
<file path=[Content_Types].xml><?xml version="1.0" encoding="utf-8"?>
<Types xmlns="http://schemas.openxmlformats.org/package/2006/content-types">
  <Default Extension="fntdata" ContentType="application/x-fontdata"/>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48"/>
  </p:notesMasterIdLst>
  <p:sldIdLst>
    <p:sldId id="256" r:id="rId3"/>
    <p:sldId id="257" r:id="rId4"/>
    <p:sldId id="313" r:id="rId5"/>
    <p:sldId id="258" r:id="rId6"/>
    <p:sldId id="259" r:id="rId7"/>
    <p:sldId id="260" r:id="rId8"/>
    <p:sldId id="261" r:id="rId9"/>
    <p:sldId id="289" r:id="rId10"/>
    <p:sldId id="262" r:id="rId11"/>
    <p:sldId id="290" r:id="rId12"/>
    <p:sldId id="291" r:id="rId13"/>
    <p:sldId id="263" r:id="rId14"/>
    <p:sldId id="264" r:id="rId15"/>
    <p:sldId id="266" r:id="rId16"/>
    <p:sldId id="265" r:id="rId17"/>
    <p:sldId id="267" r:id="rId18"/>
    <p:sldId id="269" r:id="rId19"/>
    <p:sldId id="294" r:id="rId20"/>
    <p:sldId id="292" r:id="rId21"/>
    <p:sldId id="293" r:id="rId22"/>
    <p:sldId id="270" r:id="rId23"/>
    <p:sldId id="276" r:id="rId24"/>
    <p:sldId id="277" r:id="rId25"/>
    <p:sldId id="278" r:id="rId26"/>
    <p:sldId id="279" r:id="rId27"/>
    <p:sldId id="295" r:id="rId28"/>
    <p:sldId id="280" r:id="rId29"/>
    <p:sldId id="281" r:id="rId30"/>
    <p:sldId id="282" r:id="rId31"/>
    <p:sldId id="298" r:id="rId32"/>
    <p:sldId id="299" r:id="rId33"/>
    <p:sldId id="300" r:id="rId34"/>
    <p:sldId id="301" r:id="rId35"/>
    <p:sldId id="302" r:id="rId36"/>
    <p:sldId id="303" r:id="rId37"/>
    <p:sldId id="305" r:id="rId38"/>
    <p:sldId id="304" r:id="rId39"/>
    <p:sldId id="306" r:id="rId40"/>
    <p:sldId id="307" r:id="rId41"/>
    <p:sldId id="308" r:id="rId42"/>
    <p:sldId id="309" r:id="rId43"/>
    <p:sldId id="310" r:id="rId44"/>
    <p:sldId id="311" r:id="rId45"/>
    <p:sldId id="312" r:id="rId46"/>
    <p:sldId id="268" r:id="rId47"/>
  </p:sldIdLst>
  <p:sldSz cx="9144000" cy="5143500" type="screen16x9"/>
  <p:notesSz cx="6858000" cy="9144000"/>
  <p:embeddedFontLst>
    <p:embeddedFont>
      <p:font typeface="Calibri" panose="020F0502020204030204" pitchFamily="34" charset="0"/>
      <p:regular r:id="rId49"/>
      <p:bold r:id="rId50"/>
      <p:italic r:id="rId51"/>
      <p:boldItalic r:id="rId52"/>
    </p:embeddedFont>
    <p:embeddedFont>
      <p:font typeface="Cambria Math" panose="02040503050406030204" pitchFamily="18" charset="0"/>
      <p:regular r:id="rId53"/>
    </p:embeddedFont>
    <p:embeddedFont>
      <p:font typeface="Euphoria Script" panose="020B0604020202020204" charset="0"/>
      <p:regular r:id="rId54"/>
    </p:embeddedFont>
    <p:embeddedFont>
      <p:font typeface="Nunito" panose="00000500000000000000" pitchFamily="2" charset="0"/>
      <p:regular r:id="rId55"/>
      <p:bold r:id="rId56"/>
      <p:italic r:id="rId57"/>
      <p:boldItalic r:id="rId58"/>
    </p:embeddedFont>
    <p:embeddedFont>
      <p:font typeface="Nunito Medium" panose="020B0604020202020204" charset="0"/>
      <p:regular r:id="rId59"/>
      <p:bold r:id="rId60"/>
      <p:italic r:id="rId61"/>
      <p:boldItalic r:id="rId62"/>
    </p:embeddedFont>
    <p:embeddedFont>
      <p:font typeface="Sansita" panose="020B0604020202020204"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9F1FF"/>
    <a:srgbClr val="85D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2633375-63A9-4D06-9FA9-558C3EAF5E8D}">
  <a:tblStyle styleId="{82633375-63A9-4D06-9FA9-558C3EAF5E8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31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5.fntdata"/><Relationship Id="rId68" Type="http://schemas.openxmlformats.org/officeDocument/2006/relationships/viewProps" Target="viewProps.xml"/><Relationship Id="rId7" Type="http://schemas.openxmlformats.org/officeDocument/2006/relationships/slide" Target="slides/slide5.xml"/><Relationship Id="rId71"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5" Type="http://schemas.openxmlformats.org/officeDocument/2006/relationships/slide" Target="slides/slide3.xml"/><Relationship Id="rId61" Type="http://schemas.openxmlformats.org/officeDocument/2006/relationships/font" Target="fonts/font13.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1.fntdata"/><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2.fntdata"/><Relationship Id="rId55" Type="http://schemas.openxmlformats.org/officeDocument/2006/relationships/font" Target="fonts/font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yết nguyễn thị ánh" userId="a6fbc05945fbe6a6" providerId="LiveId" clId="{41A3D93F-0C36-4E26-B69D-B2084CF818E5}"/>
    <pc:docChg chg="undo redo custSel addSld delSld modSld sldOrd delMainMaster">
      <pc:chgData name="tuyết nguyễn thị ánh" userId="a6fbc05945fbe6a6" providerId="LiveId" clId="{41A3D93F-0C36-4E26-B69D-B2084CF818E5}" dt="2023-07-28T03:35:21.790" v="11668"/>
      <pc:docMkLst>
        <pc:docMk/>
      </pc:docMkLst>
      <pc:sldChg chg="modTransition">
        <pc:chgData name="tuyết nguyễn thị ánh" userId="a6fbc05945fbe6a6" providerId="LiveId" clId="{41A3D93F-0C36-4E26-B69D-B2084CF818E5}" dt="2023-07-28T03:22:53.655" v="11443"/>
        <pc:sldMkLst>
          <pc:docMk/>
          <pc:sldMk cId="0" sldId="256"/>
        </pc:sldMkLst>
      </pc:sldChg>
      <pc:sldChg chg="addSp delSp modSp mod modTransition modAnim">
        <pc:chgData name="tuyết nguyễn thị ánh" userId="a6fbc05945fbe6a6" providerId="LiveId" clId="{41A3D93F-0C36-4E26-B69D-B2084CF818E5}" dt="2023-07-28T03:23:06.027" v="11444"/>
        <pc:sldMkLst>
          <pc:docMk/>
          <pc:sldMk cId="0" sldId="257"/>
        </pc:sldMkLst>
        <pc:spChg chg="add del mod">
          <ac:chgData name="tuyết nguyễn thị ánh" userId="a6fbc05945fbe6a6" providerId="LiveId" clId="{41A3D93F-0C36-4E26-B69D-B2084CF818E5}" dt="2023-07-27T07:34:30.520" v="3" actId="478"/>
          <ac:spMkLst>
            <pc:docMk/>
            <pc:sldMk cId="0" sldId="257"/>
            <ac:spMk id="3" creationId="{6C9B3B4C-C7AE-B3DD-368E-DBE6238333A6}"/>
          </ac:spMkLst>
        </pc:spChg>
        <pc:spChg chg="mod">
          <ac:chgData name="tuyết nguyễn thị ánh" userId="a6fbc05945fbe6a6" providerId="LiveId" clId="{41A3D93F-0C36-4E26-B69D-B2084CF818E5}" dt="2023-07-27T07:34:58.148" v="8" actId="13822"/>
          <ac:spMkLst>
            <pc:docMk/>
            <pc:sldMk cId="0" sldId="257"/>
            <ac:spMk id="6" creationId="{7DC737E7-C336-19C2-9B5B-D2E7F67C6B5A}"/>
          </ac:spMkLst>
        </pc:spChg>
        <pc:spChg chg="mod">
          <ac:chgData name="tuyết nguyễn thị ánh" userId="a6fbc05945fbe6a6" providerId="LiveId" clId="{41A3D93F-0C36-4E26-B69D-B2084CF818E5}" dt="2023-07-27T07:35:05.548" v="12" actId="13822"/>
          <ac:spMkLst>
            <pc:docMk/>
            <pc:sldMk cId="0" sldId="257"/>
            <ac:spMk id="9" creationId="{A89F8EED-87E4-2E92-2CEE-0143BA95D9F7}"/>
          </ac:spMkLst>
        </pc:spChg>
        <pc:spChg chg="mod">
          <ac:chgData name="tuyết nguyễn thị ánh" userId="a6fbc05945fbe6a6" providerId="LiveId" clId="{41A3D93F-0C36-4E26-B69D-B2084CF818E5}" dt="2023-07-27T07:34:58.148" v="8" actId="13822"/>
          <ac:spMkLst>
            <pc:docMk/>
            <pc:sldMk cId="0" sldId="257"/>
            <ac:spMk id="10" creationId="{B6FE5875-049A-5516-4395-A120A9B22839}"/>
          </ac:spMkLst>
        </pc:spChg>
        <pc:spChg chg="mod">
          <ac:chgData name="tuyết nguyễn thị ánh" userId="a6fbc05945fbe6a6" providerId="LiveId" clId="{41A3D93F-0C36-4E26-B69D-B2084CF818E5}" dt="2023-07-27T07:34:58.148" v="8" actId="13822"/>
          <ac:spMkLst>
            <pc:docMk/>
            <pc:sldMk cId="0" sldId="257"/>
            <ac:spMk id="11" creationId="{3861685F-816C-92DD-66C4-7476C69D0D90}"/>
          </ac:spMkLst>
        </pc:spChg>
        <pc:spChg chg="mod">
          <ac:chgData name="tuyết nguyễn thị ánh" userId="a6fbc05945fbe6a6" providerId="LiveId" clId="{41A3D93F-0C36-4E26-B69D-B2084CF818E5}" dt="2023-07-27T07:34:58.148" v="8" actId="13822"/>
          <ac:spMkLst>
            <pc:docMk/>
            <pc:sldMk cId="0" sldId="257"/>
            <ac:spMk id="12" creationId="{4BF12BCB-E1B0-3A80-A8C3-716563336C79}"/>
          </ac:spMkLst>
        </pc:spChg>
        <pc:spChg chg="add mod">
          <ac:chgData name="tuyết nguyễn thị ánh" userId="a6fbc05945fbe6a6" providerId="LiveId" clId="{41A3D93F-0C36-4E26-B69D-B2084CF818E5}" dt="2023-07-27T07:40:05.002" v="65" actId="14100"/>
          <ac:spMkLst>
            <pc:docMk/>
            <pc:sldMk cId="0" sldId="257"/>
            <ac:spMk id="15" creationId="{1782C1CC-0103-D397-C26D-189DC15A2D41}"/>
          </ac:spMkLst>
        </pc:spChg>
        <pc:spChg chg="add mod">
          <ac:chgData name="tuyết nguyễn thị ánh" userId="a6fbc05945fbe6a6" providerId="LiveId" clId="{41A3D93F-0C36-4E26-B69D-B2084CF818E5}" dt="2023-07-27T07:39:22.180" v="55" actId="13822"/>
          <ac:spMkLst>
            <pc:docMk/>
            <pc:sldMk cId="0" sldId="257"/>
            <ac:spMk id="18" creationId="{88DC46CC-5CD9-5B1D-EEFF-A32568CCC690}"/>
          </ac:spMkLst>
        </pc:spChg>
        <pc:spChg chg="add mod">
          <ac:chgData name="tuyết nguyễn thị ánh" userId="a6fbc05945fbe6a6" providerId="LiveId" clId="{41A3D93F-0C36-4E26-B69D-B2084CF818E5}" dt="2023-07-27T07:39:57.981" v="63" actId="1076"/>
          <ac:spMkLst>
            <pc:docMk/>
            <pc:sldMk cId="0" sldId="257"/>
            <ac:spMk id="20" creationId="{3087E472-00E3-0CE3-0F0A-54A502D0CA5E}"/>
          </ac:spMkLst>
        </pc:spChg>
        <pc:spChg chg="del">
          <ac:chgData name="tuyết nguyễn thị ánh" userId="a6fbc05945fbe6a6" providerId="LiveId" clId="{41A3D93F-0C36-4E26-B69D-B2084CF818E5}" dt="2023-07-27T07:34:29.011" v="2" actId="478"/>
          <ac:spMkLst>
            <pc:docMk/>
            <pc:sldMk cId="0" sldId="257"/>
            <ac:spMk id="8575" creationId="{00000000-0000-0000-0000-000000000000}"/>
          </ac:spMkLst>
        </pc:spChg>
        <pc:spChg chg="del">
          <ac:chgData name="tuyết nguyễn thị ánh" userId="a6fbc05945fbe6a6" providerId="LiveId" clId="{41A3D93F-0C36-4E26-B69D-B2084CF818E5}" dt="2023-07-27T07:34:27.498" v="1" actId="478"/>
          <ac:spMkLst>
            <pc:docMk/>
            <pc:sldMk cId="0" sldId="257"/>
            <ac:spMk id="8577" creationId="{00000000-0000-0000-0000-000000000000}"/>
          </ac:spMkLst>
        </pc:spChg>
        <pc:spChg chg="del">
          <ac:chgData name="tuyết nguyễn thị ánh" userId="a6fbc05945fbe6a6" providerId="LiveId" clId="{41A3D93F-0C36-4E26-B69D-B2084CF818E5}" dt="2023-07-27T07:34:36.115" v="5" actId="478"/>
          <ac:spMkLst>
            <pc:docMk/>
            <pc:sldMk cId="0" sldId="257"/>
            <ac:spMk id="8578" creationId="{00000000-0000-0000-0000-000000000000}"/>
          </ac:spMkLst>
        </pc:spChg>
        <pc:spChg chg="del">
          <ac:chgData name="tuyết nguyễn thị ánh" userId="a6fbc05945fbe6a6" providerId="LiveId" clId="{41A3D93F-0C36-4E26-B69D-B2084CF818E5}" dt="2023-07-27T07:34:33.007" v="4" actId="478"/>
          <ac:spMkLst>
            <pc:docMk/>
            <pc:sldMk cId="0" sldId="257"/>
            <ac:spMk id="8579" creationId="{00000000-0000-0000-0000-000000000000}"/>
          </ac:spMkLst>
        </pc:spChg>
        <pc:grpChg chg="add mod">
          <ac:chgData name="tuyết nguyễn thị ánh" userId="a6fbc05945fbe6a6" providerId="LiveId" clId="{41A3D93F-0C36-4E26-B69D-B2084CF818E5}" dt="2023-07-28T02:46:12.413" v="11013" actId="14100"/>
          <ac:grpSpMkLst>
            <pc:docMk/>
            <pc:sldMk cId="0" sldId="257"/>
            <ac:grpSpMk id="4" creationId="{407C9CBE-BF01-6AE6-6CDF-D1336E49A058}"/>
          </ac:grpSpMkLst>
        </pc:grpChg>
        <pc:grpChg chg="mod">
          <ac:chgData name="tuyết nguyễn thị ánh" userId="a6fbc05945fbe6a6" providerId="LiveId" clId="{41A3D93F-0C36-4E26-B69D-B2084CF818E5}" dt="2023-07-27T07:34:49.738" v="6"/>
          <ac:grpSpMkLst>
            <pc:docMk/>
            <pc:sldMk cId="0" sldId="257"/>
            <ac:grpSpMk id="5" creationId="{2B6FC87B-40D1-266A-D757-784C2A7F87EF}"/>
          </ac:grpSpMkLst>
        </pc:grpChg>
        <pc:grpChg chg="mod">
          <ac:chgData name="tuyết nguyễn thị ánh" userId="a6fbc05945fbe6a6" providerId="LiveId" clId="{41A3D93F-0C36-4E26-B69D-B2084CF818E5}" dt="2023-07-27T07:34:49.738" v="6"/>
          <ac:grpSpMkLst>
            <pc:docMk/>
            <pc:sldMk cId="0" sldId="257"/>
            <ac:grpSpMk id="7" creationId="{D126195A-F31B-B6E1-DA6C-E3F4F7B10D95}"/>
          </ac:grpSpMkLst>
        </pc:grpChg>
        <pc:grpChg chg="mod">
          <ac:chgData name="tuyết nguyễn thị ánh" userId="a6fbc05945fbe6a6" providerId="LiveId" clId="{41A3D93F-0C36-4E26-B69D-B2084CF818E5}" dt="2023-07-27T07:34:49.738" v="6"/>
          <ac:grpSpMkLst>
            <pc:docMk/>
            <pc:sldMk cId="0" sldId="257"/>
            <ac:grpSpMk id="8" creationId="{EE5F5E05-A00E-8AC9-324C-EA81508779E7}"/>
          </ac:grpSpMkLst>
        </pc:grpChg>
        <pc:graphicFrameChg chg="del">
          <ac:chgData name="tuyết nguyễn thị ánh" userId="a6fbc05945fbe6a6" providerId="LiveId" clId="{41A3D93F-0C36-4E26-B69D-B2084CF818E5}" dt="2023-07-27T07:34:23.993" v="0" actId="478"/>
          <ac:graphicFrameMkLst>
            <pc:docMk/>
            <pc:sldMk cId="0" sldId="257"/>
            <ac:graphicFrameMk id="8576" creationId="{00000000-0000-0000-0000-000000000000}"/>
          </ac:graphicFrameMkLst>
        </pc:graphicFrameChg>
        <pc:picChg chg="add mod">
          <ac:chgData name="tuyết nguyễn thị ánh" userId="a6fbc05945fbe6a6" providerId="LiveId" clId="{41A3D93F-0C36-4E26-B69D-B2084CF818E5}" dt="2023-07-27T07:40:07.578" v="66" actId="1076"/>
          <ac:picMkLst>
            <pc:docMk/>
            <pc:sldMk cId="0" sldId="257"/>
            <ac:picMk id="13" creationId="{04DEA122-DFF3-DEDD-DDBC-69C4235D3827}"/>
          </ac:picMkLst>
        </pc:picChg>
        <pc:picChg chg="add mod">
          <ac:chgData name="tuyết nguyễn thị ánh" userId="a6fbc05945fbe6a6" providerId="LiveId" clId="{41A3D93F-0C36-4E26-B69D-B2084CF818E5}" dt="2023-07-27T07:38:56.622" v="52" actId="1076"/>
          <ac:picMkLst>
            <pc:docMk/>
            <pc:sldMk cId="0" sldId="257"/>
            <ac:picMk id="17" creationId="{E2DB2264-6677-D233-3974-65E3E03E2BDC}"/>
          </ac:picMkLst>
        </pc:picChg>
      </pc:sldChg>
      <pc:sldChg chg="addSp delSp modSp mod modTransition modAnim modNotes">
        <pc:chgData name="tuyết nguyễn thị ánh" userId="a6fbc05945fbe6a6" providerId="LiveId" clId="{41A3D93F-0C36-4E26-B69D-B2084CF818E5}" dt="2023-07-28T03:29:12.308" v="11635"/>
        <pc:sldMkLst>
          <pc:docMk/>
          <pc:sldMk cId="0" sldId="258"/>
        </pc:sldMkLst>
        <pc:spChg chg="add mod">
          <ac:chgData name="tuyết nguyễn thị ánh" userId="a6fbc05945fbe6a6" providerId="LiveId" clId="{41A3D93F-0C36-4E26-B69D-B2084CF818E5}" dt="2023-07-28T02:47:09.409" v="11017" actId="207"/>
          <ac:spMkLst>
            <pc:docMk/>
            <pc:sldMk cId="0" sldId="258"/>
            <ac:spMk id="2" creationId="{FED7E920-B61C-89CD-665A-67E458FFD5AD}"/>
          </ac:spMkLst>
        </pc:spChg>
        <pc:spChg chg="add del mod">
          <ac:chgData name="tuyết nguyễn thị ánh" userId="a6fbc05945fbe6a6" providerId="LiveId" clId="{41A3D93F-0C36-4E26-B69D-B2084CF818E5}" dt="2023-07-27T07:41:17.841" v="70" actId="478"/>
          <ac:spMkLst>
            <pc:docMk/>
            <pc:sldMk cId="0" sldId="258"/>
            <ac:spMk id="4" creationId="{FD9908B4-7E2B-0FA5-8A2A-E4CDD77E68B6}"/>
          </ac:spMkLst>
        </pc:spChg>
        <pc:spChg chg="add del mod">
          <ac:chgData name="tuyết nguyễn thị ánh" userId="a6fbc05945fbe6a6" providerId="LiveId" clId="{41A3D93F-0C36-4E26-B69D-B2084CF818E5}" dt="2023-07-27T07:41:39.888" v="77" actId="478"/>
          <ac:spMkLst>
            <pc:docMk/>
            <pc:sldMk cId="0" sldId="258"/>
            <ac:spMk id="6" creationId="{C98C3250-937C-B775-5108-8599F2EE6904}"/>
          </ac:spMkLst>
        </pc:spChg>
        <pc:spChg chg="add del mod">
          <ac:chgData name="tuyết nguyễn thị ánh" userId="a6fbc05945fbe6a6" providerId="LiveId" clId="{41A3D93F-0C36-4E26-B69D-B2084CF818E5}" dt="2023-07-27T07:41:38.806" v="76" actId="478"/>
          <ac:spMkLst>
            <pc:docMk/>
            <pc:sldMk cId="0" sldId="258"/>
            <ac:spMk id="8" creationId="{34DC6199-B247-E72B-718C-E7A3118393B8}"/>
          </ac:spMkLst>
        </pc:spChg>
        <pc:spChg chg="add del mod">
          <ac:chgData name="tuyết nguyễn thị ánh" userId="a6fbc05945fbe6a6" providerId="LiveId" clId="{41A3D93F-0C36-4E26-B69D-B2084CF818E5}" dt="2023-07-27T07:41:43.038" v="79" actId="478"/>
          <ac:spMkLst>
            <pc:docMk/>
            <pc:sldMk cId="0" sldId="258"/>
            <ac:spMk id="10" creationId="{34002A10-F10F-1CEB-2B07-3C2EFEA0C94E}"/>
          </ac:spMkLst>
        </pc:spChg>
        <pc:spChg chg="add del mod">
          <ac:chgData name="tuyết nguyễn thị ánh" userId="a6fbc05945fbe6a6" providerId="LiveId" clId="{41A3D93F-0C36-4E26-B69D-B2084CF818E5}" dt="2023-07-27T07:44:40.369" v="223" actId="478"/>
          <ac:spMkLst>
            <pc:docMk/>
            <pc:sldMk cId="0" sldId="258"/>
            <ac:spMk id="12" creationId="{68317B07-BF4F-2EF8-C71B-97CC92A6D3D4}"/>
          </ac:spMkLst>
        </pc:spChg>
        <pc:spChg chg="add del mod">
          <ac:chgData name="tuyết nguyễn thị ánh" userId="a6fbc05945fbe6a6" providerId="LiveId" clId="{41A3D93F-0C36-4E26-B69D-B2084CF818E5}" dt="2023-07-27T07:44:43.537" v="225" actId="478"/>
          <ac:spMkLst>
            <pc:docMk/>
            <pc:sldMk cId="0" sldId="258"/>
            <ac:spMk id="14" creationId="{CADDDF9C-F233-9EB7-EF68-4F5E88115525}"/>
          </ac:spMkLst>
        </pc:spChg>
        <pc:spChg chg="add mod">
          <ac:chgData name="tuyết nguyễn thị ánh" userId="a6fbc05945fbe6a6" providerId="LiveId" clId="{41A3D93F-0C36-4E26-B69D-B2084CF818E5}" dt="2023-07-27T07:48:29.219" v="450" actId="1035"/>
          <ac:spMkLst>
            <pc:docMk/>
            <pc:sldMk cId="0" sldId="258"/>
            <ac:spMk id="15" creationId="{6D1632CE-6E69-D869-6813-D3FF3FFA2BA2}"/>
          </ac:spMkLst>
        </pc:spChg>
        <pc:spChg chg="add del mod">
          <ac:chgData name="tuyết nguyễn thị ánh" userId="a6fbc05945fbe6a6" providerId="LiveId" clId="{41A3D93F-0C36-4E26-B69D-B2084CF818E5}" dt="2023-07-27T07:47:52.408" v="440" actId="478"/>
          <ac:spMkLst>
            <pc:docMk/>
            <pc:sldMk cId="0" sldId="258"/>
            <ac:spMk id="17" creationId="{8C630D20-E21E-4645-A112-F3A24A74B26D}"/>
          </ac:spMkLst>
        </pc:spChg>
        <pc:spChg chg="del">
          <ac:chgData name="tuyết nguyễn thị ánh" userId="a6fbc05945fbe6a6" providerId="LiveId" clId="{41A3D93F-0C36-4E26-B69D-B2084CF818E5}" dt="2023-07-27T07:41:16.081" v="69" actId="478"/>
          <ac:spMkLst>
            <pc:docMk/>
            <pc:sldMk cId="0" sldId="258"/>
            <ac:spMk id="8805" creationId="{00000000-0000-0000-0000-000000000000}"/>
          </ac:spMkLst>
        </pc:spChg>
        <pc:spChg chg="mod">
          <ac:chgData name="tuyết nguyễn thị ánh" userId="a6fbc05945fbe6a6" providerId="LiveId" clId="{41A3D93F-0C36-4E26-B69D-B2084CF818E5}" dt="2023-07-27T07:48:29.219" v="450" actId="1035"/>
          <ac:spMkLst>
            <pc:docMk/>
            <pc:sldMk cId="0" sldId="258"/>
            <ac:spMk id="8806" creationId="{00000000-0000-0000-0000-000000000000}"/>
          </ac:spMkLst>
        </pc:spChg>
        <pc:spChg chg="del">
          <ac:chgData name="tuyết nguyễn thị ánh" userId="a6fbc05945fbe6a6" providerId="LiveId" clId="{41A3D93F-0C36-4E26-B69D-B2084CF818E5}" dt="2023-07-27T07:41:36.136" v="74" actId="478"/>
          <ac:spMkLst>
            <pc:docMk/>
            <pc:sldMk cId="0" sldId="258"/>
            <ac:spMk id="8807" creationId="{00000000-0000-0000-0000-000000000000}"/>
          </ac:spMkLst>
        </pc:spChg>
        <pc:spChg chg="del mod">
          <ac:chgData name="tuyết nguyễn thị ánh" userId="a6fbc05945fbe6a6" providerId="LiveId" clId="{41A3D93F-0C36-4E26-B69D-B2084CF818E5}" dt="2023-07-27T07:44:38.209" v="222" actId="478"/>
          <ac:spMkLst>
            <pc:docMk/>
            <pc:sldMk cId="0" sldId="258"/>
            <ac:spMk id="8808" creationId="{00000000-0000-0000-0000-000000000000}"/>
          </ac:spMkLst>
        </pc:spChg>
        <pc:spChg chg="del">
          <ac:chgData name="tuyết nguyễn thị ánh" userId="a6fbc05945fbe6a6" providerId="LiveId" clId="{41A3D93F-0C36-4E26-B69D-B2084CF818E5}" dt="2023-07-27T07:41:37.702" v="75" actId="478"/>
          <ac:spMkLst>
            <pc:docMk/>
            <pc:sldMk cId="0" sldId="258"/>
            <ac:spMk id="8809" creationId="{00000000-0000-0000-0000-000000000000}"/>
          </ac:spMkLst>
        </pc:spChg>
        <pc:spChg chg="del mod">
          <ac:chgData name="tuyết nguyễn thị ánh" userId="a6fbc05945fbe6a6" providerId="LiveId" clId="{41A3D93F-0C36-4E26-B69D-B2084CF818E5}" dt="2023-07-27T07:44:42.150" v="224" actId="478"/>
          <ac:spMkLst>
            <pc:docMk/>
            <pc:sldMk cId="0" sldId="258"/>
            <ac:spMk id="8810" creationId="{00000000-0000-0000-0000-000000000000}"/>
          </ac:spMkLst>
        </pc:spChg>
        <pc:spChg chg="del">
          <ac:chgData name="tuyết nguyễn thị ánh" userId="a6fbc05945fbe6a6" providerId="LiveId" clId="{41A3D93F-0C36-4E26-B69D-B2084CF818E5}" dt="2023-07-27T07:41:41.339" v="78" actId="478"/>
          <ac:spMkLst>
            <pc:docMk/>
            <pc:sldMk cId="0" sldId="258"/>
            <ac:spMk id="8811" creationId="{00000000-0000-0000-0000-000000000000}"/>
          </ac:spMkLst>
        </pc:spChg>
        <pc:spChg chg="mod">
          <ac:chgData name="tuyết nguyễn thị ánh" userId="a6fbc05945fbe6a6" providerId="LiveId" clId="{41A3D93F-0C36-4E26-B69D-B2084CF818E5}" dt="2023-07-27T07:48:29.219" v="450" actId="1035"/>
          <ac:spMkLst>
            <pc:docMk/>
            <pc:sldMk cId="0" sldId="258"/>
            <ac:spMk id="8812" creationId="{00000000-0000-0000-0000-000000000000}"/>
          </ac:spMkLst>
        </pc:spChg>
        <pc:spChg chg="mod">
          <ac:chgData name="tuyết nguyễn thị ánh" userId="a6fbc05945fbe6a6" providerId="LiveId" clId="{41A3D93F-0C36-4E26-B69D-B2084CF818E5}" dt="2023-07-27T07:48:29.219" v="450" actId="1035"/>
          <ac:spMkLst>
            <pc:docMk/>
            <pc:sldMk cId="0" sldId="258"/>
            <ac:spMk id="8813" creationId="{00000000-0000-0000-0000-000000000000}"/>
          </ac:spMkLst>
        </pc:spChg>
        <pc:spChg chg="del mod">
          <ac:chgData name="tuyết nguyễn thị ánh" userId="a6fbc05945fbe6a6" providerId="LiveId" clId="{41A3D93F-0C36-4E26-B69D-B2084CF818E5}" dt="2023-07-27T07:47:46.597" v="439" actId="478"/>
          <ac:spMkLst>
            <pc:docMk/>
            <pc:sldMk cId="0" sldId="258"/>
            <ac:spMk id="8814" creationId="{00000000-0000-0000-0000-000000000000}"/>
          </ac:spMkLst>
        </pc:spChg>
      </pc:sldChg>
      <pc:sldChg chg="addSp delSp modSp mod modTransition">
        <pc:chgData name="tuyết nguyễn thị ánh" userId="a6fbc05945fbe6a6" providerId="LiveId" clId="{41A3D93F-0C36-4E26-B69D-B2084CF818E5}" dt="2023-07-28T03:29:19.033" v="11636"/>
        <pc:sldMkLst>
          <pc:docMk/>
          <pc:sldMk cId="0" sldId="259"/>
        </pc:sldMkLst>
        <pc:spChg chg="add del mod">
          <ac:chgData name="tuyết nguyễn thị ánh" userId="a6fbc05945fbe6a6" providerId="LiveId" clId="{41A3D93F-0C36-4E26-B69D-B2084CF818E5}" dt="2023-07-27T07:49:23.196" v="458" actId="478"/>
          <ac:spMkLst>
            <pc:docMk/>
            <pc:sldMk cId="0" sldId="259"/>
            <ac:spMk id="3" creationId="{966F12B5-D043-3C82-F8F7-B6F2391A9754}"/>
          </ac:spMkLst>
        </pc:spChg>
        <pc:spChg chg="add del mod">
          <ac:chgData name="tuyết nguyễn thị ánh" userId="a6fbc05945fbe6a6" providerId="LiveId" clId="{41A3D93F-0C36-4E26-B69D-B2084CF818E5}" dt="2023-07-27T07:49:29.324" v="460" actId="478"/>
          <ac:spMkLst>
            <pc:docMk/>
            <pc:sldMk cId="0" sldId="259"/>
            <ac:spMk id="5" creationId="{236BB36C-EFFC-31E9-B6DE-28B8B6EC7487}"/>
          </ac:spMkLst>
        </pc:spChg>
        <pc:spChg chg="add mod">
          <ac:chgData name="tuyết nguyễn thị ánh" userId="a6fbc05945fbe6a6" providerId="LiveId" clId="{41A3D93F-0C36-4E26-B69D-B2084CF818E5}" dt="2023-07-27T07:56:36.909" v="623" actId="207"/>
          <ac:spMkLst>
            <pc:docMk/>
            <pc:sldMk cId="0" sldId="259"/>
            <ac:spMk id="6" creationId="{F65C1643-9ACE-C958-3571-BD7AC02E38EF}"/>
          </ac:spMkLst>
        </pc:spChg>
        <pc:spChg chg="add del mod">
          <ac:chgData name="tuyết nguyễn thị ánh" userId="a6fbc05945fbe6a6" providerId="LiveId" clId="{41A3D93F-0C36-4E26-B69D-B2084CF818E5}" dt="2023-07-27T07:53:45.308" v="568" actId="478"/>
          <ac:spMkLst>
            <pc:docMk/>
            <pc:sldMk cId="0" sldId="259"/>
            <ac:spMk id="8" creationId="{4B8EF00A-B78E-8FA4-25A2-211A692EEB30}"/>
          </ac:spMkLst>
        </pc:spChg>
        <pc:spChg chg="add del mod">
          <ac:chgData name="tuyết nguyễn thị ánh" userId="a6fbc05945fbe6a6" providerId="LiveId" clId="{41A3D93F-0C36-4E26-B69D-B2084CF818E5}" dt="2023-07-27T07:55:26.830" v="613" actId="478"/>
          <ac:spMkLst>
            <pc:docMk/>
            <pc:sldMk cId="0" sldId="259"/>
            <ac:spMk id="9" creationId="{2E264865-399B-4939-D136-27155BE3D45D}"/>
          </ac:spMkLst>
        </pc:spChg>
        <pc:spChg chg="add del mod">
          <ac:chgData name="tuyết nguyễn thị ánh" userId="a6fbc05945fbe6a6" providerId="LiveId" clId="{41A3D93F-0C36-4E26-B69D-B2084CF818E5}" dt="2023-07-27T07:56:01.208" v="622" actId="1076"/>
          <ac:spMkLst>
            <pc:docMk/>
            <pc:sldMk cId="0" sldId="259"/>
            <ac:spMk id="8894" creationId="{00000000-0000-0000-0000-000000000000}"/>
          </ac:spMkLst>
        </pc:spChg>
        <pc:spChg chg="del">
          <ac:chgData name="tuyết nguyễn thị ánh" userId="a6fbc05945fbe6a6" providerId="LiveId" clId="{41A3D93F-0C36-4E26-B69D-B2084CF818E5}" dt="2023-07-27T07:49:27.991" v="459" actId="478"/>
          <ac:spMkLst>
            <pc:docMk/>
            <pc:sldMk cId="0" sldId="259"/>
            <ac:spMk id="8895" creationId="{00000000-0000-0000-0000-000000000000}"/>
          </ac:spMkLst>
        </pc:spChg>
        <pc:spChg chg="del">
          <ac:chgData name="tuyết nguyễn thị ánh" userId="a6fbc05945fbe6a6" providerId="LiveId" clId="{41A3D93F-0C36-4E26-B69D-B2084CF818E5}" dt="2023-07-27T07:49:16.599" v="455" actId="478"/>
          <ac:spMkLst>
            <pc:docMk/>
            <pc:sldMk cId="0" sldId="259"/>
            <ac:spMk id="8896" creationId="{00000000-0000-0000-0000-000000000000}"/>
          </ac:spMkLst>
        </pc:spChg>
        <pc:spChg chg="del mod">
          <ac:chgData name="tuyết nguyễn thị ánh" userId="a6fbc05945fbe6a6" providerId="LiveId" clId="{41A3D93F-0C36-4E26-B69D-B2084CF818E5}" dt="2023-07-27T07:53:42.662" v="567" actId="478"/>
          <ac:spMkLst>
            <pc:docMk/>
            <pc:sldMk cId="0" sldId="259"/>
            <ac:spMk id="8897" creationId="{00000000-0000-0000-0000-000000000000}"/>
          </ac:spMkLst>
        </pc:spChg>
        <pc:spChg chg="del">
          <ac:chgData name="tuyết nguyễn thị ánh" userId="a6fbc05945fbe6a6" providerId="LiveId" clId="{41A3D93F-0C36-4E26-B69D-B2084CF818E5}" dt="2023-07-27T07:54:31.866" v="601" actId="478"/>
          <ac:spMkLst>
            <pc:docMk/>
            <pc:sldMk cId="0" sldId="259"/>
            <ac:spMk id="8898" creationId="{00000000-0000-0000-0000-000000000000}"/>
          </ac:spMkLst>
        </pc:spChg>
        <pc:spChg chg="del mod">
          <ac:chgData name="tuyết nguyễn thị ánh" userId="a6fbc05945fbe6a6" providerId="LiveId" clId="{41A3D93F-0C36-4E26-B69D-B2084CF818E5}" dt="2023-07-27T07:54:26.685" v="596" actId="478"/>
          <ac:spMkLst>
            <pc:docMk/>
            <pc:sldMk cId="0" sldId="259"/>
            <ac:spMk id="9117" creationId="{00000000-0000-0000-0000-000000000000}"/>
          </ac:spMkLst>
        </pc:spChg>
        <pc:spChg chg="del mod">
          <ac:chgData name="tuyết nguyễn thị ánh" userId="a6fbc05945fbe6a6" providerId="LiveId" clId="{41A3D93F-0C36-4E26-B69D-B2084CF818E5}" dt="2023-07-27T07:54:27.737" v="597" actId="478"/>
          <ac:spMkLst>
            <pc:docMk/>
            <pc:sldMk cId="0" sldId="259"/>
            <ac:spMk id="9122" creationId="{00000000-0000-0000-0000-000000000000}"/>
          </ac:spMkLst>
        </pc:spChg>
        <pc:spChg chg="mod">
          <ac:chgData name="tuyết nguyễn thị ánh" userId="a6fbc05945fbe6a6" providerId="LiveId" clId="{41A3D93F-0C36-4E26-B69D-B2084CF818E5}" dt="2023-07-27T07:54:12.376" v="595" actId="1076"/>
          <ac:spMkLst>
            <pc:docMk/>
            <pc:sldMk cId="0" sldId="259"/>
            <ac:spMk id="9123" creationId="{00000000-0000-0000-0000-000000000000}"/>
          </ac:spMkLst>
        </pc:spChg>
        <pc:grpChg chg="mod">
          <ac:chgData name="tuyết nguyễn thị ánh" userId="a6fbc05945fbe6a6" providerId="LiveId" clId="{41A3D93F-0C36-4E26-B69D-B2084CF818E5}" dt="2023-07-27T07:54:29.356" v="599" actId="1076"/>
          <ac:grpSpMkLst>
            <pc:docMk/>
            <pc:sldMk cId="0" sldId="259"/>
            <ac:grpSpMk id="8899" creationId="{00000000-0000-0000-0000-000000000000}"/>
          </ac:grpSpMkLst>
        </pc:grpChg>
        <pc:grpChg chg="del mod">
          <ac:chgData name="tuyết nguyễn thị ánh" userId="a6fbc05945fbe6a6" providerId="LiveId" clId="{41A3D93F-0C36-4E26-B69D-B2084CF818E5}" dt="2023-07-27T07:54:28.279" v="598" actId="478"/>
          <ac:grpSpMkLst>
            <pc:docMk/>
            <pc:sldMk cId="0" sldId="259"/>
            <ac:grpSpMk id="8904" creationId="{00000000-0000-0000-0000-000000000000}"/>
          </ac:grpSpMkLst>
        </pc:grpChg>
        <pc:grpChg chg="del">
          <ac:chgData name="tuyết nguyễn thị ánh" userId="a6fbc05945fbe6a6" providerId="LiveId" clId="{41A3D93F-0C36-4E26-B69D-B2084CF818E5}" dt="2023-07-27T07:54:31.267" v="600" actId="478"/>
          <ac:grpSpMkLst>
            <pc:docMk/>
            <pc:sldMk cId="0" sldId="259"/>
            <ac:grpSpMk id="9118" creationId="{00000000-0000-0000-0000-000000000000}"/>
          </ac:grpSpMkLst>
        </pc:grpChg>
        <pc:picChg chg="add mod">
          <ac:chgData name="tuyết nguyễn thị ánh" userId="a6fbc05945fbe6a6" providerId="LiveId" clId="{41A3D93F-0C36-4E26-B69D-B2084CF818E5}" dt="2023-07-27T07:57:13.325" v="626" actId="1076"/>
          <ac:picMkLst>
            <pc:docMk/>
            <pc:sldMk cId="0" sldId="259"/>
            <ac:picMk id="11" creationId="{8BD3ED3F-D921-5D37-AAE3-4C3C29BE86BC}"/>
          </ac:picMkLst>
        </pc:picChg>
      </pc:sldChg>
      <pc:sldChg chg="addSp delSp modSp mod modTransition delAnim modAnim">
        <pc:chgData name="tuyết nguyễn thị ánh" userId="a6fbc05945fbe6a6" providerId="LiveId" clId="{41A3D93F-0C36-4E26-B69D-B2084CF818E5}" dt="2023-07-28T03:29:26.541" v="11637"/>
        <pc:sldMkLst>
          <pc:docMk/>
          <pc:sldMk cId="0" sldId="260"/>
        </pc:sldMkLst>
        <pc:spChg chg="add del mod">
          <ac:chgData name="tuyết nguyễn thị ánh" userId="a6fbc05945fbe6a6" providerId="LiveId" clId="{41A3D93F-0C36-4E26-B69D-B2084CF818E5}" dt="2023-07-27T07:57:42.136" v="629" actId="478"/>
          <ac:spMkLst>
            <pc:docMk/>
            <pc:sldMk cId="0" sldId="260"/>
            <ac:spMk id="3" creationId="{C3B3F9C5-EBB8-3CE3-FA1E-8D3F0D51E76E}"/>
          </ac:spMkLst>
        </pc:spChg>
        <pc:spChg chg="add del mod">
          <ac:chgData name="tuyết nguyễn thị ánh" userId="a6fbc05945fbe6a6" providerId="LiveId" clId="{41A3D93F-0C36-4E26-B69D-B2084CF818E5}" dt="2023-07-27T07:57:45.410" v="632" actId="478"/>
          <ac:spMkLst>
            <pc:docMk/>
            <pc:sldMk cId="0" sldId="260"/>
            <ac:spMk id="5" creationId="{848A0B3C-F202-4D2B-5351-B907F115FB7D}"/>
          </ac:spMkLst>
        </pc:spChg>
        <pc:spChg chg="add del mod">
          <ac:chgData name="tuyết nguyễn thị ánh" userId="a6fbc05945fbe6a6" providerId="LiveId" clId="{41A3D93F-0C36-4E26-B69D-B2084CF818E5}" dt="2023-07-27T07:57:46.446" v="633" actId="478"/>
          <ac:spMkLst>
            <pc:docMk/>
            <pc:sldMk cId="0" sldId="260"/>
            <ac:spMk id="7" creationId="{CB199F2A-8409-A9F5-4E8E-A868FF5F3F8A}"/>
          </ac:spMkLst>
        </pc:spChg>
        <pc:spChg chg="add mod">
          <ac:chgData name="tuyết nguyễn thị ánh" userId="a6fbc05945fbe6a6" providerId="LiveId" clId="{41A3D93F-0C36-4E26-B69D-B2084CF818E5}" dt="2023-07-27T08:05:18.024" v="1033" actId="255"/>
          <ac:spMkLst>
            <pc:docMk/>
            <pc:sldMk cId="0" sldId="260"/>
            <ac:spMk id="8" creationId="{F4690FAC-2260-3DE9-DB51-AFF82EC0CF86}"/>
          </ac:spMkLst>
        </pc:spChg>
        <pc:spChg chg="add mod">
          <ac:chgData name="tuyết nguyễn thị ánh" userId="a6fbc05945fbe6a6" providerId="LiveId" clId="{41A3D93F-0C36-4E26-B69D-B2084CF818E5}" dt="2023-07-27T08:05:27.809" v="1035" actId="14100"/>
          <ac:spMkLst>
            <pc:docMk/>
            <pc:sldMk cId="0" sldId="260"/>
            <ac:spMk id="9" creationId="{803552BC-E418-B9CD-1F23-0CAFD6BD04DE}"/>
          </ac:spMkLst>
        </pc:spChg>
        <pc:spChg chg="mod">
          <ac:chgData name="tuyết nguyễn thị ánh" userId="a6fbc05945fbe6a6" providerId="LiveId" clId="{41A3D93F-0C36-4E26-B69D-B2084CF818E5}" dt="2023-07-27T08:05:18.024" v="1033" actId="255"/>
          <ac:spMkLst>
            <pc:docMk/>
            <pc:sldMk cId="0" sldId="260"/>
            <ac:spMk id="12" creationId="{8F19A78B-85CA-0C6E-BAE2-399A82AA376B}"/>
          </ac:spMkLst>
        </pc:spChg>
        <pc:spChg chg="add del mod">
          <ac:chgData name="tuyết nguyễn thị ánh" userId="a6fbc05945fbe6a6" providerId="LiveId" clId="{41A3D93F-0C36-4E26-B69D-B2084CF818E5}" dt="2023-07-27T08:00:51.223" v="791" actId="478"/>
          <ac:spMkLst>
            <pc:docMk/>
            <pc:sldMk cId="0" sldId="260"/>
            <ac:spMk id="13" creationId="{6839EBAB-3BFB-D061-04F2-DAE230E7EE07}"/>
          </ac:spMkLst>
        </pc:spChg>
        <pc:spChg chg="add mod">
          <ac:chgData name="tuyết nguyễn thị ánh" userId="a6fbc05945fbe6a6" providerId="LiveId" clId="{41A3D93F-0C36-4E26-B69D-B2084CF818E5}" dt="2023-07-27T08:05:35.398" v="1037" actId="1076"/>
          <ac:spMkLst>
            <pc:docMk/>
            <pc:sldMk cId="0" sldId="260"/>
            <ac:spMk id="15" creationId="{E2B6EB4F-3E90-E918-D4DF-B66FA9630049}"/>
          </ac:spMkLst>
        </pc:spChg>
        <pc:spChg chg="add mod">
          <ac:chgData name="tuyết nguyễn thị ánh" userId="a6fbc05945fbe6a6" providerId="LiveId" clId="{41A3D93F-0C36-4E26-B69D-B2084CF818E5}" dt="2023-07-27T08:07:51.343" v="1043" actId="14100"/>
          <ac:spMkLst>
            <pc:docMk/>
            <pc:sldMk cId="0" sldId="260"/>
            <ac:spMk id="17" creationId="{D6E419D8-18D9-A752-4499-D337695DB2EA}"/>
          </ac:spMkLst>
        </pc:spChg>
        <pc:spChg chg="del">
          <ac:chgData name="tuyết nguyễn thị ánh" userId="a6fbc05945fbe6a6" providerId="LiveId" clId="{41A3D93F-0C36-4E26-B69D-B2084CF818E5}" dt="2023-07-27T07:57:43.594" v="630" actId="478"/>
          <ac:spMkLst>
            <pc:docMk/>
            <pc:sldMk cId="0" sldId="260"/>
            <ac:spMk id="9128" creationId="{00000000-0000-0000-0000-000000000000}"/>
          </ac:spMkLst>
        </pc:spChg>
        <pc:spChg chg="del">
          <ac:chgData name="tuyết nguyễn thị ánh" userId="a6fbc05945fbe6a6" providerId="LiveId" clId="{41A3D93F-0C36-4E26-B69D-B2084CF818E5}" dt="2023-07-27T07:57:40.754" v="628" actId="478"/>
          <ac:spMkLst>
            <pc:docMk/>
            <pc:sldMk cId="0" sldId="260"/>
            <ac:spMk id="9129" creationId="{00000000-0000-0000-0000-000000000000}"/>
          </ac:spMkLst>
        </pc:spChg>
        <pc:spChg chg="mod">
          <ac:chgData name="tuyết nguyễn thị ánh" userId="a6fbc05945fbe6a6" providerId="LiveId" clId="{41A3D93F-0C36-4E26-B69D-B2084CF818E5}" dt="2023-07-27T08:02:34.775" v="809" actId="1076"/>
          <ac:spMkLst>
            <pc:docMk/>
            <pc:sldMk cId="0" sldId="260"/>
            <ac:spMk id="9131" creationId="{00000000-0000-0000-0000-000000000000}"/>
          </ac:spMkLst>
        </pc:spChg>
        <pc:spChg chg="del">
          <ac:chgData name="tuyết nguyễn thị ánh" userId="a6fbc05945fbe6a6" providerId="LiveId" clId="{41A3D93F-0C36-4E26-B69D-B2084CF818E5}" dt="2023-07-27T07:57:40.754" v="628" actId="478"/>
          <ac:spMkLst>
            <pc:docMk/>
            <pc:sldMk cId="0" sldId="260"/>
            <ac:spMk id="9135" creationId="{00000000-0000-0000-0000-000000000000}"/>
          </ac:spMkLst>
        </pc:spChg>
        <pc:grpChg chg="add mod">
          <ac:chgData name="tuyết nguyễn thị ánh" userId="a6fbc05945fbe6a6" providerId="LiveId" clId="{41A3D93F-0C36-4E26-B69D-B2084CF818E5}" dt="2023-07-27T08:05:18.024" v="1033" actId="255"/>
          <ac:grpSpMkLst>
            <pc:docMk/>
            <pc:sldMk cId="0" sldId="260"/>
            <ac:grpSpMk id="10" creationId="{6670EB9C-3B6F-ADA1-D700-8DDA22733C81}"/>
          </ac:grpSpMkLst>
        </pc:grpChg>
        <pc:grpChg chg="mod">
          <ac:chgData name="tuyết nguyễn thị ánh" userId="a6fbc05945fbe6a6" providerId="LiveId" clId="{41A3D93F-0C36-4E26-B69D-B2084CF818E5}" dt="2023-07-27T08:02:37.305" v="810" actId="1076"/>
          <ac:grpSpMkLst>
            <pc:docMk/>
            <pc:sldMk cId="0" sldId="260"/>
            <ac:grpSpMk id="9132" creationId="{00000000-0000-0000-0000-000000000000}"/>
          </ac:grpSpMkLst>
        </pc:grpChg>
        <pc:picChg chg="mod">
          <ac:chgData name="tuyết nguyễn thị ánh" userId="a6fbc05945fbe6a6" providerId="LiveId" clId="{41A3D93F-0C36-4E26-B69D-B2084CF818E5}" dt="2023-07-27T08:05:18.024" v="1033" actId="255"/>
          <ac:picMkLst>
            <pc:docMk/>
            <pc:sldMk cId="0" sldId="260"/>
            <ac:picMk id="11" creationId="{1F4533EB-019C-70F6-0AAA-2B22277A1158}"/>
          </ac:picMkLst>
        </pc:picChg>
        <pc:picChg chg="add mod">
          <ac:chgData name="tuyết nguyễn thị ánh" userId="a6fbc05945fbe6a6" providerId="LiveId" clId="{41A3D93F-0C36-4E26-B69D-B2084CF818E5}" dt="2023-07-27T08:04:00.713" v="832" actId="1076"/>
          <ac:picMkLst>
            <pc:docMk/>
            <pc:sldMk cId="0" sldId="260"/>
            <ac:picMk id="16" creationId="{BB24B6AA-FC60-59EE-5996-1F21AE2111D3}"/>
          </ac:picMkLst>
        </pc:picChg>
        <pc:picChg chg="del">
          <ac:chgData name="tuyết nguyễn thị ánh" userId="a6fbc05945fbe6a6" providerId="LiveId" clId="{41A3D93F-0C36-4E26-B69D-B2084CF818E5}" dt="2023-07-27T07:57:44.188" v="631" actId="478"/>
          <ac:picMkLst>
            <pc:docMk/>
            <pc:sldMk cId="0" sldId="260"/>
            <ac:picMk id="9130" creationId="{00000000-0000-0000-0000-000000000000}"/>
          </ac:picMkLst>
        </pc:picChg>
      </pc:sldChg>
      <pc:sldChg chg="addSp delSp modSp mod modTransition modAnim">
        <pc:chgData name="tuyết nguyễn thị ánh" userId="a6fbc05945fbe6a6" providerId="LiveId" clId="{41A3D93F-0C36-4E26-B69D-B2084CF818E5}" dt="2023-07-28T03:29:33.326" v="11638"/>
        <pc:sldMkLst>
          <pc:docMk/>
          <pc:sldMk cId="0" sldId="261"/>
        </pc:sldMkLst>
        <pc:spChg chg="add del mod">
          <ac:chgData name="tuyết nguyễn thị ánh" userId="a6fbc05945fbe6a6" providerId="LiveId" clId="{41A3D93F-0C36-4E26-B69D-B2084CF818E5}" dt="2023-07-27T08:08:09.420" v="1045" actId="478"/>
          <ac:spMkLst>
            <pc:docMk/>
            <pc:sldMk cId="0" sldId="261"/>
            <ac:spMk id="3" creationId="{4FEE21DA-201F-4CEC-805D-98EBC5D50FD6}"/>
          </ac:spMkLst>
        </pc:spChg>
        <pc:spChg chg="add del mod">
          <ac:chgData name="tuyết nguyễn thị ánh" userId="a6fbc05945fbe6a6" providerId="LiveId" clId="{41A3D93F-0C36-4E26-B69D-B2084CF818E5}" dt="2023-07-27T08:08:10.453" v="1046" actId="478"/>
          <ac:spMkLst>
            <pc:docMk/>
            <pc:sldMk cId="0" sldId="261"/>
            <ac:spMk id="5" creationId="{7A4BB51E-C0D0-D360-6C98-CDB0339C35F0}"/>
          </ac:spMkLst>
        </pc:spChg>
        <pc:spChg chg="add del mod">
          <ac:chgData name="tuyết nguyễn thị ánh" userId="a6fbc05945fbe6a6" providerId="LiveId" clId="{41A3D93F-0C36-4E26-B69D-B2084CF818E5}" dt="2023-07-27T08:08:52.776" v="1048"/>
          <ac:spMkLst>
            <pc:docMk/>
            <pc:sldMk cId="0" sldId="261"/>
            <ac:spMk id="6" creationId="{8BBA3A36-7462-5119-080C-253C7F151346}"/>
          </ac:spMkLst>
        </pc:spChg>
        <pc:spChg chg="add del mod">
          <ac:chgData name="tuyết nguyễn thị ánh" userId="a6fbc05945fbe6a6" providerId="LiveId" clId="{41A3D93F-0C36-4E26-B69D-B2084CF818E5}" dt="2023-07-27T08:08:52.776" v="1048"/>
          <ac:spMkLst>
            <pc:docMk/>
            <pc:sldMk cId="0" sldId="261"/>
            <ac:spMk id="7" creationId="{55F39424-C4D2-39CE-0A47-464F30DFE464}"/>
          </ac:spMkLst>
        </pc:spChg>
        <pc:spChg chg="add mod">
          <ac:chgData name="tuyết nguyễn thị ánh" userId="a6fbc05945fbe6a6" providerId="LiveId" clId="{41A3D93F-0C36-4E26-B69D-B2084CF818E5}" dt="2023-07-27T08:10:01.058" v="1084" actId="2711"/>
          <ac:spMkLst>
            <pc:docMk/>
            <pc:sldMk cId="0" sldId="261"/>
            <ac:spMk id="9" creationId="{A2FB1DD0-DD87-584D-D858-9C96F4B337E0}"/>
          </ac:spMkLst>
        </pc:spChg>
        <pc:spChg chg="add mod">
          <ac:chgData name="tuyết nguyễn thị ánh" userId="a6fbc05945fbe6a6" providerId="LiveId" clId="{41A3D93F-0C36-4E26-B69D-B2084CF818E5}" dt="2023-07-27T08:09:40.834" v="1081" actId="20577"/>
          <ac:spMkLst>
            <pc:docMk/>
            <pc:sldMk cId="0" sldId="261"/>
            <ac:spMk id="11" creationId="{1A74FEF5-DCD2-645B-882B-3BDD361DCB83}"/>
          </ac:spMkLst>
        </pc:spChg>
        <pc:spChg chg="del">
          <ac:chgData name="tuyết nguyễn thị ánh" userId="a6fbc05945fbe6a6" providerId="LiveId" clId="{41A3D93F-0C36-4E26-B69D-B2084CF818E5}" dt="2023-07-27T08:08:07.779" v="1044" actId="478"/>
          <ac:spMkLst>
            <pc:docMk/>
            <pc:sldMk cId="0" sldId="261"/>
            <ac:spMk id="9140" creationId="{00000000-0000-0000-0000-000000000000}"/>
          </ac:spMkLst>
        </pc:spChg>
        <pc:spChg chg="del">
          <ac:chgData name="tuyết nguyễn thị ánh" userId="a6fbc05945fbe6a6" providerId="LiveId" clId="{41A3D93F-0C36-4E26-B69D-B2084CF818E5}" dt="2023-07-27T08:08:07.779" v="1044" actId="478"/>
          <ac:spMkLst>
            <pc:docMk/>
            <pc:sldMk cId="0" sldId="261"/>
            <ac:spMk id="9141" creationId="{00000000-0000-0000-0000-000000000000}"/>
          </ac:spMkLst>
        </pc:spChg>
        <pc:spChg chg="del">
          <ac:chgData name="tuyết nguyễn thị ánh" userId="a6fbc05945fbe6a6" providerId="LiveId" clId="{41A3D93F-0C36-4E26-B69D-B2084CF818E5}" dt="2023-07-27T08:10:44.215" v="1091" actId="478"/>
          <ac:spMkLst>
            <pc:docMk/>
            <pc:sldMk cId="0" sldId="261"/>
            <ac:spMk id="9221" creationId="{00000000-0000-0000-0000-000000000000}"/>
          </ac:spMkLst>
        </pc:spChg>
        <pc:grpChg chg="add del">
          <ac:chgData name="tuyết nguyễn thị ánh" userId="a6fbc05945fbe6a6" providerId="LiveId" clId="{41A3D93F-0C36-4E26-B69D-B2084CF818E5}" dt="2023-07-27T08:10:53.446" v="1094" actId="478"/>
          <ac:grpSpMkLst>
            <pc:docMk/>
            <pc:sldMk cId="0" sldId="261"/>
            <ac:grpSpMk id="9142" creationId="{00000000-0000-0000-0000-000000000000}"/>
          </ac:grpSpMkLst>
        </pc:grpChg>
        <pc:grpChg chg="del">
          <ac:chgData name="tuyết nguyễn thị ánh" userId="a6fbc05945fbe6a6" providerId="LiveId" clId="{41A3D93F-0C36-4E26-B69D-B2084CF818E5}" dt="2023-07-27T08:10:45.178" v="1092" actId="478"/>
          <ac:grpSpMkLst>
            <pc:docMk/>
            <pc:sldMk cId="0" sldId="261"/>
            <ac:grpSpMk id="9218" creationId="{00000000-0000-0000-0000-000000000000}"/>
          </ac:grpSpMkLst>
        </pc:grpChg>
        <pc:picChg chg="add del mod">
          <ac:chgData name="tuyết nguyễn thị ánh" userId="a6fbc05945fbe6a6" providerId="LiveId" clId="{41A3D93F-0C36-4E26-B69D-B2084CF818E5}" dt="2023-07-27T08:08:52.776" v="1048"/>
          <ac:picMkLst>
            <pc:docMk/>
            <pc:sldMk cId="0" sldId="261"/>
            <ac:picMk id="8" creationId="{DDA99EC0-8397-C33F-82F6-024689B490F7}"/>
          </ac:picMkLst>
        </pc:picChg>
        <pc:picChg chg="add del mod">
          <ac:chgData name="tuyết nguyễn thị ánh" userId="a6fbc05945fbe6a6" providerId="LiveId" clId="{41A3D93F-0C36-4E26-B69D-B2084CF818E5}" dt="2023-07-27T08:09:09.654" v="1051" actId="478"/>
          <ac:picMkLst>
            <pc:docMk/>
            <pc:sldMk cId="0" sldId="261"/>
            <ac:picMk id="10" creationId="{523C5F66-32E6-7100-CE78-C881EE26DC1A}"/>
          </ac:picMkLst>
        </pc:picChg>
        <pc:picChg chg="add mod">
          <ac:chgData name="tuyết nguyễn thị ánh" userId="a6fbc05945fbe6a6" providerId="LiveId" clId="{41A3D93F-0C36-4E26-B69D-B2084CF818E5}" dt="2023-07-27T08:10:42.871" v="1090" actId="14100"/>
          <ac:picMkLst>
            <pc:docMk/>
            <pc:sldMk cId="0" sldId="261"/>
            <ac:picMk id="12" creationId="{13E69087-94F8-8616-B8DE-544CBE23E319}"/>
          </ac:picMkLst>
        </pc:picChg>
      </pc:sldChg>
      <pc:sldChg chg="addSp delSp modSp mod delAnim modAnim">
        <pc:chgData name="tuyết nguyễn thị ánh" userId="a6fbc05945fbe6a6" providerId="LiveId" clId="{41A3D93F-0C36-4E26-B69D-B2084CF818E5}" dt="2023-07-28T02:49:11.604" v="11034"/>
        <pc:sldMkLst>
          <pc:docMk/>
          <pc:sldMk cId="0" sldId="262"/>
        </pc:sldMkLst>
        <pc:spChg chg="add del mod">
          <ac:chgData name="tuyết nguyễn thị ánh" userId="a6fbc05945fbe6a6" providerId="LiveId" clId="{41A3D93F-0C36-4E26-B69D-B2084CF818E5}" dt="2023-07-27T08:16:13.595" v="1096" actId="478"/>
          <ac:spMkLst>
            <pc:docMk/>
            <pc:sldMk cId="0" sldId="262"/>
            <ac:spMk id="3" creationId="{2A5BCE63-BBA0-D0FC-3951-FD9F2519E636}"/>
          </ac:spMkLst>
        </pc:spChg>
        <pc:spChg chg="add del mod">
          <ac:chgData name="tuyết nguyễn thị ánh" userId="a6fbc05945fbe6a6" providerId="LiveId" clId="{41A3D93F-0C36-4E26-B69D-B2084CF818E5}" dt="2023-07-27T08:16:13.595" v="1096" actId="478"/>
          <ac:spMkLst>
            <pc:docMk/>
            <pc:sldMk cId="0" sldId="262"/>
            <ac:spMk id="5" creationId="{DBF8C295-6420-9A4F-6B42-3D0E40B5043F}"/>
          </ac:spMkLst>
        </pc:spChg>
        <pc:spChg chg="add del mod">
          <ac:chgData name="tuyết nguyễn thị ánh" userId="a6fbc05945fbe6a6" providerId="LiveId" clId="{41A3D93F-0C36-4E26-B69D-B2084CF818E5}" dt="2023-07-27T08:16:13.595" v="1096" actId="478"/>
          <ac:spMkLst>
            <pc:docMk/>
            <pc:sldMk cId="0" sldId="262"/>
            <ac:spMk id="7" creationId="{FA567059-E248-F56E-7F6C-49BDD59E8831}"/>
          </ac:spMkLst>
        </pc:spChg>
        <pc:spChg chg="add del mod">
          <ac:chgData name="tuyết nguyễn thị ánh" userId="a6fbc05945fbe6a6" providerId="LiveId" clId="{41A3D93F-0C36-4E26-B69D-B2084CF818E5}" dt="2023-07-27T08:16:13.595" v="1096" actId="478"/>
          <ac:spMkLst>
            <pc:docMk/>
            <pc:sldMk cId="0" sldId="262"/>
            <ac:spMk id="9" creationId="{7D3DD668-0133-8AA4-661E-786D67AB6ED2}"/>
          </ac:spMkLst>
        </pc:spChg>
        <pc:spChg chg="add del mod">
          <ac:chgData name="tuyết nguyễn thị ánh" userId="a6fbc05945fbe6a6" providerId="LiveId" clId="{41A3D93F-0C36-4E26-B69D-B2084CF818E5}" dt="2023-07-27T08:16:14.882" v="1097" actId="478"/>
          <ac:spMkLst>
            <pc:docMk/>
            <pc:sldMk cId="0" sldId="262"/>
            <ac:spMk id="11" creationId="{0CD6651E-9E48-3783-C226-10036B0FBC1C}"/>
          </ac:spMkLst>
        </pc:spChg>
        <pc:spChg chg="add mod">
          <ac:chgData name="tuyết nguyễn thị ánh" userId="a6fbc05945fbe6a6" providerId="LiveId" clId="{41A3D93F-0C36-4E26-B69D-B2084CF818E5}" dt="2023-07-27T08:38:16.031" v="1468" actId="1076"/>
          <ac:spMkLst>
            <pc:docMk/>
            <pc:sldMk cId="0" sldId="262"/>
            <ac:spMk id="12" creationId="{15A755AC-7C9D-E6E7-8F0F-E30A79CDB270}"/>
          </ac:spMkLst>
        </pc:spChg>
        <pc:spChg chg="add mod ord">
          <ac:chgData name="tuyết nguyễn thị ánh" userId="a6fbc05945fbe6a6" providerId="LiveId" clId="{41A3D93F-0C36-4E26-B69D-B2084CF818E5}" dt="2023-07-27T08:38:16.031" v="1468" actId="1076"/>
          <ac:spMkLst>
            <pc:docMk/>
            <pc:sldMk cId="0" sldId="262"/>
            <ac:spMk id="13" creationId="{F605E7B6-C290-24A9-1DFA-46EE7A160710}"/>
          </ac:spMkLst>
        </pc:spChg>
        <pc:spChg chg="add mod">
          <ac:chgData name="tuyết nguyễn thị ánh" userId="a6fbc05945fbe6a6" providerId="LiveId" clId="{41A3D93F-0C36-4E26-B69D-B2084CF818E5}" dt="2023-07-27T08:41:02.215" v="1830" actId="1076"/>
          <ac:spMkLst>
            <pc:docMk/>
            <pc:sldMk cId="0" sldId="262"/>
            <ac:spMk id="14" creationId="{F3D198F8-38F2-B94E-DD4D-32C8A8707558}"/>
          </ac:spMkLst>
        </pc:spChg>
        <pc:spChg chg="add mod">
          <ac:chgData name="tuyết nguyễn thị ánh" userId="a6fbc05945fbe6a6" providerId="LiveId" clId="{41A3D93F-0C36-4E26-B69D-B2084CF818E5}" dt="2023-07-27T08:45:00.545" v="1981" actId="20577"/>
          <ac:spMkLst>
            <pc:docMk/>
            <pc:sldMk cId="0" sldId="262"/>
            <ac:spMk id="19" creationId="{8B46D1F8-214C-894C-4208-5FECF7DF8683}"/>
          </ac:spMkLst>
        </pc:spChg>
        <pc:spChg chg="del">
          <ac:chgData name="tuyết nguyễn thị ánh" userId="a6fbc05945fbe6a6" providerId="LiveId" clId="{41A3D93F-0C36-4E26-B69D-B2084CF818E5}" dt="2023-07-27T08:16:13.595" v="1096" actId="478"/>
          <ac:spMkLst>
            <pc:docMk/>
            <pc:sldMk cId="0" sldId="262"/>
            <ac:spMk id="9226" creationId="{00000000-0000-0000-0000-000000000000}"/>
          </ac:spMkLst>
        </pc:spChg>
        <pc:spChg chg="del">
          <ac:chgData name="tuyết nguyễn thị ánh" userId="a6fbc05945fbe6a6" providerId="LiveId" clId="{41A3D93F-0C36-4E26-B69D-B2084CF818E5}" dt="2023-07-27T08:16:11.015" v="1095" actId="478"/>
          <ac:spMkLst>
            <pc:docMk/>
            <pc:sldMk cId="0" sldId="262"/>
            <ac:spMk id="9227" creationId="{00000000-0000-0000-0000-000000000000}"/>
          </ac:spMkLst>
        </pc:spChg>
        <pc:spChg chg="del">
          <ac:chgData name="tuyết nguyễn thị ánh" userId="a6fbc05945fbe6a6" providerId="LiveId" clId="{41A3D93F-0C36-4E26-B69D-B2084CF818E5}" dt="2023-07-27T08:16:11.015" v="1095" actId="478"/>
          <ac:spMkLst>
            <pc:docMk/>
            <pc:sldMk cId="0" sldId="262"/>
            <ac:spMk id="9228" creationId="{00000000-0000-0000-0000-000000000000}"/>
          </ac:spMkLst>
        </pc:spChg>
        <pc:spChg chg="del">
          <ac:chgData name="tuyết nguyễn thị ánh" userId="a6fbc05945fbe6a6" providerId="LiveId" clId="{41A3D93F-0C36-4E26-B69D-B2084CF818E5}" dt="2023-07-27T08:16:11.015" v="1095" actId="478"/>
          <ac:spMkLst>
            <pc:docMk/>
            <pc:sldMk cId="0" sldId="262"/>
            <ac:spMk id="9229" creationId="{00000000-0000-0000-0000-000000000000}"/>
          </ac:spMkLst>
        </pc:spChg>
        <pc:spChg chg="del">
          <ac:chgData name="tuyết nguyễn thị ánh" userId="a6fbc05945fbe6a6" providerId="LiveId" clId="{41A3D93F-0C36-4E26-B69D-B2084CF818E5}" dt="2023-07-27T08:16:11.015" v="1095" actId="478"/>
          <ac:spMkLst>
            <pc:docMk/>
            <pc:sldMk cId="0" sldId="262"/>
            <ac:spMk id="9230" creationId="{00000000-0000-0000-0000-000000000000}"/>
          </ac:spMkLst>
        </pc:spChg>
        <pc:spChg chg="mod">
          <ac:chgData name="tuyết nguyễn thị ánh" userId="a6fbc05945fbe6a6" providerId="LiveId" clId="{41A3D93F-0C36-4E26-B69D-B2084CF818E5}" dt="2023-07-27T08:27:38.053" v="1319" actId="1076"/>
          <ac:spMkLst>
            <pc:docMk/>
            <pc:sldMk cId="0" sldId="262"/>
            <ac:spMk id="9231" creationId="{00000000-0000-0000-0000-000000000000}"/>
          </ac:spMkLst>
        </pc:spChg>
        <pc:grpChg chg="del">
          <ac:chgData name="tuyết nguyễn thị ánh" userId="a6fbc05945fbe6a6" providerId="LiveId" clId="{41A3D93F-0C36-4E26-B69D-B2084CF818E5}" dt="2023-07-27T08:27:36.733" v="1318" actId="478"/>
          <ac:grpSpMkLst>
            <pc:docMk/>
            <pc:sldMk cId="0" sldId="262"/>
            <ac:grpSpMk id="9232" creationId="{00000000-0000-0000-0000-000000000000}"/>
          </ac:grpSpMkLst>
        </pc:grpChg>
        <pc:picChg chg="add mod">
          <ac:chgData name="tuyết nguyễn thị ánh" userId="a6fbc05945fbe6a6" providerId="LiveId" clId="{41A3D93F-0C36-4E26-B69D-B2084CF818E5}" dt="2023-07-27T08:42:12.702" v="1952" actId="1076"/>
          <ac:picMkLst>
            <pc:docMk/>
            <pc:sldMk cId="0" sldId="262"/>
            <ac:picMk id="15" creationId="{B59D9FBD-3B9F-5BF3-59E5-D7A0A4460289}"/>
          </ac:picMkLst>
        </pc:picChg>
        <pc:picChg chg="add mod">
          <ac:chgData name="tuyết nguyễn thị ánh" userId="a6fbc05945fbe6a6" providerId="LiveId" clId="{41A3D93F-0C36-4E26-B69D-B2084CF818E5}" dt="2023-07-27T08:38:30.215" v="1472" actId="1076"/>
          <ac:picMkLst>
            <pc:docMk/>
            <pc:sldMk cId="0" sldId="262"/>
            <ac:picMk id="16" creationId="{5E9B8A75-E474-061A-091A-BA93086C3685}"/>
          </ac:picMkLst>
        </pc:picChg>
        <pc:picChg chg="add mod">
          <ac:chgData name="tuyết nguyễn thị ánh" userId="a6fbc05945fbe6a6" providerId="LiveId" clId="{41A3D93F-0C36-4E26-B69D-B2084CF818E5}" dt="2023-07-27T08:41:10.178" v="1832" actId="1076"/>
          <ac:picMkLst>
            <pc:docMk/>
            <pc:sldMk cId="0" sldId="262"/>
            <ac:picMk id="17" creationId="{181D297F-5D8F-2568-B0B9-B1342D53EBC6}"/>
          </ac:picMkLst>
        </pc:picChg>
        <pc:picChg chg="add del mod">
          <ac:chgData name="tuyết nguyễn thị ánh" userId="a6fbc05945fbe6a6" providerId="LiveId" clId="{41A3D93F-0C36-4E26-B69D-B2084CF818E5}" dt="2023-07-27T08:43:53.290" v="1963" actId="478"/>
          <ac:picMkLst>
            <pc:docMk/>
            <pc:sldMk cId="0" sldId="262"/>
            <ac:picMk id="18" creationId="{06FC6377-6FAD-3BF9-9F12-D513FA276801}"/>
          </ac:picMkLst>
        </pc:picChg>
      </pc:sldChg>
      <pc:sldChg chg="addSp delSp modSp mod modTransition delAnim modAnim">
        <pc:chgData name="tuyết nguyễn thị ánh" userId="a6fbc05945fbe6a6" providerId="LiveId" clId="{41A3D93F-0C36-4E26-B69D-B2084CF818E5}" dt="2023-07-28T03:29:45.713" v="11641"/>
        <pc:sldMkLst>
          <pc:docMk/>
          <pc:sldMk cId="0" sldId="263"/>
        </pc:sldMkLst>
        <pc:spChg chg="add del mod">
          <ac:chgData name="tuyết nguyễn thị ánh" userId="a6fbc05945fbe6a6" providerId="LiveId" clId="{41A3D93F-0C36-4E26-B69D-B2084CF818E5}" dt="2023-07-27T08:58:46.208" v="2283" actId="478"/>
          <ac:spMkLst>
            <pc:docMk/>
            <pc:sldMk cId="0" sldId="263"/>
            <ac:spMk id="3" creationId="{74833372-2BF4-0925-00E7-4A9227E4CF24}"/>
          </ac:spMkLst>
        </pc:spChg>
        <pc:spChg chg="add del mod">
          <ac:chgData name="tuyết nguyễn thị ánh" userId="a6fbc05945fbe6a6" providerId="LiveId" clId="{41A3D93F-0C36-4E26-B69D-B2084CF818E5}" dt="2023-07-27T08:58:49.848" v="2285" actId="478"/>
          <ac:spMkLst>
            <pc:docMk/>
            <pc:sldMk cId="0" sldId="263"/>
            <ac:spMk id="5" creationId="{55A47A47-D53F-0536-A3FE-E3C543746431}"/>
          </ac:spMkLst>
        </pc:spChg>
        <pc:spChg chg="add mod">
          <ac:chgData name="tuyết nguyễn thị ánh" userId="a6fbc05945fbe6a6" providerId="LiveId" clId="{41A3D93F-0C36-4E26-B69D-B2084CF818E5}" dt="2023-07-27T09:04:42.016" v="2507" actId="1076"/>
          <ac:spMkLst>
            <pc:docMk/>
            <pc:sldMk cId="0" sldId="263"/>
            <ac:spMk id="6" creationId="{A1A3D4AB-4626-538D-42B7-E91E6930AE65}"/>
          </ac:spMkLst>
        </pc:spChg>
        <pc:spChg chg="add mod">
          <ac:chgData name="tuyết nguyễn thị ánh" userId="a6fbc05945fbe6a6" providerId="LiveId" clId="{41A3D93F-0C36-4E26-B69D-B2084CF818E5}" dt="2023-07-27T09:06:41.814" v="2672" actId="1036"/>
          <ac:spMkLst>
            <pc:docMk/>
            <pc:sldMk cId="0" sldId="263"/>
            <ac:spMk id="7" creationId="{79396C11-C923-79AB-25F3-A3138C7656EF}"/>
          </ac:spMkLst>
        </pc:spChg>
        <pc:spChg chg="add mod">
          <ac:chgData name="tuyết nguyễn thị ánh" userId="a6fbc05945fbe6a6" providerId="LiveId" clId="{41A3D93F-0C36-4E26-B69D-B2084CF818E5}" dt="2023-07-27T09:06:41.814" v="2672" actId="1036"/>
          <ac:spMkLst>
            <pc:docMk/>
            <pc:sldMk cId="0" sldId="263"/>
            <ac:spMk id="8" creationId="{378E5E59-1AD7-BF92-87FF-9D276A1CAB22}"/>
          </ac:spMkLst>
        </pc:spChg>
        <pc:spChg chg="mod">
          <ac:chgData name="tuyết nguyễn thị ánh" userId="a6fbc05945fbe6a6" providerId="LiveId" clId="{41A3D93F-0C36-4E26-B69D-B2084CF818E5}" dt="2023-07-27T09:04:07.936" v="2499"/>
          <ac:spMkLst>
            <pc:docMk/>
            <pc:sldMk cId="0" sldId="263"/>
            <ac:spMk id="11" creationId="{95729810-AFD4-C34E-67FF-3272B2A37D51}"/>
          </ac:spMkLst>
        </pc:spChg>
        <pc:spChg chg="add mod">
          <ac:chgData name="tuyết nguyễn thị ánh" userId="a6fbc05945fbe6a6" providerId="LiveId" clId="{41A3D93F-0C36-4E26-B69D-B2084CF818E5}" dt="2023-07-27T09:15:32.127" v="2805" actId="1076"/>
          <ac:spMkLst>
            <pc:docMk/>
            <pc:sldMk cId="0" sldId="263"/>
            <ac:spMk id="12" creationId="{4830368E-7F66-6AC5-1EFE-6FBD585E385F}"/>
          </ac:spMkLst>
        </pc:spChg>
        <pc:spChg chg="add del mod">
          <ac:chgData name="tuyết nguyễn thị ánh" userId="a6fbc05945fbe6a6" providerId="LiveId" clId="{41A3D93F-0C36-4E26-B69D-B2084CF818E5}" dt="2023-07-27T09:15:15.139" v="2800" actId="478"/>
          <ac:spMkLst>
            <pc:docMk/>
            <pc:sldMk cId="0" sldId="263"/>
            <ac:spMk id="14" creationId="{0AB42ADA-4EF5-3D9F-EEDF-D6B2B6654875}"/>
          </ac:spMkLst>
        </pc:spChg>
        <pc:spChg chg="add mod">
          <ac:chgData name="tuyết nguyễn thị ánh" userId="a6fbc05945fbe6a6" providerId="LiveId" clId="{41A3D93F-0C36-4E26-B69D-B2084CF818E5}" dt="2023-07-27T09:15:32.127" v="2805" actId="1076"/>
          <ac:spMkLst>
            <pc:docMk/>
            <pc:sldMk cId="0" sldId="263"/>
            <ac:spMk id="16" creationId="{B4F45874-F04B-F4F3-E881-C4134DA94904}"/>
          </ac:spMkLst>
        </pc:spChg>
        <pc:spChg chg="add mod">
          <ac:chgData name="tuyết nguyễn thị ánh" userId="a6fbc05945fbe6a6" providerId="LiveId" clId="{41A3D93F-0C36-4E26-B69D-B2084CF818E5}" dt="2023-07-27T09:15:32.127" v="2805" actId="1076"/>
          <ac:spMkLst>
            <pc:docMk/>
            <pc:sldMk cId="0" sldId="263"/>
            <ac:spMk id="18" creationId="{F73E53E7-59E0-C496-FEEC-C830B2EDB086}"/>
          </ac:spMkLst>
        </pc:spChg>
        <pc:spChg chg="add mod">
          <ac:chgData name="tuyết nguyễn thị ánh" userId="a6fbc05945fbe6a6" providerId="LiveId" clId="{41A3D93F-0C36-4E26-B69D-B2084CF818E5}" dt="2023-07-27T09:15:32.127" v="2805" actId="1076"/>
          <ac:spMkLst>
            <pc:docMk/>
            <pc:sldMk cId="0" sldId="263"/>
            <ac:spMk id="20" creationId="{1E32AF54-F43E-3F61-0750-A015A909637D}"/>
          </ac:spMkLst>
        </pc:spChg>
        <pc:spChg chg="del">
          <ac:chgData name="tuyết nguyễn thị ánh" userId="a6fbc05945fbe6a6" providerId="LiveId" clId="{41A3D93F-0C36-4E26-B69D-B2084CF818E5}" dt="2023-07-27T08:58:47.839" v="2284" actId="478"/>
          <ac:spMkLst>
            <pc:docMk/>
            <pc:sldMk cId="0" sldId="263"/>
            <ac:spMk id="9455" creationId="{00000000-0000-0000-0000-000000000000}"/>
          </ac:spMkLst>
        </pc:spChg>
        <pc:spChg chg="del">
          <ac:chgData name="tuyết nguyễn thị ánh" userId="a6fbc05945fbe6a6" providerId="LiveId" clId="{41A3D93F-0C36-4E26-B69D-B2084CF818E5}" dt="2023-07-27T08:58:44.789" v="2282" actId="478"/>
          <ac:spMkLst>
            <pc:docMk/>
            <pc:sldMk cId="0" sldId="263"/>
            <ac:spMk id="9456" creationId="{00000000-0000-0000-0000-000000000000}"/>
          </ac:spMkLst>
        </pc:spChg>
        <pc:spChg chg="del">
          <ac:chgData name="tuyết nguyễn thị ánh" userId="a6fbc05945fbe6a6" providerId="LiveId" clId="{41A3D93F-0C36-4E26-B69D-B2084CF818E5}" dt="2023-07-27T08:58:51.738" v="2286" actId="478"/>
          <ac:spMkLst>
            <pc:docMk/>
            <pc:sldMk cId="0" sldId="263"/>
            <ac:spMk id="9903" creationId="{00000000-0000-0000-0000-000000000000}"/>
          </ac:spMkLst>
        </pc:spChg>
        <pc:grpChg chg="add del mod">
          <ac:chgData name="tuyết nguyễn thị ánh" userId="a6fbc05945fbe6a6" providerId="LiveId" clId="{41A3D93F-0C36-4E26-B69D-B2084CF818E5}" dt="2023-07-27T09:14:08.172" v="2779" actId="478"/>
          <ac:grpSpMkLst>
            <pc:docMk/>
            <pc:sldMk cId="0" sldId="263"/>
            <ac:grpSpMk id="9" creationId="{20828517-3373-32A2-175E-64416D478788}"/>
          </ac:grpSpMkLst>
        </pc:grpChg>
        <pc:grpChg chg="del">
          <ac:chgData name="tuyết nguyễn thị ánh" userId="a6fbc05945fbe6a6" providerId="LiveId" clId="{41A3D93F-0C36-4E26-B69D-B2084CF818E5}" dt="2023-07-27T08:58:42.363" v="2281" actId="478"/>
          <ac:grpSpMkLst>
            <pc:docMk/>
            <pc:sldMk cId="0" sldId="263"/>
            <ac:grpSpMk id="9457" creationId="{00000000-0000-0000-0000-000000000000}"/>
          </ac:grpSpMkLst>
        </pc:grpChg>
        <pc:grpChg chg="mod">
          <ac:chgData name="tuyết nguyễn thị ánh" userId="a6fbc05945fbe6a6" providerId="LiveId" clId="{41A3D93F-0C36-4E26-B69D-B2084CF818E5}" dt="2023-07-27T09:10:28.715" v="2763" actId="1076"/>
          <ac:grpSpMkLst>
            <pc:docMk/>
            <pc:sldMk cId="0" sldId="263"/>
            <ac:grpSpMk id="9671" creationId="{00000000-0000-0000-0000-000000000000}"/>
          </ac:grpSpMkLst>
        </pc:grpChg>
        <pc:grpChg chg="del">
          <ac:chgData name="tuyết nguyễn thị ánh" userId="a6fbc05945fbe6a6" providerId="LiveId" clId="{41A3D93F-0C36-4E26-B69D-B2084CF818E5}" dt="2023-07-27T08:58:44.789" v="2282" actId="478"/>
          <ac:grpSpMkLst>
            <pc:docMk/>
            <pc:sldMk cId="0" sldId="263"/>
            <ac:grpSpMk id="9689" creationId="{00000000-0000-0000-0000-000000000000}"/>
          </ac:grpSpMkLst>
        </pc:grpChg>
        <pc:picChg chg="mod">
          <ac:chgData name="tuyết nguyễn thị ánh" userId="a6fbc05945fbe6a6" providerId="LiveId" clId="{41A3D93F-0C36-4E26-B69D-B2084CF818E5}" dt="2023-07-27T09:04:07.936" v="2499"/>
          <ac:picMkLst>
            <pc:docMk/>
            <pc:sldMk cId="0" sldId="263"/>
            <ac:picMk id="10" creationId="{45176A44-EB2D-3672-A762-DB7C235CFE37}"/>
          </ac:picMkLst>
        </pc:picChg>
        <pc:picChg chg="add mod">
          <ac:chgData name="tuyết nguyễn thị ánh" userId="a6fbc05945fbe6a6" providerId="LiveId" clId="{41A3D93F-0C36-4E26-B69D-B2084CF818E5}" dt="2023-07-28T02:51:38.760" v="11048" actId="1076"/>
          <ac:picMkLst>
            <pc:docMk/>
            <pc:sldMk cId="0" sldId="263"/>
            <ac:picMk id="22" creationId="{CEC1D68D-013E-6A3F-16F4-E2397104E9DA}"/>
          </ac:picMkLst>
        </pc:picChg>
        <pc:picChg chg="add mod modCrop">
          <ac:chgData name="tuyết nguyễn thị ánh" userId="a6fbc05945fbe6a6" providerId="LiveId" clId="{41A3D93F-0C36-4E26-B69D-B2084CF818E5}" dt="2023-07-28T02:52:39.745" v="11059" actId="688"/>
          <ac:picMkLst>
            <pc:docMk/>
            <pc:sldMk cId="0" sldId="263"/>
            <ac:picMk id="24" creationId="{5952EBE9-A3EB-D746-E4C4-4806AA832048}"/>
          </ac:picMkLst>
        </pc:picChg>
      </pc:sldChg>
      <pc:sldChg chg="addSp delSp modSp mod modTransition delAnim modAnim">
        <pc:chgData name="tuyết nguyễn thị ánh" userId="a6fbc05945fbe6a6" providerId="LiveId" clId="{41A3D93F-0C36-4E26-B69D-B2084CF818E5}" dt="2023-07-28T03:32:53.563" v="11662"/>
        <pc:sldMkLst>
          <pc:docMk/>
          <pc:sldMk cId="0" sldId="264"/>
        </pc:sldMkLst>
        <pc:spChg chg="add del mod">
          <ac:chgData name="tuyết nguyễn thị ánh" userId="a6fbc05945fbe6a6" providerId="LiveId" clId="{41A3D93F-0C36-4E26-B69D-B2084CF818E5}" dt="2023-07-27T09:16:25.676" v="2808" actId="478"/>
          <ac:spMkLst>
            <pc:docMk/>
            <pc:sldMk cId="0" sldId="264"/>
            <ac:spMk id="3" creationId="{27B7657D-9370-DBDA-8E56-3EDEB6F38402}"/>
          </ac:spMkLst>
        </pc:spChg>
        <pc:spChg chg="add mod">
          <ac:chgData name="tuyết nguyễn thị ánh" userId="a6fbc05945fbe6a6" providerId="LiveId" clId="{41A3D93F-0C36-4E26-B69D-B2084CF818E5}" dt="2023-07-27T09:39:12.995" v="3250" actId="1035"/>
          <ac:spMkLst>
            <pc:docMk/>
            <pc:sldMk cId="0" sldId="264"/>
            <ac:spMk id="4" creationId="{3F1F384C-076C-3E2C-874A-2EF4165C304C}"/>
          </ac:spMkLst>
        </pc:spChg>
        <pc:spChg chg="add del mod">
          <ac:chgData name="tuyết nguyễn thị ánh" userId="a6fbc05945fbe6a6" providerId="LiveId" clId="{41A3D93F-0C36-4E26-B69D-B2084CF818E5}" dt="2023-07-27T09:17:37.028" v="2892" actId="478"/>
          <ac:spMkLst>
            <pc:docMk/>
            <pc:sldMk cId="0" sldId="264"/>
            <ac:spMk id="5" creationId="{94E96468-EED2-62B9-5746-A254D5B315C1}"/>
          </ac:spMkLst>
        </pc:spChg>
        <pc:spChg chg="add mod">
          <ac:chgData name="tuyết nguyễn thị ánh" userId="a6fbc05945fbe6a6" providerId="LiveId" clId="{41A3D93F-0C36-4E26-B69D-B2084CF818E5}" dt="2023-07-27T09:39:12.995" v="3250" actId="1035"/>
          <ac:spMkLst>
            <pc:docMk/>
            <pc:sldMk cId="0" sldId="264"/>
            <ac:spMk id="6" creationId="{B0F39262-274C-E07F-833B-48A84F5E0804}"/>
          </ac:spMkLst>
        </pc:spChg>
        <pc:spChg chg="add mod">
          <ac:chgData name="tuyết nguyễn thị ánh" userId="a6fbc05945fbe6a6" providerId="LiveId" clId="{41A3D93F-0C36-4E26-B69D-B2084CF818E5}" dt="2023-07-27T09:39:12.995" v="3250" actId="1035"/>
          <ac:spMkLst>
            <pc:docMk/>
            <pc:sldMk cId="0" sldId="264"/>
            <ac:spMk id="7" creationId="{4B281880-4771-69CA-613C-D26D7CDCCFC5}"/>
          </ac:spMkLst>
        </pc:spChg>
        <pc:spChg chg="add mod">
          <ac:chgData name="tuyết nguyễn thị ánh" userId="a6fbc05945fbe6a6" providerId="LiveId" clId="{41A3D93F-0C36-4E26-B69D-B2084CF818E5}" dt="2023-07-27T09:39:12.995" v="3250" actId="1035"/>
          <ac:spMkLst>
            <pc:docMk/>
            <pc:sldMk cId="0" sldId="264"/>
            <ac:spMk id="8" creationId="{DB794EE0-1AA2-9979-BFBF-71951B8F0989}"/>
          </ac:spMkLst>
        </pc:spChg>
        <pc:spChg chg="add mod">
          <ac:chgData name="tuyết nguyễn thị ánh" userId="a6fbc05945fbe6a6" providerId="LiveId" clId="{41A3D93F-0C36-4E26-B69D-B2084CF818E5}" dt="2023-07-27T09:39:12.995" v="3250" actId="1035"/>
          <ac:spMkLst>
            <pc:docMk/>
            <pc:sldMk cId="0" sldId="264"/>
            <ac:spMk id="9" creationId="{F8B623BF-EC94-A05F-A91A-3A75771E2B91}"/>
          </ac:spMkLst>
        </pc:spChg>
        <pc:spChg chg="add mod">
          <ac:chgData name="tuyết nguyễn thị ánh" userId="a6fbc05945fbe6a6" providerId="LiveId" clId="{41A3D93F-0C36-4E26-B69D-B2084CF818E5}" dt="2023-07-27T09:39:12.995" v="3250" actId="1035"/>
          <ac:spMkLst>
            <pc:docMk/>
            <pc:sldMk cId="0" sldId="264"/>
            <ac:spMk id="10" creationId="{7E0199BA-DA19-5AF3-DF14-520BB637889E}"/>
          </ac:spMkLst>
        </pc:spChg>
        <pc:spChg chg="add mod">
          <ac:chgData name="tuyết nguyễn thị ánh" userId="a6fbc05945fbe6a6" providerId="LiveId" clId="{41A3D93F-0C36-4E26-B69D-B2084CF818E5}" dt="2023-07-27T09:41:12.168" v="3300" actId="1037"/>
          <ac:spMkLst>
            <pc:docMk/>
            <pc:sldMk cId="0" sldId="264"/>
            <ac:spMk id="12" creationId="{EEBAE104-F89D-5DD5-C658-EE26838FE21E}"/>
          </ac:spMkLst>
        </pc:spChg>
        <pc:spChg chg="add del mod">
          <ac:chgData name="tuyết nguyễn thị ánh" userId="a6fbc05945fbe6a6" providerId="LiveId" clId="{41A3D93F-0C36-4E26-B69D-B2084CF818E5}" dt="2023-07-27T09:39:45.038" v="3258" actId="478"/>
          <ac:spMkLst>
            <pc:docMk/>
            <pc:sldMk cId="0" sldId="264"/>
            <ac:spMk id="13" creationId="{42AD0395-11F3-AB00-18C2-15EA702A4C52}"/>
          </ac:spMkLst>
        </pc:spChg>
        <pc:spChg chg="add mod">
          <ac:chgData name="tuyết nguyễn thị ánh" userId="a6fbc05945fbe6a6" providerId="LiveId" clId="{41A3D93F-0C36-4E26-B69D-B2084CF818E5}" dt="2023-07-27T09:41:54.435" v="3302" actId="207"/>
          <ac:spMkLst>
            <pc:docMk/>
            <pc:sldMk cId="0" sldId="264"/>
            <ac:spMk id="15" creationId="{8B1B52C6-CF96-1E8C-9C6B-12F1C837D026}"/>
          </ac:spMkLst>
        </pc:spChg>
        <pc:spChg chg="del">
          <ac:chgData name="tuyết nguyễn thị ánh" userId="a6fbc05945fbe6a6" providerId="LiveId" clId="{41A3D93F-0C36-4E26-B69D-B2084CF818E5}" dt="2023-07-27T09:16:24.431" v="2807" actId="478"/>
          <ac:spMkLst>
            <pc:docMk/>
            <pc:sldMk cId="0" sldId="264"/>
            <ac:spMk id="9908" creationId="{00000000-0000-0000-0000-000000000000}"/>
          </ac:spMkLst>
        </pc:spChg>
        <pc:spChg chg="del">
          <ac:chgData name="tuyết nguyễn thị ánh" userId="a6fbc05945fbe6a6" providerId="LiveId" clId="{41A3D93F-0C36-4E26-B69D-B2084CF818E5}" dt="2023-07-27T09:16:22.919" v="2806" actId="478"/>
          <ac:spMkLst>
            <pc:docMk/>
            <pc:sldMk cId="0" sldId="264"/>
            <ac:spMk id="9910" creationId="{00000000-0000-0000-0000-000000000000}"/>
          </ac:spMkLst>
        </pc:spChg>
        <pc:spChg chg="del">
          <ac:chgData name="tuyết nguyễn thị ánh" userId="a6fbc05945fbe6a6" providerId="LiveId" clId="{41A3D93F-0C36-4E26-B69D-B2084CF818E5}" dt="2023-07-27T09:16:22.919" v="2806" actId="478"/>
          <ac:spMkLst>
            <pc:docMk/>
            <pc:sldMk cId="0" sldId="264"/>
            <ac:spMk id="9911" creationId="{00000000-0000-0000-0000-000000000000}"/>
          </ac:spMkLst>
        </pc:spChg>
        <pc:spChg chg="del">
          <ac:chgData name="tuyết nguyễn thị ánh" userId="a6fbc05945fbe6a6" providerId="LiveId" clId="{41A3D93F-0C36-4E26-B69D-B2084CF818E5}" dt="2023-07-27T09:16:22.919" v="2806" actId="478"/>
          <ac:spMkLst>
            <pc:docMk/>
            <pc:sldMk cId="0" sldId="264"/>
            <ac:spMk id="9913" creationId="{00000000-0000-0000-0000-000000000000}"/>
          </ac:spMkLst>
        </pc:spChg>
        <pc:spChg chg="del">
          <ac:chgData name="tuyết nguyễn thị ánh" userId="a6fbc05945fbe6a6" providerId="LiveId" clId="{41A3D93F-0C36-4E26-B69D-B2084CF818E5}" dt="2023-07-27T09:16:22.919" v="2806" actId="478"/>
          <ac:spMkLst>
            <pc:docMk/>
            <pc:sldMk cId="0" sldId="264"/>
            <ac:spMk id="9914" creationId="{00000000-0000-0000-0000-000000000000}"/>
          </ac:spMkLst>
        </pc:spChg>
        <pc:spChg chg="del">
          <ac:chgData name="tuyết nguyễn thị ánh" userId="a6fbc05945fbe6a6" providerId="LiveId" clId="{41A3D93F-0C36-4E26-B69D-B2084CF818E5}" dt="2023-07-27T09:16:22.919" v="2806" actId="478"/>
          <ac:spMkLst>
            <pc:docMk/>
            <pc:sldMk cId="0" sldId="264"/>
            <ac:spMk id="9916" creationId="{00000000-0000-0000-0000-000000000000}"/>
          </ac:spMkLst>
        </pc:spChg>
        <pc:spChg chg="del">
          <ac:chgData name="tuyết nguyễn thị ánh" userId="a6fbc05945fbe6a6" providerId="LiveId" clId="{41A3D93F-0C36-4E26-B69D-B2084CF818E5}" dt="2023-07-27T09:16:22.919" v="2806" actId="478"/>
          <ac:spMkLst>
            <pc:docMk/>
            <pc:sldMk cId="0" sldId="264"/>
            <ac:spMk id="9917" creationId="{00000000-0000-0000-0000-000000000000}"/>
          </ac:spMkLst>
        </pc:spChg>
        <pc:spChg chg="del">
          <ac:chgData name="tuyết nguyễn thị ánh" userId="a6fbc05945fbe6a6" providerId="LiveId" clId="{41A3D93F-0C36-4E26-B69D-B2084CF818E5}" dt="2023-07-27T09:16:22.919" v="2806" actId="478"/>
          <ac:spMkLst>
            <pc:docMk/>
            <pc:sldMk cId="0" sldId="264"/>
            <ac:spMk id="9919" creationId="{00000000-0000-0000-0000-000000000000}"/>
          </ac:spMkLst>
        </pc:spChg>
        <pc:spChg chg="del">
          <ac:chgData name="tuyết nguyễn thị ánh" userId="a6fbc05945fbe6a6" providerId="LiveId" clId="{41A3D93F-0C36-4E26-B69D-B2084CF818E5}" dt="2023-07-27T09:16:22.919" v="2806" actId="478"/>
          <ac:spMkLst>
            <pc:docMk/>
            <pc:sldMk cId="0" sldId="264"/>
            <ac:spMk id="9920" creationId="{00000000-0000-0000-0000-000000000000}"/>
          </ac:spMkLst>
        </pc:spChg>
        <pc:spChg chg="mod">
          <ac:chgData name="tuyết nguyễn thị ánh" userId="a6fbc05945fbe6a6" providerId="LiveId" clId="{41A3D93F-0C36-4E26-B69D-B2084CF818E5}" dt="2023-07-27T09:38:33.641" v="3234" actId="255"/>
          <ac:spMkLst>
            <pc:docMk/>
            <pc:sldMk cId="0" sldId="264"/>
            <ac:spMk id="9922" creationId="{00000000-0000-0000-0000-000000000000}"/>
          </ac:spMkLst>
        </pc:spChg>
        <pc:spChg chg="mod">
          <ac:chgData name="tuyết nguyễn thị ánh" userId="a6fbc05945fbe6a6" providerId="LiveId" clId="{41A3D93F-0C36-4E26-B69D-B2084CF818E5}" dt="2023-07-27T09:38:33.641" v="3234" actId="255"/>
          <ac:spMkLst>
            <pc:docMk/>
            <pc:sldMk cId="0" sldId="264"/>
            <ac:spMk id="9923" creationId="{00000000-0000-0000-0000-000000000000}"/>
          </ac:spMkLst>
        </pc:spChg>
        <pc:spChg chg="mod">
          <ac:chgData name="tuyết nguyễn thị ánh" userId="a6fbc05945fbe6a6" providerId="LiveId" clId="{41A3D93F-0C36-4E26-B69D-B2084CF818E5}" dt="2023-07-27T09:38:33.641" v="3234" actId="255"/>
          <ac:spMkLst>
            <pc:docMk/>
            <pc:sldMk cId="0" sldId="264"/>
            <ac:spMk id="9924" creationId="{00000000-0000-0000-0000-000000000000}"/>
          </ac:spMkLst>
        </pc:spChg>
        <pc:spChg chg="mod">
          <ac:chgData name="tuyết nguyễn thị ánh" userId="a6fbc05945fbe6a6" providerId="LiveId" clId="{41A3D93F-0C36-4E26-B69D-B2084CF818E5}" dt="2023-07-27T09:38:33.641" v="3234" actId="255"/>
          <ac:spMkLst>
            <pc:docMk/>
            <pc:sldMk cId="0" sldId="264"/>
            <ac:spMk id="9925" creationId="{00000000-0000-0000-0000-000000000000}"/>
          </ac:spMkLst>
        </pc:spChg>
        <pc:spChg chg="del mod">
          <ac:chgData name="tuyết nguyễn thị ánh" userId="a6fbc05945fbe6a6" providerId="LiveId" clId="{41A3D93F-0C36-4E26-B69D-B2084CF818E5}" dt="2023-07-27T09:39:00.034" v="3239" actId="478"/>
          <ac:spMkLst>
            <pc:docMk/>
            <pc:sldMk cId="0" sldId="264"/>
            <ac:spMk id="9926" creationId="{00000000-0000-0000-0000-000000000000}"/>
          </ac:spMkLst>
        </pc:spChg>
        <pc:grpChg chg="mod">
          <ac:chgData name="tuyết nguyễn thị ánh" userId="a6fbc05945fbe6a6" providerId="LiveId" clId="{41A3D93F-0C36-4E26-B69D-B2084CF818E5}" dt="2023-07-27T09:16:28.695" v="2810" actId="1076"/>
          <ac:grpSpMkLst>
            <pc:docMk/>
            <pc:sldMk cId="0" sldId="264"/>
            <ac:grpSpMk id="9921" creationId="{00000000-0000-0000-0000-000000000000}"/>
          </ac:grpSpMkLst>
        </pc:grpChg>
        <pc:grpChg chg="del">
          <ac:chgData name="tuyết nguyễn thị ánh" userId="a6fbc05945fbe6a6" providerId="LiveId" clId="{41A3D93F-0C36-4E26-B69D-B2084CF818E5}" dt="2023-07-27T09:16:26.736" v="2809" actId="478"/>
          <ac:grpSpMkLst>
            <pc:docMk/>
            <pc:sldMk cId="0" sldId="264"/>
            <ac:grpSpMk id="9927" creationId="{00000000-0000-0000-0000-000000000000}"/>
          </ac:grpSpMkLst>
        </pc:grpChg>
        <pc:grpChg chg="del">
          <ac:chgData name="tuyết nguyễn thị ánh" userId="a6fbc05945fbe6a6" providerId="LiveId" clId="{41A3D93F-0C36-4E26-B69D-B2084CF818E5}" dt="2023-07-27T09:16:32.149" v="2811" actId="478"/>
          <ac:grpSpMkLst>
            <pc:docMk/>
            <pc:sldMk cId="0" sldId="264"/>
            <ac:grpSpMk id="9930" creationId="{00000000-0000-0000-0000-000000000000}"/>
          </ac:grpSpMkLst>
        </pc:grpChg>
        <pc:cxnChg chg="del mod">
          <ac:chgData name="tuyết nguyễn thị ánh" userId="a6fbc05945fbe6a6" providerId="LiveId" clId="{41A3D93F-0C36-4E26-B69D-B2084CF818E5}" dt="2023-07-27T09:16:22.919" v="2806" actId="478"/>
          <ac:cxnSpMkLst>
            <pc:docMk/>
            <pc:sldMk cId="0" sldId="264"/>
            <ac:cxnSpMk id="9909" creationId="{00000000-0000-0000-0000-000000000000}"/>
          </ac:cxnSpMkLst>
        </pc:cxnChg>
        <pc:cxnChg chg="del mod">
          <ac:chgData name="tuyết nguyễn thị ánh" userId="a6fbc05945fbe6a6" providerId="LiveId" clId="{41A3D93F-0C36-4E26-B69D-B2084CF818E5}" dt="2023-07-27T09:16:22.919" v="2806" actId="478"/>
          <ac:cxnSpMkLst>
            <pc:docMk/>
            <pc:sldMk cId="0" sldId="264"/>
            <ac:cxnSpMk id="9912" creationId="{00000000-0000-0000-0000-000000000000}"/>
          </ac:cxnSpMkLst>
        </pc:cxnChg>
        <pc:cxnChg chg="del mod">
          <ac:chgData name="tuyết nguyễn thị ánh" userId="a6fbc05945fbe6a6" providerId="LiveId" clId="{41A3D93F-0C36-4E26-B69D-B2084CF818E5}" dt="2023-07-27T09:16:22.919" v="2806" actId="478"/>
          <ac:cxnSpMkLst>
            <pc:docMk/>
            <pc:sldMk cId="0" sldId="264"/>
            <ac:cxnSpMk id="9915" creationId="{00000000-0000-0000-0000-000000000000}"/>
          </ac:cxnSpMkLst>
        </pc:cxnChg>
        <pc:cxnChg chg="del mod">
          <ac:chgData name="tuyết nguyễn thị ánh" userId="a6fbc05945fbe6a6" providerId="LiveId" clId="{41A3D93F-0C36-4E26-B69D-B2084CF818E5}" dt="2023-07-27T09:16:22.919" v="2806" actId="478"/>
          <ac:cxnSpMkLst>
            <pc:docMk/>
            <pc:sldMk cId="0" sldId="264"/>
            <ac:cxnSpMk id="9918" creationId="{00000000-0000-0000-0000-000000000000}"/>
          </ac:cxnSpMkLst>
        </pc:cxnChg>
      </pc:sldChg>
      <pc:sldChg chg="addSp delSp modSp mod ord modTransition modClrScheme delAnim modAnim chgLayout">
        <pc:chgData name="tuyết nguyễn thị ánh" userId="a6fbc05945fbe6a6" providerId="LiveId" clId="{41A3D93F-0C36-4E26-B69D-B2084CF818E5}" dt="2023-07-28T03:29:55.147" v="11644"/>
        <pc:sldMkLst>
          <pc:docMk/>
          <pc:sldMk cId="0" sldId="265"/>
        </pc:sldMkLst>
        <pc:spChg chg="add del mod">
          <ac:chgData name="tuyết nguyễn thị ánh" userId="a6fbc05945fbe6a6" providerId="LiveId" clId="{41A3D93F-0C36-4E26-B69D-B2084CF818E5}" dt="2023-07-27T09:32:46.601" v="3195" actId="478"/>
          <ac:spMkLst>
            <pc:docMk/>
            <pc:sldMk cId="0" sldId="265"/>
            <ac:spMk id="3" creationId="{CBAB4FE9-140D-7FBD-B513-99AA1D107A5E}"/>
          </ac:spMkLst>
        </pc:spChg>
        <pc:spChg chg="add del mod">
          <ac:chgData name="tuyết nguyễn thị ánh" userId="a6fbc05945fbe6a6" providerId="LiveId" clId="{41A3D93F-0C36-4E26-B69D-B2084CF818E5}" dt="2023-07-27T09:32:50.052" v="3197" actId="478"/>
          <ac:spMkLst>
            <pc:docMk/>
            <pc:sldMk cId="0" sldId="265"/>
            <ac:spMk id="5" creationId="{93B08BD3-4A2D-011C-B110-A06C324424D1}"/>
          </ac:spMkLst>
        </pc:spChg>
        <pc:spChg chg="add del mod">
          <ac:chgData name="tuyết nguyễn thị ánh" userId="a6fbc05945fbe6a6" providerId="LiveId" clId="{41A3D93F-0C36-4E26-B69D-B2084CF818E5}" dt="2023-07-27T09:37:41.552" v="3226" actId="478"/>
          <ac:spMkLst>
            <pc:docMk/>
            <pc:sldMk cId="0" sldId="265"/>
            <ac:spMk id="6" creationId="{060A0834-F575-7234-9B8E-EAEC29E78194}"/>
          </ac:spMkLst>
        </pc:spChg>
        <pc:spChg chg="add del mod">
          <ac:chgData name="tuyết nguyễn thị ánh" userId="a6fbc05945fbe6a6" providerId="LiveId" clId="{41A3D93F-0C36-4E26-B69D-B2084CF818E5}" dt="2023-07-27T09:37:23.026" v="3219" actId="478"/>
          <ac:spMkLst>
            <pc:docMk/>
            <pc:sldMk cId="0" sldId="265"/>
            <ac:spMk id="7" creationId="{46D227F7-1AE3-3E1F-6954-2B0CE30AD399}"/>
          </ac:spMkLst>
        </pc:spChg>
        <pc:spChg chg="add del mod">
          <ac:chgData name="tuyết nguyễn thị ánh" userId="a6fbc05945fbe6a6" providerId="LiveId" clId="{41A3D93F-0C36-4E26-B69D-B2084CF818E5}" dt="2023-07-27T09:37:39.045" v="3224" actId="478"/>
          <ac:spMkLst>
            <pc:docMk/>
            <pc:sldMk cId="0" sldId="265"/>
            <ac:spMk id="10" creationId="{2A926BE6-B579-2C30-4764-58698BD59C21}"/>
          </ac:spMkLst>
        </pc:spChg>
        <pc:spChg chg="add mod">
          <ac:chgData name="tuyết nguyễn thị ánh" userId="a6fbc05945fbe6a6" providerId="LiveId" clId="{41A3D93F-0C36-4E26-B69D-B2084CF818E5}" dt="2023-07-27T10:00:34.092" v="3573" actId="20577"/>
          <ac:spMkLst>
            <pc:docMk/>
            <pc:sldMk cId="0" sldId="265"/>
            <ac:spMk id="11" creationId="{8E60D20B-2610-1DDE-9225-0B053A50968C}"/>
          </ac:spMkLst>
        </pc:spChg>
        <pc:spChg chg="add mod">
          <ac:chgData name="tuyết nguyễn thị ánh" userId="a6fbc05945fbe6a6" providerId="LiveId" clId="{41A3D93F-0C36-4E26-B69D-B2084CF818E5}" dt="2023-07-27T10:06:43.443" v="3887" actId="1076"/>
          <ac:spMkLst>
            <pc:docMk/>
            <pc:sldMk cId="0" sldId="265"/>
            <ac:spMk id="12" creationId="{48EA4683-B9B6-2A92-5822-AA88AE10E7BD}"/>
          </ac:spMkLst>
        </pc:spChg>
        <pc:spChg chg="add mod">
          <ac:chgData name="tuyết nguyễn thị ánh" userId="a6fbc05945fbe6a6" providerId="LiveId" clId="{41A3D93F-0C36-4E26-B69D-B2084CF818E5}" dt="2023-07-27T10:06:43.443" v="3887" actId="1076"/>
          <ac:spMkLst>
            <pc:docMk/>
            <pc:sldMk cId="0" sldId="265"/>
            <ac:spMk id="13" creationId="{B21CD927-7599-D550-B83A-98F82E8179B8}"/>
          </ac:spMkLst>
        </pc:spChg>
        <pc:spChg chg="add mod">
          <ac:chgData name="tuyết nguyễn thị ánh" userId="a6fbc05945fbe6a6" providerId="LiveId" clId="{41A3D93F-0C36-4E26-B69D-B2084CF818E5}" dt="2023-07-27T10:06:50.452" v="3889" actId="1076"/>
          <ac:spMkLst>
            <pc:docMk/>
            <pc:sldMk cId="0" sldId="265"/>
            <ac:spMk id="14" creationId="{4B71BC4C-95AE-E6C8-41BE-FAAB990270AC}"/>
          </ac:spMkLst>
        </pc:spChg>
        <pc:spChg chg="add del mod">
          <ac:chgData name="tuyết nguyễn thị ánh" userId="a6fbc05945fbe6a6" providerId="LiveId" clId="{41A3D93F-0C36-4E26-B69D-B2084CF818E5}" dt="2023-07-27T10:05:19.283" v="3625" actId="22"/>
          <ac:spMkLst>
            <pc:docMk/>
            <pc:sldMk cId="0" sldId="265"/>
            <ac:spMk id="16" creationId="{F926D8EF-12B8-9A15-375F-B9B463CFC4BA}"/>
          </ac:spMkLst>
        </pc:spChg>
        <pc:spChg chg="add del mod ord">
          <ac:chgData name="tuyết nguyễn thị ánh" userId="a6fbc05945fbe6a6" providerId="LiveId" clId="{41A3D93F-0C36-4E26-B69D-B2084CF818E5}" dt="2023-07-27T10:08:19.688" v="3897" actId="478"/>
          <ac:spMkLst>
            <pc:docMk/>
            <pc:sldMk cId="0" sldId="265"/>
            <ac:spMk id="18" creationId="{19031558-0870-B943-235F-E07977CB7E30}"/>
          </ac:spMkLst>
        </pc:spChg>
        <pc:spChg chg="del">
          <ac:chgData name="tuyết nguyễn thị ánh" userId="a6fbc05945fbe6a6" providerId="LiveId" clId="{41A3D93F-0C36-4E26-B69D-B2084CF818E5}" dt="2023-07-27T09:32:48.502" v="3196" actId="478"/>
          <ac:spMkLst>
            <pc:docMk/>
            <pc:sldMk cId="0" sldId="265"/>
            <ac:spMk id="9942" creationId="{00000000-0000-0000-0000-000000000000}"/>
          </ac:spMkLst>
        </pc:spChg>
        <pc:grpChg chg="mod">
          <ac:chgData name="tuyết nguyễn thị ánh" userId="a6fbc05945fbe6a6" providerId="LiveId" clId="{41A3D93F-0C36-4E26-B69D-B2084CF818E5}" dt="2023-07-27T09:59:43.888" v="3308" actId="1076"/>
          <ac:grpSpMkLst>
            <pc:docMk/>
            <pc:sldMk cId="0" sldId="265"/>
            <ac:grpSpMk id="9944" creationId="{00000000-0000-0000-0000-000000000000}"/>
          </ac:grpSpMkLst>
        </pc:grpChg>
        <pc:picChg chg="add del mod">
          <ac:chgData name="tuyết nguyễn thị ánh" userId="a6fbc05945fbe6a6" providerId="LiveId" clId="{41A3D93F-0C36-4E26-B69D-B2084CF818E5}" dt="2023-07-27T09:37:40.791" v="3225" actId="478"/>
          <ac:picMkLst>
            <pc:docMk/>
            <pc:sldMk cId="0" sldId="265"/>
            <ac:picMk id="8" creationId="{EF4AC5EB-89BA-3701-1068-63391EEF6BEF}"/>
          </ac:picMkLst>
        </pc:picChg>
        <pc:picChg chg="add mod">
          <ac:chgData name="tuyết nguyễn thị ánh" userId="a6fbc05945fbe6a6" providerId="LiveId" clId="{41A3D93F-0C36-4E26-B69D-B2084CF818E5}" dt="2023-07-27T10:07:18.050" v="3891" actId="1076"/>
          <ac:picMkLst>
            <pc:docMk/>
            <pc:sldMk cId="0" sldId="265"/>
            <ac:picMk id="17" creationId="{A2A55FEE-3186-EF4C-7044-CF01A6B10A21}"/>
          </ac:picMkLst>
        </pc:picChg>
        <pc:picChg chg="del">
          <ac:chgData name="tuyết nguyễn thị ánh" userId="a6fbc05945fbe6a6" providerId="LiveId" clId="{41A3D93F-0C36-4E26-B69D-B2084CF818E5}" dt="2023-07-27T09:32:41.266" v="3194" actId="478"/>
          <ac:picMkLst>
            <pc:docMk/>
            <pc:sldMk cId="0" sldId="265"/>
            <ac:picMk id="9941" creationId="{00000000-0000-0000-0000-000000000000}"/>
          </ac:picMkLst>
        </pc:picChg>
      </pc:sldChg>
      <pc:sldChg chg="addSp delSp modSp mod ord modTransition delAnim modAnim">
        <pc:chgData name="tuyết nguyễn thị ánh" userId="a6fbc05945fbe6a6" providerId="LiveId" clId="{41A3D93F-0C36-4E26-B69D-B2084CF818E5}" dt="2023-07-28T03:29:49.059" v="11643"/>
        <pc:sldMkLst>
          <pc:docMk/>
          <pc:sldMk cId="0" sldId="266"/>
        </pc:sldMkLst>
        <pc:spChg chg="add del mod">
          <ac:chgData name="tuyết nguyễn thị ánh" userId="a6fbc05945fbe6a6" providerId="LiveId" clId="{41A3D93F-0C36-4E26-B69D-B2084CF818E5}" dt="2023-07-27T09:35:18.066" v="3203" actId="478"/>
          <ac:spMkLst>
            <pc:docMk/>
            <pc:sldMk cId="0" sldId="266"/>
            <ac:spMk id="3" creationId="{FEC34BE5-B356-B347-706B-0BFB77DD9C36}"/>
          </ac:spMkLst>
        </pc:spChg>
        <pc:spChg chg="add mod">
          <ac:chgData name="tuyết nguyễn thị ánh" userId="a6fbc05945fbe6a6" providerId="LiveId" clId="{41A3D93F-0C36-4E26-B69D-B2084CF818E5}" dt="2023-07-28T03:04:03.558" v="11281" actId="1035"/>
          <ac:spMkLst>
            <pc:docMk/>
            <pc:sldMk cId="0" sldId="266"/>
            <ac:spMk id="4" creationId="{8FA33511-22A0-1AC3-353A-4F8A132B93C6}"/>
          </ac:spMkLst>
        </pc:spChg>
        <pc:spChg chg="add del mod">
          <ac:chgData name="tuyết nguyễn thị ánh" userId="a6fbc05945fbe6a6" providerId="LiveId" clId="{41A3D93F-0C36-4E26-B69D-B2084CF818E5}" dt="2023-07-27T09:36:00.388" v="3208" actId="478"/>
          <ac:spMkLst>
            <pc:docMk/>
            <pc:sldMk cId="0" sldId="266"/>
            <ac:spMk id="5" creationId="{671A0B5F-9A19-AA34-3D13-50B4805A3C64}"/>
          </ac:spMkLst>
        </pc:spChg>
        <pc:spChg chg="add del mod">
          <ac:chgData name="tuyết nguyễn thị ánh" userId="a6fbc05945fbe6a6" providerId="LiveId" clId="{41A3D93F-0C36-4E26-B69D-B2084CF818E5}" dt="2023-07-28T02:55:51.993" v="11073" actId="478"/>
          <ac:spMkLst>
            <pc:docMk/>
            <pc:sldMk cId="0" sldId="266"/>
            <ac:spMk id="6" creationId="{02D803AC-F6AA-B03D-0105-8A2F3722390E}"/>
          </ac:spMkLst>
        </pc:spChg>
        <pc:spChg chg="add del mod">
          <ac:chgData name="tuyết nguyễn thị ánh" userId="a6fbc05945fbe6a6" providerId="LiveId" clId="{41A3D93F-0C36-4E26-B69D-B2084CF818E5}" dt="2023-07-28T02:55:22.506" v="11071" actId="478"/>
          <ac:spMkLst>
            <pc:docMk/>
            <pc:sldMk cId="0" sldId="266"/>
            <ac:spMk id="7" creationId="{1FBBBADF-CC01-DE28-1A67-4841D6BD62EA}"/>
          </ac:spMkLst>
        </pc:spChg>
        <pc:spChg chg="add del mod">
          <ac:chgData name="tuyết nguyễn thị ánh" userId="a6fbc05945fbe6a6" providerId="LiveId" clId="{41A3D93F-0C36-4E26-B69D-B2084CF818E5}" dt="2023-07-28T02:55:19.458" v="11070" actId="478"/>
          <ac:spMkLst>
            <pc:docMk/>
            <pc:sldMk cId="0" sldId="266"/>
            <ac:spMk id="8" creationId="{84D575B0-7DA2-53C9-39B3-62A909F966BF}"/>
          </ac:spMkLst>
        </pc:spChg>
        <pc:spChg chg="add del mod">
          <ac:chgData name="tuyết nguyễn thị ánh" userId="a6fbc05945fbe6a6" providerId="LiveId" clId="{41A3D93F-0C36-4E26-B69D-B2084CF818E5}" dt="2023-07-28T02:55:16.759" v="11069" actId="478"/>
          <ac:spMkLst>
            <pc:docMk/>
            <pc:sldMk cId="0" sldId="266"/>
            <ac:spMk id="9" creationId="{52657FF4-700D-DBCB-4C33-E0CBF0332D69}"/>
          </ac:spMkLst>
        </pc:spChg>
        <pc:spChg chg="add mod">
          <ac:chgData name="tuyết nguyễn thị ánh" userId="a6fbc05945fbe6a6" providerId="LiveId" clId="{41A3D93F-0C36-4E26-B69D-B2084CF818E5}" dt="2023-07-28T03:04:03.558" v="11281" actId="1035"/>
          <ac:spMkLst>
            <pc:docMk/>
            <pc:sldMk cId="0" sldId="266"/>
            <ac:spMk id="10" creationId="{A478380F-5BBC-4A22-3A56-DF81F595887D}"/>
          </ac:spMkLst>
        </pc:spChg>
        <pc:spChg chg="add mod">
          <ac:chgData name="tuyết nguyễn thị ánh" userId="a6fbc05945fbe6a6" providerId="LiveId" clId="{41A3D93F-0C36-4E26-B69D-B2084CF818E5}" dt="2023-07-28T03:04:03.558" v="11281" actId="1035"/>
          <ac:spMkLst>
            <pc:docMk/>
            <pc:sldMk cId="0" sldId="266"/>
            <ac:spMk id="12" creationId="{D988F9BE-DCBC-387F-0232-2F2C3E775C4C}"/>
          </ac:spMkLst>
        </pc:spChg>
        <pc:spChg chg="add mod">
          <ac:chgData name="tuyết nguyễn thị ánh" userId="a6fbc05945fbe6a6" providerId="LiveId" clId="{41A3D93F-0C36-4E26-B69D-B2084CF818E5}" dt="2023-07-28T03:04:03.558" v="11281" actId="1035"/>
          <ac:spMkLst>
            <pc:docMk/>
            <pc:sldMk cId="0" sldId="266"/>
            <ac:spMk id="14" creationId="{F707592A-D0E1-0BA0-C513-E4D9F7E1BFF4}"/>
          </ac:spMkLst>
        </pc:spChg>
        <pc:spChg chg="add mod">
          <ac:chgData name="tuyết nguyễn thị ánh" userId="a6fbc05945fbe6a6" providerId="LiveId" clId="{41A3D93F-0C36-4E26-B69D-B2084CF818E5}" dt="2023-07-28T03:04:54.755" v="11284" actId="14100"/>
          <ac:spMkLst>
            <pc:docMk/>
            <pc:sldMk cId="0" sldId="266"/>
            <ac:spMk id="16" creationId="{D77509C1-0E0F-62DE-435E-B220735A5477}"/>
          </ac:spMkLst>
        </pc:spChg>
        <pc:spChg chg="add mod">
          <ac:chgData name="tuyết nguyễn thị ánh" userId="a6fbc05945fbe6a6" providerId="LiveId" clId="{41A3D93F-0C36-4E26-B69D-B2084CF818E5}" dt="2023-07-28T03:05:47.595" v="11307" actId="14100"/>
          <ac:spMkLst>
            <pc:docMk/>
            <pc:sldMk cId="0" sldId="266"/>
            <ac:spMk id="18" creationId="{0DC90393-BB9E-FCA8-E477-9AAAC482E903}"/>
          </ac:spMkLst>
        </pc:spChg>
        <pc:spChg chg="mod">
          <ac:chgData name="tuyết nguyễn thị ánh" userId="a6fbc05945fbe6a6" providerId="LiveId" clId="{41A3D93F-0C36-4E26-B69D-B2084CF818E5}" dt="2023-07-27T09:35:19.001" v="3204" actId="1076"/>
          <ac:spMkLst>
            <pc:docMk/>
            <pc:sldMk cId="0" sldId="266"/>
            <ac:spMk id="9954" creationId="{00000000-0000-0000-0000-000000000000}"/>
          </ac:spMkLst>
        </pc:spChg>
        <pc:spChg chg="del">
          <ac:chgData name="tuyết nguyễn thị ánh" userId="a6fbc05945fbe6a6" providerId="LiveId" clId="{41A3D93F-0C36-4E26-B69D-B2084CF818E5}" dt="2023-07-27T09:35:16.844" v="3202" actId="478"/>
          <ac:spMkLst>
            <pc:docMk/>
            <pc:sldMk cId="0" sldId="266"/>
            <ac:spMk id="10169" creationId="{00000000-0000-0000-0000-000000000000}"/>
          </ac:spMkLst>
        </pc:spChg>
        <pc:grpChg chg="del">
          <ac:chgData name="tuyết nguyễn thị ánh" userId="a6fbc05945fbe6a6" providerId="LiveId" clId="{41A3D93F-0C36-4E26-B69D-B2084CF818E5}" dt="2023-07-27T09:35:15.707" v="3201" actId="478"/>
          <ac:grpSpMkLst>
            <pc:docMk/>
            <pc:sldMk cId="0" sldId="266"/>
            <ac:grpSpMk id="9955" creationId="{00000000-0000-0000-0000-000000000000}"/>
          </ac:grpSpMkLst>
        </pc:grpChg>
        <pc:grpChg chg="mod">
          <ac:chgData name="tuyết nguyễn thị ánh" userId="a6fbc05945fbe6a6" providerId="LiveId" clId="{41A3D93F-0C36-4E26-B69D-B2084CF818E5}" dt="2023-07-28T02:55:29.474" v="11072" actId="688"/>
          <ac:grpSpMkLst>
            <pc:docMk/>
            <pc:sldMk cId="0" sldId="266"/>
            <ac:grpSpMk id="10171" creationId="{00000000-0000-0000-0000-000000000000}"/>
          </ac:grpSpMkLst>
        </pc:grpChg>
        <pc:graphicFrameChg chg="del">
          <ac:chgData name="tuyết nguyễn thị ánh" userId="a6fbc05945fbe6a6" providerId="LiveId" clId="{41A3D93F-0C36-4E26-B69D-B2084CF818E5}" dt="2023-07-27T09:35:13.856" v="3200" actId="478"/>
          <ac:graphicFrameMkLst>
            <pc:docMk/>
            <pc:sldMk cId="0" sldId="266"/>
            <ac:graphicFrameMk id="10170" creationId="{00000000-0000-0000-0000-000000000000}"/>
          </ac:graphicFrameMkLst>
        </pc:graphicFrameChg>
      </pc:sldChg>
      <pc:sldChg chg="addSp delSp modSp mod modTransition modClrScheme modAnim chgLayout">
        <pc:chgData name="tuyết nguyễn thị ánh" userId="a6fbc05945fbe6a6" providerId="LiveId" clId="{41A3D93F-0C36-4E26-B69D-B2084CF818E5}" dt="2023-07-28T03:29:58.920" v="11645"/>
        <pc:sldMkLst>
          <pc:docMk/>
          <pc:sldMk cId="0" sldId="267"/>
        </pc:sldMkLst>
        <pc:spChg chg="add del mod">
          <ac:chgData name="tuyết nguyễn thị ánh" userId="a6fbc05945fbe6a6" providerId="LiveId" clId="{41A3D93F-0C36-4E26-B69D-B2084CF818E5}" dt="2023-07-27T10:08:04.691" v="3895" actId="478"/>
          <ac:spMkLst>
            <pc:docMk/>
            <pc:sldMk cId="0" sldId="267"/>
            <ac:spMk id="3" creationId="{67338891-2740-9D94-5FE9-7F156569EC06}"/>
          </ac:spMkLst>
        </pc:spChg>
        <pc:spChg chg="mod">
          <ac:chgData name="tuyết nguyễn thị ánh" userId="a6fbc05945fbe6a6" providerId="LiveId" clId="{41A3D93F-0C36-4E26-B69D-B2084CF818E5}" dt="2023-07-27T10:09:28.339" v="3898"/>
          <ac:spMkLst>
            <pc:docMk/>
            <pc:sldMk cId="0" sldId="267"/>
            <ac:spMk id="6" creationId="{938FEA8A-13F9-2DA4-463A-BC48FDC7C716}"/>
          </ac:spMkLst>
        </pc:spChg>
        <pc:spChg chg="add mod">
          <ac:chgData name="tuyết nguyễn thị ánh" userId="a6fbc05945fbe6a6" providerId="LiveId" clId="{41A3D93F-0C36-4E26-B69D-B2084CF818E5}" dt="2023-07-27T11:50:14.300" v="4620" actId="1038"/>
          <ac:spMkLst>
            <pc:docMk/>
            <pc:sldMk cId="0" sldId="267"/>
            <ac:spMk id="7" creationId="{959A9D9B-EFAA-FB2D-0F8E-B91EFD4DBD23}"/>
          </ac:spMkLst>
        </pc:spChg>
        <pc:spChg chg="add mod">
          <ac:chgData name="tuyết nguyễn thị ánh" userId="a6fbc05945fbe6a6" providerId="LiveId" clId="{41A3D93F-0C36-4E26-B69D-B2084CF818E5}" dt="2023-07-27T11:50:48.874" v="4625" actId="1076"/>
          <ac:spMkLst>
            <pc:docMk/>
            <pc:sldMk cId="0" sldId="267"/>
            <ac:spMk id="9" creationId="{58680FC4-8D80-D125-C843-729E4F298695}"/>
          </ac:spMkLst>
        </pc:spChg>
        <pc:spChg chg="add mod">
          <ac:chgData name="tuyết nguyễn thị ánh" userId="a6fbc05945fbe6a6" providerId="LiveId" clId="{41A3D93F-0C36-4E26-B69D-B2084CF818E5}" dt="2023-07-27T11:50:57.599" v="4635" actId="1035"/>
          <ac:spMkLst>
            <pc:docMk/>
            <pc:sldMk cId="0" sldId="267"/>
            <ac:spMk id="12" creationId="{CFDCE5D4-0960-740F-B196-A4C32693A759}"/>
          </ac:spMkLst>
        </pc:spChg>
        <pc:spChg chg="add mod">
          <ac:chgData name="tuyết nguyễn thị ánh" userId="a6fbc05945fbe6a6" providerId="LiveId" clId="{41A3D93F-0C36-4E26-B69D-B2084CF818E5}" dt="2023-07-27T11:50:57.599" v="4635" actId="1035"/>
          <ac:spMkLst>
            <pc:docMk/>
            <pc:sldMk cId="0" sldId="267"/>
            <ac:spMk id="15" creationId="{A7792D83-E4B9-A5A9-9E15-3E69BB111146}"/>
          </ac:spMkLst>
        </pc:spChg>
        <pc:spChg chg="add mod">
          <ac:chgData name="tuyết nguyễn thị ánh" userId="a6fbc05945fbe6a6" providerId="LiveId" clId="{41A3D93F-0C36-4E26-B69D-B2084CF818E5}" dt="2023-07-27T11:50:57.599" v="4635" actId="1035"/>
          <ac:spMkLst>
            <pc:docMk/>
            <pc:sldMk cId="0" sldId="267"/>
            <ac:spMk id="17" creationId="{52CF9F29-3256-AFED-DB63-7E936C205A1C}"/>
          </ac:spMkLst>
        </pc:spChg>
        <pc:spChg chg="add mod">
          <ac:chgData name="tuyết nguyễn thị ánh" userId="a6fbc05945fbe6a6" providerId="LiveId" clId="{41A3D93F-0C36-4E26-B69D-B2084CF818E5}" dt="2023-07-27T11:51:27.812" v="4643" actId="1076"/>
          <ac:spMkLst>
            <pc:docMk/>
            <pc:sldMk cId="0" sldId="267"/>
            <ac:spMk id="18" creationId="{D3847FB3-C8F4-AD02-6CCD-917EFD2B71BD}"/>
          </ac:spMkLst>
        </pc:spChg>
        <pc:spChg chg="add del mod">
          <ac:chgData name="tuyết nguyễn thị ánh" userId="a6fbc05945fbe6a6" providerId="LiveId" clId="{41A3D93F-0C36-4E26-B69D-B2084CF818E5}" dt="2023-07-27T11:49:18.878" v="4597"/>
          <ac:spMkLst>
            <pc:docMk/>
            <pc:sldMk cId="0" sldId="267"/>
            <ac:spMk id="19" creationId="{FBC2A53E-C296-8005-5D31-8FA625EEDAD0}"/>
          </ac:spMkLst>
        </pc:spChg>
        <pc:spChg chg="add mod">
          <ac:chgData name="tuyết nguyễn thị ánh" userId="a6fbc05945fbe6a6" providerId="LiveId" clId="{41A3D93F-0C36-4E26-B69D-B2084CF818E5}" dt="2023-07-27T11:51:31.713" v="4644" actId="1076"/>
          <ac:spMkLst>
            <pc:docMk/>
            <pc:sldMk cId="0" sldId="267"/>
            <ac:spMk id="21" creationId="{A7A5C6CF-F094-CE59-6DF1-5C7E8F7D5042}"/>
          </ac:spMkLst>
        </pc:spChg>
        <pc:spChg chg="add del mod ord">
          <ac:chgData name="tuyết nguyễn thị ánh" userId="a6fbc05945fbe6a6" providerId="LiveId" clId="{41A3D93F-0C36-4E26-B69D-B2084CF818E5}" dt="2023-07-27T11:49:50.224" v="4604" actId="700"/>
          <ac:spMkLst>
            <pc:docMk/>
            <pc:sldMk cId="0" sldId="267"/>
            <ac:spMk id="22" creationId="{223EABBD-75EA-1AE3-92C5-14450B6E8C76}"/>
          </ac:spMkLst>
        </pc:spChg>
        <pc:spChg chg="add del mod ord">
          <ac:chgData name="tuyết nguyễn thị ánh" userId="a6fbc05945fbe6a6" providerId="LiveId" clId="{41A3D93F-0C36-4E26-B69D-B2084CF818E5}" dt="2023-07-27T11:50:04.492" v="4607" actId="478"/>
          <ac:spMkLst>
            <pc:docMk/>
            <pc:sldMk cId="0" sldId="267"/>
            <ac:spMk id="23" creationId="{0196EE24-AF34-3E55-90D1-DF1E46A31B56}"/>
          </ac:spMkLst>
        </pc:spChg>
        <pc:spChg chg="add del mod ord">
          <ac:chgData name="tuyết nguyễn thị ánh" userId="a6fbc05945fbe6a6" providerId="LiveId" clId="{41A3D93F-0C36-4E26-B69D-B2084CF818E5}" dt="2023-07-27T11:50:01.861" v="4606" actId="478"/>
          <ac:spMkLst>
            <pc:docMk/>
            <pc:sldMk cId="0" sldId="267"/>
            <ac:spMk id="24" creationId="{78284F59-DD6F-D289-1AFA-2B0996401426}"/>
          </ac:spMkLst>
        </pc:spChg>
        <pc:spChg chg="del">
          <ac:chgData name="tuyết nguyễn thị ánh" userId="a6fbc05945fbe6a6" providerId="LiveId" clId="{41A3D93F-0C36-4E26-B69D-B2084CF818E5}" dt="2023-07-27T10:08:02.102" v="3894" actId="478"/>
          <ac:spMkLst>
            <pc:docMk/>
            <pc:sldMk cId="0" sldId="267"/>
            <ac:spMk id="10392"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393"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394"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395"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396"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397"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398"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399"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400"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401"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402"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403"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404"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405" creationId="{00000000-0000-0000-0000-000000000000}"/>
          </ac:spMkLst>
        </pc:spChg>
        <pc:grpChg chg="add mod">
          <ac:chgData name="tuyết nguyễn thị ánh" userId="a6fbc05945fbe6a6" providerId="LiveId" clId="{41A3D93F-0C36-4E26-B69D-B2084CF818E5}" dt="2023-07-27T11:50:14.300" v="4620" actId="1038"/>
          <ac:grpSpMkLst>
            <pc:docMk/>
            <pc:sldMk cId="0" sldId="267"/>
            <ac:grpSpMk id="4" creationId="{B0992D1B-B0FA-647F-9B48-47D0A64A63A5}"/>
          </ac:grpSpMkLst>
        </pc:grpChg>
        <pc:grpChg chg="mod">
          <ac:chgData name="tuyết nguyễn thị ánh" userId="a6fbc05945fbe6a6" providerId="LiveId" clId="{41A3D93F-0C36-4E26-B69D-B2084CF818E5}" dt="2023-07-27T11:50:14.300" v="4620" actId="1038"/>
          <ac:grpSpMkLst>
            <pc:docMk/>
            <pc:sldMk cId="0" sldId="267"/>
            <ac:grpSpMk id="10424" creationId="{00000000-0000-0000-0000-000000000000}"/>
          </ac:grpSpMkLst>
        </pc:grpChg>
        <pc:picChg chg="mod">
          <ac:chgData name="tuyết nguyễn thị ánh" userId="a6fbc05945fbe6a6" providerId="LiveId" clId="{41A3D93F-0C36-4E26-B69D-B2084CF818E5}" dt="2023-07-27T10:09:28.339" v="3898"/>
          <ac:picMkLst>
            <pc:docMk/>
            <pc:sldMk cId="0" sldId="267"/>
            <ac:picMk id="5" creationId="{A1CA9586-38E0-11E2-D88D-DE791C7C73A7}"/>
          </ac:picMkLst>
        </pc:picChg>
        <pc:picChg chg="del">
          <ac:chgData name="tuyết nguyễn thị ánh" userId="a6fbc05945fbe6a6" providerId="LiveId" clId="{41A3D93F-0C36-4E26-B69D-B2084CF818E5}" dt="2023-07-27T10:08:00.772" v="3893" actId="478"/>
          <ac:picMkLst>
            <pc:docMk/>
            <pc:sldMk cId="0" sldId="267"/>
            <ac:picMk id="10427" creationId="{00000000-0000-0000-0000-000000000000}"/>
          </ac:picMkLst>
        </pc:picChg>
        <pc:cxnChg chg="add mod">
          <ac:chgData name="tuyết nguyễn thị ánh" userId="a6fbc05945fbe6a6" providerId="LiveId" clId="{41A3D93F-0C36-4E26-B69D-B2084CF818E5}" dt="2023-07-27T11:50:57.599" v="4635" actId="1035"/>
          <ac:cxnSpMkLst>
            <pc:docMk/>
            <pc:sldMk cId="0" sldId="267"/>
            <ac:cxnSpMk id="11" creationId="{7E2D1FA6-4A90-7C12-C20F-7CA2C522BE1D}"/>
          </ac:cxnSpMkLst>
        </pc:cxnChg>
        <pc:cxnChg chg="add mod">
          <ac:chgData name="tuyết nguyễn thị ánh" userId="a6fbc05945fbe6a6" providerId="LiveId" clId="{41A3D93F-0C36-4E26-B69D-B2084CF818E5}" dt="2023-07-27T11:50:57.599" v="4635" actId="1035"/>
          <ac:cxnSpMkLst>
            <pc:docMk/>
            <pc:sldMk cId="0" sldId="267"/>
            <ac:cxnSpMk id="14" creationId="{61C9A306-9D3C-4167-D3BF-409D0A6F437D}"/>
          </ac:cxnSpMkLst>
        </pc:cxnChg>
        <pc:cxnChg chg="add mod">
          <ac:chgData name="tuyết nguyễn thị ánh" userId="a6fbc05945fbe6a6" providerId="LiveId" clId="{41A3D93F-0C36-4E26-B69D-B2084CF818E5}" dt="2023-07-27T11:50:57.599" v="4635" actId="1035"/>
          <ac:cxnSpMkLst>
            <pc:docMk/>
            <pc:sldMk cId="0" sldId="267"/>
            <ac:cxnSpMk id="16" creationId="{4064DE12-50C6-A066-0FC1-889A1E35BBD9}"/>
          </ac:cxnSpMkLst>
        </pc:cxnChg>
      </pc:sldChg>
      <pc:sldChg chg="addSp delSp modSp mod modTransition modClrScheme chgLayout">
        <pc:chgData name="tuyết nguyễn thị ánh" userId="a6fbc05945fbe6a6" providerId="LiveId" clId="{41A3D93F-0C36-4E26-B69D-B2084CF818E5}" dt="2023-07-28T03:31:22.169" v="11661"/>
        <pc:sldMkLst>
          <pc:docMk/>
          <pc:sldMk cId="0" sldId="268"/>
        </pc:sldMkLst>
        <pc:spChg chg="add mod">
          <ac:chgData name="tuyết nguyễn thị ánh" userId="a6fbc05945fbe6a6" providerId="LiveId" clId="{41A3D93F-0C36-4E26-B69D-B2084CF818E5}" dt="2023-07-28T02:45:05.118" v="11011" actId="1076"/>
          <ac:spMkLst>
            <pc:docMk/>
            <pc:sldMk cId="0" sldId="268"/>
            <ac:spMk id="2" creationId="{73A70AD7-1366-5E6B-E991-D4A2D9228B6B}"/>
          </ac:spMkLst>
        </pc:spChg>
        <pc:spChg chg="del mod ord">
          <ac:chgData name="tuyết nguyễn thị ánh" userId="a6fbc05945fbe6a6" providerId="LiveId" clId="{41A3D93F-0C36-4E26-B69D-B2084CF818E5}" dt="2023-07-28T01:29:19.089" v="8047" actId="478"/>
          <ac:spMkLst>
            <pc:docMk/>
            <pc:sldMk cId="0" sldId="268"/>
            <ac:spMk id="10432" creationId="{00000000-0000-0000-0000-000000000000}"/>
          </ac:spMkLst>
        </pc:spChg>
        <pc:spChg chg="del mod ord">
          <ac:chgData name="tuyết nguyễn thị ánh" userId="a6fbc05945fbe6a6" providerId="LiveId" clId="{41A3D93F-0C36-4E26-B69D-B2084CF818E5}" dt="2023-07-28T01:29:17.100" v="8046" actId="478"/>
          <ac:spMkLst>
            <pc:docMk/>
            <pc:sldMk cId="0" sldId="268"/>
            <ac:spMk id="10433" creationId="{00000000-0000-0000-0000-000000000000}"/>
          </ac:spMkLst>
        </pc:spChg>
        <pc:spChg chg="del">
          <ac:chgData name="tuyết nguyễn thị ánh" userId="a6fbc05945fbe6a6" providerId="LiveId" clId="{41A3D93F-0C36-4E26-B69D-B2084CF818E5}" dt="2023-07-28T01:29:20.618" v="8048" actId="478"/>
          <ac:spMkLst>
            <pc:docMk/>
            <pc:sldMk cId="0" sldId="268"/>
            <ac:spMk id="10434" creationId="{00000000-0000-0000-0000-000000000000}"/>
          </ac:spMkLst>
        </pc:spChg>
        <pc:spChg chg="del">
          <ac:chgData name="tuyết nguyễn thị ánh" userId="a6fbc05945fbe6a6" providerId="LiveId" clId="{41A3D93F-0C36-4E26-B69D-B2084CF818E5}" dt="2023-07-28T01:29:20.618" v="8048" actId="478"/>
          <ac:spMkLst>
            <pc:docMk/>
            <pc:sldMk cId="0" sldId="268"/>
            <ac:spMk id="10435" creationId="{00000000-0000-0000-0000-000000000000}"/>
          </ac:spMkLst>
        </pc:spChg>
        <pc:spChg chg="del">
          <ac:chgData name="tuyết nguyễn thị ánh" userId="a6fbc05945fbe6a6" providerId="LiveId" clId="{41A3D93F-0C36-4E26-B69D-B2084CF818E5}" dt="2023-07-28T01:29:20.618" v="8048" actId="478"/>
          <ac:spMkLst>
            <pc:docMk/>
            <pc:sldMk cId="0" sldId="268"/>
            <ac:spMk id="10436" creationId="{00000000-0000-0000-0000-000000000000}"/>
          </ac:spMkLst>
        </pc:spChg>
        <pc:spChg chg="del">
          <ac:chgData name="tuyết nguyễn thị ánh" userId="a6fbc05945fbe6a6" providerId="LiveId" clId="{41A3D93F-0C36-4E26-B69D-B2084CF818E5}" dt="2023-07-28T01:29:20.618" v="8048" actId="478"/>
          <ac:spMkLst>
            <pc:docMk/>
            <pc:sldMk cId="0" sldId="268"/>
            <ac:spMk id="10437" creationId="{00000000-0000-0000-0000-000000000000}"/>
          </ac:spMkLst>
        </pc:spChg>
        <pc:spChg chg="del">
          <ac:chgData name="tuyết nguyễn thị ánh" userId="a6fbc05945fbe6a6" providerId="LiveId" clId="{41A3D93F-0C36-4E26-B69D-B2084CF818E5}" dt="2023-07-28T01:29:20.618" v="8048" actId="478"/>
          <ac:spMkLst>
            <pc:docMk/>
            <pc:sldMk cId="0" sldId="268"/>
            <ac:spMk id="10448" creationId="{00000000-0000-0000-0000-000000000000}"/>
          </ac:spMkLst>
        </pc:spChg>
        <pc:spChg chg="del">
          <ac:chgData name="tuyết nguyễn thị ánh" userId="a6fbc05945fbe6a6" providerId="LiveId" clId="{41A3D93F-0C36-4E26-B69D-B2084CF818E5}" dt="2023-07-28T01:29:23.519" v="8049" actId="478"/>
          <ac:spMkLst>
            <pc:docMk/>
            <pc:sldMk cId="0" sldId="268"/>
            <ac:spMk id="10454" creationId="{00000000-0000-0000-0000-000000000000}"/>
          </ac:spMkLst>
        </pc:spChg>
        <pc:spChg chg="mod">
          <ac:chgData name="tuyết nguyễn thị ánh" userId="a6fbc05945fbe6a6" providerId="LiveId" clId="{41A3D93F-0C36-4E26-B69D-B2084CF818E5}" dt="2023-07-28T02:44:52.319" v="11009" actId="14100"/>
          <ac:spMkLst>
            <pc:docMk/>
            <pc:sldMk cId="0" sldId="268"/>
            <ac:spMk id="10455" creationId="{00000000-0000-0000-0000-000000000000}"/>
          </ac:spMkLst>
        </pc:spChg>
        <pc:grpChg chg="del">
          <ac:chgData name="tuyết nguyễn thị ánh" userId="a6fbc05945fbe6a6" providerId="LiveId" clId="{41A3D93F-0C36-4E26-B69D-B2084CF818E5}" dt="2023-07-28T01:29:20.618" v="8048" actId="478"/>
          <ac:grpSpMkLst>
            <pc:docMk/>
            <pc:sldMk cId="0" sldId="268"/>
            <ac:grpSpMk id="10438" creationId="{00000000-0000-0000-0000-000000000000}"/>
          </ac:grpSpMkLst>
        </pc:grpChg>
        <pc:grpChg chg="del">
          <ac:chgData name="tuyết nguyễn thị ánh" userId="a6fbc05945fbe6a6" providerId="LiveId" clId="{41A3D93F-0C36-4E26-B69D-B2084CF818E5}" dt="2023-07-28T01:29:20.618" v="8048" actId="478"/>
          <ac:grpSpMkLst>
            <pc:docMk/>
            <pc:sldMk cId="0" sldId="268"/>
            <ac:grpSpMk id="10443" creationId="{00000000-0000-0000-0000-000000000000}"/>
          </ac:grpSpMkLst>
        </pc:grpChg>
        <pc:grpChg chg="del">
          <ac:chgData name="tuyết nguyễn thị ánh" userId="a6fbc05945fbe6a6" providerId="LiveId" clId="{41A3D93F-0C36-4E26-B69D-B2084CF818E5}" dt="2023-07-28T01:29:20.618" v="8048" actId="478"/>
          <ac:grpSpMkLst>
            <pc:docMk/>
            <pc:sldMk cId="0" sldId="268"/>
            <ac:grpSpMk id="10449" creationId="{00000000-0000-0000-0000-000000000000}"/>
          </ac:grpSpMkLst>
        </pc:grpChg>
        <pc:grpChg chg="mod">
          <ac:chgData name="tuyết nguyễn thị ánh" userId="a6fbc05945fbe6a6" providerId="LiveId" clId="{41A3D93F-0C36-4E26-B69D-B2084CF818E5}" dt="2023-07-28T02:44:56.803" v="11010" actId="14100"/>
          <ac:grpSpMkLst>
            <pc:docMk/>
            <pc:sldMk cId="0" sldId="268"/>
            <ac:grpSpMk id="10459" creationId="{00000000-0000-0000-0000-000000000000}"/>
          </ac:grpSpMkLst>
        </pc:grpChg>
      </pc:sldChg>
      <pc:sldChg chg="addSp delSp modSp mod ord modTransition modClrScheme modAnim chgLayout modNotes">
        <pc:chgData name="tuyết nguyễn thị ánh" userId="a6fbc05945fbe6a6" providerId="LiveId" clId="{41A3D93F-0C36-4E26-B69D-B2084CF818E5}" dt="2023-07-28T03:30:01.313" v="11646"/>
        <pc:sldMkLst>
          <pc:docMk/>
          <pc:sldMk cId="0" sldId="269"/>
        </pc:sldMkLst>
        <pc:spChg chg="add del mod">
          <ac:chgData name="tuyết nguyễn thị ánh" userId="a6fbc05945fbe6a6" providerId="LiveId" clId="{41A3D93F-0C36-4E26-B69D-B2084CF818E5}" dt="2023-07-27T11:53:07.158" v="4670" actId="478"/>
          <ac:spMkLst>
            <pc:docMk/>
            <pc:sldMk cId="0" sldId="269"/>
            <ac:spMk id="3" creationId="{9DC3CEF1-E14C-77BE-19F5-78A1D654C30F}"/>
          </ac:spMkLst>
        </pc:spChg>
        <pc:spChg chg="add del mod">
          <ac:chgData name="tuyết nguyễn thị ánh" userId="a6fbc05945fbe6a6" providerId="LiveId" clId="{41A3D93F-0C36-4E26-B69D-B2084CF818E5}" dt="2023-07-27T11:53:07.158" v="4670" actId="478"/>
          <ac:spMkLst>
            <pc:docMk/>
            <pc:sldMk cId="0" sldId="269"/>
            <ac:spMk id="5" creationId="{BDED98D0-F194-692E-BAA8-15D1E16B6BBE}"/>
          </ac:spMkLst>
        </pc:spChg>
        <pc:spChg chg="add mod">
          <ac:chgData name="tuyết nguyễn thị ánh" userId="a6fbc05945fbe6a6" providerId="LiveId" clId="{41A3D93F-0C36-4E26-B69D-B2084CF818E5}" dt="2023-07-27T12:08:54.280" v="5331" actId="1076"/>
          <ac:spMkLst>
            <pc:docMk/>
            <pc:sldMk cId="0" sldId="269"/>
            <ac:spMk id="6" creationId="{827DBA4F-5A86-7629-93C0-B50CBBB79F18}"/>
          </ac:spMkLst>
        </pc:spChg>
        <pc:spChg chg="add mod">
          <ac:chgData name="tuyết nguyễn thị ánh" userId="a6fbc05945fbe6a6" providerId="LiveId" clId="{41A3D93F-0C36-4E26-B69D-B2084CF818E5}" dt="2023-07-27T12:08:54.280" v="5331" actId="1076"/>
          <ac:spMkLst>
            <pc:docMk/>
            <pc:sldMk cId="0" sldId="269"/>
            <ac:spMk id="7" creationId="{8FBEB3E6-D73E-672D-F5D9-83D05E5A40D4}"/>
          </ac:spMkLst>
        </pc:spChg>
        <pc:spChg chg="add mod">
          <ac:chgData name="tuyết nguyễn thị ánh" userId="a6fbc05945fbe6a6" providerId="LiveId" clId="{41A3D93F-0C36-4E26-B69D-B2084CF818E5}" dt="2023-07-27T12:08:47.564" v="5330" actId="1036"/>
          <ac:spMkLst>
            <pc:docMk/>
            <pc:sldMk cId="0" sldId="269"/>
            <ac:spMk id="8" creationId="{F6C8E294-7AF0-2B93-1D9C-E07F2FD8CA7E}"/>
          </ac:spMkLst>
        </pc:spChg>
        <pc:spChg chg="add mod">
          <ac:chgData name="tuyết nguyễn thị ánh" userId="a6fbc05945fbe6a6" providerId="LiveId" clId="{41A3D93F-0C36-4E26-B69D-B2084CF818E5}" dt="2023-07-27T12:08:47.564" v="5330" actId="1036"/>
          <ac:spMkLst>
            <pc:docMk/>
            <pc:sldMk cId="0" sldId="269"/>
            <ac:spMk id="9" creationId="{188C47B7-C678-66CD-620A-B29C88059929}"/>
          </ac:spMkLst>
        </pc:spChg>
        <pc:spChg chg="add mod">
          <ac:chgData name="tuyết nguyễn thị ánh" userId="a6fbc05945fbe6a6" providerId="LiveId" clId="{41A3D93F-0C36-4E26-B69D-B2084CF818E5}" dt="2023-07-27T12:08:47.564" v="5330" actId="1036"/>
          <ac:spMkLst>
            <pc:docMk/>
            <pc:sldMk cId="0" sldId="269"/>
            <ac:spMk id="10" creationId="{6607A657-84BE-F00E-1713-B08D17578E3D}"/>
          </ac:spMkLst>
        </pc:spChg>
        <pc:spChg chg="add mod">
          <ac:chgData name="tuyết nguyễn thị ánh" userId="a6fbc05945fbe6a6" providerId="LiveId" clId="{41A3D93F-0C36-4E26-B69D-B2084CF818E5}" dt="2023-07-27T12:08:47.564" v="5330" actId="1036"/>
          <ac:spMkLst>
            <pc:docMk/>
            <pc:sldMk cId="0" sldId="269"/>
            <ac:spMk id="11" creationId="{9E041740-9293-D67D-AADA-234FE7BD758B}"/>
          </ac:spMkLst>
        </pc:spChg>
        <pc:spChg chg="add mod">
          <ac:chgData name="tuyết nguyễn thị ánh" userId="a6fbc05945fbe6a6" providerId="LiveId" clId="{41A3D93F-0C36-4E26-B69D-B2084CF818E5}" dt="2023-07-27T12:08:47.564" v="5330" actId="1036"/>
          <ac:spMkLst>
            <pc:docMk/>
            <pc:sldMk cId="0" sldId="269"/>
            <ac:spMk id="12" creationId="{0FC4F2E7-8E0D-BB16-709B-598F0DF6A8CC}"/>
          </ac:spMkLst>
        </pc:spChg>
        <pc:spChg chg="add mod">
          <ac:chgData name="tuyết nguyễn thị ánh" userId="a6fbc05945fbe6a6" providerId="LiveId" clId="{41A3D93F-0C36-4E26-B69D-B2084CF818E5}" dt="2023-07-27T12:08:47.564" v="5330" actId="1036"/>
          <ac:spMkLst>
            <pc:docMk/>
            <pc:sldMk cId="0" sldId="269"/>
            <ac:spMk id="13" creationId="{F6A2816F-64B9-27D2-8298-E7A35FC58B8D}"/>
          </ac:spMkLst>
        </pc:spChg>
        <pc:spChg chg="add del mod">
          <ac:chgData name="tuyết nguyễn thị ánh" userId="a6fbc05945fbe6a6" providerId="LiveId" clId="{41A3D93F-0C36-4E26-B69D-B2084CF818E5}" dt="2023-07-27T12:06:12.726" v="5246" actId="478"/>
          <ac:spMkLst>
            <pc:docMk/>
            <pc:sldMk cId="0" sldId="269"/>
            <ac:spMk id="14" creationId="{BADABEE7-F11E-4769-054E-70ED8BE1BABF}"/>
          </ac:spMkLst>
        </pc:spChg>
        <pc:spChg chg="add mod">
          <ac:chgData name="tuyết nguyễn thị ánh" userId="a6fbc05945fbe6a6" providerId="LiveId" clId="{41A3D93F-0C36-4E26-B69D-B2084CF818E5}" dt="2023-07-27T12:08:47.564" v="5330" actId="1036"/>
          <ac:spMkLst>
            <pc:docMk/>
            <pc:sldMk cId="0" sldId="269"/>
            <ac:spMk id="15" creationId="{F9E10B50-2B4C-548A-336D-9BC4C35AE62A}"/>
          </ac:spMkLst>
        </pc:spChg>
        <pc:spChg chg="add del mod ord">
          <ac:chgData name="tuyết nguyễn thị ánh" userId="a6fbc05945fbe6a6" providerId="LiveId" clId="{41A3D93F-0C36-4E26-B69D-B2084CF818E5}" dt="2023-07-27T12:01:09.762" v="5093" actId="478"/>
          <ac:spMkLst>
            <pc:docMk/>
            <pc:sldMk cId="0" sldId="269"/>
            <ac:spMk id="16" creationId="{7477884E-B15D-DB37-44F0-48BBC22D9F5A}"/>
          </ac:spMkLst>
        </pc:spChg>
        <pc:spChg chg="add mod">
          <ac:chgData name="tuyết nguyễn thị ánh" userId="a6fbc05945fbe6a6" providerId="LiveId" clId="{41A3D93F-0C36-4E26-B69D-B2084CF818E5}" dt="2023-07-27T12:08:47.564" v="5330" actId="1036"/>
          <ac:spMkLst>
            <pc:docMk/>
            <pc:sldMk cId="0" sldId="269"/>
            <ac:spMk id="17" creationId="{8C45B678-897A-1EF6-BF86-4E728644AEA1}"/>
          </ac:spMkLst>
        </pc:spChg>
        <pc:spChg chg="add del mod">
          <ac:chgData name="tuyết nguyễn thị ánh" userId="a6fbc05945fbe6a6" providerId="LiveId" clId="{41A3D93F-0C36-4E26-B69D-B2084CF818E5}" dt="2023-07-27T12:07:16.015" v="5256" actId="478"/>
          <ac:spMkLst>
            <pc:docMk/>
            <pc:sldMk cId="0" sldId="269"/>
            <ac:spMk id="18" creationId="{27E43162-AE0E-D8BF-EA19-569548AC355D}"/>
          </ac:spMkLst>
        </pc:spChg>
        <pc:spChg chg="add mod">
          <ac:chgData name="tuyết nguyễn thị ánh" userId="a6fbc05945fbe6a6" providerId="LiveId" clId="{41A3D93F-0C36-4E26-B69D-B2084CF818E5}" dt="2023-07-27T12:08:47.564" v="5330" actId="1036"/>
          <ac:spMkLst>
            <pc:docMk/>
            <pc:sldMk cId="0" sldId="269"/>
            <ac:spMk id="19" creationId="{91749928-C172-CDE6-C6E4-1E0BBB14C85B}"/>
          </ac:spMkLst>
        </pc:spChg>
        <pc:spChg chg="add mod">
          <ac:chgData name="tuyết nguyễn thị ánh" userId="a6fbc05945fbe6a6" providerId="LiveId" clId="{41A3D93F-0C36-4E26-B69D-B2084CF818E5}" dt="2023-07-27T12:08:47.564" v="5330" actId="1036"/>
          <ac:spMkLst>
            <pc:docMk/>
            <pc:sldMk cId="0" sldId="269"/>
            <ac:spMk id="20" creationId="{9CF8084B-B588-561E-62CA-B0C2E06C1E3D}"/>
          </ac:spMkLst>
        </pc:spChg>
        <pc:spChg chg="del mod ord">
          <ac:chgData name="tuyết nguyễn thị ánh" userId="a6fbc05945fbe6a6" providerId="LiveId" clId="{41A3D93F-0C36-4E26-B69D-B2084CF818E5}" dt="2023-07-27T11:53:05.086" v="4669" actId="478"/>
          <ac:spMkLst>
            <pc:docMk/>
            <pc:sldMk cId="0" sldId="269"/>
            <ac:spMk id="10482" creationId="{00000000-0000-0000-0000-000000000000}"/>
          </ac:spMkLst>
        </pc:spChg>
        <pc:spChg chg="del mod ord">
          <ac:chgData name="tuyết nguyễn thị ánh" userId="a6fbc05945fbe6a6" providerId="LiveId" clId="{41A3D93F-0C36-4E26-B69D-B2084CF818E5}" dt="2023-07-27T11:53:05.086" v="4669" actId="478"/>
          <ac:spMkLst>
            <pc:docMk/>
            <pc:sldMk cId="0" sldId="269"/>
            <ac:spMk id="10483" creationId="{00000000-0000-0000-0000-000000000000}"/>
          </ac:spMkLst>
        </pc:spChg>
        <pc:spChg chg="del">
          <ac:chgData name="tuyết nguyễn thị ánh" userId="a6fbc05945fbe6a6" providerId="LiveId" clId="{41A3D93F-0C36-4E26-B69D-B2084CF818E5}" dt="2023-07-27T11:53:05.086" v="4669" actId="478"/>
          <ac:spMkLst>
            <pc:docMk/>
            <pc:sldMk cId="0" sldId="269"/>
            <ac:spMk id="10484" creationId="{00000000-0000-0000-0000-000000000000}"/>
          </ac:spMkLst>
        </pc:spChg>
        <pc:spChg chg="mod">
          <ac:chgData name="tuyết nguyễn thị ánh" userId="a6fbc05945fbe6a6" providerId="LiveId" clId="{41A3D93F-0C36-4E26-B69D-B2084CF818E5}" dt="2023-07-27T12:03:33.286" v="5169" actId="1076"/>
          <ac:spMkLst>
            <pc:docMk/>
            <pc:sldMk cId="0" sldId="269"/>
            <ac:spMk id="10536" creationId="{00000000-0000-0000-0000-000000000000}"/>
          </ac:spMkLst>
        </pc:spChg>
        <pc:grpChg chg="del">
          <ac:chgData name="tuyết nguyễn thị ánh" userId="a6fbc05945fbe6a6" providerId="LiveId" clId="{41A3D93F-0C36-4E26-B69D-B2084CF818E5}" dt="2023-07-27T11:53:05.086" v="4669" actId="478"/>
          <ac:grpSpMkLst>
            <pc:docMk/>
            <pc:sldMk cId="0" sldId="269"/>
            <ac:grpSpMk id="10485"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488"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491"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494"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501"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504"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507"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510"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513"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516"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519"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522"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525"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528"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531" creationId="{00000000-0000-0000-0000-000000000000}"/>
          </ac:grpSpMkLst>
        </pc:grpChg>
        <pc:picChg chg="add mod">
          <ac:chgData name="tuyết nguyễn thị ánh" userId="a6fbc05945fbe6a6" providerId="LiveId" clId="{41A3D93F-0C36-4E26-B69D-B2084CF818E5}" dt="2023-07-27T12:09:14.306" v="5335" actId="1076"/>
          <ac:picMkLst>
            <pc:docMk/>
            <pc:sldMk cId="0" sldId="269"/>
            <ac:picMk id="22" creationId="{5414F6E0-4075-4FD5-9072-EE658B9852DA}"/>
          </ac:picMkLst>
        </pc:picChg>
      </pc:sldChg>
      <pc:sldChg chg="addSp delSp modSp mod ord modTransition modClrScheme chgLayout modNotes">
        <pc:chgData name="tuyết nguyễn thị ánh" userId="a6fbc05945fbe6a6" providerId="LiveId" clId="{41A3D93F-0C36-4E26-B69D-B2084CF818E5}" dt="2023-07-28T03:30:13.049" v="11650"/>
        <pc:sldMkLst>
          <pc:docMk/>
          <pc:sldMk cId="0" sldId="270"/>
        </pc:sldMkLst>
        <pc:spChg chg="add del mod">
          <ac:chgData name="tuyết nguyễn thị ánh" userId="a6fbc05945fbe6a6" providerId="LiveId" clId="{41A3D93F-0C36-4E26-B69D-B2084CF818E5}" dt="2023-07-27T12:56:56.091" v="7234" actId="478"/>
          <ac:spMkLst>
            <pc:docMk/>
            <pc:sldMk cId="0" sldId="270"/>
            <ac:spMk id="3" creationId="{F0D7458B-DCFB-09A3-0BDD-1ED766906884}"/>
          </ac:spMkLst>
        </pc:spChg>
        <pc:spChg chg="add del mod">
          <ac:chgData name="tuyết nguyễn thị ánh" userId="a6fbc05945fbe6a6" providerId="LiveId" clId="{41A3D93F-0C36-4E26-B69D-B2084CF818E5}" dt="2023-07-27T12:56:57.062" v="7235" actId="478"/>
          <ac:spMkLst>
            <pc:docMk/>
            <pc:sldMk cId="0" sldId="270"/>
            <ac:spMk id="5" creationId="{AC4F6919-841C-4290-66AB-AF1850F15A86}"/>
          </ac:spMkLst>
        </pc:spChg>
        <pc:spChg chg="add mod">
          <ac:chgData name="tuyết nguyễn thị ánh" userId="a6fbc05945fbe6a6" providerId="LiveId" clId="{41A3D93F-0C36-4E26-B69D-B2084CF818E5}" dt="2023-07-27T12:57:59.149" v="7282" actId="1076"/>
          <ac:spMkLst>
            <pc:docMk/>
            <pc:sldMk cId="0" sldId="270"/>
            <ac:spMk id="6" creationId="{BC2CD061-364E-1163-24E5-74B70E9EADAC}"/>
          </ac:spMkLst>
        </pc:spChg>
        <pc:spChg chg="del mod ord">
          <ac:chgData name="tuyết nguyễn thị ánh" userId="a6fbc05945fbe6a6" providerId="LiveId" clId="{41A3D93F-0C36-4E26-B69D-B2084CF818E5}" dt="2023-07-27T12:56:54.560" v="7233" actId="478"/>
          <ac:spMkLst>
            <pc:docMk/>
            <pc:sldMk cId="0" sldId="270"/>
            <ac:spMk id="10541" creationId="{00000000-0000-0000-0000-000000000000}"/>
          </ac:spMkLst>
        </pc:spChg>
        <pc:spChg chg="del mod ord">
          <ac:chgData name="tuyết nguyễn thị ánh" userId="a6fbc05945fbe6a6" providerId="LiveId" clId="{41A3D93F-0C36-4E26-B69D-B2084CF818E5}" dt="2023-07-27T12:56:54.560" v="7233" actId="478"/>
          <ac:spMkLst>
            <pc:docMk/>
            <pc:sldMk cId="0" sldId="270"/>
            <ac:spMk id="10542" creationId="{00000000-0000-0000-0000-000000000000}"/>
          </ac:spMkLst>
        </pc:spChg>
      </pc:sldChg>
      <pc:sldChg chg="del">
        <pc:chgData name="tuyết nguyễn thị ánh" userId="a6fbc05945fbe6a6" providerId="LiveId" clId="{41A3D93F-0C36-4E26-B69D-B2084CF818E5}" dt="2023-07-27T11:52:42.880" v="4662" actId="47"/>
        <pc:sldMkLst>
          <pc:docMk/>
          <pc:sldMk cId="0" sldId="271"/>
        </pc:sldMkLst>
      </pc:sldChg>
      <pc:sldChg chg="del">
        <pc:chgData name="tuyết nguyễn thị ánh" userId="a6fbc05945fbe6a6" providerId="LiveId" clId="{41A3D93F-0C36-4E26-B69D-B2084CF818E5}" dt="2023-07-27T11:52:42.313" v="4661" actId="47"/>
        <pc:sldMkLst>
          <pc:docMk/>
          <pc:sldMk cId="0" sldId="272"/>
        </pc:sldMkLst>
      </pc:sldChg>
      <pc:sldChg chg="del">
        <pc:chgData name="tuyết nguyễn thị ánh" userId="a6fbc05945fbe6a6" providerId="LiveId" clId="{41A3D93F-0C36-4E26-B69D-B2084CF818E5}" dt="2023-07-27T11:52:41.913" v="4660" actId="47"/>
        <pc:sldMkLst>
          <pc:docMk/>
          <pc:sldMk cId="0" sldId="273"/>
        </pc:sldMkLst>
      </pc:sldChg>
      <pc:sldChg chg="del">
        <pc:chgData name="tuyết nguyễn thị ánh" userId="a6fbc05945fbe6a6" providerId="LiveId" clId="{41A3D93F-0C36-4E26-B69D-B2084CF818E5}" dt="2023-07-27T11:52:41.904" v="4659" actId="47"/>
        <pc:sldMkLst>
          <pc:docMk/>
          <pc:sldMk cId="0" sldId="274"/>
        </pc:sldMkLst>
      </pc:sldChg>
      <pc:sldChg chg="del">
        <pc:chgData name="tuyết nguyễn thị ánh" userId="a6fbc05945fbe6a6" providerId="LiveId" clId="{41A3D93F-0C36-4E26-B69D-B2084CF818E5}" dt="2023-07-27T11:52:41.888" v="4658" actId="47"/>
        <pc:sldMkLst>
          <pc:docMk/>
          <pc:sldMk cId="0" sldId="275"/>
        </pc:sldMkLst>
      </pc:sldChg>
      <pc:sldChg chg="add del">
        <pc:chgData name="tuyết nguyễn thị ánh" userId="a6fbc05945fbe6a6" providerId="LiveId" clId="{41A3D93F-0C36-4E26-B69D-B2084CF818E5}" dt="2023-07-27T12:24:29.768" v="6813"/>
        <pc:sldMkLst>
          <pc:docMk/>
          <pc:sldMk cId="0" sldId="276"/>
        </pc:sldMkLst>
      </pc:sldChg>
      <pc:sldChg chg="del">
        <pc:chgData name="tuyết nguyễn thị ánh" userId="a6fbc05945fbe6a6" providerId="LiveId" clId="{41A3D93F-0C36-4E26-B69D-B2084CF818E5}" dt="2023-07-27T11:52:41.497" v="4656" actId="47"/>
        <pc:sldMkLst>
          <pc:docMk/>
          <pc:sldMk cId="2072175038" sldId="277"/>
        </pc:sldMkLst>
      </pc:sldChg>
      <pc:sldChg chg="modSp add">
        <pc:chgData name="tuyết nguyễn thị ánh" userId="a6fbc05945fbe6a6" providerId="LiveId" clId="{41A3D93F-0C36-4E26-B69D-B2084CF818E5}" dt="2023-07-27T12:26:14.819" v="6814"/>
        <pc:sldMkLst>
          <pc:docMk/>
          <pc:sldMk cId="2122085460" sldId="278"/>
        </pc:sldMkLst>
        <pc:picChg chg="mod">
          <ac:chgData name="tuyết nguyễn thị ánh" userId="a6fbc05945fbe6a6" providerId="LiveId" clId="{41A3D93F-0C36-4E26-B69D-B2084CF818E5}" dt="2023-07-27T12:26:14.819" v="6814"/>
          <ac:picMkLst>
            <pc:docMk/>
            <pc:sldMk cId="2122085460" sldId="278"/>
            <ac:picMk id="48" creationId="{7CF7896F-5EA2-BEC8-620D-9AB4D4061BA8}"/>
          </ac:picMkLst>
        </pc:picChg>
      </pc:sldChg>
      <pc:sldChg chg="modSp add mod">
        <pc:chgData name="tuyết nguyễn thị ánh" userId="a6fbc05945fbe6a6" providerId="LiveId" clId="{41A3D93F-0C36-4E26-B69D-B2084CF818E5}" dt="2023-07-27T12:36:03.522" v="6961" actId="1076"/>
        <pc:sldMkLst>
          <pc:docMk/>
          <pc:sldMk cId="1024508906" sldId="279"/>
        </pc:sldMkLst>
        <pc:spChg chg="mod">
          <ac:chgData name="tuyết nguyễn thị ánh" userId="a6fbc05945fbe6a6" providerId="LiveId" clId="{41A3D93F-0C36-4E26-B69D-B2084CF818E5}" dt="2023-07-27T12:34:00.980" v="6938" actId="14100"/>
          <ac:spMkLst>
            <pc:docMk/>
            <pc:sldMk cId="1024508906" sldId="279"/>
            <ac:spMk id="11" creationId="{2DE8C9A0-C97A-624C-3AC8-AB9E1DACB141}"/>
          </ac:spMkLst>
        </pc:spChg>
        <pc:spChg chg="mod">
          <ac:chgData name="tuyết nguyễn thị ánh" userId="a6fbc05945fbe6a6" providerId="LiveId" clId="{41A3D93F-0C36-4E26-B69D-B2084CF818E5}" dt="2023-07-27T12:36:03.522" v="6961" actId="1076"/>
          <ac:spMkLst>
            <pc:docMk/>
            <pc:sldMk cId="1024508906" sldId="279"/>
            <ac:spMk id="14" creationId="{1728F394-2715-18DC-B977-79A6B035E6DB}"/>
          </ac:spMkLst>
        </pc:spChg>
        <pc:spChg chg="mod">
          <ac:chgData name="tuyết nguyễn thị ánh" userId="a6fbc05945fbe6a6" providerId="LiveId" clId="{41A3D93F-0C36-4E26-B69D-B2084CF818E5}" dt="2023-07-27T12:34:00.980" v="6938" actId="14100"/>
          <ac:spMkLst>
            <pc:docMk/>
            <pc:sldMk cId="1024508906" sldId="279"/>
            <ac:spMk id="15" creationId="{A6FA1030-51E3-541C-FC12-EAD4A26C1059}"/>
          </ac:spMkLst>
        </pc:spChg>
        <pc:spChg chg="mod">
          <ac:chgData name="tuyết nguyễn thị ánh" userId="a6fbc05945fbe6a6" providerId="LiveId" clId="{41A3D93F-0C36-4E26-B69D-B2084CF818E5}" dt="2023-07-27T12:34:00.980" v="6938" actId="14100"/>
          <ac:spMkLst>
            <pc:docMk/>
            <pc:sldMk cId="1024508906" sldId="279"/>
            <ac:spMk id="16" creationId="{372D6353-AD85-8B42-B496-6678D68673E2}"/>
          </ac:spMkLst>
        </pc:spChg>
        <pc:spChg chg="mod">
          <ac:chgData name="tuyết nguyễn thị ánh" userId="a6fbc05945fbe6a6" providerId="LiveId" clId="{41A3D93F-0C36-4E26-B69D-B2084CF818E5}" dt="2023-07-27T12:34:00.980" v="6938" actId="14100"/>
          <ac:spMkLst>
            <pc:docMk/>
            <pc:sldMk cId="1024508906" sldId="279"/>
            <ac:spMk id="17" creationId="{5615FDC2-5DAE-01DC-73AC-64601178DA19}"/>
          </ac:spMkLst>
        </pc:spChg>
        <pc:spChg chg="mod">
          <ac:chgData name="tuyết nguyễn thị ánh" userId="a6fbc05945fbe6a6" providerId="LiveId" clId="{41A3D93F-0C36-4E26-B69D-B2084CF818E5}" dt="2023-07-27T12:30:24.829" v="6879" actId="14100"/>
          <ac:spMkLst>
            <pc:docMk/>
            <pc:sldMk cId="1024508906" sldId="279"/>
            <ac:spMk id="18" creationId="{A6A8ADF2-3762-1664-9D3E-3D2230AA262A}"/>
          </ac:spMkLst>
        </pc:spChg>
        <pc:picChg chg="mod">
          <ac:chgData name="tuyết nguyễn thị ánh" userId="a6fbc05945fbe6a6" providerId="LiveId" clId="{41A3D93F-0C36-4E26-B69D-B2084CF818E5}" dt="2023-07-27T12:31:14.519" v="6899" actId="1076"/>
          <ac:picMkLst>
            <pc:docMk/>
            <pc:sldMk cId="1024508906" sldId="279"/>
            <ac:picMk id="32" creationId="{95FC5D24-6386-4E35-2430-A8B136285647}"/>
          </ac:picMkLst>
        </pc:picChg>
      </pc:sldChg>
      <pc:sldChg chg="modSp add mod">
        <pc:chgData name="tuyết nguyễn thị ánh" userId="a6fbc05945fbe6a6" providerId="LiveId" clId="{41A3D93F-0C36-4E26-B69D-B2084CF818E5}" dt="2023-07-27T12:43:22.109" v="7067" actId="1076"/>
        <pc:sldMkLst>
          <pc:docMk/>
          <pc:sldMk cId="3183909077" sldId="280"/>
        </pc:sldMkLst>
        <pc:spChg chg="mod">
          <ac:chgData name="tuyết nguyễn thị ánh" userId="a6fbc05945fbe6a6" providerId="LiveId" clId="{41A3D93F-0C36-4E26-B69D-B2084CF818E5}" dt="2023-07-27T12:43:15.057" v="7066" actId="255"/>
          <ac:spMkLst>
            <pc:docMk/>
            <pc:sldMk cId="3183909077" sldId="280"/>
            <ac:spMk id="6" creationId="{F451D9A9-5E15-BDFD-1271-8F4EBB715FCE}"/>
          </ac:spMkLst>
        </pc:spChg>
        <pc:spChg chg="mod">
          <ac:chgData name="tuyết nguyễn thị ánh" userId="a6fbc05945fbe6a6" providerId="LiveId" clId="{41A3D93F-0C36-4E26-B69D-B2084CF818E5}" dt="2023-07-27T12:43:15.057" v="7066" actId="255"/>
          <ac:spMkLst>
            <pc:docMk/>
            <pc:sldMk cId="3183909077" sldId="280"/>
            <ac:spMk id="8" creationId="{61E4079C-FF64-F0AD-92A1-8F5E477B34D2}"/>
          </ac:spMkLst>
        </pc:spChg>
        <pc:spChg chg="mod">
          <ac:chgData name="tuyết nguyễn thị ánh" userId="a6fbc05945fbe6a6" providerId="LiveId" clId="{41A3D93F-0C36-4E26-B69D-B2084CF818E5}" dt="2023-07-27T12:43:22.109" v="7067" actId="1076"/>
          <ac:spMkLst>
            <pc:docMk/>
            <pc:sldMk cId="3183909077" sldId="280"/>
            <ac:spMk id="9" creationId="{EEC76957-F287-ABE6-519F-A78BABD1EFDD}"/>
          </ac:spMkLst>
        </pc:spChg>
        <pc:spChg chg="mod">
          <ac:chgData name="tuyết nguyễn thị ánh" userId="a6fbc05945fbe6a6" providerId="LiveId" clId="{41A3D93F-0C36-4E26-B69D-B2084CF818E5}" dt="2023-07-27T12:43:15.057" v="7066" actId="255"/>
          <ac:spMkLst>
            <pc:docMk/>
            <pc:sldMk cId="3183909077" sldId="280"/>
            <ac:spMk id="10" creationId="{C6B608DB-DA94-4AAF-B03E-98FCC37DD1E7}"/>
          </ac:spMkLst>
        </pc:spChg>
        <pc:spChg chg="mod">
          <ac:chgData name="tuyết nguyễn thị ánh" userId="a6fbc05945fbe6a6" providerId="LiveId" clId="{41A3D93F-0C36-4E26-B69D-B2084CF818E5}" dt="2023-07-27T12:43:15.057" v="7066" actId="255"/>
          <ac:spMkLst>
            <pc:docMk/>
            <pc:sldMk cId="3183909077" sldId="280"/>
            <ac:spMk id="13" creationId="{57B2BD6A-AE66-9145-EF24-4F0D51EA74AA}"/>
          </ac:spMkLst>
        </pc:spChg>
        <pc:spChg chg="mod">
          <ac:chgData name="tuyết nguyễn thị ánh" userId="a6fbc05945fbe6a6" providerId="LiveId" clId="{41A3D93F-0C36-4E26-B69D-B2084CF818E5}" dt="2023-07-27T12:41:46.229" v="7035" actId="2711"/>
          <ac:spMkLst>
            <pc:docMk/>
            <pc:sldMk cId="3183909077" sldId="280"/>
            <ac:spMk id="28" creationId="{E61D4046-9D0D-71A8-5E6D-C216D938944C}"/>
          </ac:spMkLst>
        </pc:spChg>
      </pc:sldChg>
      <pc:sldChg chg="del">
        <pc:chgData name="tuyết nguyễn thị ánh" userId="a6fbc05945fbe6a6" providerId="LiveId" clId="{41A3D93F-0C36-4E26-B69D-B2084CF818E5}" dt="2023-07-27T11:52:40.613" v="4652" actId="47"/>
        <pc:sldMkLst>
          <pc:docMk/>
          <pc:sldMk cId="3406881587" sldId="281"/>
        </pc:sldMkLst>
        <pc:spChg chg="del mod">
          <ac:chgData name="tuyết nguyễn thị ánh" userId="a6fbc05945fbe6a6" providerId="LiveId" clId="{41A3D93F-0C36-4E26-B69D-B2084CF818E5}" dt="2023-07-27T12:46:06.396" v="7124" actId="478"/>
          <ac:spMkLst>
            <pc:docMk/>
            <pc:sldMk cId="3406881587" sldId="281"/>
            <ac:spMk id="6" creationId="{CDF706D4-2006-FE8D-9E39-606337390B25}"/>
          </ac:spMkLst>
        </pc:spChg>
        <pc:spChg chg="del mod">
          <ac:chgData name="tuyết nguyễn thị ánh" userId="a6fbc05945fbe6a6" providerId="LiveId" clId="{41A3D93F-0C36-4E26-B69D-B2084CF818E5}" dt="2023-07-27T12:46:07.710" v="7126" actId="478"/>
          <ac:spMkLst>
            <pc:docMk/>
            <pc:sldMk cId="3406881587" sldId="281"/>
            <ac:spMk id="8" creationId="{1BB79414-20E5-7A0F-6A2E-92E4B2283821}"/>
          </ac:spMkLst>
        </pc:spChg>
        <pc:spChg chg="del mod">
          <ac:chgData name="tuyết nguyễn thị ánh" userId="a6fbc05945fbe6a6" providerId="LiveId" clId="{41A3D93F-0C36-4E26-B69D-B2084CF818E5}" dt="2023-07-27T12:46:08.810" v="7128" actId="478"/>
          <ac:spMkLst>
            <pc:docMk/>
            <pc:sldMk cId="3406881587" sldId="281"/>
            <ac:spMk id="9" creationId="{742F3C4F-881E-0785-86F9-2DCBFD0E70DB}"/>
          </ac:spMkLst>
        </pc:spChg>
        <pc:spChg chg="add mod">
          <ac:chgData name="tuyết nguyễn thị ánh" userId="a6fbc05945fbe6a6" providerId="LiveId" clId="{41A3D93F-0C36-4E26-B69D-B2084CF818E5}" dt="2023-07-27T12:48:44.650" v="7149" actId="255"/>
          <ac:spMkLst>
            <pc:docMk/>
            <pc:sldMk cId="3406881587" sldId="281"/>
            <ac:spMk id="11" creationId="{D7544F29-7341-10A9-0F8E-2AA70D054D7E}"/>
          </ac:spMkLst>
        </pc:spChg>
        <pc:spChg chg="del mod">
          <ac:chgData name="tuyết nguyễn thị ánh" userId="a6fbc05945fbe6a6" providerId="LiveId" clId="{41A3D93F-0C36-4E26-B69D-B2084CF818E5}" dt="2023-07-27T12:46:07.062" v="7125" actId="478"/>
          <ac:spMkLst>
            <pc:docMk/>
            <pc:sldMk cId="3406881587" sldId="281"/>
            <ac:spMk id="12" creationId="{199A6713-322F-7C8C-7C53-4D1497770C57}"/>
          </ac:spMkLst>
        </pc:spChg>
        <pc:spChg chg="del mod">
          <ac:chgData name="tuyết nguyễn thị ánh" userId="a6fbc05945fbe6a6" providerId="LiveId" clId="{41A3D93F-0C36-4E26-B69D-B2084CF818E5}" dt="2023-07-27T12:46:08.296" v="7127" actId="478"/>
          <ac:spMkLst>
            <pc:docMk/>
            <pc:sldMk cId="3406881587" sldId="281"/>
            <ac:spMk id="13" creationId="{76D6FD68-0C99-FBCC-FA56-ADD7BC50E0F9}"/>
          </ac:spMkLst>
        </pc:spChg>
        <pc:spChg chg="add mod">
          <ac:chgData name="tuyết nguyễn thị ánh" userId="a6fbc05945fbe6a6" providerId="LiveId" clId="{41A3D93F-0C36-4E26-B69D-B2084CF818E5}" dt="2023-07-27T12:48:44.650" v="7149" actId="255"/>
          <ac:spMkLst>
            <pc:docMk/>
            <pc:sldMk cId="3406881587" sldId="281"/>
            <ac:spMk id="14" creationId="{5F352AA9-7920-6C6D-9E20-6D1314BE2101}"/>
          </ac:spMkLst>
        </pc:spChg>
        <pc:spChg chg="add mod">
          <ac:chgData name="tuyết nguyễn thị ánh" userId="a6fbc05945fbe6a6" providerId="LiveId" clId="{41A3D93F-0C36-4E26-B69D-B2084CF818E5}" dt="2023-07-27T12:48:44.650" v="7149" actId="255"/>
          <ac:spMkLst>
            <pc:docMk/>
            <pc:sldMk cId="3406881587" sldId="281"/>
            <ac:spMk id="15" creationId="{B2DC938F-1FBA-4C62-16E8-3134C31C5750}"/>
          </ac:spMkLst>
        </pc:spChg>
        <pc:spChg chg="add mod">
          <ac:chgData name="tuyết nguyễn thị ánh" userId="a6fbc05945fbe6a6" providerId="LiveId" clId="{41A3D93F-0C36-4E26-B69D-B2084CF818E5}" dt="2023-07-27T12:48:44.650" v="7149" actId="255"/>
          <ac:spMkLst>
            <pc:docMk/>
            <pc:sldMk cId="3406881587" sldId="281"/>
            <ac:spMk id="16" creationId="{194838CE-D1EE-A9BC-C695-2802B1442713}"/>
          </ac:spMkLst>
        </pc:spChg>
        <pc:spChg chg="add mod">
          <ac:chgData name="tuyết nguyễn thị ánh" userId="a6fbc05945fbe6a6" providerId="LiveId" clId="{41A3D93F-0C36-4E26-B69D-B2084CF818E5}" dt="2023-07-27T12:47:18.871" v="7139" actId="255"/>
          <ac:spMkLst>
            <pc:docMk/>
            <pc:sldMk cId="3406881587" sldId="281"/>
            <ac:spMk id="17" creationId="{CD56F22C-C0C2-F9A5-5027-BD9F597AD0D5}"/>
          </ac:spMkLst>
        </pc:spChg>
        <pc:spChg chg="add mod">
          <ac:chgData name="tuyết nguyễn thị ánh" userId="a6fbc05945fbe6a6" providerId="LiveId" clId="{41A3D93F-0C36-4E26-B69D-B2084CF818E5}" dt="2023-07-27T12:49:02.431" v="7152" actId="14100"/>
          <ac:spMkLst>
            <pc:docMk/>
            <pc:sldMk cId="3406881587" sldId="281"/>
            <ac:spMk id="18" creationId="{5653DB57-B687-DF35-2BCB-530E183DD86A}"/>
          </ac:spMkLst>
        </pc:spChg>
        <pc:spChg chg="del mod">
          <ac:chgData name="tuyết nguyễn thị ánh" userId="a6fbc05945fbe6a6" providerId="LiveId" clId="{41A3D93F-0C36-4E26-B69D-B2084CF818E5}" dt="2023-07-27T12:46:05.589" v="7123" actId="478"/>
          <ac:spMkLst>
            <pc:docMk/>
            <pc:sldMk cId="3406881587" sldId="281"/>
            <ac:spMk id="28" creationId="{E61D4046-9D0D-71A8-5E6D-C216D938944C}"/>
          </ac:spMkLst>
        </pc:spChg>
        <pc:picChg chg="mod">
          <ac:chgData name="tuyết nguyễn thị ánh" userId="a6fbc05945fbe6a6" providerId="LiveId" clId="{41A3D93F-0C36-4E26-B69D-B2084CF818E5}" dt="2023-07-27T12:46:31.246" v="7130" actId="14100"/>
          <ac:picMkLst>
            <pc:docMk/>
            <pc:sldMk cId="3406881587" sldId="281"/>
            <ac:picMk id="10" creationId="{181F373E-CB88-1754-D4DC-E56F58AC655C}"/>
          </ac:picMkLst>
        </pc:picChg>
      </pc:sldChg>
      <pc:sldChg chg="modSp add mod">
        <pc:chgData name="tuyết nguyễn thị ánh" userId="a6fbc05945fbe6a6" providerId="LiveId" clId="{41A3D93F-0C36-4E26-B69D-B2084CF818E5}" dt="2023-07-27T12:56:30.671" v="7227" actId="1076"/>
        <pc:sldMkLst>
          <pc:docMk/>
          <pc:sldMk cId="3696406674" sldId="282"/>
        </pc:sldMkLst>
        <pc:spChg chg="mod">
          <ac:chgData name="tuyết nguyễn thị ánh" userId="a6fbc05945fbe6a6" providerId="LiveId" clId="{41A3D93F-0C36-4E26-B69D-B2084CF818E5}" dt="2023-07-27T12:53:32.678" v="7178" actId="255"/>
          <ac:spMkLst>
            <pc:docMk/>
            <pc:sldMk cId="3696406674" sldId="282"/>
            <ac:spMk id="6" creationId="{B66A4424-2046-B1B1-0D0F-2048DA663BA7}"/>
          </ac:spMkLst>
        </pc:spChg>
        <pc:spChg chg="mod">
          <ac:chgData name="tuyết nguyễn thị ánh" userId="a6fbc05945fbe6a6" providerId="LiveId" clId="{41A3D93F-0C36-4E26-B69D-B2084CF818E5}" dt="2023-07-27T12:53:32.678" v="7178" actId="255"/>
          <ac:spMkLst>
            <pc:docMk/>
            <pc:sldMk cId="3696406674" sldId="282"/>
            <ac:spMk id="8" creationId="{631B0EC4-61A7-6881-C8EB-2D7F07B26B3F}"/>
          </ac:spMkLst>
        </pc:spChg>
        <pc:spChg chg="mod">
          <ac:chgData name="tuyết nguyễn thị ánh" userId="a6fbc05945fbe6a6" providerId="LiveId" clId="{41A3D93F-0C36-4E26-B69D-B2084CF818E5}" dt="2023-07-27T12:56:30.671" v="7227" actId="1076"/>
          <ac:spMkLst>
            <pc:docMk/>
            <pc:sldMk cId="3696406674" sldId="282"/>
            <ac:spMk id="9" creationId="{7C65FBDF-8E13-925E-7CD5-4D284C13AA3A}"/>
          </ac:spMkLst>
        </pc:spChg>
        <pc:spChg chg="mod">
          <ac:chgData name="tuyết nguyễn thị ánh" userId="a6fbc05945fbe6a6" providerId="LiveId" clId="{41A3D93F-0C36-4E26-B69D-B2084CF818E5}" dt="2023-07-27T12:53:32.678" v="7178" actId="255"/>
          <ac:spMkLst>
            <pc:docMk/>
            <pc:sldMk cId="3696406674" sldId="282"/>
            <ac:spMk id="12" creationId="{C038F706-35C5-7C67-0E5D-3113985429B8}"/>
          </ac:spMkLst>
        </pc:spChg>
        <pc:spChg chg="mod">
          <ac:chgData name="tuyết nguyễn thị ánh" userId="a6fbc05945fbe6a6" providerId="LiveId" clId="{41A3D93F-0C36-4E26-B69D-B2084CF818E5}" dt="2023-07-27T12:53:32.678" v="7178" actId="255"/>
          <ac:spMkLst>
            <pc:docMk/>
            <pc:sldMk cId="3696406674" sldId="282"/>
            <ac:spMk id="13" creationId="{2E70E2ED-EA1D-3200-CCB0-5D646E5F56E6}"/>
          </ac:spMkLst>
        </pc:spChg>
        <pc:spChg chg="mod">
          <ac:chgData name="tuyết nguyễn thị ánh" userId="a6fbc05945fbe6a6" providerId="LiveId" clId="{41A3D93F-0C36-4E26-B69D-B2084CF818E5}" dt="2023-07-27T12:49:52.481" v="7163"/>
          <ac:spMkLst>
            <pc:docMk/>
            <pc:sldMk cId="3696406674" sldId="282"/>
            <ac:spMk id="28" creationId="{E61D4046-9D0D-71A8-5E6D-C216D938944C}"/>
          </ac:spMkLst>
        </pc:spChg>
      </pc:sldChg>
      <pc:sldChg chg="del">
        <pc:chgData name="tuyết nguyễn thị ánh" userId="a6fbc05945fbe6a6" providerId="LiveId" clId="{41A3D93F-0C36-4E26-B69D-B2084CF818E5}" dt="2023-07-27T11:52:40.397" v="4650" actId="47"/>
        <pc:sldMkLst>
          <pc:docMk/>
          <pc:sldMk cId="0" sldId="283"/>
        </pc:sldMkLst>
      </pc:sldChg>
      <pc:sldChg chg="del">
        <pc:chgData name="tuyết nguyễn thị ánh" userId="a6fbc05945fbe6a6" providerId="LiveId" clId="{41A3D93F-0C36-4E26-B69D-B2084CF818E5}" dt="2023-07-27T11:52:40.263" v="4649" actId="47"/>
        <pc:sldMkLst>
          <pc:docMk/>
          <pc:sldMk cId="0" sldId="284"/>
        </pc:sldMkLst>
      </pc:sldChg>
      <pc:sldChg chg="del">
        <pc:chgData name="tuyết nguyễn thị ánh" userId="a6fbc05945fbe6a6" providerId="LiveId" clId="{41A3D93F-0C36-4E26-B69D-B2084CF818E5}" dt="2023-07-27T11:52:40.121" v="4648" actId="47"/>
        <pc:sldMkLst>
          <pc:docMk/>
          <pc:sldMk cId="0" sldId="285"/>
        </pc:sldMkLst>
      </pc:sldChg>
      <pc:sldChg chg="del">
        <pc:chgData name="tuyết nguyễn thị ánh" userId="a6fbc05945fbe6a6" providerId="LiveId" clId="{41A3D93F-0C36-4E26-B69D-B2084CF818E5}" dt="2023-07-27T11:52:39.963" v="4647" actId="47"/>
        <pc:sldMkLst>
          <pc:docMk/>
          <pc:sldMk cId="0" sldId="286"/>
        </pc:sldMkLst>
      </pc:sldChg>
      <pc:sldChg chg="del">
        <pc:chgData name="tuyết nguyễn thị ánh" userId="a6fbc05945fbe6a6" providerId="LiveId" clId="{41A3D93F-0C36-4E26-B69D-B2084CF818E5}" dt="2023-07-27T11:52:39.797" v="4646" actId="47"/>
        <pc:sldMkLst>
          <pc:docMk/>
          <pc:sldMk cId="0" sldId="287"/>
        </pc:sldMkLst>
      </pc:sldChg>
      <pc:sldChg chg="del">
        <pc:chgData name="tuyết nguyễn thị ánh" userId="a6fbc05945fbe6a6" providerId="LiveId" clId="{41A3D93F-0C36-4E26-B69D-B2084CF818E5}" dt="2023-07-27T11:52:39.614" v="4645" actId="47"/>
        <pc:sldMkLst>
          <pc:docMk/>
          <pc:sldMk cId="0" sldId="288"/>
        </pc:sldMkLst>
      </pc:sldChg>
      <pc:sldChg chg="delSp add mod ord modTransition delAnim modAnim">
        <pc:chgData name="tuyết nguyễn thị ánh" userId="a6fbc05945fbe6a6" providerId="LiveId" clId="{41A3D93F-0C36-4E26-B69D-B2084CF818E5}" dt="2023-07-28T03:29:36.397" v="11639"/>
        <pc:sldMkLst>
          <pc:docMk/>
          <pc:sldMk cId="323314956" sldId="289"/>
        </pc:sldMkLst>
        <pc:picChg chg="del">
          <ac:chgData name="tuyết nguyễn thị ánh" userId="a6fbc05945fbe6a6" providerId="LiveId" clId="{41A3D93F-0C36-4E26-B69D-B2084CF818E5}" dt="2023-07-27T08:43:46.198" v="1959" actId="478"/>
          <ac:picMkLst>
            <pc:docMk/>
            <pc:sldMk cId="323314956" sldId="289"/>
            <ac:picMk id="17" creationId="{181D297F-5D8F-2568-B0B9-B1342D53EBC6}"/>
          </ac:picMkLst>
        </pc:picChg>
        <pc:picChg chg="del">
          <ac:chgData name="tuyết nguyễn thị ánh" userId="a6fbc05945fbe6a6" providerId="LiveId" clId="{41A3D93F-0C36-4E26-B69D-B2084CF818E5}" dt="2023-07-27T08:43:47.320" v="1960" actId="478"/>
          <ac:picMkLst>
            <pc:docMk/>
            <pc:sldMk cId="323314956" sldId="289"/>
            <ac:picMk id="18" creationId="{06FC6377-6FAD-3BF9-9F12-D513FA276801}"/>
          </ac:picMkLst>
        </pc:picChg>
      </pc:sldChg>
      <pc:sldChg chg="modSp add mod modAnim">
        <pc:chgData name="tuyết nguyễn thị ánh" userId="a6fbc05945fbe6a6" providerId="LiveId" clId="{41A3D93F-0C36-4E26-B69D-B2084CF818E5}" dt="2023-07-28T02:49:29.572" v="11038"/>
        <pc:sldMkLst>
          <pc:docMk/>
          <pc:sldMk cId="3815108528" sldId="290"/>
        </pc:sldMkLst>
        <pc:spChg chg="mod">
          <ac:chgData name="tuyết nguyễn thị ánh" userId="a6fbc05945fbe6a6" providerId="LiveId" clId="{41A3D93F-0C36-4E26-B69D-B2084CF818E5}" dt="2023-07-27T08:46:11.164" v="2089" actId="20577"/>
          <ac:spMkLst>
            <pc:docMk/>
            <pc:sldMk cId="3815108528" sldId="290"/>
            <ac:spMk id="19" creationId="{8B46D1F8-214C-894C-4208-5FECF7DF8683}"/>
          </ac:spMkLst>
        </pc:spChg>
      </pc:sldChg>
      <pc:sldChg chg="modSp add mod ord modTransition">
        <pc:chgData name="tuyết nguyễn thị ánh" userId="a6fbc05945fbe6a6" providerId="LiveId" clId="{41A3D93F-0C36-4E26-B69D-B2084CF818E5}" dt="2023-07-28T03:29:42.312" v="11640"/>
        <pc:sldMkLst>
          <pc:docMk/>
          <pc:sldMk cId="4275608358" sldId="291"/>
        </pc:sldMkLst>
        <pc:spChg chg="mod">
          <ac:chgData name="tuyết nguyễn thị ánh" userId="a6fbc05945fbe6a6" providerId="LiveId" clId="{41A3D93F-0C36-4E26-B69D-B2084CF818E5}" dt="2023-07-27T08:53:04.671" v="2280" actId="1076"/>
          <ac:spMkLst>
            <pc:docMk/>
            <pc:sldMk cId="4275608358" sldId="291"/>
            <ac:spMk id="6" creationId="{F65C1643-9ACE-C958-3571-BD7AC02E38EF}"/>
          </ac:spMkLst>
        </pc:spChg>
        <pc:spChg chg="mod">
          <ac:chgData name="tuyết nguyễn thị ánh" userId="a6fbc05945fbe6a6" providerId="LiveId" clId="{41A3D93F-0C36-4E26-B69D-B2084CF818E5}" dt="2023-07-27T08:53:04.671" v="2280" actId="1076"/>
          <ac:spMkLst>
            <pc:docMk/>
            <pc:sldMk cId="4275608358" sldId="291"/>
            <ac:spMk id="8894" creationId="{00000000-0000-0000-0000-000000000000}"/>
          </ac:spMkLst>
        </pc:spChg>
      </pc:sldChg>
      <pc:sldChg chg="addSp delSp modSp new mod modTransition modClrScheme modAnim chgLayout">
        <pc:chgData name="tuyết nguyễn thị ánh" userId="a6fbc05945fbe6a6" providerId="LiveId" clId="{41A3D93F-0C36-4E26-B69D-B2084CF818E5}" dt="2023-07-28T03:30:07.701" v="11648"/>
        <pc:sldMkLst>
          <pc:docMk/>
          <pc:sldMk cId="803219676" sldId="292"/>
        </pc:sldMkLst>
        <pc:spChg chg="del mod ord">
          <ac:chgData name="tuyết nguyễn thị ánh" userId="a6fbc05945fbe6a6" providerId="LiveId" clId="{41A3D93F-0C36-4E26-B69D-B2084CF818E5}" dt="2023-07-27T12:09:28.735" v="5336" actId="700"/>
          <ac:spMkLst>
            <pc:docMk/>
            <pc:sldMk cId="803219676" sldId="292"/>
            <ac:spMk id="2" creationId="{EEED09B5-0A10-E4BE-2180-595E7B639613}"/>
          </ac:spMkLst>
        </pc:spChg>
        <pc:spChg chg="del mod ord">
          <ac:chgData name="tuyết nguyễn thị ánh" userId="a6fbc05945fbe6a6" providerId="LiveId" clId="{41A3D93F-0C36-4E26-B69D-B2084CF818E5}" dt="2023-07-27T12:09:28.735" v="5336" actId="700"/>
          <ac:spMkLst>
            <pc:docMk/>
            <pc:sldMk cId="803219676" sldId="292"/>
            <ac:spMk id="3" creationId="{1FEEF4BD-8033-8ADA-8E06-3BADAA7D0D77}"/>
          </ac:spMkLst>
        </pc:spChg>
        <pc:spChg chg="add del mod ord">
          <ac:chgData name="tuyết nguyễn thị ánh" userId="a6fbc05945fbe6a6" providerId="LiveId" clId="{41A3D93F-0C36-4E26-B69D-B2084CF818E5}" dt="2023-07-27T12:09:31.789" v="5337" actId="478"/>
          <ac:spMkLst>
            <pc:docMk/>
            <pc:sldMk cId="803219676" sldId="292"/>
            <ac:spMk id="4" creationId="{20306FE7-1C11-15CD-834E-1A703583923A}"/>
          </ac:spMkLst>
        </pc:spChg>
        <pc:spChg chg="add del mod ord">
          <ac:chgData name="tuyết nguyễn thị ánh" userId="a6fbc05945fbe6a6" providerId="LiveId" clId="{41A3D93F-0C36-4E26-B69D-B2084CF818E5}" dt="2023-07-27T12:09:34.520" v="5339" actId="478"/>
          <ac:spMkLst>
            <pc:docMk/>
            <pc:sldMk cId="803219676" sldId="292"/>
            <ac:spMk id="5" creationId="{957D1403-1E50-E7C0-85CD-DAA0071CCEEF}"/>
          </ac:spMkLst>
        </pc:spChg>
        <pc:spChg chg="add del mod ord">
          <ac:chgData name="tuyết nguyễn thị ánh" userId="a6fbc05945fbe6a6" providerId="LiveId" clId="{41A3D93F-0C36-4E26-B69D-B2084CF818E5}" dt="2023-07-27T12:09:32.534" v="5338" actId="478"/>
          <ac:spMkLst>
            <pc:docMk/>
            <pc:sldMk cId="803219676" sldId="292"/>
            <ac:spMk id="6" creationId="{D036A5B4-42BE-CFC9-C536-18777C31BA22}"/>
          </ac:spMkLst>
        </pc:spChg>
        <pc:spChg chg="add mod">
          <ac:chgData name="tuyết nguyễn thị ánh" userId="a6fbc05945fbe6a6" providerId="LiveId" clId="{41A3D93F-0C36-4E26-B69D-B2084CF818E5}" dt="2023-07-27T12:26:48.472" v="6818" actId="20577"/>
          <ac:spMkLst>
            <pc:docMk/>
            <pc:sldMk cId="803219676" sldId="292"/>
            <ac:spMk id="7" creationId="{EF65F695-1E78-EB81-88AB-4C5047018401}"/>
          </ac:spMkLst>
        </pc:spChg>
        <pc:spChg chg="add mod ord">
          <ac:chgData name="tuyết nguyễn thị ánh" userId="a6fbc05945fbe6a6" providerId="LiveId" clId="{41A3D93F-0C36-4E26-B69D-B2084CF818E5}" dt="2023-07-27T12:12:56.529" v="5894" actId="20577"/>
          <ac:spMkLst>
            <pc:docMk/>
            <pc:sldMk cId="803219676" sldId="292"/>
            <ac:spMk id="8" creationId="{CE75D79F-8A5B-24A7-C176-8AB6E910E816}"/>
          </ac:spMkLst>
        </pc:spChg>
        <pc:spChg chg="add mod">
          <ac:chgData name="tuyết nguyễn thị ánh" userId="a6fbc05945fbe6a6" providerId="LiveId" clId="{41A3D93F-0C36-4E26-B69D-B2084CF818E5}" dt="2023-07-27T12:13:54.614" v="6105" actId="1076"/>
          <ac:spMkLst>
            <pc:docMk/>
            <pc:sldMk cId="803219676" sldId="292"/>
            <ac:spMk id="10" creationId="{2CDFB6D6-C6CF-7400-B24E-0CDE6DF3AEF7}"/>
          </ac:spMkLst>
        </pc:spChg>
        <pc:picChg chg="add mod">
          <ac:chgData name="tuyết nguyễn thị ánh" userId="a6fbc05945fbe6a6" providerId="LiveId" clId="{41A3D93F-0C36-4E26-B69D-B2084CF818E5}" dt="2023-07-27T12:14:07.232" v="6108" actId="1076"/>
          <ac:picMkLst>
            <pc:docMk/>
            <pc:sldMk cId="803219676" sldId="292"/>
            <ac:picMk id="12" creationId="{9093C475-58BF-851B-1B9E-D97DAA3F5260}"/>
          </ac:picMkLst>
        </pc:picChg>
      </pc:sldChg>
      <pc:sldChg chg="addSp delSp modSp new mod modClrScheme modAnim chgLayout">
        <pc:chgData name="tuyết nguyễn thị ánh" userId="a6fbc05945fbe6a6" providerId="LiveId" clId="{41A3D93F-0C36-4E26-B69D-B2084CF818E5}" dt="2023-07-28T03:13:07.469" v="11367"/>
        <pc:sldMkLst>
          <pc:docMk/>
          <pc:sldMk cId="216123452" sldId="293"/>
        </pc:sldMkLst>
        <pc:spChg chg="del mod ord">
          <ac:chgData name="tuyết nguyễn thị ánh" userId="a6fbc05945fbe6a6" providerId="LiveId" clId="{41A3D93F-0C36-4E26-B69D-B2084CF818E5}" dt="2023-07-27T12:17:16.209" v="6109" actId="700"/>
          <ac:spMkLst>
            <pc:docMk/>
            <pc:sldMk cId="216123452" sldId="293"/>
            <ac:spMk id="2" creationId="{E81E9751-0B8E-A8E2-D295-AF7EE1DD8540}"/>
          </ac:spMkLst>
        </pc:spChg>
        <pc:spChg chg="del mod ord">
          <ac:chgData name="tuyết nguyễn thị ánh" userId="a6fbc05945fbe6a6" providerId="LiveId" clId="{41A3D93F-0C36-4E26-B69D-B2084CF818E5}" dt="2023-07-27T12:17:16.209" v="6109" actId="700"/>
          <ac:spMkLst>
            <pc:docMk/>
            <pc:sldMk cId="216123452" sldId="293"/>
            <ac:spMk id="3" creationId="{4A35FF94-BD1F-C697-A2E4-6DE3F45AD351}"/>
          </ac:spMkLst>
        </pc:spChg>
        <pc:spChg chg="add del mod ord">
          <ac:chgData name="tuyết nguyễn thị ánh" userId="a6fbc05945fbe6a6" providerId="LiveId" clId="{41A3D93F-0C36-4E26-B69D-B2084CF818E5}" dt="2023-07-27T12:17:19.936" v="6111" actId="478"/>
          <ac:spMkLst>
            <pc:docMk/>
            <pc:sldMk cId="216123452" sldId="293"/>
            <ac:spMk id="4" creationId="{AB7ADD5F-582B-15AE-4DCC-D9D5CEFD5E6E}"/>
          </ac:spMkLst>
        </pc:spChg>
        <pc:spChg chg="add del mod ord">
          <ac:chgData name="tuyết nguyễn thị ánh" userId="a6fbc05945fbe6a6" providerId="LiveId" clId="{41A3D93F-0C36-4E26-B69D-B2084CF818E5}" dt="2023-07-27T12:17:22.796" v="6112" actId="478"/>
          <ac:spMkLst>
            <pc:docMk/>
            <pc:sldMk cId="216123452" sldId="293"/>
            <ac:spMk id="5" creationId="{8512B8C7-F0DC-6B34-390D-21B370FB3B83}"/>
          </ac:spMkLst>
        </pc:spChg>
        <pc:spChg chg="add del mod ord">
          <ac:chgData name="tuyết nguyễn thị ánh" userId="a6fbc05945fbe6a6" providerId="LiveId" clId="{41A3D93F-0C36-4E26-B69D-B2084CF818E5}" dt="2023-07-27T12:17:18.170" v="6110" actId="478"/>
          <ac:spMkLst>
            <pc:docMk/>
            <pc:sldMk cId="216123452" sldId="293"/>
            <ac:spMk id="6" creationId="{E595DE1A-D51D-D8C9-B203-5BE2F44DAE84}"/>
          </ac:spMkLst>
        </pc:spChg>
        <pc:spChg chg="mod">
          <ac:chgData name="tuyết nguyễn thị ánh" userId="a6fbc05945fbe6a6" providerId="LiveId" clId="{41A3D93F-0C36-4E26-B69D-B2084CF818E5}" dt="2023-07-27T12:17:28.550" v="6113"/>
          <ac:spMkLst>
            <pc:docMk/>
            <pc:sldMk cId="216123452" sldId="293"/>
            <ac:spMk id="9" creationId="{1E1A9FB6-3DCE-C188-CC0C-29BBFAFA73AC}"/>
          </ac:spMkLst>
        </pc:spChg>
        <pc:spChg chg="add mod">
          <ac:chgData name="tuyết nguyễn thị ánh" userId="a6fbc05945fbe6a6" providerId="LiveId" clId="{41A3D93F-0C36-4E26-B69D-B2084CF818E5}" dt="2023-07-27T12:23:47.155" v="6810" actId="20577"/>
          <ac:spMkLst>
            <pc:docMk/>
            <pc:sldMk cId="216123452" sldId="293"/>
            <ac:spMk id="11" creationId="{6D1FD9F2-2EDB-8CB8-082A-6D28597F1FBB}"/>
          </ac:spMkLst>
        </pc:spChg>
        <pc:spChg chg="add mod">
          <ac:chgData name="tuyết nguyễn thị ánh" userId="a6fbc05945fbe6a6" providerId="LiveId" clId="{41A3D93F-0C36-4E26-B69D-B2084CF818E5}" dt="2023-07-27T12:21:47.453" v="6632" actId="1036"/>
          <ac:spMkLst>
            <pc:docMk/>
            <pc:sldMk cId="216123452" sldId="293"/>
            <ac:spMk id="12" creationId="{B930F007-26B1-DAE0-66D7-C25EDA3DEA0B}"/>
          </ac:spMkLst>
        </pc:spChg>
        <pc:spChg chg="add mod">
          <ac:chgData name="tuyết nguyễn thị ánh" userId="a6fbc05945fbe6a6" providerId="LiveId" clId="{41A3D93F-0C36-4E26-B69D-B2084CF818E5}" dt="2023-07-27T12:22:26.467" v="6773" actId="1076"/>
          <ac:spMkLst>
            <pc:docMk/>
            <pc:sldMk cId="216123452" sldId="293"/>
            <ac:spMk id="13" creationId="{BEEAC20B-00C8-D043-CF6E-CEBA10B15B90}"/>
          </ac:spMkLst>
        </pc:spChg>
        <pc:spChg chg="add mod">
          <ac:chgData name="tuyết nguyễn thị ánh" userId="a6fbc05945fbe6a6" providerId="LiveId" clId="{41A3D93F-0C36-4E26-B69D-B2084CF818E5}" dt="2023-07-27T12:23:34.148" v="6798" actId="1076"/>
          <ac:spMkLst>
            <pc:docMk/>
            <pc:sldMk cId="216123452" sldId="293"/>
            <ac:spMk id="14" creationId="{DF6B6827-3A2F-5CEA-A9B7-E013B8B191AC}"/>
          </ac:spMkLst>
        </pc:spChg>
        <pc:grpChg chg="add mod">
          <ac:chgData name="tuyết nguyễn thị ánh" userId="a6fbc05945fbe6a6" providerId="LiveId" clId="{41A3D93F-0C36-4E26-B69D-B2084CF818E5}" dt="2023-07-27T12:17:28.550" v="6113"/>
          <ac:grpSpMkLst>
            <pc:docMk/>
            <pc:sldMk cId="216123452" sldId="293"/>
            <ac:grpSpMk id="7" creationId="{AFF37F08-FB3A-470A-14CB-B2A2A0A172DF}"/>
          </ac:grpSpMkLst>
        </pc:grpChg>
        <pc:picChg chg="mod">
          <ac:chgData name="tuyết nguyễn thị ánh" userId="a6fbc05945fbe6a6" providerId="LiveId" clId="{41A3D93F-0C36-4E26-B69D-B2084CF818E5}" dt="2023-07-27T12:17:28.550" v="6113"/>
          <ac:picMkLst>
            <pc:docMk/>
            <pc:sldMk cId="216123452" sldId="293"/>
            <ac:picMk id="8" creationId="{CE4A1B5A-6166-A884-0106-4647226C056D}"/>
          </ac:picMkLst>
        </pc:picChg>
        <pc:picChg chg="add mod">
          <ac:chgData name="tuyết nguyễn thị ánh" userId="a6fbc05945fbe6a6" providerId="LiveId" clId="{41A3D93F-0C36-4E26-B69D-B2084CF818E5}" dt="2023-07-27T12:17:39.544" v="6116" actId="1076"/>
          <ac:picMkLst>
            <pc:docMk/>
            <pc:sldMk cId="216123452" sldId="293"/>
            <ac:picMk id="10" creationId="{C15F4646-CB7C-4FA4-0E70-8F3088445CFC}"/>
          </ac:picMkLst>
        </pc:picChg>
      </pc:sldChg>
      <pc:sldChg chg="addSp delSp modSp new mod ord modTransition modClrScheme modAnim chgLayout">
        <pc:chgData name="tuyết nguyễn thị ánh" userId="a6fbc05945fbe6a6" providerId="LiveId" clId="{41A3D93F-0C36-4E26-B69D-B2084CF818E5}" dt="2023-07-28T03:30:03.906" v="11647"/>
        <pc:sldMkLst>
          <pc:docMk/>
          <pc:sldMk cId="2256324877" sldId="294"/>
        </pc:sldMkLst>
        <pc:spChg chg="del mod ord">
          <ac:chgData name="tuyết nguyễn thị ánh" userId="a6fbc05945fbe6a6" providerId="LiveId" clId="{41A3D93F-0C36-4E26-B69D-B2084CF818E5}" dt="2023-07-27T12:27:01.329" v="6819" actId="700"/>
          <ac:spMkLst>
            <pc:docMk/>
            <pc:sldMk cId="2256324877" sldId="294"/>
            <ac:spMk id="2" creationId="{F34D0B04-5EC5-4C3A-B63F-8B3F254A86C7}"/>
          </ac:spMkLst>
        </pc:spChg>
        <pc:spChg chg="del">
          <ac:chgData name="tuyết nguyễn thị ánh" userId="a6fbc05945fbe6a6" providerId="LiveId" clId="{41A3D93F-0C36-4E26-B69D-B2084CF818E5}" dt="2023-07-27T12:27:01.329" v="6819" actId="700"/>
          <ac:spMkLst>
            <pc:docMk/>
            <pc:sldMk cId="2256324877" sldId="294"/>
            <ac:spMk id="3" creationId="{4DCB7E4D-B5A9-DF56-BD4D-15AFC697F045}"/>
          </ac:spMkLst>
        </pc:spChg>
        <pc:spChg chg="add del mod ord">
          <ac:chgData name="tuyết nguyễn thị ánh" userId="a6fbc05945fbe6a6" providerId="LiveId" clId="{41A3D93F-0C36-4E26-B69D-B2084CF818E5}" dt="2023-07-27T12:27:03.654" v="6820" actId="478"/>
          <ac:spMkLst>
            <pc:docMk/>
            <pc:sldMk cId="2256324877" sldId="294"/>
            <ac:spMk id="4" creationId="{91415C1F-5E97-76B5-015B-AFA7B429625E}"/>
          </ac:spMkLst>
        </pc:spChg>
        <pc:spChg chg="add mod">
          <ac:chgData name="tuyết nguyễn thị ánh" userId="a6fbc05945fbe6a6" providerId="LiveId" clId="{41A3D93F-0C36-4E26-B69D-B2084CF818E5}" dt="2023-07-27T12:27:27.971" v="6823" actId="20577"/>
          <ac:spMkLst>
            <pc:docMk/>
            <pc:sldMk cId="2256324877" sldId="294"/>
            <ac:spMk id="5" creationId="{CCE452C4-4919-5E9A-8AD4-BCD40F54372A}"/>
          </ac:spMkLst>
        </pc:spChg>
        <pc:spChg chg="add del mod">
          <ac:chgData name="tuyết nguyễn thị ánh" userId="a6fbc05945fbe6a6" providerId="LiveId" clId="{41A3D93F-0C36-4E26-B69D-B2084CF818E5}" dt="2023-07-27T12:27:44.324" v="6825" actId="478"/>
          <ac:spMkLst>
            <pc:docMk/>
            <pc:sldMk cId="2256324877" sldId="294"/>
            <ac:spMk id="6" creationId="{086E5E7B-342A-4A0E-E0A4-CBC9FC6DFFCF}"/>
          </ac:spMkLst>
        </pc:spChg>
        <pc:spChg chg="add mod">
          <ac:chgData name="tuyết nguyễn thị ánh" userId="a6fbc05945fbe6a6" providerId="LiveId" clId="{41A3D93F-0C36-4E26-B69D-B2084CF818E5}" dt="2023-07-27T12:27:24.967" v="6821"/>
          <ac:spMkLst>
            <pc:docMk/>
            <pc:sldMk cId="2256324877" sldId="294"/>
            <ac:spMk id="7" creationId="{CB9EEFF2-BA27-A079-E7CC-D076EE493118}"/>
          </ac:spMkLst>
        </pc:spChg>
        <pc:spChg chg="add mod">
          <ac:chgData name="tuyết nguyễn thị ánh" userId="a6fbc05945fbe6a6" providerId="LiveId" clId="{41A3D93F-0C36-4E26-B69D-B2084CF818E5}" dt="2023-07-27T12:29:14.534" v="6856" actId="255"/>
          <ac:spMkLst>
            <pc:docMk/>
            <pc:sldMk cId="2256324877" sldId="294"/>
            <ac:spMk id="9" creationId="{BC488FFC-F981-B98E-3260-B4BAA1001AD1}"/>
          </ac:spMkLst>
        </pc:spChg>
        <pc:spChg chg="add mod">
          <ac:chgData name="tuyết nguyễn thị ánh" userId="a6fbc05945fbe6a6" providerId="LiveId" clId="{41A3D93F-0C36-4E26-B69D-B2084CF818E5}" dt="2023-07-27T12:29:22.106" v="6857" actId="1076"/>
          <ac:spMkLst>
            <pc:docMk/>
            <pc:sldMk cId="2256324877" sldId="294"/>
            <ac:spMk id="11" creationId="{A0165F10-E00E-6F02-D1E5-B376521D6388}"/>
          </ac:spMkLst>
        </pc:spChg>
      </pc:sldChg>
      <pc:sldChg chg="modSp add mod">
        <pc:chgData name="tuyết nguyễn thị ánh" userId="a6fbc05945fbe6a6" providerId="LiveId" clId="{41A3D93F-0C36-4E26-B69D-B2084CF818E5}" dt="2023-07-27T12:40:24.555" v="7019" actId="1076"/>
        <pc:sldMkLst>
          <pc:docMk/>
          <pc:sldMk cId="521211612" sldId="295"/>
        </pc:sldMkLst>
        <pc:spChg chg="mod">
          <ac:chgData name="tuyết nguyễn thị ánh" userId="a6fbc05945fbe6a6" providerId="LiveId" clId="{41A3D93F-0C36-4E26-B69D-B2084CF818E5}" dt="2023-07-27T12:39:54.470" v="7008" actId="20577"/>
          <ac:spMkLst>
            <pc:docMk/>
            <pc:sldMk cId="521211612" sldId="295"/>
            <ac:spMk id="6" creationId="{60533EEE-7EF3-D54B-B9F7-C9D90D4ABBD9}"/>
          </ac:spMkLst>
        </pc:spChg>
        <pc:spChg chg="mod">
          <ac:chgData name="tuyết nguyễn thị ánh" userId="a6fbc05945fbe6a6" providerId="LiveId" clId="{41A3D93F-0C36-4E26-B69D-B2084CF818E5}" dt="2023-07-27T12:39:29.041" v="7001" actId="255"/>
          <ac:spMkLst>
            <pc:docMk/>
            <pc:sldMk cId="521211612" sldId="295"/>
            <ac:spMk id="8" creationId="{5A1CF2D4-48A3-8138-5701-57E1FE0879DE}"/>
          </ac:spMkLst>
        </pc:spChg>
        <pc:spChg chg="mod">
          <ac:chgData name="tuyết nguyễn thị ánh" userId="a6fbc05945fbe6a6" providerId="LiveId" clId="{41A3D93F-0C36-4E26-B69D-B2084CF818E5}" dt="2023-07-27T12:40:24.555" v="7019" actId="1076"/>
          <ac:spMkLst>
            <pc:docMk/>
            <pc:sldMk cId="521211612" sldId="295"/>
            <ac:spMk id="11" creationId="{6D129776-EA53-07AD-5FF7-046F4803AA09}"/>
          </ac:spMkLst>
        </pc:spChg>
        <pc:spChg chg="mod">
          <ac:chgData name="tuyết nguyễn thị ánh" userId="a6fbc05945fbe6a6" providerId="LiveId" clId="{41A3D93F-0C36-4E26-B69D-B2084CF818E5}" dt="2023-07-27T12:40:05.869" v="7016" actId="20577"/>
          <ac:spMkLst>
            <pc:docMk/>
            <pc:sldMk cId="521211612" sldId="295"/>
            <ac:spMk id="12" creationId="{A9D4494D-6496-1DC1-CC3F-E831FF25AA19}"/>
          </ac:spMkLst>
        </pc:spChg>
        <pc:spChg chg="mod">
          <ac:chgData name="tuyết nguyễn thị ánh" userId="a6fbc05945fbe6a6" providerId="LiveId" clId="{41A3D93F-0C36-4E26-B69D-B2084CF818E5}" dt="2023-07-27T12:40:01.398" v="7012" actId="20577"/>
          <ac:spMkLst>
            <pc:docMk/>
            <pc:sldMk cId="521211612" sldId="295"/>
            <ac:spMk id="13" creationId="{BBE79D13-3B91-E2BE-1B36-CE40ECFC0321}"/>
          </ac:spMkLst>
        </pc:spChg>
        <pc:spChg chg="mod">
          <ac:chgData name="tuyết nguyễn thị ánh" userId="a6fbc05945fbe6a6" providerId="LiveId" clId="{41A3D93F-0C36-4E26-B69D-B2084CF818E5}" dt="2023-07-27T12:36:46.694" v="6972"/>
          <ac:spMkLst>
            <pc:docMk/>
            <pc:sldMk cId="521211612" sldId="295"/>
            <ac:spMk id="28" creationId="{E61D4046-9D0D-71A8-5E6D-C216D938944C}"/>
          </ac:spMkLst>
        </pc:spChg>
      </pc:sldChg>
      <pc:sldChg chg="add del">
        <pc:chgData name="tuyết nguyễn thị ánh" userId="a6fbc05945fbe6a6" providerId="LiveId" clId="{41A3D93F-0C36-4E26-B69D-B2084CF818E5}" dt="2023-07-27T12:24:24.511" v="6812" actId="2890"/>
        <pc:sldMkLst>
          <pc:docMk/>
          <pc:sldMk cId="2362241751" sldId="295"/>
        </pc:sldMkLst>
      </pc:sldChg>
      <pc:sldChg chg="add del ord">
        <pc:chgData name="tuyết nguyễn thị ánh" userId="a6fbc05945fbe6a6" providerId="LiveId" clId="{41A3D93F-0C36-4E26-B69D-B2084CF818E5}" dt="2023-07-28T01:45:22.686" v="8370" actId="47"/>
        <pc:sldMkLst>
          <pc:docMk/>
          <pc:sldMk cId="3780446679" sldId="296"/>
        </pc:sldMkLst>
      </pc:sldChg>
      <pc:sldChg chg="addSp delSp modSp new del mod ord modClrScheme delAnim modAnim chgLayout">
        <pc:chgData name="tuyết nguyễn thị ánh" userId="a6fbc05945fbe6a6" providerId="LiveId" clId="{41A3D93F-0C36-4E26-B69D-B2084CF818E5}" dt="2023-07-27T13:12:34.383" v="7494" actId="47"/>
        <pc:sldMkLst>
          <pc:docMk/>
          <pc:sldMk cId="1536416399" sldId="297"/>
        </pc:sldMkLst>
        <pc:spChg chg="add del mod">
          <ac:chgData name="tuyết nguyễn thị ánh" userId="a6fbc05945fbe6a6" providerId="LiveId" clId="{41A3D93F-0C36-4E26-B69D-B2084CF818E5}" dt="2023-07-27T12:58:24.775" v="7290" actId="478"/>
          <ac:spMkLst>
            <pc:docMk/>
            <pc:sldMk cId="1536416399" sldId="297"/>
            <ac:spMk id="2" creationId="{4476E835-F4F7-0CE5-DBF8-EA271760DBA3}"/>
          </ac:spMkLst>
        </pc:spChg>
        <pc:spChg chg="add mod">
          <ac:chgData name="tuyết nguyễn thị ánh" userId="a6fbc05945fbe6a6" providerId="LiveId" clId="{41A3D93F-0C36-4E26-B69D-B2084CF818E5}" dt="2023-07-27T12:59:53.029" v="7293" actId="20577"/>
          <ac:spMkLst>
            <pc:docMk/>
            <pc:sldMk cId="1536416399" sldId="297"/>
            <ac:spMk id="3" creationId="{2CB8EC94-E073-AD81-8C1B-A531CE2742F3}"/>
          </ac:spMkLst>
        </pc:spChg>
        <pc:spChg chg="add del mod">
          <ac:chgData name="tuyết nguyễn thị ánh" userId="a6fbc05945fbe6a6" providerId="LiveId" clId="{41A3D93F-0C36-4E26-B69D-B2084CF818E5}" dt="2023-07-27T13:00:17.195" v="7296" actId="478"/>
          <ac:spMkLst>
            <pc:docMk/>
            <pc:sldMk cId="1536416399" sldId="297"/>
            <ac:spMk id="4" creationId="{C408724E-13B4-3B5C-622B-9926EE79F5BE}"/>
          </ac:spMkLst>
        </pc:spChg>
        <pc:spChg chg="add mod">
          <ac:chgData name="tuyết nguyễn thị ánh" userId="a6fbc05945fbe6a6" providerId="LiveId" clId="{41A3D93F-0C36-4E26-B69D-B2084CF818E5}" dt="2023-07-27T12:59:46.518" v="7291"/>
          <ac:spMkLst>
            <pc:docMk/>
            <pc:sldMk cId="1536416399" sldId="297"/>
            <ac:spMk id="5" creationId="{EE1E5A25-F8B0-1552-1164-25D43410DF97}"/>
          </ac:spMkLst>
        </pc:spChg>
        <pc:spChg chg="add del mod">
          <ac:chgData name="tuyết nguyễn thị ánh" userId="a6fbc05945fbe6a6" providerId="LiveId" clId="{41A3D93F-0C36-4E26-B69D-B2084CF818E5}" dt="2023-07-27T13:12:30.977" v="7492" actId="478"/>
          <ac:spMkLst>
            <pc:docMk/>
            <pc:sldMk cId="1536416399" sldId="297"/>
            <ac:spMk id="7" creationId="{61C8CC2B-740E-BBC4-2C86-E1B1B2931CC5}"/>
          </ac:spMkLst>
        </pc:spChg>
        <pc:spChg chg="add mod">
          <ac:chgData name="tuyết nguyễn thị ánh" userId="a6fbc05945fbe6a6" providerId="LiveId" clId="{41A3D93F-0C36-4E26-B69D-B2084CF818E5}" dt="2023-07-27T13:04:25.938" v="7360" actId="1038"/>
          <ac:spMkLst>
            <pc:docMk/>
            <pc:sldMk cId="1536416399" sldId="297"/>
            <ac:spMk id="9" creationId="{D0F8EE37-2F2C-AE69-C715-033B69F8B3E7}"/>
          </ac:spMkLst>
        </pc:spChg>
        <pc:spChg chg="add del mod ord">
          <ac:chgData name="tuyết nguyễn thị ánh" userId="a6fbc05945fbe6a6" providerId="LiveId" clId="{41A3D93F-0C36-4E26-B69D-B2084CF818E5}" dt="2023-07-27T13:02:42.522" v="7329" actId="478"/>
          <ac:spMkLst>
            <pc:docMk/>
            <pc:sldMk cId="1536416399" sldId="297"/>
            <ac:spMk id="10" creationId="{EA253AE1-2D53-F275-09A9-18EE478B32B7}"/>
          </ac:spMkLst>
        </pc:spChg>
        <pc:spChg chg="add mod">
          <ac:chgData name="tuyết nguyễn thị ánh" userId="a6fbc05945fbe6a6" providerId="LiveId" clId="{41A3D93F-0C36-4E26-B69D-B2084CF818E5}" dt="2023-07-27T13:04:17.045" v="7356" actId="1037"/>
          <ac:spMkLst>
            <pc:docMk/>
            <pc:sldMk cId="1536416399" sldId="297"/>
            <ac:spMk id="12" creationId="{76E18D3D-E0CA-648E-035C-0A87D2847454}"/>
          </ac:spMkLst>
        </pc:spChg>
        <pc:spChg chg="add mod">
          <ac:chgData name="tuyết nguyễn thị ánh" userId="a6fbc05945fbe6a6" providerId="LiveId" clId="{41A3D93F-0C36-4E26-B69D-B2084CF818E5}" dt="2023-07-27T13:05:39.625" v="7392" actId="1037"/>
          <ac:spMkLst>
            <pc:docMk/>
            <pc:sldMk cId="1536416399" sldId="297"/>
            <ac:spMk id="14" creationId="{686FF6FD-632A-F42D-998A-6A221FD42792}"/>
          </ac:spMkLst>
        </pc:spChg>
        <pc:spChg chg="add mod">
          <ac:chgData name="tuyết nguyễn thị ánh" userId="a6fbc05945fbe6a6" providerId="LiveId" clId="{41A3D93F-0C36-4E26-B69D-B2084CF818E5}" dt="2023-07-27T13:06:14.412" v="7405" actId="1076"/>
          <ac:spMkLst>
            <pc:docMk/>
            <pc:sldMk cId="1536416399" sldId="297"/>
            <ac:spMk id="16" creationId="{3760EFE6-A5C1-E65B-096E-ED2F8D121A9B}"/>
          </ac:spMkLst>
        </pc:spChg>
      </pc:sldChg>
      <pc:sldChg chg="addSp delSp modSp add mod ord modTransition modAnim">
        <pc:chgData name="tuyết nguyễn thị ánh" userId="a6fbc05945fbe6a6" providerId="LiveId" clId="{41A3D93F-0C36-4E26-B69D-B2084CF818E5}" dt="2023-07-28T03:30:22.654" v="11651"/>
        <pc:sldMkLst>
          <pc:docMk/>
          <pc:sldMk cId="4084231127" sldId="298"/>
        </pc:sldMkLst>
        <pc:spChg chg="add mod">
          <ac:chgData name="tuyết nguyễn thị ánh" userId="a6fbc05945fbe6a6" providerId="LiveId" clId="{41A3D93F-0C36-4E26-B69D-B2084CF818E5}" dt="2023-07-27T13:11:38.545" v="7464"/>
          <ac:spMkLst>
            <pc:docMk/>
            <pc:sldMk cId="4084231127" sldId="298"/>
            <ac:spMk id="4" creationId="{375BB1EE-4B23-9BB3-8CDE-7712E6BB8872}"/>
          </ac:spMkLst>
        </pc:spChg>
        <pc:spChg chg="mod">
          <ac:chgData name="tuyết nguyễn thị ánh" userId="a6fbc05945fbe6a6" providerId="LiveId" clId="{41A3D93F-0C36-4E26-B69D-B2084CF818E5}" dt="2023-07-27T13:12:17.864" v="7487" actId="1036"/>
          <ac:spMkLst>
            <pc:docMk/>
            <pc:sldMk cId="4084231127" sldId="298"/>
            <ac:spMk id="7" creationId="{61C8CC2B-740E-BBC4-2C86-E1B1B2931CC5}"/>
          </ac:spMkLst>
        </pc:spChg>
        <pc:spChg chg="mod">
          <ac:chgData name="tuyết nguyễn thị ánh" userId="a6fbc05945fbe6a6" providerId="LiveId" clId="{41A3D93F-0C36-4E26-B69D-B2084CF818E5}" dt="2023-07-27T13:12:17.864" v="7487" actId="1036"/>
          <ac:spMkLst>
            <pc:docMk/>
            <pc:sldMk cId="4084231127" sldId="298"/>
            <ac:spMk id="9" creationId="{D0F8EE37-2F2C-AE69-C715-033B69F8B3E7}"/>
          </ac:spMkLst>
        </pc:spChg>
        <pc:spChg chg="del mod">
          <ac:chgData name="tuyết nguyễn thị ánh" userId="a6fbc05945fbe6a6" providerId="LiveId" clId="{41A3D93F-0C36-4E26-B69D-B2084CF818E5}" dt="2023-07-27T13:09:00.807" v="7434" actId="478"/>
          <ac:spMkLst>
            <pc:docMk/>
            <pc:sldMk cId="4084231127" sldId="298"/>
            <ac:spMk id="12" creationId="{76E18D3D-E0CA-648E-035C-0A87D2847454}"/>
          </ac:spMkLst>
        </pc:spChg>
        <pc:spChg chg="del">
          <ac:chgData name="tuyết nguyễn thị ánh" userId="a6fbc05945fbe6a6" providerId="LiveId" clId="{41A3D93F-0C36-4E26-B69D-B2084CF818E5}" dt="2023-07-27T13:07:52.489" v="7411" actId="478"/>
          <ac:spMkLst>
            <pc:docMk/>
            <pc:sldMk cId="4084231127" sldId="298"/>
            <ac:spMk id="14" creationId="{686FF6FD-632A-F42D-998A-6A221FD42792}"/>
          </ac:spMkLst>
        </pc:spChg>
        <pc:spChg chg="del">
          <ac:chgData name="tuyết nguyễn thị ánh" userId="a6fbc05945fbe6a6" providerId="LiveId" clId="{41A3D93F-0C36-4E26-B69D-B2084CF818E5}" dt="2023-07-27T13:07:51.001" v="7410" actId="478"/>
          <ac:spMkLst>
            <pc:docMk/>
            <pc:sldMk cId="4084231127" sldId="298"/>
            <ac:spMk id="16" creationId="{3760EFE6-A5C1-E65B-096E-ED2F8D121A9B}"/>
          </ac:spMkLst>
        </pc:spChg>
        <pc:spChg chg="mod">
          <ac:chgData name="tuyết nguyễn thị ánh" userId="a6fbc05945fbe6a6" providerId="LiveId" clId="{41A3D93F-0C36-4E26-B69D-B2084CF818E5}" dt="2023-07-28T01:20:16.380" v="7913"/>
          <ac:spMkLst>
            <pc:docMk/>
            <pc:sldMk cId="4084231127" sldId="298"/>
            <ac:spMk id="18" creationId="{9AD31C73-90EF-5A15-645E-8BBCA0EFB96F}"/>
          </ac:spMkLst>
        </pc:spChg>
        <pc:grpChg chg="add mod">
          <ac:chgData name="tuyết nguyễn thị ánh" userId="a6fbc05945fbe6a6" providerId="LiveId" clId="{41A3D93F-0C36-4E26-B69D-B2084CF818E5}" dt="2023-07-28T01:20:19.866" v="7914" actId="1076"/>
          <ac:grpSpMkLst>
            <pc:docMk/>
            <pc:sldMk cId="4084231127" sldId="298"/>
            <ac:grpSpMk id="15" creationId="{80E44A21-CB5F-00F3-2692-7B70D57BD5D8}"/>
          </ac:grpSpMkLst>
        </pc:grpChg>
        <pc:picChg chg="mod">
          <ac:chgData name="tuyết nguyễn thị ánh" userId="a6fbc05945fbe6a6" providerId="LiveId" clId="{41A3D93F-0C36-4E26-B69D-B2084CF818E5}" dt="2023-07-28T01:20:16.380" v="7913"/>
          <ac:picMkLst>
            <pc:docMk/>
            <pc:sldMk cId="4084231127" sldId="298"/>
            <ac:picMk id="17" creationId="{B085D945-F7B1-04E8-D3E2-819F404EFC16}"/>
          </ac:picMkLst>
        </pc:picChg>
        <pc:cxnChg chg="add mod">
          <ac:chgData name="tuyết nguyễn thị ánh" userId="a6fbc05945fbe6a6" providerId="LiveId" clId="{41A3D93F-0C36-4E26-B69D-B2084CF818E5}" dt="2023-07-28T01:20:09.332" v="7912" actId="14100"/>
          <ac:cxnSpMkLst>
            <pc:docMk/>
            <pc:sldMk cId="4084231127" sldId="298"/>
            <ac:cxnSpMk id="8" creationId="{83ED77AC-32CA-2DD4-776C-F97E624E7743}"/>
          </ac:cxnSpMkLst>
        </pc:cxnChg>
      </pc:sldChg>
      <pc:sldChg chg="add del">
        <pc:chgData name="tuyết nguyễn thị ánh" userId="a6fbc05945fbe6a6" providerId="LiveId" clId="{41A3D93F-0C36-4E26-B69D-B2084CF818E5}" dt="2023-07-27T13:12:32.458" v="7493" actId="47"/>
        <pc:sldMkLst>
          <pc:docMk/>
          <pc:sldMk cId="1656412637" sldId="299"/>
        </pc:sldMkLst>
      </pc:sldChg>
      <pc:sldChg chg="addSp delSp modSp add mod modAnim">
        <pc:chgData name="tuyết nguyễn thị ánh" userId="a6fbc05945fbe6a6" providerId="LiveId" clId="{41A3D93F-0C36-4E26-B69D-B2084CF818E5}" dt="2023-07-28T03:35:16.017" v="11665"/>
        <pc:sldMkLst>
          <pc:docMk/>
          <pc:sldMk cId="2087548304" sldId="299"/>
        </pc:sldMkLst>
        <pc:spChg chg="del">
          <ac:chgData name="tuyết nguyễn thị ánh" userId="a6fbc05945fbe6a6" providerId="LiveId" clId="{41A3D93F-0C36-4E26-B69D-B2084CF818E5}" dt="2023-07-28T03:35:12.618" v="11663" actId="478"/>
          <ac:spMkLst>
            <pc:docMk/>
            <pc:sldMk cId="2087548304" sldId="299"/>
            <ac:spMk id="4" creationId="{375BB1EE-4B23-9BB3-8CDE-7712E6BB8872}"/>
          </ac:spMkLst>
        </pc:spChg>
        <pc:spChg chg="add mod">
          <ac:chgData name="tuyết nguyễn thị ánh" userId="a6fbc05945fbe6a6" providerId="LiveId" clId="{41A3D93F-0C36-4E26-B69D-B2084CF818E5}" dt="2023-07-27T13:13:29.268" v="7509" actId="1076"/>
          <ac:spMkLst>
            <pc:docMk/>
            <pc:sldMk cId="2087548304" sldId="299"/>
            <ac:spMk id="6" creationId="{3A39FB0E-214D-8BAF-75F8-A4AF285555C1}"/>
          </ac:spMkLst>
        </pc:spChg>
        <pc:spChg chg="del">
          <ac:chgData name="tuyết nguyễn thị ánh" userId="a6fbc05945fbe6a6" providerId="LiveId" clId="{41A3D93F-0C36-4E26-B69D-B2084CF818E5}" dt="2023-07-27T13:13:03.825" v="7497" actId="478"/>
          <ac:spMkLst>
            <pc:docMk/>
            <pc:sldMk cId="2087548304" sldId="299"/>
            <ac:spMk id="7" creationId="{61C8CC2B-740E-BBC4-2C86-E1B1B2931CC5}"/>
          </ac:spMkLst>
        </pc:spChg>
        <pc:spChg chg="del">
          <ac:chgData name="tuyết nguyễn thị ánh" userId="a6fbc05945fbe6a6" providerId="LiveId" clId="{41A3D93F-0C36-4E26-B69D-B2084CF818E5}" dt="2023-07-27T13:13:05.428" v="7498" actId="478"/>
          <ac:spMkLst>
            <pc:docMk/>
            <pc:sldMk cId="2087548304" sldId="299"/>
            <ac:spMk id="9" creationId="{D0F8EE37-2F2C-AE69-C715-033B69F8B3E7}"/>
          </ac:spMkLst>
        </pc:spChg>
        <pc:spChg chg="add mod">
          <ac:chgData name="tuyết nguyễn thị ánh" userId="a6fbc05945fbe6a6" providerId="LiveId" clId="{41A3D93F-0C36-4E26-B69D-B2084CF818E5}" dt="2023-07-27T13:14:02.360" v="7519" actId="20577"/>
          <ac:spMkLst>
            <pc:docMk/>
            <pc:sldMk cId="2087548304" sldId="299"/>
            <ac:spMk id="11" creationId="{BDC45309-159C-6B7B-D57D-B894C6D1A5D7}"/>
          </ac:spMkLst>
        </pc:spChg>
        <pc:spChg chg="mod">
          <ac:chgData name="tuyết nguyễn thị ánh" userId="a6fbc05945fbe6a6" providerId="LiveId" clId="{41A3D93F-0C36-4E26-B69D-B2084CF818E5}" dt="2023-07-28T01:20:25.097" v="7916"/>
          <ac:spMkLst>
            <pc:docMk/>
            <pc:sldMk cId="2087548304" sldId="299"/>
            <ac:spMk id="15" creationId="{5E1C5811-D1C0-E384-C568-BE77260DACE8}"/>
          </ac:spMkLst>
        </pc:spChg>
        <pc:spChg chg="add mod">
          <ac:chgData name="tuyết nguyễn thị ánh" userId="a6fbc05945fbe6a6" providerId="LiveId" clId="{41A3D93F-0C36-4E26-B69D-B2084CF818E5}" dt="2023-07-28T03:35:13.280" v="11664"/>
          <ac:spMkLst>
            <pc:docMk/>
            <pc:sldMk cId="2087548304" sldId="299"/>
            <ac:spMk id="16" creationId="{F7C68E6E-1455-4444-E028-8D42BE42522D}"/>
          </ac:spMkLst>
        </pc:spChg>
        <pc:grpChg chg="add mod">
          <ac:chgData name="tuyết nguyễn thị ánh" userId="a6fbc05945fbe6a6" providerId="LiveId" clId="{41A3D93F-0C36-4E26-B69D-B2084CF818E5}" dt="2023-07-28T01:20:25.097" v="7916"/>
          <ac:grpSpMkLst>
            <pc:docMk/>
            <pc:sldMk cId="2087548304" sldId="299"/>
            <ac:grpSpMk id="13" creationId="{4E5C6ACC-B231-B289-2CDE-0E1BAFF39F75}"/>
          </ac:grpSpMkLst>
        </pc:grpChg>
        <pc:picChg chg="mod">
          <ac:chgData name="tuyết nguyễn thị ánh" userId="a6fbc05945fbe6a6" providerId="LiveId" clId="{41A3D93F-0C36-4E26-B69D-B2084CF818E5}" dt="2023-07-28T01:20:25.097" v="7916"/>
          <ac:picMkLst>
            <pc:docMk/>
            <pc:sldMk cId="2087548304" sldId="299"/>
            <ac:picMk id="14" creationId="{44B54F00-DE32-E419-CA2D-9E979E8B9FFB}"/>
          </ac:picMkLst>
        </pc:picChg>
        <pc:cxnChg chg="del">
          <ac:chgData name="tuyết nguyễn thị ánh" userId="a6fbc05945fbe6a6" providerId="LiveId" clId="{41A3D93F-0C36-4E26-B69D-B2084CF818E5}" dt="2023-07-28T01:20:24.477" v="7915" actId="478"/>
          <ac:cxnSpMkLst>
            <pc:docMk/>
            <pc:sldMk cId="2087548304" sldId="299"/>
            <ac:cxnSpMk id="8" creationId="{83ED77AC-32CA-2DD4-776C-F97E624E7743}"/>
          </ac:cxnSpMkLst>
        </pc:cxnChg>
        <pc:cxnChg chg="add mod">
          <ac:chgData name="tuyết nguyễn thị ánh" userId="a6fbc05945fbe6a6" providerId="LiveId" clId="{41A3D93F-0C36-4E26-B69D-B2084CF818E5}" dt="2023-07-28T01:20:25.097" v="7916"/>
          <ac:cxnSpMkLst>
            <pc:docMk/>
            <pc:sldMk cId="2087548304" sldId="299"/>
            <ac:cxnSpMk id="12" creationId="{7A97DB4A-2C73-8BC4-2D21-8925023F0170}"/>
          </ac:cxnSpMkLst>
        </pc:cxnChg>
      </pc:sldChg>
      <pc:sldChg chg="addSp delSp modSp add mod modAnim">
        <pc:chgData name="tuyết nguyễn thị ánh" userId="a6fbc05945fbe6a6" providerId="LiveId" clId="{41A3D93F-0C36-4E26-B69D-B2084CF818E5}" dt="2023-07-28T03:35:21.790" v="11668"/>
        <pc:sldMkLst>
          <pc:docMk/>
          <pc:sldMk cId="469485938" sldId="300"/>
        </pc:sldMkLst>
        <pc:spChg chg="del">
          <ac:chgData name="tuyết nguyễn thị ánh" userId="a6fbc05945fbe6a6" providerId="LiveId" clId="{41A3D93F-0C36-4E26-B69D-B2084CF818E5}" dt="2023-07-28T03:35:18.793" v="11666" actId="478"/>
          <ac:spMkLst>
            <pc:docMk/>
            <pc:sldMk cId="469485938" sldId="300"/>
            <ac:spMk id="4" creationId="{375BB1EE-4B23-9BB3-8CDE-7712E6BB8872}"/>
          </ac:spMkLst>
        </pc:spChg>
        <pc:spChg chg="add mod">
          <ac:chgData name="tuyết nguyễn thị ánh" userId="a6fbc05945fbe6a6" providerId="LiveId" clId="{41A3D93F-0C36-4E26-B69D-B2084CF818E5}" dt="2023-07-27T13:15:01.458" v="7530" actId="20577"/>
          <ac:spMkLst>
            <pc:docMk/>
            <pc:sldMk cId="469485938" sldId="300"/>
            <ac:spMk id="6" creationId="{BFBFB329-7AE4-A9C2-D593-D9090D1AC8DD}"/>
          </ac:spMkLst>
        </pc:spChg>
        <pc:spChg chg="del">
          <ac:chgData name="tuyết nguyễn thị ánh" userId="a6fbc05945fbe6a6" providerId="LiveId" clId="{41A3D93F-0C36-4E26-B69D-B2084CF818E5}" dt="2023-07-27T13:14:29.796" v="7520" actId="478"/>
          <ac:spMkLst>
            <pc:docMk/>
            <pc:sldMk cId="469485938" sldId="300"/>
            <ac:spMk id="7" creationId="{61C8CC2B-740E-BBC4-2C86-E1B1B2931CC5}"/>
          </ac:spMkLst>
        </pc:spChg>
        <pc:spChg chg="del">
          <ac:chgData name="tuyết nguyễn thị ánh" userId="a6fbc05945fbe6a6" providerId="LiveId" clId="{41A3D93F-0C36-4E26-B69D-B2084CF818E5}" dt="2023-07-27T13:14:31.152" v="7521" actId="478"/>
          <ac:spMkLst>
            <pc:docMk/>
            <pc:sldMk cId="469485938" sldId="300"/>
            <ac:spMk id="9" creationId="{D0F8EE37-2F2C-AE69-C715-033B69F8B3E7}"/>
          </ac:spMkLst>
        </pc:spChg>
        <pc:spChg chg="add mod">
          <ac:chgData name="tuyết nguyễn thị ánh" userId="a6fbc05945fbe6a6" providerId="LiveId" clId="{41A3D93F-0C36-4E26-B69D-B2084CF818E5}" dt="2023-07-27T13:15:29.106" v="7538" actId="1076"/>
          <ac:spMkLst>
            <pc:docMk/>
            <pc:sldMk cId="469485938" sldId="300"/>
            <ac:spMk id="11" creationId="{EF98DE62-FF09-2A99-4522-79C2D9D64344}"/>
          </ac:spMkLst>
        </pc:spChg>
        <pc:spChg chg="mod">
          <ac:chgData name="tuyết nguyễn thị ánh" userId="a6fbc05945fbe6a6" providerId="LiveId" clId="{41A3D93F-0C36-4E26-B69D-B2084CF818E5}" dt="2023-07-28T01:20:29.975" v="7918"/>
          <ac:spMkLst>
            <pc:docMk/>
            <pc:sldMk cId="469485938" sldId="300"/>
            <ac:spMk id="15" creationId="{47E9B74E-B9BA-AA61-2BD0-0F9B26E8AC14}"/>
          </ac:spMkLst>
        </pc:spChg>
        <pc:spChg chg="add mod">
          <ac:chgData name="tuyết nguyễn thị ánh" userId="a6fbc05945fbe6a6" providerId="LiveId" clId="{41A3D93F-0C36-4E26-B69D-B2084CF818E5}" dt="2023-07-28T03:35:19.470" v="11667"/>
          <ac:spMkLst>
            <pc:docMk/>
            <pc:sldMk cId="469485938" sldId="300"/>
            <ac:spMk id="16" creationId="{0644B321-73E3-3D9E-89D2-FB7075EBDD1E}"/>
          </ac:spMkLst>
        </pc:spChg>
        <pc:grpChg chg="add mod">
          <ac:chgData name="tuyết nguyễn thị ánh" userId="a6fbc05945fbe6a6" providerId="LiveId" clId="{41A3D93F-0C36-4E26-B69D-B2084CF818E5}" dt="2023-07-28T01:20:29.975" v="7918"/>
          <ac:grpSpMkLst>
            <pc:docMk/>
            <pc:sldMk cId="469485938" sldId="300"/>
            <ac:grpSpMk id="13" creationId="{A30EBD67-93E4-BDA6-A702-2D092F869719}"/>
          </ac:grpSpMkLst>
        </pc:grpChg>
        <pc:picChg chg="mod">
          <ac:chgData name="tuyết nguyễn thị ánh" userId="a6fbc05945fbe6a6" providerId="LiveId" clId="{41A3D93F-0C36-4E26-B69D-B2084CF818E5}" dt="2023-07-28T01:20:29.975" v="7918"/>
          <ac:picMkLst>
            <pc:docMk/>
            <pc:sldMk cId="469485938" sldId="300"/>
            <ac:picMk id="14" creationId="{9D7A36AA-0D0D-3655-7572-FDEF41BD6FB9}"/>
          </ac:picMkLst>
        </pc:picChg>
        <pc:cxnChg chg="del">
          <ac:chgData name="tuyết nguyễn thị ánh" userId="a6fbc05945fbe6a6" providerId="LiveId" clId="{41A3D93F-0C36-4E26-B69D-B2084CF818E5}" dt="2023-07-28T01:20:29.301" v="7917" actId="478"/>
          <ac:cxnSpMkLst>
            <pc:docMk/>
            <pc:sldMk cId="469485938" sldId="300"/>
            <ac:cxnSpMk id="8" creationId="{83ED77AC-32CA-2DD4-776C-F97E624E7743}"/>
          </ac:cxnSpMkLst>
        </pc:cxnChg>
        <pc:cxnChg chg="add mod">
          <ac:chgData name="tuyết nguyễn thị ánh" userId="a6fbc05945fbe6a6" providerId="LiveId" clId="{41A3D93F-0C36-4E26-B69D-B2084CF818E5}" dt="2023-07-28T01:20:29.975" v="7918"/>
          <ac:cxnSpMkLst>
            <pc:docMk/>
            <pc:sldMk cId="469485938" sldId="300"/>
            <ac:cxnSpMk id="12" creationId="{186D3E7A-AC7C-4AB0-26F3-24BDF5C45871}"/>
          </ac:cxnSpMkLst>
        </pc:cxnChg>
      </pc:sldChg>
      <pc:sldChg chg="addSp delSp modSp new mod modTransition modClrScheme modAnim chgLayout">
        <pc:chgData name="tuyết nguyễn thị ánh" userId="a6fbc05945fbe6a6" providerId="LiveId" clId="{41A3D93F-0C36-4E26-B69D-B2084CF818E5}" dt="2023-07-28T03:30:25.139" v="11652"/>
        <pc:sldMkLst>
          <pc:docMk/>
          <pc:sldMk cId="552946242" sldId="301"/>
        </pc:sldMkLst>
        <pc:spChg chg="del mod ord">
          <ac:chgData name="tuyết nguyễn thị ánh" userId="a6fbc05945fbe6a6" providerId="LiveId" clId="{41A3D93F-0C36-4E26-B69D-B2084CF818E5}" dt="2023-07-27T13:15:59.847" v="7540" actId="700"/>
          <ac:spMkLst>
            <pc:docMk/>
            <pc:sldMk cId="552946242" sldId="301"/>
            <ac:spMk id="2" creationId="{31364800-E355-C7A5-94D9-BF1D38035F7B}"/>
          </ac:spMkLst>
        </pc:spChg>
        <pc:spChg chg="add del mod ord">
          <ac:chgData name="tuyết nguyễn thị ánh" userId="a6fbc05945fbe6a6" providerId="LiveId" clId="{41A3D93F-0C36-4E26-B69D-B2084CF818E5}" dt="2023-07-27T13:16:02.231" v="7541" actId="478"/>
          <ac:spMkLst>
            <pc:docMk/>
            <pc:sldMk cId="552946242" sldId="301"/>
            <ac:spMk id="3" creationId="{EC1E24D3-195D-2EFC-B9DB-F6E4C6D8BA02}"/>
          </ac:spMkLst>
        </pc:spChg>
        <pc:spChg chg="add del mod ord">
          <ac:chgData name="tuyết nguyễn thị ánh" userId="a6fbc05945fbe6a6" providerId="LiveId" clId="{41A3D93F-0C36-4E26-B69D-B2084CF818E5}" dt="2023-07-27T13:16:04.550" v="7542" actId="478"/>
          <ac:spMkLst>
            <pc:docMk/>
            <pc:sldMk cId="552946242" sldId="301"/>
            <ac:spMk id="4" creationId="{75A15E2A-41AD-F823-8D26-84EDE04D973E}"/>
          </ac:spMkLst>
        </pc:spChg>
        <pc:spChg chg="add mod">
          <ac:chgData name="tuyết nguyễn thị ánh" userId="a6fbc05945fbe6a6" providerId="LiveId" clId="{41A3D93F-0C36-4E26-B69D-B2084CF818E5}" dt="2023-07-28T01:12:36.621" v="7675" actId="1036"/>
          <ac:spMkLst>
            <pc:docMk/>
            <pc:sldMk cId="552946242" sldId="301"/>
            <ac:spMk id="5" creationId="{DF161D75-A64F-32A5-F567-44B780D62D00}"/>
          </ac:spMkLst>
        </pc:spChg>
        <pc:spChg chg="add mod">
          <ac:chgData name="tuyết nguyễn thị ánh" userId="a6fbc05945fbe6a6" providerId="LiveId" clId="{41A3D93F-0C36-4E26-B69D-B2084CF818E5}" dt="2023-07-28T01:12:36.621" v="7675" actId="1036"/>
          <ac:spMkLst>
            <pc:docMk/>
            <pc:sldMk cId="552946242" sldId="301"/>
            <ac:spMk id="6" creationId="{68D879EE-7523-FE23-854E-8F6F8CF19AC3}"/>
          </ac:spMkLst>
        </pc:spChg>
        <pc:spChg chg="add mod">
          <ac:chgData name="tuyết nguyễn thị ánh" userId="a6fbc05945fbe6a6" providerId="LiveId" clId="{41A3D93F-0C36-4E26-B69D-B2084CF818E5}" dt="2023-07-28T01:13:57.178" v="7690" actId="14100"/>
          <ac:spMkLst>
            <pc:docMk/>
            <pc:sldMk cId="552946242" sldId="301"/>
            <ac:spMk id="8" creationId="{E3FDBC35-0E41-284A-24A5-A7D088E06635}"/>
          </ac:spMkLst>
        </pc:spChg>
        <pc:spChg chg="add mod">
          <ac:chgData name="tuyết nguyễn thị ánh" userId="a6fbc05945fbe6a6" providerId="LiveId" clId="{41A3D93F-0C36-4E26-B69D-B2084CF818E5}" dt="2023-07-28T03:16:19.545" v="11397" actId="1038"/>
          <ac:spMkLst>
            <pc:docMk/>
            <pc:sldMk cId="552946242" sldId="301"/>
            <ac:spMk id="10" creationId="{E029CBF7-A1F6-D4C3-6F45-4590BBECFDFF}"/>
          </ac:spMkLst>
        </pc:spChg>
        <pc:spChg chg="add del mod ord">
          <ac:chgData name="tuyết nguyễn thị ánh" userId="a6fbc05945fbe6a6" providerId="LiveId" clId="{41A3D93F-0C36-4E26-B69D-B2084CF818E5}" dt="2023-07-28T01:10:36.124" v="7591" actId="478"/>
          <ac:spMkLst>
            <pc:docMk/>
            <pc:sldMk cId="552946242" sldId="301"/>
            <ac:spMk id="11" creationId="{139847E3-DC6A-0CBD-1338-6AC7D22B7351}"/>
          </ac:spMkLst>
        </pc:spChg>
        <pc:spChg chg="add mod">
          <ac:chgData name="tuyết nguyễn thị ánh" userId="a6fbc05945fbe6a6" providerId="LiveId" clId="{41A3D93F-0C36-4E26-B69D-B2084CF818E5}" dt="2023-07-28T01:12:30.843" v="7661" actId="1036"/>
          <ac:spMkLst>
            <pc:docMk/>
            <pc:sldMk cId="552946242" sldId="301"/>
            <ac:spMk id="13" creationId="{26DCBF33-BAD0-24F9-DC3F-70971E510F13}"/>
          </ac:spMkLst>
        </pc:spChg>
        <pc:picChg chg="add mod">
          <ac:chgData name="tuyết nguyễn thị ánh" userId="a6fbc05945fbe6a6" providerId="LiveId" clId="{41A3D93F-0C36-4E26-B69D-B2084CF818E5}" dt="2023-07-28T01:12:54.485" v="7679" actId="1076"/>
          <ac:picMkLst>
            <pc:docMk/>
            <pc:sldMk cId="552946242" sldId="301"/>
            <ac:picMk id="15" creationId="{BF72C4AF-7EE7-DFFD-7A70-A6A9C88C5E26}"/>
          </ac:picMkLst>
        </pc:picChg>
        <pc:cxnChg chg="add del mod">
          <ac:chgData name="tuyết nguyễn thị ánh" userId="a6fbc05945fbe6a6" providerId="LiveId" clId="{41A3D93F-0C36-4E26-B69D-B2084CF818E5}" dt="2023-07-28T01:13:48.420" v="7688" actId="478"/>
          <ac:cxnSpMkLst>
            <pc:docMk/>
            <pc:sldMk cId="552946242" sldId="301"/>
            <ac:cxnSpMk id="16" creationId="{452F3EF3-CBA0-33E6-4AC6-4EC5AA5A0701}"/>
          </ac:cxnSpMkLst>
        </pc:cxnChg>
        <pc:cxnChg chg="add del mod">
          <ac:chgData name="tuyết nguyễn thị ánh" userId="a6fbc05945fbe6a6" providerId="LiveId" clId="{41A3D93F-0C36-4E26-B69D-B2084CF818E5}" dt="2023-07-28T01:13:47.046" v="7687" actId="478"/>
          <ac:cxnSpMkLst>
            <pc:docMk/>
            <pc:sldMk cId="552946242" sldId="301"/>
            <ac:cxnSpMk id="18" creationId="{5914AFBD-915B-FAD1-7B9F-E64DFC8EBAB4}"/>
          </ac:cxnSpMkLst>
        </pc:cxnChg>
      </pc:sldChg>
      <pc:sldChg chg="addSp delSp modSp new mod modTransition modClrScheme modAnim chgLayout">
        <pc:chgData name="tuyết nguyễn thị ánh" userId="a6fbc05945fbe6a6" providerId="LiveId" clId="{41A3D93F-0C36-4E26-B69D-B2084CF818E5}" dt="2023-07-28T03:30:31.058" v="11653"/>
        <pc:sldMkLst>
          <pc:docMk/>
          <pc:sldMk cId="2467884917" sldId="302"/>
        </pc:sldMkLst>
        <pc:spChg chg="del mod ord">
          <ac:chgData name="tuyết nguyễn thị ánh" userId="a6fbc05945fbe6a6" providerId="LiveId" clId="{41A3D93F-0C36-4E26-B69D-B2084CF818E5}" dt="2023-07-28T01:14:14.441" v="7692" actId="700"/>
          <ac:spMkLst>
            <pc:docMk/>
            <pc:sldMk cId="2467884917" sldId="302"/>
            <ac:spMk id="2" creationId="{8A72E8D6-85AB-00FB-7926-2213E476D855}"/>
          </ac:spMkLst>
        </pc:spChg>
        <pc:spChg chg="add del mod ord">
          <ac:chgData name="tuyết nguyễn thị ánh" userId="a6fbc05945fbe6a6" providerId="LiveId" clId="{41A3D93F-0C36-4E26-B69D-B2084CF818E5}" dt="2023-07-28T01:14:16.763" v="7693" actId="478"/>
          <ac:spMkLst>
            <pc:docMk/>
            <pc:sldMk cId="2467884917" sldId="302"/>
            <ac:spMk id="3" creationId="{EEDD9773-2268-A227-A96C-89C6F39DC68E}"/>
          </ac:spMkLst>
        </pc:spChg>
        <pc:spChg chg="add del mod ord">
          <ac:chgData name="tuyết nguyễn thị ánh" userId="a6fbc05945fbe6a6" providerId="LiveId" clId="{41A3D93F-0C36-4E26-B69D-B2084CF818E5}" dt="2023-07-28T01:14:18.591" v="7694" actId="478"/>
          <ac:spMkLst>
            <pc:docMk/>
            <pc:sldMk cId="2467884917" sldId="302"/>
            <ac:spMk id="4" creationId="{27F7F6B8-3E12-6063-FD72-B54C6B8F9AEB}"/>
          </ac:spMkLst>
        </pc:spChg>
        <pc:spChg chg="add mod">
          <ac:chgData name="tuyết nguyễn thị ánh" userId="a6fbc05945fbe6a6" providerId="LiveId" clId="{41A3D93F-0C36-4E26-B69D-B2084CF818E5}" dt="2023-07-28T01:22:09.760" v="7970" actId="1036"/>
          <ac:spMkLst>
            <pc:docMk/>
            <pc:sldMk cId="2467884917" sldId="302"/>
            <ac:spMk id="5" creationId="{F14E8738-F4A5-A255-6185-1369CC3D2710}"/>
          </ac:spMkLst>
        </pc:spChg>
        <pc:spChg chg="add mod">
          <ac:chgData name="tuyết nguyễn thị ánh" userId="a6fbc05945fbe6a6" providerId="LiveId" clId="{41A3D93F-0C36-4E26-B69D-B2084CF818E5}" dt="2023-07-28T01:23:10.746" v="7999" actId="255"/>
          <ac:spMkLst>
            <pc:docMk/>
            <pc:sldMk cId="2467884917" sldId="302"/>
            <ac:spMk id="6" creationId="{737D408B-A337-41B3-C1A4-9F6F43813A50}"/>
          </ac:spMkLst>
        </pc:spChg>
        <pc:spChg chg="add mod">
          <ac:chgData name="tuyết nguyễn thị ánh" userId="a6fbc05945fbe6a6" providerId="LiveId" clId="{41A3D93F-0C36-4E26-B69D-B2084CF818E5}" dt="2023-07-28T01:23:10.746" v="7999" actId="255"/>
          <ac:spMkLst>
            <pc:docMk/>
            <pc:sldMk cId="2467884917" sldId="302"/>
            <ac:spMk id="7" creationId="{E91C6192-2885-E95B-4CC3-E74686A52FC5}"/>
          </ac:spMkLst>
        </pc:spChg>
        <pc:spChg chg="mod">
          <ac:chgData name="tuyết nguyễn thị ánh" userId="a6fbc05945fbe6a6" providerId="LiveId" clId="{41A3D93F-0C36-4E26-B69D-B2084CF818E5}" dt="2023-07-28T01:20:41.827" v="7919"/>
          <ac:spMkLst>
            <pc:docMk/>
            <pc:sldMk cId="2467884917" sldId="302"/>
            <ac:spMk id="11" creationId="{F24E79B1-C53C-A016-BA5C-4A906F630328}"/>
          </ac:spMkLst>
        </pc:spChg>
        <pc:spChg chg="add mod">
          <ac:chgData name="tuyết nguyễn thị ánh" userId="a6fbc05945fbe6a6" providerId="LiveId" clId="{41A3D93F-0C36-4E26-B69D-B2084CF818E5}" dt="2023-07-28T01:23:15.996" v="8000" actId="255"/>
          <ac:spMkLst>
            <pc:docMk/>
            <pc:sldMk cId="2467884917" sldId="302"/>
            <ac:spMk id="13" creationId="{1647A826-F393-05AA-A19D-320873814624}"/>
          </ac:spMkLst>
        </pc:spChg>
        <pc:spChg chg="add mod">
          <ac:chgData name="tuyết nguyễn thị ánh" userId="a6fbc05945fbe6a6" providerId="LiveId" clId="{41A3D93F-0C36-4E26-B69D-B2084CF818E5}" dt="2023-07-28T01:23:41.426" v="8016" actId="1036"/>
          <ac:spMkLst>
            <pc:docMk/>
            <pc:sldMk cId="2467884917" sldId="302"/>
            <ac:spMk id="15" creationId="{6D715583-614F-72DA-6B5B-1C2C6B82E7A5}"/>
          </ac:spMkLst>
        </pc:spChg>
        <pc:grpChg chg="add mod">
          <ac:chgData name="tuyết nguyễn thị ánh" userId="a6fbc05945fbe6a6" providerId="LiveId" clId="{41A3D93F-0C36-4E26-B69D-B2084CF818E5}" dt="2023-07-28T01:22:17.469" v="7971" actId="1076"/>
          <ac:grpSpMkLst>
            <pc:docMk/>
            <pc:sldMk cId="2467884917" sldId="302"/>
            <ac:grpSpMk id="9" creationId="{49B6CCB9-C46A-24A4-1B84-AC30FFE31935}"/>
          </ac:grpSpMkLst>
        </pc:grpChg>
        <pc:picChg chg="mod">
          <ac:chgData name="tuyết nguyễn thị ánh" userId="a6fbc05945fbe6a6" providerId="LiveId" clId="{41A3D93F-0C36-4E26-B69D-B2084CF818E5}" dt="2023-07-28T01:20:41.827" v="7919"/>
          <ac:picMkLst>
            <pc:docMk/>
            <pc:sldMk cId="2467884917" sldId="302"/>
            <ac:picMk id="10" creationId="{B1039A40-7248-525E-D55C-89231ADDC922}"/>
          </ac:picMkLst>
        </pc:picChg>
        <pc:cxnChg chg="add del mod">
          <ac:chgData name="tuyết nguyễn thị ánh" userId="a6fbc05945fbe6a6" providerId="LiveId" clId="{41A3D93F-0C36-4E26-B69D-B2084CF818E5}" dt="2023-07-28T01:20:44.737" v="7920" actId="478"/>
          <ac:cxnSpMkLst>
            <pc:docMk/>
            <pc:sldMk cId="2467884917" sldId="302"/>
            <ac:cxnSpMk id="8" creationId="{222107A2-7AA4-34D0-7080-48EABC8A9359}"/>
          </ac:cxnSpMkLst>
        </pc:cxnChg>
      </pc:sldChg>
      <pc:sldChg chg="addSp delSp modSp add mod modAnim">
        <pc:chgData name="tuyết nguyễn thị ánh" userId="a6fbc05945fbe6a6" providerId="LiveId" clId="{41A3D93F-0C36-4E26-B69D-B2084CF818E5}" dt="2023-07-28T03:18:41.407" v="11406"/>
        <pc:sldMkLst>
          <pc:docMk/>
          <pc:sldMk cId="465085103" sldId="303"/>
        </pc:sldMkLst>
        <pc:spChg chg="add mod">
          <ac:chgData name="tuyết nguyễn thị ánh" userId="a6fbc05945fbe6a6" providerId="LiveId" clId="{41A3D93F-0C36-4E26-B69D-B2084CF818E5}" dt="2023-07-28T01:25:52.299" v="8031" actId="20577"/>
          <ac:spMkLst>
            <pc:docMk/>
            <pc:sldMk cId="465085103" sldId="303"/>
            <ac:spMk id="3" creationId="{2EABB710-C473-3CF0-C40D-5E0CF67D1EF2}"/>
          </ac:spMkLst>
        </pc:spChg>
        <pc:spChg chg="del">
          <ac:chgData name="tuyết nguyễn thị ánh" userId="a6fbc05945fbe6a6" providerId="LiveId" clId="{41A3D93F-0C36-4E26-B69D-B2084CF818E5}" dt="2023-07-28T01:25:00.577" v="8019" actId="478"/>
          <ac:spMkLst>
            <pc:docMk/>
            <pc:sldMk cId="465085103" sldId="303"/>
            <ac:spMk id="13" creationId="{1647A826-F393-05AA-A19D-320873814624}"/>
          </ac:spMkLst>
        </pc:spChg>
        <pc:spChg chg="del">
          <ac:chgData name="tuyết nguyễn thị ánh" userId="a6fbc05945fbe6a6" providerId="LiveId" clId="{41A3D93F-0C36-4E26-B69D-B2084CF818E5}" dt="2023-07-28T01:24:59.046" v="8018" actId="478"/>
          <ac:spMkLst>
            <pc:docMk/>
            <pc:sldMk cId="465085103" sldId="303"/>
            <ac:spMk id="15" creationId="{6D715583-614F-72DA-6B5B-1C2C6B82E7A5}"/>
          </ac:spMkLst>
        </pc:spChg>
      </pc:sldChg>
      <pc:sldChg chg="add del">
        <pc:chgData name="tuyết nguyễn thị ánh" userId="a6fbc05945fbe6a6" providerId="LiveId" clId="{41A3D93F-0C36-4E26-B69D-B2084CF818E5}" dt="2023-07-28T01:26:36.002" v="8033" actId="2890"/>
        <pc:sldMkLst>
          <pc:docMk/>
          <pc:sldMk cId="1354444514" sldId="304"/>
        </pc:sldMkLst>
      </pc:sldChg>
      <pc:sldChg chg="addSp delSp modSp new mod modTransition modClrScheme modAnim chgLayout">
        <pc:chgData name="tuyết nguyễn thị ánh" userId="a6fbc05945fbe6a6" providerId="LiveId" clId="{41A3D93F-0C36-4E26-B69D-B2084CF818E5}" dt="2023-07-28T03:30:42.337" v="11655"/>
        <pc:sldMkLst>
          <pc:docMk/>
          <pc:sldMk cId="1879219318" sldId="304"/>
        </pc:sldMkLst>
        <pc:spChg chg="del">
          <ac:chgData name="tuyết nguyễn thị ánh" userId="a6fbc05945fbe6a6" providerId="LiveId" clId="{41A3D93F-0C36-4E26-B69D-B2084CF818E5}" dt="2023-07-28T01:26:54.376" v="8035" actId="478"/>
          <ac:spMkLst>
            <pc:docMk/>
            <pc:sldMk cId="1879219318" sldId="304"/>
            <ac:spMk id="2" creationId="{DCA6DB29-696F-284B-03F2-BE21B7BD9ABD}"/>
          </ac:spMkLst>
        </pc:spChg>
        <pc:spChg chg="del">
          <ac:chgData name="tuyết nguyễn thị ánh" userId="a6fbc05945fbe6a6" providerId="LiveId" clId="{41A3D93F-0C36-4E26-B69D-B2084CF818E5}" dt="2023-07-28T01:26:56.575" v="8036" actId="478"/>
          <ac:spMkLst>
            <pc:docMk/>
            <pc:sldMk cId="1879219318" sldId="304"/>
            <ac:spMk id="3" creationId="{6238E87B-BF1B-D412-9C18-FA82D621E73A}"/>
          </ac:spMkLst>
        </pc:spChg>
        <pc:spChg chg="add del mod">
          <ac:chgData name="tuyết nguyễn thị ánh" userId="a6fbc05945fbe6a6" providerId="LiveId" clId="{41A3D93F-0C36-4E26-B69D-B2084CF818E5}" dt="2023-07-28T01:28:19.626" v="8038" actId="478"/>
          <ac:spMkLst>
            <pc:docMk/>
            <pc:sldMk cId="1879219318" sldId="304"/>
            <ac:spMk id="4" creationId="{0679F021-0023-2D20-A177-4D85387705F0}"/>
          </ac:spMkLst>
        </pc:spChg>
        <pc:spChg chg="add del mod">
          <ac:chgData name="tuyết nguyễn thị ánh" userId="a6fbc05945fbe6a6" providerId="LiveId" clId="{41A3D93F-0C36-4E26-B69D-B2084CF818E5}" dt="2023-07-28T01:28:20.598" v="8039" actId="478"/>
          <ac:spMkLst>
            <pc:docMk/>
            <pc:sldMk cId="1879219318" sldId="304"/>
            <ac:spMk id="5" creationId="{BAD63FD5-7F41-3FBC-5156-B97EE3CFF25B}"/>
          </ac:spMkLst>
        </pc:spChg>
        <pc:spChg chg="add mod">
          <ac:chgData name="tuyết nguyễn thị ánh" userId="a6fbc05945fbe6a6" providerId="LiveId" clId="{41A3D93F-0C36-4E26-B69D-B2084CF818E5}" dt="2023-07-28T01:38:22.444" v="8288" actId="1076"/>
          <ac:spMkLst>
            <pc:docMk/>
            <pc:sldMk cId="1879219318" sldId="304"/>
            <ac:spMk id="6" creationId="{9360D1E0-2BE9-87F1-C5D1-56BBCF490CA2}"/>
          </ac:spMkLst>
        </pc:spChg>
        <pc:spChg chg="add mod">
          <ac:chgData name="tuyết nguyễn thị ánh" userId="a6fbc05945fbe6a6" providerId="LiveId" clId="{41A3D93F-0C36-4E26-B69D-B2084CF818E5}" dt="2023-07-28T01:38:22.444" v="8288" actId="1076"/>
          <ac:spMkLst>
            <pc:docMk/>
            <pc:sldMk cId="1879219318" sldId="304"/>
            <ac:spMk id="7" creationId="{4316D656-55C0-D622-A2AE-CA7228E31084}"/>
          </ac:spMkLst>
        </pc:spChg>
        <pc:spChg chg="add mod">
          <ac:chgData name="tuyết nguyễn thị ánh" userId="a6fbc05945fbe6a6" providerId="LiveId" clId="{41A3D93F-0C36-4E26-B69D-B2084CF818E5}" dt="2023-07-28T01:38:22.444" v="8288" actId="1076"/>
          <ac:spMkLst>
            <pc:docMk/>
            <pc:sldMk cId="1879219318" sldId="304"/>
            <ac:spMk id="8" creationId="{280E207D-C263-CCC1-1191-1464AAE5E693}"/>
          </ac:spMkLst>
        </pc:spChg>
        <pc:spChg chg="mod">
          <ac:chgData name="tuyết nguyễn thị ánh" userId="a6fbc05945fbe6a6" providerId="LiveId" clId="{41A3D93F-0C36-4E26-B69D-B2084CF818E5}" dt="2023-07-28T01:29:58.778" v="8050"/>
          <ac:spMkLst>
            <pc:docMk/>
            <pc:sldMk cId="1879219318" sldId="304"/>
            <ac:spMk id="11" creationId="{40328359-3DFD-3845-860B-2F4FDE27EC31}"/>
          </ac:spMkLst>
        </pc:spChg>
        <pc:spChg chg="add mod ord">
          <ac:chgData name="tuyết nguyễn thị ánh" userId="a6fbc05945fbe6a6" providerId="LiveId" clId="{41A3D93F-0C36-4E26-B69D-B2084CF818E5}" dt="2023-07-28T03:18:58.310" v="11409" actId="1076"/>
          <ac:spMkLst>
            <pc:docMk/>
            <pc:sldMk cId="1879219318" sldId="304"/>
            <ac:spMk id="13" creationId="{0579AB13-91BC-8FA7-7407-35832C9AC295}"/>
          </ac:spMkLst>
        </pc:spChg>
        <pc:grpChg chg="add mod">
          <ac:chgData name="tuyết nguyễn thị ánh" userId="a6fbc05945fbe6a6" providerId="LiveId" clId="{41A3D93F-0C36-4E26-B69D-B2084CF818E5}" dt="2023-07-28T01:39:19.625" v="8319" actId="1076"/>
          <ac:grpSpMkLst>
            <pc:docMk/>
            <pc:sldMk cId="1879219318" sldId="304"/>
            <ac:grpSpMk id="9" creationId="{F5779E7D-7030-0416-1C55-B17D673075F9}"/>
          </ac:grpSpMkLst>
        </pc:grpChg>
        <pc:picChg chg="mod">
          <ac:chgData name="tuyết nguyễn thị ánh" userId="a6fbc05945fbe6a6" providerId="LiveId" clId="{41A3D93F-0C36-4E26-B69D-B2084CF818E5}" dt="2023-07-28T01:29:58.778" v="8050"/>
          <ac:picMkLst>
            <pc:docMk/>
            <pc:sldMk cId="1879219318" sldId="304"/>
            <ac:picMk id="10" creationId="{5082F274-8B00-7E84-AAC3-A6AEDDE4A517}"/>
          </ac:picMkLst>
        </pc:picChg>
        <pc:picChg chg="add mod">
          <ac:chgData name="tuyết nguyễn thị ánh" userId="a6fbc05945fbe6a6" providerId="LiveId" clId="{41A3D93F-0C36-4E26-B69D-B2084CF818E5}" dt="2023-07-28T01:40:19.158" v="8322" actId="1076"/>
          <ac:picMkLst>
            <pc:docMk/>
            <pc:sldMk cId="1879219318" sldId="304"/>
            <ac:picMk id="15" creationId="{F1202931-E9E6-56B9-CA8A-8A874D67F034}"/>
          </ac:picMkLst>
        </pc:picChg>
      </pc:sldChg>
      <pc:sldChg chg="modSp add mod ord modTransition">
        <pc:chgData name="tuyết nguyễn thị ánh" userId="a6fbc05945fbe6a6" providerId="LiveId" clId="{41A3D93F-0C36-4E26-B69D-B2084CF818E5}" dt="2023-07-28T03:30:39.292" v="11654"/>
        <pc:sldMkLst>
          <pc:docMk/>
          <pc:sldMk cId="1221492544" sldId="305"/>
        </pc:sldMkLst>
        <pc:spChg chg="mod">
          <ac:chgData name="tuyết nguyễn thị ánh" userId="a6fbc05945fbe6a6" providerId="LiveId" clId="{41A3D93F-0C36-4E26-B69D-B2084CF818E5}" dt="2023-07-28T01:45:30.797" v="8399" actId="20577"/>
          <ac:spMkLst>
            <pc:docMk/>
            <pc:sldMk cId="1221492544" sldId="305"/>
            <ac:spMk id="6" creationId="{BC2CD061-364E-1163-24E5-74B70E9EADAC}"/>
          </ac:spMkLst>
        </pc:spChg>
      </pc:sldChg>
      <pc:sldChg chg="addSp delSp modSp add mod delAnim modAnim">
        <pc:chgData name="tuyết nguyễn thị ánh" userId="a6fbc05945fbe6a6" providerId="LiveId" clId="{41A3D93F-0C36-4E26-B69D-B2084CF818E5}" dt="2023-07-28T03:19:16.367" v="11413"/>
        <pc:sldMkLst>
          <pc:docMk/>
          <pc:sldMk cId="476442751" sldId="306"/>
        </pc:sldMkLst>
        <pc:spChg chg="add mod">
          <ac:chgData name="tuyết nguyễn thị ánh" userId="a6fbc05945fbe6a6" providerId="LiveId" clId="{41A3D93F-0C36-4E26-B69D-B2084CF818E5}" dt="2023-07-28T01:44:25.494" v="8368" actId="20577"/>
          <ac:spMkLst>
            <pc:docMk/>
            <pc:sldMk cId="476442751" sldId="306"/>
            <ac:spMk id="3" creationId="{53CB71D4-8FC4-0990-342E-81A4656C518B}"/>
          </ac:spMkLst>
        </pc:spChg>
        <pc:spChg chg="mod">
          <ac:chgData name="tuyết nguyễn thị ánh" userId="a6fbc05945fbe6a6" providerId="LiveId" clId="{41A3D93F-0C36-4E26-B69D-B2084CF818E5}" dt="2023-07-28T01:44:15.157" v="8355"/>
          <ac:spMkLst>
            <pc:docMk/>
            <pc:sldMk cId="476442751" sldId="306"/>
            <ac:spMk id="12" creationId="{38D6C68A-CC9F-D4EC-3CCD-F3BD2552F2E2}"/>
          </ac:spMkLst>
        </pc:spChg>
        <pc:spChg chg="del">
          <ac:chgData name="tuyết nguyễn thị ánh" userId="a6fbc05945fbe6a6" providerId="LiveId" clId="{41A3D93F-0C36-4E26-B69D-B2084CF818E5}" dt="2023-07-28T01:41:22.427" v="8324" actId="478"/>
          <ac:spMkLst>
            <pc:docMk/>
            <pc:sldMk cId="476442751" sldId="306"/>
            <ac:spMk id="13" creationId="{0579AB13-91BC-8FA7-7407-35832C9AC295}"/>
          </ac:spMkLst>
        </pc:spChg>
        <pc:grpChg chg="add mod">
          <ac:chgData name="tuyết nguyễn thị ánh" userId="a6fbc05945fbe6a6" providerId="LiveId" clId="{41A3D93F-0C36-4E26-B69D-B2084CF818E5}" dt="2023-07-28T01:44:15.157" v="8355"/>
          <ac:grpSpMkLst>
            <pc:docMk/>
            <pc:sldMk cId="476442751" sldId="306"/>
            <ac:grpSpMk id="4" creationId="{355D8194-30D2-598F-3951-5CC999816330}"/>
          </ac:grpSpMkLst>
        </pc:grpChg>
        <pc:grpChg chg="del mod">
          <ac:chgData name="tuyết nguyễn thị ánh" userId="a6fbc05945fbe6a6" providerId="LiveId" clId="{41A3D93F-0C36-4E26-B69D-B2084CF818E5}" dt="2023-07-28T01:44:14.489" v="8354" actId="478"/>
          <ac:grpSpMkLst>
            <pc:docMk/>
            <pc:sldMk cId="476442751" sldId="306"/>
            <ac:grpSpMk id="9" creationId="{F5779E7D-7030-0416-1C55-B17D673075F9}"/>
          </ac:grpSpMkLst>
        </pc:grpChg>
        <pc:picChg chg="mod">
          <ac:chgData name="tuyết nguyễn thị ánh" userId="a6fbc05945fbe6a6" providerId="LiveId" clId="{41A3D93F-0C36-4E26-B69D-B2084CF818E5}" dt="2023-07-28T01:44:15.157" v="8355"/>
          <ac:picMkLst>
            <pc:docMk/>
            <pc:sldMk cId="476442751" sldId="306"/>
            <ac:picMk id="5" creationId="{C32D7DCC-E151-1515-5463-4D8FEBF68F44}"/>
          </ac:picMkLst>
        </pc:picChg>
        <pc:picChg chg="mod">
          <ac:chgData name="tuyết nguyễn thị ánh" userId="a6fbc05945fbe6a6" providerId="LiveId" clId="{41A3D93F-0C36-4E26-B69D-B2084CF818E5}" dt="2023-07-28T01:43:33.730" v="8347" actId="1076"/>
          <ac:picMkLst>
            <pc:docMk/>
            <pc:sldMk cId="476442751" sldId="306"/>
            <ac:picMk id="15" creationId="{F1202931-E9E6-56B9-CA8A-8A874D67F034}"/>
          </ac:picMkLst>
        </pc:picChg>
      </pc:sldChg>
      <pc:sldChg chg="addSp delSp modSp new mod modTransition modClrScheme addAnim delAnim modAnim chgLayout">
        <pc:chgData name="tuyết nguyễn thị ánh" userId="a6fbc05945fbe6a6" providerId="LiveId" clId="{41A3D93F-0C36-4E26-B69D-B2084CF818E5}" dt="2023-07-28T03:30:46.213" v="11656"/>
        <pc:sldMkLst>
          <pc:docMk/>
          <pc:sldMk cId="1200594951" sldId="307"/>
        </pc:sldMkLst>
        <pc:spChg chg="del">
          <ac:chgData name="tuyết nguyễn thị ánh" userId="a6fbc05945fbe6a6" providerId="LiveId" clId="{41A3D93F-0C36-4E26-B69D-B2084CF818E5}" dt="2023-07-28T01:45:40.463" v="8400" actId="478"/>
          <ac:spMkLst>
            <pc:docMk/>
            <pc:sldMk cId="1200594951" sldId="307"/>
            <ac:spMk id="2" creationId="{51D56016-4F29-576A-04A7-7FC075DED960}"/>
          </ac:spMkLst>
        </pc:spChg>
        <pc:spChg chg="del">
          <ac:chgData name="tuyết nguyễn thị ánh" userId="a6fbc05945fbe6a6" providerId="LiveId" clId="{41A3D93F-0C36-4E26-B69D-B2084CF818E5}" dt="2023-07-28T01:45:41.321" v="8401" actId="478"/>
          <ac:spMkLst>
            <pc:docMk/>
            <pc:sldMk cId="1200594951" sldId="307"/>
            <ac:spMk id="3" creationId="{19F70B6C-89DA-0471-4D61-2BC72ADED8E1}"/>
          </ac:spMkLst>
        </pc:spChg>
        <pc:spChg chg="add mod">
          <ac:chgData name="tuyết nguyễn thị ánh" userId="a6fbc05945fbe6a6" providerId="LiveId" clId="{41A3D93F-0C36-4E26-B69D-B2084CF818E5}" dt="2023-07-28T01:50:59.821" v="9567" actId="1036"/>
          <ac:spMkLst>
            <pc:docMk/>
            <pc:sldMk cId="1200594951" sldId="307"/>
            <ac:spMk id="4" creationId="{22935CD8-C74C-DDDF-119B-2DA04031433F}"/>
          </ac:spMkLst>
        </pc:spChg>
        <pc:spChg chg="add del mod ord">
          <ac:chgData name="tuyết nguyễn thị ánh" userId="a6fbc05945fbe6a6" providerId="LiveId" clId="{41A3D93F-0C36-4E26-B69D-B2084CF818E5}" dt="2023-07-28T01:50:46.713" v="9559" actId="167"/>
          <ac:spMkLst>
            <pc:docMk/>
            <pc:sldMk cId="1200594951" sldId="307"/>
            <ac:spMk id="5" creationId="{E91EF768-1353-80C3-770D-C7D02DCE5D50}"/>
          </ac:spMkLst>
        </pc:spChg>
        <pc:spChg chg="add del mod ord">
          <ac:chgData name="tuyết nguyễn thị ánh" userId="a6fbc05945fbe6a6" providerId="LiveId" clId="{41A3D93F-0C36-4E26-B69D-B2084CF818E5}" dt="2023-07-28T01:45:48.843" v="8404" actId="478"/>
          <ac:spMkLst>
            <pc:docMk/>
            <pc:sldMk cId="1200594951" sldId="307"/>
            <ac:spMk id="6" creationId="{F2CC7424-0F15-DD96-57FC-86CB594AB7C8}"/>
          </ac:spMkLst>
        </pc:spChg>
        <pc:picChg chg="add mod">
          <ac:chgData name="tuyết nguyễn thị ánh" userId="a6fbc05945fbe6a6" providerId="LiveId" clId="{41A3D93F-0C36-4E26-B69D-B2084CF818E5}" dt="2023-07-28T01:51:39.594" v="9570" actId="1076"/>
          <ac:picMkLst>
            <pc:docMk/>
            <pc:sldMk cId="1200594951" sldId="307"/>
            <ac:picMk id="8" creationId="{7096D22A-2568-5083-0264-EB8B4583347F}"/>
          </ac:picMkLst>
        </pc:picChg>
        <pc:picChg chg="add mod modCrop">
          <ac:chgData name="tuyết nguyễn thị ánh" userId="a6fbc05945fbe6a6" providerId="LiveId" clId="{41A3D93F-0C36-4E26-B69D-B2084CF818E5}" dt="2023-07-28T01:52:44.616" v="9581" actId="1076"/>
          <ac:picMkLst>
            <pc:docMk/>
            <pc:sldMk cId="1200594951" sldId="307"/>
            <ac:picMk id="10" creationId="{CCC6E27E-60ED-8C4E-09B5-1CB5ECA8B23F}"/>
          </ac:picMkLst>
        </pc:picChg>
      </pc:sldChg>
      <pc:sldChg chg="addSp delSp modSp add mod delAnim modAnim">
        <pc:chgData name="tuyết nguyễn thị ánh" userId="a6fbc05945fbe6a6" providerId="LiveId" clId="{41A3D93F-0C36-4E26-B69D-B2084CF818E5}" dt="2023-07-28T03:19:59.187" v="11418"/>
        <pc:sldMkLst>
          <pc:docMk/>
          <pc:sldMk cId="3326083816" sldId="308"/>
        </pc:sldMkLst>
        <pc:spChg chg="mod">
          <ac:chgData name="tuyết nguyễn thị ánh" userId="a6fbc05945fbe6a6" providerId="LiveId" clId="{41A3D93F-0C36-4E26-B69D-B2084CF818E5}" dt="2023-07-28T01:53:01.638" v="9584" actId="1076"/>
          <ac:spMkLst>
            <pc:docMk/>
            <pc:sldMk cId="3326083816" sldId="308"/>
            <ac:spMk id="4" creationId="{22935CD8-C74C-DDDF-119B-2DA04031433F}"/>
          </ac:spMkLst>
        </pc:spChg>
        <pc:spChg chg="del">
          <ac:chgData name="tuyết nguyễn thị ánh" userId="a6fbc05945fbe6a6" providerId="LiveId" clId="{41A3D93F-0C36-4E26-B69D-B2084CF818E5}" dt="2023-07-28T01:52:59.531" v="9583" actId="478"/>
          <ac:spMkLst>
            <pc:docMk/>
            <pc:sldMk cId="3326083816" sldId="308"/>
            <ac:spMk id="5" creationId="{E91EF768-1353-80C3-770D-C7D02DCE5D50}"/>
          </ac:spMkLst>
        </pc:spChg>
        <pc:spChg chg="mod">
          <ac:chgData name="tuyết nguyễn thị ánh" userId="a6fbc05945fbe6a6" providerId="LiveId" clId="{41A3D93F-0C36-4E26-B69D-B2084CF818E5}" dt="2023-07-28T01:53:08.186" v="9585"/>
          <ac:spMkLst>
            <pc:docMk/>
            <pc:sldMk cId="3326083816" sldId="308"/>
            <ac:spMk id="6" creationId="{5EAFEE50-B4E5-ED80-CC31-BB5794BB2FFA}"/>
          </ac:spMkLst>
        </pc:spChg>
        <pc:spChg chg="add mod">
          <ac:chgData name="tuyết nguyễn thị ánh" userId="a6fbc05945fbe6a6" providerId="LiveId" clId="{41A3D93F-0C36-4E26-B69D-B2084CF818E5}" dt="2023-07-28T01:54:51.122" v="9607"/>
          <ac:spMkLst>
            <pc:docMk/>
            <pc:sldMk cId="3326083816" sldId="308"/>
            <ac:spMk id="9" creationId="{EC75F7C6-DFD3-8F7E-1083-7977597ADA6C}"/>
          </ac:spMkLst>
        </pc:spChg>
        <pc:spChg chg="add mod">
          <ac:chgData name="tuyết nguyễn thị ánh" userId="a6fbc05945fbe6a6" providerId="LiveId" clId="{41A3D93F-0C36-4E26-B69D-B2084CF818E5}" dt="2023-07-28T01:54:55.571" v="9608"/>
          <ac:spMkLst>
            <pc:docMk/>
            <pc:sldMk cId="3326083816" sldId="308"/>
            <ac:spMk id="12" creationId="{62991FA0-C9A5-E054-BA69-D8146B975B9E}"/>
          </ac:spMkLst>
        </pc:spChg>
        <pc:grpChg chg="add mod">
          <ac:chgData name="tuyết nguyễn thị ánh" userId="a6fbc05945fbe6a6" providerId="LiveId" clId="{41A3D93F-0C36-4E26-B69D-B2084CF818E5}" dt="2023-07-28T01:53:44.072" v="9595" actId="1076"/>
          <ac:grpSpMkLst>
            <pc:docMk/>
            <pc:sldMk cId="3326083816" sldId="308"/>
            <ac:grpSpMk id="2" creationId="{3CE50DBA-FEA2-EBAC-5428-6D1A1828B3F3}"/>
          </ac:grpSpMkLst>
        </pc:grpChg>
        <pc:picChg chg="mod">
          <ac:chgData name="tuyết nguyễn thị ánh" userId="a6fbc05945fbe6a6" providerId="LiveId" clId="{41A3D93F-0C36-4E26-B69D-B2084CF818E5}" dt="2023-07-28T01:53:08.186" v="9585"/>
          <ac:picMkLst>
            <pc:docMk/>
            <pc:sldMk cId="3326083816" sldId="308"/>
            <ac:picMk id="3" creationId="{62DD3B59-851C-8050-C511-600792BC1CFD}"/>
          </ac:picMkLst>
        </pc:picChg>
      </pc:sldChg>
      <pc:sldChg chg="addSp delSp modSp add mod modAnim">
        <pc:chgData name="tuyết nguyễn thị ánh" userId="a6fbc05945fbe6a6" providerId="LiveId" clId="{41A3D93F-0C36-4E26-B69D-B2084CF818E5}" dt="2023-07-28T03:20:24.243" v="11422"/>
        <pc:sldMkLst>
          <pc:docMk/>
          <pc:sldMk cId="3668475401" sldId="309"/>
        </pc:sldMkLst>
        <pc:spChg chg="add mod">
          <ac:chgData name="tuyết nguyễn thị ánh" userId="a6fbc05945fbe6a6" providerId="LiveId" clId="{41A3D93F-0C36-4E26-B69D-B2084CF818E5}" dt="2023-07-28T01:56:29.911" v="9642" actId="1076"/>
          <ac:spMkLst>
            <pc:docMk/>
            <pc:sldMk cId="3668475401" sldId="309"/>
            <ac:spMk id="7" creationId="{8D322C9E-F620-6F7B-CF13-0B3484279521}"/>
          </ac:spMkLst>
        </pc:spChg>
        <pc:spChg chg="del">
          <ac:chgData name="tuyết nguyễn thị ánh" userId="a6fbc05945fbe6a6" providerId="LiveId" clId="{41A3D93F-0C36-4E26-B69D-B2084CF818E5}" dt="2023-07-28T01:55:02.782" v="9611" actId="478"/>
          <ac:spMkLst>
            <pc:docMk/>
            <pc:sldMk cId="3668475401" sldId="309"/>
            <ac:spMk id="9" creationId="{EC75F7C6-DFD3-8F7E-1083-7977597ADA6C}"/>
          </ac:spMkLst>
        </pc:spChg>
        <pc:spChg chg="del">
          <ac:chgData name="tuyết nguyễn thị ánh" userId="a6fbc05945fbe6a6" providerId="LiveId" clId="{41A3D93F-0C36-4E26-B69D-B2084CF818E5}" dt="2023-07-28T01:55:01.889" v="9610" actId="478"/>
          <ac:spMkLst>
            <pc:docMk/>
            <pc:sldMk cId="3668475401" sldId="309"/>
            <ac:spMk id="12" creationId="{62991FA0-C9A5-E054-BA69-D8146B975B9E}"/>
          </ac:spMkLst>
        </pc:spChg>
        <pc:picChg chg="mod">
          <ac:chgData name="tuyết nguyễn thị ánh" userId="a6fbc05945fbe6a6" providerId="LiveId" clId="{41A3D93F-0C36-4E26-B69D-B2084CF818E5}" dt="2023-07-28T01:56:35.300" v="9643" actId="1076"/>
          <ac:picMkLst>
            <pc:docMk/>
            <pc:sldMk cId="3668475401" sldId="309"/>
            <ac:picMk id="10" creationId="{CCC6E27E-60ED-8C4E-09B5-1CB5ECA8B23F}"/>
          </ac:picMkLst>
        </pc:picChg>
      </pc:sldChg>
      <pc:sldChg chg="addSp delSp modSp new mod modTransition modClrScheme modAnim chgLayout">
        <pc:chgData name="tuyết nguyễn thị ánh" userId="a6fbc05945fbe6a6" providerId="LiveId" clId="{41A3D93F-0C36-4E26-B69D-B2084CF818E5}" dt="2023-07-28T03:31:16.256" v="11659"/>
        <pc:sldMkLst>
          <pc:docMk/>
          <pc:sldMk cId="397142810" sldId="310"/>
        </pc:sldMkLst>
        <pc:spChg chg="del mod ord">
          <ac:chgData name="tuyết nguyễn thị ánh" userId="a6fbc05945fbe6a6" providerId="LiveId" clId="{41A3D93F-0C36-4E26-B69D-B2084CF818E5}" dt="2023-07-28T01:58:57.897" v="9645" actId="700"/>
          <ac:spMkLst>
            <pc:docMk/>
            <pc:sldMk cId="397142810" sldId="310"/>
            <ac:spMk id="2" creationId="{8D86DF14-7D4B-4759-C7DA-9B43A837017C}"/>
          </ac:spMkLst>
        </pc:spChg>
        <pc:spChg chg="add del mod ord">
          <ac:chgData name="tuyết nguyễn thị ánh" userId="a6fbc05945fbe6a6" providerId="LiveId" clId="{41A3D93F-0C36-4E26-B69D-B2084CF818E5}" dt="2023-07-28T01:59:01.285" v="9648" actId="478"/>
          <ac:spMkLst>
            <pc:docMk/>
            <pc:sldMk cId="397142810" sldId="310"/>
            <ac:spMk id="3" creationId="{12BCA6C5-680D-F1F9-B7A5-92BD79D8DF8A}"/>
          </ac:spMkLst>
        </pc:spChg>
        <pc:spChg chg="add del mod ord">
          <ac:chgData name="tuyết nguyễn thị ánh" userId="a6fbc05945fbe6a6" providerId="LiveId" clId="{41A3D93F-0C36-4E26-B69D-B2084CF818E5}" dt="2023-07-28T01:58:59.683" v="9646" actId="478"/>
          <ac:spMkLst>
            <pc:docMk/>
            <pc:sldMk cId="397142810" sldId="310"/>
            <ac:spMk id="4" creationId="{C70B66F7-EB2D-FE23-120D-84397043D41F}"/>
          </ac:spMkLst>
        </pc:spChg>
        <pc:spChg chg="add del mod ord">
          <ac:chgData name="tuyết nguyễn thị ánh" userId="a6fbc05945fbe6a6" providerId="LiveId" clId="{41A3D93F-0C36-4E26-B69D-B2084CF818E5}" dt="2023-07-28T01:59:00.486" v="9647" actId="478"/>
          <ac:spMkLst>
            <pc:docMk/>
            <pc:sldMk cId="397142810" sldId="310"/>
            <ac:spMk id="5" creationId="{626B0238-3CD7-BACF-77A4-2CF5014A29A5}"/>
          </ac:spMkLst>
        </pc:spChg>
        <pc:spChg chg="add mod">
          <ac:chgData name="tuyết nguyễn thị ánh" userId="a6fbc05945fbe6a6" providerId="LiveId" clId="{41A3D93F-0C36-4E26-B69D-B2084CF818E5}" dt="2023-07-28T02:16:30.747" v="10008" actId="1076"/>
          <ac:spMkLst>
            <pc:docMk/>
            <pc:sldMk cId="397142810" sldId="310"/>
            <ac:spMk id="6" creationId="{0F1744CF-8976-F64E-E647-2EAAD1291C59}"/>
          </ac:spMkLst>
        </pc:spChg>
        <pc:spChg chg="add mod">
          <ac:chgData name="tuyết nguyễn thị ánh" userId="a6fbc05945fbe6a6" providerId="LiveId" clId="{41A3D93F-0C36-4E26-B69D-B2084CF818E5}" dt="2023-07-28T02:00:20.910" v="9722" actId="20577"/>
          <ac:spMkLst>
            <pc:docMk/>
            <pc:sldMk cId="397142810" sldId="310"/>
            <ac:spMk id="7" creationId="{1971151D-3A78-8F49-F38B-476220C026B9}"/>
          </ac:spMkLst>
        </pc:spChg>
        <pc:spChg chg="add mod">
          <ac:chgData name="tuyết nguyễn thị ánh" userId="a6fbc05945fbe6a6" providerId="LiveId" clId="{41A3D93F-0C36-4E26-B69D-B2084CF818E5}" dt="2023-07-28T02:22:43.146" v="10347" actId="1035"/>
          <ac:spMkLst>
            <pc:docMk/>
            <pc:sldMk cId="397142810" sldId="310"/>
            <ac:spMk id="8" creationId="{42CFE885-A99C-46EE-EBD9-D47D4E758919}"/>
          </ac:spMkLst>
        </pc:spChg>
        <pc:spChg chg="add mod">
          <ac:chgData name="tuyết nguyễn thị ánh" userId="a6fbc05945fbe6a6" providerId="LiveId" clId="{41A3D93F-0C36-4E26-B69D-B2084CF818E5}" dt="2023-07-28T02:23:31.640" v="10353" actId="1035"/>
          <ac:spMkLst>
            <pc:docMk/>
            <pc:sldMk cId="397142810" sldId="310"/>
            <ac:spMk id="9" creationId="{D1383239-44F8-2AF7-BA4B-5D8435C63C11}"/>
          </ac:spMkLst>
        </pc:spChg>
      </pc:sldChg>
      <pc:sldChg chg="addSp delSp modSp add mod delAnim modAnim">
        <pc:chgData name="tuyết nguyễn thị ánh" userId="a6fbc05945fbe6a6" providerId="LiveId" clId="{41A3D93F-0C36-4E26-B69D-B2084CF818E5}" dt="2023-07-28T03:21:53.922" v="11434"/>
        <pc:sldMkLst>
          <pc:docMk/>
          <pc:sldMk cId="2525733255" sldId="311"/>
        </pc:sldMkLst>
        <pc:spChg chg="add mod">
          <ac:chgData name="tuyết nguyễn thị ánh" userId="a6fbc05945fbe6a6" providerId="LiveId" clId="{41A3D93F-0C36-4E26-B69D-B2084CF818E5}" dt="2023-07-28T02:30:04.961" v="10763" actId="1076"/>
          <ac:spMkLst>
            <pc:docMk/>
            <pc:sldMk cId="2525733255" sldId="311"/>
            <ac:spMk id="2" creationId="{0F66B65F-FAB2-6400-A9E4-4F9A97FB3715}"/>
          </ac:spMkLst>
        </pc:spChg>
        <pc:spChg chg="add mod">
          <ac:chgData name="tuyết nguyễn thị ánh" userId="a6fbc05945fbe6a6" providerId="LiveId" clId="{41A3D93F-0C36-4E26-B69D-B2084CF818E5}" dt="2023-07-28T02:30:04.961" v="10763" actId="1076"/>
          <ac:spMkLst>
            <pc:docMk/>
            <pc:sldMk cId="2525733255" sldId="311"/>
            <ac:spMk id="4" creationId="{74CF9D52-3148-58AE-B0FE-9CCA129F0420}"/>
          </ac:spMkLst>
        </pc:spChg>
        <pc:spChg chg="del">
          <ac:chgData name="tuyết nguyễn thị ánh" userId="a6fbc05945fbe6a6" providerId="LiveId" clId="{41A3D93F-0C36-4E26-B69D-B2084CF818E5}" dt="2023-07-28T02:17:55.334" v="10017" actId="478"/>
          <ac:spMkLst>
            <pc:docMk/>
            <pc:sldMk cId="2525733255" sldId="311"/>
            <ac:spMk id="6" creationId="{0F1744CF-8976-F64E-E647-2EAAD1291C59}"/>
          </ac:spMkLst>
        </pc:spChg>
        <pc:spChg chg="del">
          <ac:chgData name="tuyết nguyễn thị ánh" userId="a6fbc05945fbe6a6" providerId="LiveId" clId="{41A3D93F-0C36-4E26-B69D-B2084CF818E5}" dt="2023-07-28T02:17:23.412" v="10016" actId="478"/>
          <ac:spMkLst>
            <pc:docMk/>
            <pc:sldMk cId="2525733255" sldId="311"/>
            <ac:spMk id="7" creationId="{1971151D-3A78-8F49-F38B-476220C026B9}"/>
          </ac:spMkLst>
        </pc:spChg>
        <pc:spChg chg="del">
          <ac:chgData name="tuyết nguyễn thị ánh" userId="a6fbc05945fbe6a6" providerId="LiveId" clId="{41A3D93F-0C36-4E26-B69D-B2084CF818E5}" dt="2023-07-28T02:17:22.386" v="10015" actId="478"/>
          <ac:spMkLst>
            <pc:docMk/>
            <pc:sldMk cId="2525733255" sldId="311"/>
            <ac:spMk id="8" creationId="{42CFE885-A99C-46EE-EBD9-D47D4E758919}"/>
          </ac:spMkLst>
        </pc:spChg>
        <pc:spChg chg="del">
          <ac:chgData name="tuyết nguyễn thị ánh" userId="a6fbc05945fbe6a6" providerId="LiveId" clId="{41A3D93F-0C36-4E26-B69D-B2084CF818E5}" dt="2023-07-28T02:17:21.319" v="10014" actId="478"/>
          <ac:spMkLst>
            <pc:docMk/>
            <pc:sldMk cId="2525733255" sldId="311"/>
            <ac:spMk id="9" creationId="{D1383239-44F8-2AF7-BA4B-5D8435C63C11}"/>
          </ac:spMkLst>
        </pc:spChg>
        <pc:spChg chg="mod">
          <ac:chgData name="tuyết nguyễn thị ánh" userId="a6fbc05945fbe6a6" providerId="LiveId" clId="{41A3D93F-0C36-4E26-B69D-B2084CF818E5}" dt="2023-07-28T02:26:27.290" v="10441"/>
          <ac:spMkLst>
            <pc:docMk/>
            <pc:sldMk cId="2525733255" sldId="311"/>
            <ac:spMk id="11" creationId="{D0B61471-6A87-CADC-626E-EEBC6F8C163C}"/>
          </ac:spMkLst>
        </pc:spChg>
        <pc:spChg chg="add mod">
          <ac:chgData name="tuyết nguyễn thị ánh" userId="a6fbc05945fbe6a6" providerId="LiveId" clId="{41A3D93F-0C36-4E26-B69D-B2084CF818E5}" dt="2023-07-28T03:21:40.647" v="11431" actId="20577"/>
          <ac:spMkLst>
            <pc:docMk/>
            <pc:sldMk cId="2525733255" sldId="311"/>
            <ac:spMk id="12" creationId="{6B8237AF-7F00-5079-5BB6-CCCBC5D37F3B}"/>
          </ac:spMkLst>
        </pc:spChg>
        <pc:spChg chg="add mod">
          <ac:chgData name="tuyết nguyễn thị ánh" userId="a6fbc05945fbe6a6" providerId="LiveId" clId="{41A3D93F-0C36-4E26-B69D-B2084CF818E5}" dt="2023-07-28T02:31:28.611" v="10799" actId="14100"/>
          <ac:spMkLst>
            <pc:docMk/>
            <pc:sldMk cId="2525733255" sldId="311"/>
            <ac:spMk id="13" creationId="{F9B05356-3BEA-FFF6-F8C6-366D1711A783}"/>
          </ac:spMkLst>
        </pc:spChg>
        <pc:spChg chg="add mod">
          <ac:chgData name="tuyết nguyễn thị ánh" userId="a6fbc05945fbe6a6" providerId="LiveId" clId="{41A3D93F-0C36-4E26-B69D-B2084CF818E5}" dt="2023-07-28T02:32:17.894" v="10846" actId="113"/>
          <ac:spMkLst>
            <pc:docMk/>
            <pc:sldMk cId="2525733255" sldId="311"/>
            <ac:spMk id="14" creationId="{E7218413-214F-F165-8544-8F685D214E71}"/>
          </ac:spMkLst>
        </pc:spChg>
        <pc:grpChg chg="add mod">
          <ac:chgData name="tuyết nguyễn thị ánh" userId="a6fbc05945fbe6a6" providerId="LiveId" clId="{41A3D93F-0C36-4E26-B69D-B2084CF818E5}" dt="2023-07-28T02:31:06.452" v="10793" actId="1076"/>
          <ac:grpSpMkLst>
            <pc:docMk/>
            <pc:sldMk cId="2525733255" sldId="311"/>
            <ac:grpSpMk id="5" creationId="{FDCAFDD3-7B06-CF4B-4025-C29DDF3E7997}"/>
          </ac:grpSpMkLst>
        </pc:grpChg>
        <pc:picChg chg="add mod">
          <ac:chgData name="tuyết nguyễn thị ánh" userId="a6fbc05945fbe6a6" providerId="LiveId" clId="{41A3D93F-0C36-4E26-B69D-B2084CF818E5}" dt="2023-07-28T02:18:08.073" v="10021" actId="1076"/>
          <ac:picMkLst>
            <pc:docMk/>
            <pc:sldMk cId="2525733255" sldId="311"/>
            <ac:picMk id="3" creationId="{48650B38-8399-DE63-F452-CE523BFF9B1B}"/>
          </ac:picMkLst>
        </pc:picChg>
        <pc:picChg chg="mod">
          <ac:chgData name="tuyết nguyễn thị ánh" userId="a6fbc05945fbe6a6" providerId="LiveId" clId="{41A3D93F-0C36-4E26-B69D-B2084CF818E5}" dt="2023-07-28T02:26:27.290" v="10441"/>
          <ac:picMkLst>
            <pc:docMk/>
            <pc:sldMk cId="2525733255" sldId="311"/>
            <ac:picMk id="10" creationId="{413CBFFB-FDC3-DDE0-609E-C7D58AD54DCC}"/>
          </ac:picMkLst>
        </pc:picChg>
      </pc:sldChg>
      <pc:sldChg chg="addSp delSp modSp new mod modTransition modClrScheme modAnim chgLayout">
        <pc:chgData name="tuyết nguyễn thị ánh" userId="a6fbc05945fbe6a6" providerId="LiveId" clId="{41A3D93F-0C36-4E26-B69D-B2084CF818E5}" dt="2023-07-28T03:31:20.432" v="11660"/>
        <pc:sldMkLst>
          <pc:docMk/>
          <pc:sldMk cId="3131755645" sldId="312"/>
        </pc:sldMkLst>
        <pc:spChg chg="del mod ord">
          <ac:chgData name="tuyết nguyễn thị ánh" userId="a6fbc05945fbe6a6" providerId="LiveId" clId="{41A3D93F-0C36-4E26-B69D-B2084CF818E5}" dt="2023-07-28T02:32:47.678" v="10848" actId="700"/>
          <ac:spMkLst>
            <pc:docMk/>
            <pc:sldMk cId="3131755645" sldId="312"/>
            <ac:spMk id="2" creationId="{E111E13A-1F3F-0558-98BE-5E417377D3E1}"/>
          </ac:spMkLst>
        </pc:spChg>
        <pc:spChg chg="del">
          <ac:chgData name="tuyết nguyễn thị ánh" userId="a6fbc05945fbe6a6" providerId="LiveId" clId="{41A3D93F-0C36-4E26-B69D-B2084CF818E5}" dt="2023-07-28T02:32:47.678" v="10848" actId="700"/>
          <ac:spMkLst>
            <pc:docMk/>
            <pc:sldMk cId="3131755645" sldId="312"/>
            <ac:spMk id="3" creationId="{2975F507-B98A-B5B5-F157-0705B0181019}"/>
          </ac:spMkLst>
        </pc:spChg>
        <pc:spChg chg="del mod ord">
          <ac:chgData name="tuyết nguyễn thị ánh" userId="a6fbc05945fbe6a6" providerId="LiveId" clId="{41A3D93F-0C36-4E26-B69D-B2084CF818E5}" dt="2023-07-28T02:32:47.678" v="10848" actId="700"/>
          <ac:spMkLst>
            <pc:docMk/>
            <pc:sldMk cId="3131755645" sldId="312"/>
            <ac:spMk id="4" creationId="{37E88A48-0533-D339-1D1C-F857F22E2BBE}"/>
          </ac:spMkLst>
        </pc:spChg>
        <pc:spChg chg="add del mod ord">
          <ac:chgData name="tuyết nguyễn thị ánh" userId="a6fbc05945fbe6a6" providerId="LiveId" clId="{41A3D93F-0C36-4E26-B69D-B2084CF818E5}" dt="2023-07-28T02:33:17.821" v="10849" actId="478"/>
          <ac:spMkLst>
            <pc:docMk/>
            <pc:sldMk cId="3131755645" sldId="312"/>
            <ac:spMk id="5" creationId="{6DB9CE4E-66F0-1939-B1FB-DCB797063A23}"/>
          </ac:spMkLst>
        </pc:spChg>
        <pc:spChg chg="add del mod ord">
          <ac:chgData name="tuyết nguyễn thị ánh" userId="a6fbc05945fbe6a6" providerId="LiveId" clId="{41A3D93F-0C36-4E26-B69D-B2084CF818E5}" dt="2023-07-28T02:33:29.031" v="10853" actId="478"/>
          <ac:spMkLst>
            <pc:docMk/>
            <pc:sldMk cId="3131755645" sldId="312"/>
            <ac:spMk id="6" creationId="{46775B93-F9BB-5283-FC1F-5476558CE56B}"/>
          </ac:spMkLst>
        </pc:spChg>
        <pc:spChg chg="add del mod ord">
          <ac:chgData name="tuyết nguyễn thị ánh" userId="a6fbc05945fbe6a6" providerId="LiveId" clId="{41A3D93F-0C36-4E26-B69D-B2084CF818E5}" dt="2023-07-28T02:33:27.513" v="10852" actId="478"/>
          <ac:spMkLst>
            <pc:docMk/>
            <pc:sldMk cId="3131755645" sldId="312"/>
            <ac:spMk id="7" creationId="{6982107F-E55F-E671-2F54-30A40BA8D63D}"/>
          </ac:spMkLst>
        </pc:spChg>
        <pc:spChg chg="add del mod ord">
          <ac:chgData name="tuyết nguyễn thị ánh" userId="a6fbc05945fbe6a6" providerId="LiveId" clId="{41A3D93F-0C36-4E26-B69D-B2084CF818E5}" dt="2023-07-28T02:33:35.426" v="10856" actId="478"/>
          <ac:spMkLst>
            <pc:docMk/>
            <pc:sldMk cId="3131755645" sldId="312"/>
            <ac:spMk id="8" creationId="{9E52D59B-B6D3-945B-517F-FCE87C63E51F}"/>
          </ac:spMkLst>
        </pc:spChg>
        <pc:spChg chg="add del mod ord">
          <ac:chgData name="tuyết nguyễn thị ánh" userId="a6fbc05945fbe6a6" providerId="LiveId" clId="{41A3D93F-0C36-4E26-B69D-B2084CF818E5}" dt="2023-07-28T02:33:34.498" v="10855" actId="478"/>
          <ac:spMkLst>
            <pc:docMk/>
            <pc:sldMk cId="3131755645" sldId="312"/>
            <ac:spMk id="9" creationId="{48A12E23-ACFC-2077-2F4E-0B90320DC06A}"/>
          </ac:spMkLst>
        </pc:spChg>
        <pc:spChg chg="add del mod ord">
          <ac:chgData name="tuyết nguyễn thị ánh" userId="a6fbc05945fbe6a6" providerId="LiveId" clId="{41A3D93F-0C36-4E26-B69D-B2084CF818E5}" dt="2023-07-28T02:33:41.403" v="10859" actId="478"/>
          <ac:spMkLst>
            <pc:docMk/>
            <pc:sldMk cId="3131755645" sldId="312"/>
            <ac:spMk id="10" creationId="{8C0EC2F3-4A01-EB6E-C5B4-43C6E8F873E1}"/>
          </ac:spMkLst>
        </pc:spChg>
        <pc:spChg chg="add del mod ord">
          <ac:chgData name="tuyết nguyễn thị ánh" userId="a6fbc05945fbe6a6" providerId="LiveId" clId="{41A3D93F-0C36-4E26-B69D-B2084CF818E5}" dt="2023-07-28T02:33:39.897" v="10858" actId="478"/>
          <ac:spMkLst>
            <pc:docMk/>
            <pc:sldMk cId="3131755645" sldId="312"/>
            <ac:spMk id="11" creationId="{25F4547B-9E1C-7A3B-2717-634A13797654}"/>
          </ac:spMkLst>
        </pc:spChg>
        <pc:spChg chg="add del mod ord">
          <ac:chgData name="tuyết nguyễn thị ánh" userId="a6fbc05945fbe6a6" providerId="LiveId" clId="{41A3D93F-0C36-4E26-B69D-B2084CF818E5}" dt="2023-07-28T02:34:32.270" v="10899" actId="478"/>
          <ac:spMkLst>
            <pc:docMk/>
            <pc:sldMk cId="3131755645" sldId="312"/>
            <ac:spMk id="12" creationId="{CE1131BD-F454-7259-DA69-0BD29AF9B84E}"/>
          </ac:spMkLst>
        </pc:spChg>
        <pc:spChg chg="add del mod ord">
          <ac:chgData name="tuyết nguyễn thị ánh" userId="a6fbc05945fbe6a6" providerId="LiveId" clId="{41A3D93F-0C36-4E26-B69D-B2084CF818E5}" dt="2023-07-28T02:34:34.020" v="10900" actId="478"/>
          <ac:spMkLst>
            <pc:docMk/>
            <pc:sldMk cId="3131755645" sldId="312"/>
            <ac:spMk id="13" creationId="{168B7B2C-D393-F275-FDDD-24ADF4F70B9F}"/>
          </ac:spMkLst>
        </pc:spChg>
        <pc:spChg chg="add del mod ord">
          <ac:chgData name="tuyết nguyễn thị ánh" userId="a6fbc05945fbe6a6" providerId="LiveId" clId="{41A3D93F-0C36-4E26-B69D-B2084CF818E5}" dt="2023-07-28T02:34:35.210" v="10901" actId="478"/>
          <ac:spMkLst>
            <pc:docMk/>
            <pc:sldMk cId="3131755645" sldId="312"/>
            <ac:spMk id="14" creationId="{0CE38EE8-E73B-E1BC-3DD4-57AEFDB85BD0}"/>
          </ac:spMkLst>
        </pc:spChg>
        <pc:spChg chg="add mod ord">
          <ac:chgData name="tuyết nguyễn thị ánh" userId="a6fbc05945fbe6a6" providerId="LiveId" clId="{41A3D93F-0C36-4E26-B69D-B2084CF818E5}" dt="2023-07-28T02:44:01.344" v="10999" actId="1076"/>
          <ac:spMkLst>
            <pc:docMk/>
            <pc:sldMk cId="3131755645" sldId="312"/>
            <ac:spMk id="15" creationId="{53F72B7B-CF57-16AE-B218-1260B0E2B759}"/>
          </ac:spMkLst>
        </pc:spChg>
        <pc:spChg chg="add mod">
          <ac:chgData name="tuyết nguyễn thị ánh" userId="a6fbc05945fbe6a6" providerId="LiveId" clId="{41A3D93F-0C36-4E26-B69D-B2084CF818E5}" dt="2023-07-28T03:22:13.600" v="11435" actId="164"/>
          <ac:spMkLst>
            <pc:docMk/>
            <pc:sldMk cId="3131755645" sldId="312"/>
            <ac:spMk id="16" creationId="{5F350A7B-20AA-95D9-DE33-69EA4FB0CB7A}"/>
          </ac:spMkLst>
        </pc:spChg>
        <pc:spChg chg="add mod">
          <ac:chgData name="tuyết nguyễn thị ánh" userId="a6fbc05945fbe6a6" providerId="LiveId" clId="{41A3D93F-0C36-4E26-B69D-B2084CF818E5}" dt="2023-07-28T03:22:18.180" v="11436" actId="164"/>
          <ac:spMkLst>
            <pc:docMk/>
            <pc:sldMk cId="3131755645" sldId="312"/>
            <ac:spMk id="17" creationId="{1F6F4A12-45B6-40A6-7C99-324A76169422}"/>
          </ac:spMkLst>
        </pc:spChg>
        <pc:spChg chg="add mod">
          <ac:chgData name="tuyết nguyễn thị ánh" userId="a6fbc05945fbe6a6" providerId="LiveId" clId="{41A3D93F-0C36-4E26-B69D-B2084CF818E5}" dt="2023-07-28T03:22:24.976" v="11439" actId="164"/>
          <ac:spMkLst>
            <pc:docMk/>
            <pc:sldMk cId="3131755645" sldId="312"/>
            <ac:spMk id="18" creationId="{C2721CAD-D048-84C0-24AF-2BB9C2EC07F6}"/>
          </ac:spMkLst>
        </pc:spChg>
        <pc:spChg chg="add del mod ord">
          <ac:chgData name="tuyết nguyễn thị ánh" userId="a6fbc05945fbe6a6" providerId="LiveId" clId="{41A3D93F-0C36-4E26-B69D-B2084CF818E5}" dt="2023-07-28T02:42:19.038" v="10965" actId="700"/>
          <ac:spMkLst>
            <pc:docMk/>
            <pc:sldMk cId="3131755645" sldId="312"/>
            <ac:spMk id="19" creationId="{2F348DD1-9156-362F-35DA-1EFC1D6F29DB}"/>
          </ac:spMkLst>
        </pc:spChg>
        <pc:spChg chg="add del mod ord">
          <ac:chgData name="tuyết nguyễn thị ánh" userId="a6fbc05945fbe6a6" providerId="LiveId" clId="{41A3D93F-0C36-4E26-B69D-B2084CF818E5}" dt="2023-07-28T02:42:21.851" v="10966" actId="478"/>
          <ac:spMkLst>
            <pc:docMk/>
            <pc:sldMk cId="3131755645" sldId="312"/>
            <ac:spMk id="20" creationId="{89671731-C7E3-5544-2FBD-1C33051E150E}"/>
          </ac:spMkLst>
        </pc:spChg>
        <pc:spChg chg="add mod">
          <ac:chgData name="tuyết nguyễn thị ánh" userId="a6fbc05945fbe6a6" providerId="LiveId" clId="{41A3D93F-0C36-4E26-B69D-B2084CF818E5}" dt="2023-07-28T03:22:21.671" v="11438" actId="571"/>
          <ac:spMkLst>
            <pc:docMk/>
            <pc:sldMk cId="3131755645" sldId="312"/>
            <ac:spMk id="27" creationId="{7972BE70-4FCF-3E12-2277-C57498C76553}"/>
          </ac:spMkLst>
        </pc:spChg>
        <pc:grpChg chg="add mod">
          <ac:chgData name="tuyết nguyễn thị ánh" userId="a6fbc05945fbe6a6" providerId="LiveId" clId="{41A3D93F-0C36-4E26-B69D-B2084CF818E5}" dt="2023-07-28T03:22:13.600" v="11435" actId="164"/>
          <ac:grpSpMkLst>
            <pc:docMk/>
            <pc:sldMk cId="3131755645" sldId="312"/>
            <ac:grpSpMk id="25" creationId="{66AEF72B-8E3B-61D8-ADD0-6D1778597FEF}"/>
          </ac:grpSpMkLst>
        </pc:grpChg>
        <pc:grpChg chg="add mod">
          <ac:chgData name="tuyết nguyễn thị ánh" userId="a6fbc05945fbe6a6" providerId="LiveId" clId="{41A3D93F-0C36-4E26-B69D-B2084CF818E5}" dt="2023-07-28T03:22:18.180" v="11436" actId="164"/>
          <ac:grpSpMkLst>
            <pc:docMk/>
            <pc:sldMk cId="3131755645" sldId="312"/>
            <ac:grpSpMk id="26" creationId="{BD4DF8B6-55AE-10F1-1B45-56CAB62E33D9}"/>
          </ac:grpSpMkLst>
        </pc:grpChg>
        <pc:grpChg chg="add mod">
          <ac:chgData name="tuyết nguyễn thị ánh" userId="a6fbc05945fbe6a6" providerId="LiveId" clId="{41A3D93F-0C36-4E26-B69D-B2084CF818E5}" dt="2023-07-28T03:22:24.976" v="11439" actId="164"/>
          <ac:grpSpMkLst>
            <pc:docMk/>
            <pc:sldMk cId="3131755645" sldId="312"/>
            <ac:grpSpMk id="29" creationId="{78A096FC-0C3F-7005-FD91-56E179572B4F}"/>
          </ac:grpSpMkLst>
        </pc:grpChg>
        <pc:picChg chg="add mod">
          <ac:chgData name="tuyết nguyễn thị ánh" userId="a6fbc05945fbe6a6" providerId="LiveId" clId="{41A3D93F-0C36-4E26-B69D-B2084CF818E5}" dt="2023-07-28T03:22:13.600" v="11435" actId="164"/>
          <ac:picMkLst>
            <pc:docMk/>
            <pc:sldMk cId="3131755645" sldId="312"/>
            <ac:picMk id="22" creationId="{6D18C8E8-BD70-A393-271A-9F9DE5B52F4A}"/>
          </ac:picMkLst>
        </pc:picChg>
        <pc:picChg chg="add mod">
          <ac:chgData name="tuyết nguyễn thị ánh" userId="a6fbc05945fbe6a6" providerId="LiveId" clId="{41A3D93F-0C36-4E26-B69D-B2084CF818E5}" dt="2023-07-28T03:22:18.180" v="11436" actId="164"/>
          <ac:picMkLst>
            <pc:docMk/>
            <pc:sldMk cId="3131755645" sldId="312"/>
            <ac:picMk id="23" creationId="{7969865D-AFFA-84AE-87F3-17A297F74BDC}"/>
          </ac:picMkLst>
        </pc:picChg>
        <pc:picChg chg="add mod">
          <ac:chgData name="tuyết nguyễn thị ánh" userId="a6fbc05945fbe6a6" providerId="LiveId" clId="{41A3D93F-0C36-4E26-B69D-B2084CF818E5}" dt="2023-07-28T03:22:24.976" v="11439" actId="164"/>
          <ac:picMkLst>
            <pc:docMk/>
            <pc:sldMk cId="3131755645" sldId="312"/>
            <ac:picMk id="24" creationId="{9EEE959E-7907-27AC-AEAA-8F03DD96CCD1}"/>
          </ac:picMkLst>
        </pc:picChg>
        <pc:picChg chg="add mod">
          <ac:chgData name="tuyết nguyễn thị ánh" userId="a6fbc05945fbe6a6" providerId="LiveId" clId="{41A3D93F-0C36-4E26-B69D-B2084CF818E5}" dt="2023-07-28T03:22:21.671" v="11438" actId="571"/>
          <ac:picMkLst>
            <pc:docMk/>
            <pc:sldMk cId="3131755645" sldId="312"/>
            <ac:picMk id="28" creationId="{0A514B64-0E93-DA97-DF45-43AEC76DF840}"/>
          </ac:picMkLst>
        </pc:picChg>
      </pc:sldChg>
      <pc:sldChg chg="addSp delSp modSp new mod modTransition modClrScheme chgLayout">
        <pc:chgData name="tuyết nguyễn thị ánh" userId="a6fbc05945fbe6a6" providerId="LiveId" clId="{41A3D93F-0C36-4E26-B69D-B2084CF818E5}" dt="2023-07-28T03:29:09.278" v="11634"/>
        <pc:sldMkLst>
          <pc:docMk/>
          <pc:sldMk cId="936242598" sldId="313"/>
        </pc:sldMkLst>
        <pc:spChg chg="del">
          <ac:chgData name="tuyết nguyễn thị ánh" userId="a6fbc05945fbe6a6" providerId="LiveId" clId="{41A3D93F-0C36-4E26-B69D-B2084CF818E5}" dt="2023-07-28T03:23:33.767" v="11447" actId="700"/>
          <ac:spMkLst>
            <pc:docMk/>
            <pc:sldMk cId="936242598" sldId="313"/>
            <ac:spMk id="2" creationId="{11F028C5-174F-47F1-5820-B516E23A31A3}"/>
          </ac:spMkLst>
        </pc:spChg>
        <pc:spChg chg="add mod">
          <ac:chgData name="tuyết nguyễn thị ánh" userId="a6fbc05945fbe6a6" providerId="LiveId" clId="{41A3D93F-0C36-4E26-B69D-B2084CF818E5}" dt="2023-07-28T03:27:04.506" v="11633" actId="1076"/>
          <ac:spMkLst>
            <pc:docMk/>
            <pc:sldMk cId="936242598" sldId="313"/>
            <ac:spMk id="3" creationId="{90BF7E9F-2A52-DC02-8E1B-D2A5CE49F2B3}"/>
          </ac:spMkLst>
        </pc:spChg>
      </pc:sldChg>
      <pc:sldMasterChg chg="del delSldLayout">
        <pc:chgData name="tuyết nguyễn thị ánh" userId="a6fbc05945fbe6a6" providerId="LiveId" clId="{41A3D93F-0C36-4E26-B69D-B2084CF818E5}" dt="2023-07-27T11:52:42.880" v="4662" actId="47"/>
        <pc:sldMasterMkLst>
          <pc:docMk/>
          <pc:sldMasterMk cId="0" sldId="2147483671"/>
        </pc:sldMasterMkLst>
        <pc:sldLayoutChg chg="del">
          <pc:chgData name="tuyết nguyễn thị ánh" userId="a6fbc05945fbe6a6" providerId="LiveId" clId="{41A3D93F-0C36-4E26-B69D-B2084CF818E5}" dt="2023-07-27T11:52:41.845" v="4657" actId="47"/>
          <pc:sldLayoutMkLst>
            <pc:docMk/>
            <pc:sldMasterMk cId="0" sldId="2147483671"/>
            <pc:sldLayoutMk cId="0" sldId="2147483668"/>
          </pc:sldLayoutMkLst>
        </pc:sldLayoutChg>
        <pc:sldLayoutChg chg="del">
          <pc:chgData name="tuyết nguyễn thị ánh" userId="a6fbc05945fbe6a6" providerId="LiveId" clId="{41A3D93F-0C36-4E26-B69D-B2084CF818E5}" dt="2023-07-27T11:52:42.880" v="4662" actId="47"/>
          <pc:sldLayoutMkLst>
            <pc:docMk/>
            <pc:sldMasterMk cId="0" sldId="2147483671"/>
            <pc:sldLayoutMk cId="0" sldId="214748366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5"/>
        <p:cNvGrpSpPr/>
        <p:nvPr/>
      </p:nvGrpSpPr>
      <p:grpSpPr>
        <a:xfrm>
          <a:off x="0" y="0"/>
          <a:ext cx="0" cy="0"/>
          <a:chOff x="0" y="0"/>
          <a:chExt cx="0" cy="0"/>
        </a:xfrm>
      </p:grpSpPr>
      <p:sp>
        <p:nvSpPr>
          <p:cNvPr id="8316" name="Google Shape;831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17" name="Google Shape;831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0"/>
        <p:cNvGrpSpPr/>
        <p:nvPr/>
      </p:nvGrpSpPr>
      <p:grpSpPr>
        <a:xfrm>
          <a:off x="0" y="0"/>
          <a:ext cx="0" cy="0"/>
          <a:chOff x="0" y="0"/>
          <a:chExt cx="0" cy="0"/>
        </a:xfrm>
      </p:grpSpPr>
      <p:sp>
        <p:nvSpPr>
          <p:cNvPr id="8891" name="Google Shape;8891;g1e41576c66f_0_32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2" name="Google Shape;8892;g1e41576c66f_0_32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551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1"/>
        <p:cNvGrpSpPr/>
        <p:nvPr/>
      </p:nvGrpSpPr>
      <p:grpSpPr>
        <a:xfrm>
          <a:off x="0" y="0"/>
          <a:ext cx="0" cy="0"/>
          <a:chOff x="0" y="0"/>
          <a:chExt cx="0" cy="0"/>
        </a:xfrm>
      </p:grpSpPr>
      <p:sp>
        <p:nvSpPr>
          <p:cNvPr id="9452" name="Google Shape;9452;g1e41576c66f_0_348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53" name="Google Shape;9453;g1e41576c66f_0_348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4"/>
        <p:cNvGrpSpPr/>
        <p:nvPr/>
      </p:nvGrpSpPr>
      <p:grpSpPr>
        <a:xfrm>
          <a:off x="0" y="0"/>
          <a:ext cx="0" cy="0"/>
          <a:chOff x="0" y="0"/>
          <a:chExt cx="0" cy="0"/>
        </a:xfrm>
      </p:grpSpPr>
      <p:sp>
        <p:nvSpPr>
          <p:cNvPr id="9905" name="Google Shape;9905;g1e41576c66f_0_358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6" name="Google Shape;9906;g1e41576c66f_0_358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0"/>
        <p:cNvGrpSpPr/>
        <p:nvPr/>
      </p:nvGrpSpPr>
      <p:grpSpPr>
        <a:xfrm>
          <a:off x="0" y="0"/>
          <a:ext cx="0" cy="0"/>
          <a:chOff x="0" y="0"/>
          <a:chExt cx="0" cy="0"/>
        </a:xfrm>
      </p:grpSpPr>
      <p:sp>
        <p:nvSpPr>
          <p:cNvPr id="9951" name="Google Shape;9951;g253c6fc75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2" name="Google Shape;9952;g253c6fc75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7"/>
        <p:cNvGrpSpPr/>
        <p:nvPr/>
      </p:nvGrpSpPr>
      <p:grpSpPr>
        <a:xfrm>
          <a:off x="0" y="0"/>
          <a:ext cx="0" cy="0"/>
          <a:chOff x="0" y="0"/>
          <a:chExt cx="0" cy="0"/>
        </a:xfrm>
      </p:grpSpPr>
      <p:sp>
        <p:nvSpPr>
          <p:cNvPr id="9938" name="Google Shape;9938;g1e41576c66f_0_359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39" name="Google Shape;9939;g1e41576c66f_0_359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4"/>
        <p:cNvGrpSpPr/>
        <p:nvPr/>
      </p:nvGrpSpPr>
      <p:grpSpPr>
        <a:xfrm>
          <a:off x="0" y="0"/>
          <a:ext cx="0" cy="0"/>
          <a:chOff x="0" y="0"/>
          <a:chExt cx="0" cy="0"/>
        </a:xfrm>
      </p:grpSpPr>
      <p:sp>
        <p:nvSpPr>
          <p:cNvPr id="10175" name="Google Shape;10175;g1e41576c66f_0_37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6" name="Google Shape;10176;g1e41576c66f_0_37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8"/>
        <p:cNvGrpSpPr/>
        <p:nvPr/>
      </p:nvGrpSpPr>
      <p:grpSpPr>
        <a:xfrm>
          <a:off x="0" y="0"/>
          <a:ext cx="0" cy="0"/>
          <a:chOff x="0" y="0"/>
          <a:chExt cx="0" cy="0"/>
        </a:xfrm>
      </p:grpSpPr>
      <p:sp>
        <p:nvSpPr>
          <p:cNvPr id="10479" name="Google Shape;10479;g1e41576c66f_0_400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0" name="Google Shape;10480;g1e41576c66f_0_400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7"/>
        <p:cNvGrpSpPr/>
        <p:nvPr/>
      </p:nvGrpSpPr>
      <p:grpSpPr>
        <a:xfrm>
          <a:off x="0" y="0"/>
          <a:ext cx="0" cy="0"/>
          <a:chOff x="0" y="0"/>
          <a:chExt cx="0" cy="0"/>
        </a:xfrm>
      </p:grpSpPr>
      <p:sp>
        <p:nvSpPr>
          <p:cNvPr id="10538" name="Google Shape;10538;g1e41576c66f_0_41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9" name="Google Shape;10539;g1e41576c66f_0_41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NHẤN BẮT ĐẦU ĐỂ CHUYỂN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C21F18-FE19-4DCA-BBFB-0F5671592E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95218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7"/>
        <p:cNvGrpSpPr/>
        <p:nvPr/>
      </p:nvGrpSpPr>
      <p:grpSpPr>
        <a:xfrm>
          <a:off x="0" y="0"/>
          <a:ext cx="0" cy="0"/>
          <a:chOff x="0" y="0"/>
          <a:chExt cx="0" cy="0"/>
        </a:xfrm>
      </p:grpSpPr>
      <p:sp>
        <p:nvSpPr>
          <p:cNvPr id="10538" name="Google Shape;10538;g1e41576c66f_0_41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9" name="Google Shape;10539;g1e41576c66f_0_41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641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8"/>
        <p:cNvGrpSpPr/>
        <p:nvPr/>
      </p:nvGrpSpPr>
      <p:grpSpPr>
        <a:xfrm>
          <a:off x="0" y="0"/>
          <a:ext cx="0" cy="0"/>
          <a:chOff x="0" y="0"/>
          <a:chExt cx="0" cy="0"/>
        </a:xfrm>
      </p:grpSpPr>
      <p:sp>
        <p:nvSpPr>
          <p:cNvPr id="8569" name="Google Shape;8569;g1e41576c66f_0_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0" name="Google Shape;8570;g1e41576c66f_0_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8"/>
        <p:cNvGrpSpPr/>
        <p:nvPr/>
      </p:nvGrpSpPr>
      <p:grpSpPr>
        <a:xfrm>
          <a:off x="0" y="0"/>
          <a:ext cx="0" cy="0"/>
          <a:chOff x="0" y="0"/>
          <a:chExt cx="0" cy="0"/>
        </a:xfrm>
      </p:grpSpPr>
      <p:sp>
        <p:nvSpPr>
          <p:cNvPr id="10429" name="Google Shape;10429;g1e41576c66f_0_379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30" name="Google Shape;10430;g1e41576c66f_0_379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3"/>
        <p:cNvGrpSpPr/>
        <p:nvPr/>
      </p:nvGrpSpPr>
      <p:grpSpPr>
        <a:xfrm>
          <a:off x="0" y="0"/>
          <a:ext cx="0" cy="0"/>
          <a:chOff x="0" y="0"/>
          <a:chExt cx="0" cy="0"/>
        </a:xfrm>
      </p:grpSpPr>
      <p:sp>
        <p:nvSpPr>
          <p:cNvPr id="8584" name="Google Shape;8584;g1e41576c66f_0_29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5" name="Google Shape;8585;g1e41576c66f_0_29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0"/>
        <p:cNvGrpSpPr/>
        <p:nvPr/>
      </p:nvGrpSpPr>
      <p:grpSpPr>
        <a:xfrm>
          <a:off x="0" y="0"/>
          <a:ext cx="0" cy="0"/>
          <a:chOff x="0" y="0"/>
          <a:chExt cx="0" cy="0"/>
        </a:xfrm>
      </p:grpSpPr>
      <p:sp>
        <p:nvSpPr>
          <p:cNvPr id="8891" name="Google Shape;8891;g1e41576c66f_0_32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2" name="Google Shape;8892;g1e41576c66f_0_32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4"/>
        <p:cNvGrpSpPr/>
        <p:nvPr/>
      </p:nvGrpSpPr>
      <p:grpSpPr>
        <a:xfrm>
          <a:off x="0" y="0"/>
          <a:ext cx="0" cy="0"/>
          <a:chOff x="0" y="0"/>
          <a:chExt cx="0" cy="0"/>
        </a:xfrm>
      </p:grpSpPr>
      <p:sp>
        <p:nvSpPr>
          <p:cNvPr id="9125" name="Google Shape;9125;g1e41576c66f_0_32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6" name="Google Shape;9126;g1e41576c66f_0_32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6"/>
        <p:cNvGrpSpPr/>
        <p:nvPr/>
      </p:nvGrpSpPr>
      <p:grpSpPr>
        <a:xfrm>
          <a:off x="0" y="0"/>
          <a:ext cx="0" cy="0"/>
          <a:chOff x="0" y="0"/>
          <a:chExt cx="0" cy="0"/>
        </a:xfrm>
      </p:grpSpPr>
      <p:sp>
        <p:nvSpPr>
          <p:cNvPr id="9137" name="Google Shape;9137;g1e41576c66f_0_335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38" name="Google Shape;9138;g1e41576c66f_0_335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2"/>
        <p:cNvGrpSpPr/>
        <p:nvPr/>
      </p:nvGrpSpPr>
      <p:grpSpPr>
        <a:xfrm>
          <a:off x="0" y="0"/>
          <a:ext cx="0" cy="0"/>
          <a:chOff x="0" y="0"/>
          <a:chExt cx="0" cy="0"/>
        </a:xfrm>
      </p:grpSpPr>
      <p:sp>
        <p:nvSpPr>
          <p:cNvPr id="9223" name="Google Shape;9223;g1e41576c66f_0_34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24" name="Google Shape;9224;g1e41576c66f_0_34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3425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2"/>
        <p:cNvGrpSpPr/>
        <p:nvPr/>
      </p:nvGrpSpPr>
      <p:grpSpPr>
        <a:xfrm>
          <a:off x="0" y="0"/>
          <a:ext cx="0" cy="0"/>
          <a:chOff x="0" y="0"/>
          <a:chExt cx="0" cy="0"/>
        </a:xfrm>
      </p:grpSpPr>
      <p:sp>
        <p:nvSpPr>
          <p:cNvPr id="9223" name="Google Shape;9223;g1e41576c66f_0_34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24" name="Google Shape;9224;g1e41576c66f_0_34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2"/>
        <p:cNvGrpSpPr/>
        <p:nvPr/>
      </p:nvGrpSpPr>
      <p:grpSpPr>
        <a:xfrm>
          <a:off x="0" y="0"/>
          <a:ext cx="0" cy="0"/>
          <a:chOff x="0" y="0"/>
          <a:chExt cx="0" cy="0"/>
        </a:xfrm>
      </p:grpSpPr>
      <p:sp>
        <p:nvSpPr>
          <p:cNvPr id="9223" name="Google Shape;9223;g1e41576c66f_0_34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24" name="Google Shape;9224;g1e41576c66f_0_34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4837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404139" y="344005"/>
            <a:ext cx="8335709" cy="4455498"/>
            <a:chOff x="496775" y="1096100"/>
            <a:chExt cx="6654725" cy="3557000"/>
          </a:xfrm>
        </p:grpSpPr>
        <p:sp>
          <p:nvSpPr>
            <p:cNvPr id="10" name="Google Shape;10;p2"/>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2"/>
          <p:cNvSpPr txBox="1">
            <a:spLocks noGrp="1"/>
          </p:cNvSpPr>
          <p:nvPr>
            <p:ph type="ctrTitle"/>
          </p:nvPr>
        </p:nvSpPr>
        <p:spPr>
          <a:xfrm>
            <a:off x="1659300" y="1893575"/>
            <a:ext cx="5825400" cy="11793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3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91" name="Google Shape;491;p2"/>
          <p:cNvSpPr txBox="1">
            <a:spLocks noGrp="1"/>
          </p:cNvSpPr>
          <p:nvPr>
            <p:ph type="subTitle" idx="1"/>
          </p:nvPr>
        </p:nvSpPr>
        <p:spPr>
          <a:xfrm>
            <a:off x="2444850" y="2873425"/>
            <a:ext cx="4254300" cy="417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latin typeface="Nunito Medium"/>
                <a:ea typeface="Nunito Medium"/>
                <a:cs typeface="Nunito Medium"/>
                <a:sym typeface="Nunito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92" name="Google Shape;492;p2"/>
          <p:cNvSpPr/>
          <p:nvPr/>
        </p:nvSpPr>
        <p:spPr>
          <a:xfrm rot="3661395">
            <a:off x="8246592" y="2522395"/>
            <a:ext cx="1538327" cy="1347125"/>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
          <p:cNvSpPr/>
          <p:nvPr/>
        </p:nvSpPr>
        <p:spPr>
          <a:xfrm rot="307419">
            <a:off x="7980803" y="-226091"/>
            <a:ext cx="684714" cy="1097276"/>
          </a:xfrm>
          <a:custGeom>
            <a:avLst/>
            <a:gdLst/>
            <a:ahLst/>
            <a:cxnLst/>
            <a:rect l="l" t="t" r="r" b="b"/>
            <a:pathLst>
              <a:path w="16039" h="25703" extrusionOk="0">
                <a:moveTo>
                  <a:pt x="2083" y="0"/>
                </a:moveTo>
                <a:cubicBezTo>
                  <a:pt x="938" y="0"/>
                  <a:pt x="0" y="1061"/>
                  <a:pt x="0" y="2359"/>
                </a:cubicBezTo>
                <a:lnTo>
                  <a:pt x="0" y="23346"/>
                </a:lnTo>
                <a:cubicBezTo>
                  <a:pt x="0" y="24456"/>
                  <a:pt x="685" y="25390"/>
                  <a:pt x="1599" y="25640"/>
                </a:cubicBezTo>
                <a:cubicBezTo>
                  <a:pt x="1668" y="25659"/>
                  <a:pt x="1738" y="25668"/>
                  <a:pt x="1808" y="25668"/>
                </a:cubicBezTo>
                <a:cubicBezTo>
                  <a:pt x="2010" y="25668"/>
                  <a:pt x="2208" y="25591"/>
                  <a:pt x="2371" y="25448"/>
                </a:cubicBezTo>
                <a:lnTo>
                  <a:pt x="6909" y="21411"/>
                </a:lnTo>
                <a:cubicBezTo>
                  <a:pt x="7210" y="21144"/>
                  <a:pt x="7572" y="21010"/>
                  <a:pt x="7935" y="21010"/>
                </a:cubicBezTo>
                <a:cubicBezTo>
                  <a:pt x="8287" y="21010"/>
                  <a:pt x="8640" y="21136"/>
                  <a:pt x="8936" y="21391"/>
                </a:cubicBezTo>
                <a:lnTo>
                  <a:pt x="13890" y="25648"/>
                </a:lnTo>
                <a:cubicBezTo>
                  <a:pt x="13931" y="25686"/>
                  <a:pt x="13982" y="25703"/>
                  <a:pt x="14034" y="25703"/>
                </a:cubicBezTo>
                <a:cubicBezTo>
                  <a:pt x="14036" y="25703"/>
                  <a:pt x="14038" y="25703"/>
                  <a:pt x="14041" y="25703"/>
                </a:cubicBezTo>
                <a:cubicBezTo>
                  <a:pt x="15149" y="25651"/>
                  <a:pt x="16039" y="24612"/>
                  <a:pt x="16038" y="23347"/>
                </a:cubicBezTo>
                <a:lnTo>
                  <a:pt x="16038" y="2359"/>
                </a:lnTo>
                <a:cubicBezTo>
                  <a:pt x="16038" y="1061"/>
                  <a:pt x="15100" y="0"/>
                  <a:pt x="13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4" name="Google Shape;494;p2"/>
          <p:cNvGrpSpPr/>
          <p:nvPr/>
        </p:nvGrpSpPr>
        <p:grpSpPr>
          <a:xfrm>
            <a:off x="6564840" y="233420"/>
            <a:ext cx="3119061" cy="243912"/>
            <a:chOff x="-426800" y="10219250"/>
            <a:chExt cx="3594216" cy="281069"/>
          </a:xfrm>
        </p:grpSpPr>
        <p:sp>
          <p:nvSpPr>
            <p:cNvPr id="495" name="Google Shape;495;p2"/>
            <p:cNvSpPr/>
            <p:nvPr/>
          </p:nvSpPr>
          <p:spPr>
            <a:xfrm>
              <a:off x="-426800" y="10219250"/>
              <a:ext cx="3594216" cy="281069"/>
            </a:xfrm>
            <a:custGeom>
              <a:avLst/>
              <a:gdLst/>
              <a:ahLst/>
              <a:cxnLst/>
              <a:rect l="l" t="t" r="r" b="b"/>
              <a:pathLst>
                <a:path w="60767" h="4752" extrusionOk="0">
                  <a:moveTo>
                    <a:pt x="88" y="1"/>
                  </a:moveTo>
                  <a:cubicBezTo>
                    <a:pt x="40" y="1"/>
                    <a:pt x="0" y="39"/>
                    <a:pt x="0" y="88"/>
                  </a:cubicBezTo>
                  <a:lnTo>
                    <a:pt x="0" y="4664"/>
                  </a:lnTo>
                  <a:cubicBezTo>
                    <a:pt x="0" y="4711"/>
                    <a:pt x="40" y="4752"/>
                    <a:pt x="88" y="4752"/>
                  </a:cubicBezTo>
                  <a:lnTo>
                    <a:pt x="60681" y="4752"/>
                  </a:lnTo>
                  <a:cubicBezTo>
                    <a:pt x="60727" y="4752"/>
                    <a:pt x="60767" y="4711"/>
                    <a:pt x="60765" y="4665"/>
                  </a:cubicBezTo>
                  <a:lnTo>
                    <a:pt x="60765" y="88"/>
                  </a:lnTo>
                  <a:cubicBezTo>
                    <a:pt x="60765" y="41"/>
                    <a:pt x="60727" y="1"/>
                    <a:pt x="606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
            <p:cNvSpPr/>
            <p:nvPr/>
          </p:nvSpPr>
          <p:spPr>
            <a:xfrm>
              <a:off x="-306492" y="10297029"/>
              <a:ext cx="3355024" cy="125688"/>
            </a:xfrm>
            <a:custGeom>
              <a:avLst/>
              <a:gdLst/>
              <a:ahLst/>
              <a:cxnLst/>
              <a:rect l="l" t="t" r="r" b="b"/>
              <a:pathLst>
                <a:path w="56723" h="2125" extrusionOk="0">
                  <a:moveTo>
                    <a:pt x="4472" y="0"/>
                  </a:moveTo>
                  <a:cubicBezTo>
                    <a:pt x="4410" y="0"/>
                    <a:pt x="4348" y="10"/>
                    <a:pt x="4288" y="32"/>
                  </a:cubicBezTo>
                  <a:cubicBezTo>
                    <a:pt x="4020" y="128"/>
                    <a:pt x="3874" y="440"/>
                    <a:pt x="3888" y="726"/>
                  </a:cubicBezTo>
                  <a:cubicBezTo>
                    <a:pt x="3903" y="1009"/>
                    <a:pt x="4043" y="1273"/>
                    <a:pt x="4195" y="1517"/>
                  </a:cubicBezTo>
                  <a:cubicBezTo>
                    <a:pt x="4366" y="1788"/>
                    <a:pt x="4589" y="2069"/>
                    <a:pt x="4906" y="2116"/>
                  </a:cubicBezTo>
                  <a:cubicBezTo>
                    <a:pt x="4937" y="2121"/>
                    <a:pt x="4968" y="2123"/>
                    <a:pt x="4999" y="2123"/>
                  </a:cubicBezTo>
                  <a:cubicBezTo>
                    <a:pt x="5334" y="2123"/>
                    <a:pt x="5631" y="1862"/>
                    <a:pt x="5877" y="1617"/>
                  </a:cubicBezTo>
                  <a:cubicBezTo>
                    <a:pt x="6032" y="1464"/>
                    <a:pt x="6192" y="1302"/>
                    <a:pt x="6268" y="1098"/>
                  </a:cubicBezTo>
                  <a:cubicBezTo>
                    <a:pt x="6346" y="893"/>
                    <a:pt x="6318" y="632"/>
                    <a:pt x="6145" y="499"/>
                  </a:cubicBezTo>
                  <a:cubicBezTo>
                    <a:pt x="6068" y="441"/>
                    <a:pt x="5973" y="416"/>
                    <a:pt x="5877" y="416"/>
                  </a:cubicBezTo>
                  <a:cubicBezTo>
                    <a:pt x="5792" y="416"/>
                    <a:pt x="5705" y="435"/>
                    <a:pt x="5627" y="469"/>
                  </a:cubicBezTo>
                  <a:cubicBezTo>
                    <a:pt x="5516" y="519"/>
                    <a:pt x="5418" y="592"/>
                    <a:pt x="5326" y="674"/>
                  </a:cubicBezTo>
                  <a:cubicBezTo>
                    <a:pt x="5226" y="499"/>
                    <a:pt x="5117" y="329"/>
                    <a:pt x="4964" y="198"/>
                  </a:cubicBezTo>
                  <a:cubicBezTo>
                    <a:pt x="4828" y="80"/>
                    <a:pt x="4649" y="0"/>
                    <a:pt x="4472" y="0"/>
                  </a:cubicBezTo>
                  <a:close/>
                  <a:moveTo>
                    <a:pt x="8348" y="0"/>
                  </a:moveTo>
                  <a:cubicBezTo>
                    <a:pt x="8286" y="0"/>
                    <a:pt x="8224" y="10"/>
                    <a:pt x="8165" y="32"/>
                  </a:cubicBezTo>
                  <a:cubicBezTo>
                    <a:pt x="7895" y="128"/>
                    <a:pt x="7750" y="440"/>
                    <a:pt x="7765" y="726"/>
                  </a:cubicBezTo>
                  <a:cubicBezTo>
                    <a:pt x="7779" y="1009"/>
                    <a:pt x="7920" y="1273"/>
                    <a:pt x="8072" y="1517"/>
                  </a:cubicBezTo>
                  <a:cubicBezTo>
                    <a:pt x="8242" y="1788"/>
                    <a:pt x="8466" y="2069"/>
                    <a:pt x="8783" y="2116"/>
                  </a:cubicBezTo>
                  <a:cubicBezTo>
                    <a:pt x="8814" y="2121"/>
                    <a:pt x="8845" y="2123"/>
                    <a:pt x="8875" y="2123"/>
                  </a:cubicBezTo>
                  <a:cubicBezTo>
                    <a:pt x="9210" y="2123"/>
                    <a:pt x="9507" y="1862"/>
                    <a:pt x="9752" y="1617"/>
                  </a:cubicBezTo>
                  <a:cubicBezTo>
                    <a:pt x="9908" y="1464"/>
                    <a:pt x="10067" y="1302"/>
                    <a:pt x="10145" y="1098"/>
                  </a:cubicBezTo>
                  <a:cubicBezTo>
                    <a:pt x="10222" y="893"/>
                    <a:pt x="10195" y="632"/>
                    <a:pt x="10021" y="499"/>
                  </a:cubicBezTo>
                  <a:cubicBezTo>
                    <a:pt x="9944" y="441"/>
                    <a:pt x="9850" y="416"/>
                    <a:pt x="9753" y="416"/>
                  </a:cubicBezTo>
                  <a:cubicBezTo>
                    <a:pt x="9668" y="416"/>
                    <a:pt x="9582" y="435"/>
                    <a:pt x="9504" y="469"/>
                  </a:cubicBezTo>
                  <a:cubicBezTo>
                    <a:pt x="9392" y="519"/>
                    <a:pt x="9293" y="592"/>
                    <a:pt x="9203" y="674"/>
                  </a:cubicBezTo>
                  <a:cubicBezTo>
                    <a:pt x="9102" y="499"/>
                    <a:pt x="8992" y="329"/>
                    <a:pt x="8840" y="198"/>
                  </a:cubicBezTo>
                  <a:cubicBezTo>
                    <a:pt x="8703" y="80"/>
                    <a:pt x="8525" y="0"/>
                    <a:pt x="8348" y="0"/>
                  </a:cubicBezTo>
                  <a:close/>
                  <a:moveTo>
                    <a:pt x="12222" y="0"/>
                  </a:moveTo>
                  <a:cubicBezTo>
                    <a:pt x="12160" y="0"/>
                    <a:pt x="12098" y="10"/>
                    <a:pt x="12038" y="32"/>
                  </a:cubicBezTo>
                  <a:cubicBezTo>
                    <a:pt x="11770" y="128"/>
                    <a:pt x="11625" y="440"/>
                    <a:pt x="11640" y="726"/>
                  </a:cubicBezTo>
                  <a:cubicBezTo>
                    <a:pt x="11654" y="1009"/>
                    <a:pt x="11793" y="1273"/>
                    <a:pt x="11945" y="1517"/>
                  </a:cubicBezTo>
                  <a:cubicBezTo>
                    <a:pt x="12116" y="1788"/>
                    <a:pt x="12339" y="2069"/>
                    <a:pt x="12658" y="2116"/>
                  </a:cubicBezTo>
                  <a:cubicBezTo>
                    <a:pt x="12689" y="2121"/>
                    <a:pt x="12720" y="2123"/>
                    <a:pt x="12750" y="2123"/>
                  </a:cubicBezTo>
                  <a:cubicBezTo>
                    <a:pt x="13085" y="2123"/>
                    <a:pt x="13382" y="1862"/>
                    <a:pt x="13627" y="1617"/>
                  </a:cubicBezTo>
                  <a:cubicBezTo>
                    <a:pt x="13783" y="1464"/>
                    <a:pt x="13942" y="1302"/>
                    <a:pt x="14019" y="1098"/>
                  </a:cubicBezTo>
                  <a:cubicBezTo>
                    <a:pt x="14095" y="893"/>
                    <a:pt x="14070" y="632"/>
                    <a:pt x="13895" y="499"/>
                  </a:cubicBezTo>
                  <a:cubicBezTo>
                    <a:pt x="13818" y="441"/>
                    <a:pt x="13723" y="416"/>
                    <a:pt x="13627" y="416"/>
                  </a:cubicBezTo>
                  <a:cubicBezTo>
                    <a:pt x="13542" y="416"/>
                    <a:pt x="13455" y="435"/>
                    <a:pt x="13377" y="469"/>
                  </a:cubicBezTo>
                  <a:cubicBezTo>
                    <a:pt x="13267" y="519"/>
                    <a:pt x="13168" y="592"/>
                    <a:pt x="13076" y="674"/>
                  </a:cubicBezTo>
                  <a:cubicBezTo>
                    <a:pt x="12976" y="499"/>
                    <a:pt x="12867" y="329"/>
                    <a:pt x="12715" y="198"/>
                  </a:cubicBezTo>
                  <a:cubicBezTo>
                    <a:pt x="12578" y="80"/>
                    <a:pt x="12399" y="0"/>
                    <a:pt x="12222" y="0"/>
                  </a:cubicBezTo>
                  <a:close/>
                  <a:moveTo>
                    <a:pt x="16097" y="0"/>
                  </a:moveTo>
                  <a:cubicBezTo>
                    <a:pt x="16035" y="0"/>
                    <a:pt x="15973" y="10"/>
                    <a:pt x="15913" y="32"/>
                  </a:cubicBezTo>
                  <a:cubicBezTo>
                    <a:pt x="15644" y="128"/>
                    <a:pt x="15499" y="440"/>
                    <a:pt x="15513" y="726"/>
                  </a:cubicBezTo>
                  <a:cubicBezTo>
                    <a:pt x="15528" y="1009"/>
                    <a:pt x="15668" y="1273"/>
                    <a:pt x="15820" y="1517"/>
                  </a:cubicBezTo>
                  <a:cubicBezTo>
                    <a:pt x="15991" y="1788"/>
                    <a:pt x="16214" y="2069"/>
                    <a:pt x="16531" y="2116"/>
                  </a:cubicBezTo>
                  <a:cubicBezTo>
                    <a:pt x="16562" y="2121"/>
                    <a:pt x="16593" y="2123"/>
                    <a:pt x="16624" y="2123"/>
                  </a:cubicBezTo>
                  <a:cubicBezTo>
                    <a:pt x="16958" y="2123"/>
                    <a:pt x="17256" y="1862"/>
                    <a:pt x="17500" y="1617"/>
                  </a:cubicBezTo>
                  <a:cubicBezTo>
                    <a:pt x="17656" y="1464"/>
                    <a:pt x="17816" y="1302"/>
                    <a:pt x="17893" y="1098"/>
                  </a:cubicBezTo>
                  <a:cubicBezTo>
                    <a:pt x="17972" y="895"/>
                    <a:pt x="17945" y="632"/>
                    <a:pt x="17770" y="499"/>
                  </a:cubicBezTo>
                  <a:cubicBezTo>
                    <a:pt x="17693" y="441"/>
                    <a:pt x="17598" y="416"/>
                    <a:pt x="17502" y="416"/>
                  </a:cubicBezTo>
                  <a:cubicBezTo>
                    <a:pt x="17417" y="416"/>
                    <a:pt x="17330" y="435"/>
                    <a:pt x="17252" y="469"/>
                  </a:cubicBezTo>
                  <a:cubicBezTo>
                    <a:pt x="17140" y="519"/>
                    <a:pt x="17041" y="592"/>
                    <a:pt x="16951" y="674"/>
                  </a:cubicBezTo>
                  <a:cubicBezTo>
                    <a:pt x="16851" y="499"/>
                    <a:pt x="16740" y="329"/>
                    <a:pt x="16588" y="198"/>
                  </a:cubicBezTo>
                  <a:cubicBezTo>
                    <a:pt x="16452" y="80"/>
                    <a:pt x="16273" y="0"/>
                    <a:pt x="16097" y="0"/>
                  </a:cubicBezTo>
                  <a:close/>
                  <a:moveTo>
                    <a:pt x="19973" y="0"/>
                  </a:moveTo>
                  <a:cubicBezTo>
                    <a:pt x="19911" y="0"/>
                    <a:pt x="19849" y="10"/>
                    <a:pt x="19790" y="32"/>
                  </a:cubicBezTo>
                  <a:cubicBezTo>
                    <a:pt x="19520" y="128"/>
                    <a:pt x="19375" y="440"/>
                    <a:pt x="19390" y="726"/>
                  </a:cubicBezTo>
                  <a:cubicBezTo>
                    <a:pt x="19404" y="1009"/>
                    <a:pt x="19543" y="1273"/>
                    <a:pt x="19696" y="1517"/>
                  </a:cubicBezTo>
                  <a:cubicBezTo>
                    <a:pt x="19866" y="1788"/>
                    <a:pt x="20091" y="2069"/>
                    <a:pt x="20407" y="2116"/>
                  </a:cubicBezTo>
                  <a:cubicBezTo>
                    <a:pt x="20439" y="2121"/>
                    <a:pt x="20469" y="2123"/>
                    <a:pt x="20500" y="2123"/>
                  </a:cubicBezTo>
                  <a:cubicBezTo>
                    <a:pt x="20835" y="2123"/>
                    <a:pt x="21132" y="1862"/>
                    <a:pt x="21377" y="1617"/>
                  </a:cubicBezTo>
                  <a:cubicBezTo>
                    <a:pt x="21533" y="1464"/>
                    <a:pt x="21692" y="1302"/>
                    <a:pt x="21769" y="1098"/>
                  </a:cubicBezTo>
                  <a:cubicBezTo>
                    <a:pt x="21847" y="893"/>
                    <a:pt x="21820" y="632"/>
                    <a:pt x="21646" y="499"/>
                  </a:cubicBezTo>
                  <a:cubicBezTo>
                    <a:pt x="21568" y="441"/>
                    <a:pt x="21473" y="416"/>
                    <a:pt x="21377" y="416"/>
                  </a:cubicBezTo>
                  <a:cubicBezTo>
                    <a:pt x="21292" y="416"/>
                    <a:pt x="21205" y="435"/>
                    <a:pt x="21127" y="469"/>
                  </a:cubicBezTo>
                  <a:cubicBezTo>
                    <a:pt x="21017" y="519"/>
                    <a:pt x="20918" y="592"/>
                    <a:pt x="20826" y="674"/>
                  </a:cubicBezTo>
                  <a:cubicBezTo>
                    <a:pt x="20726" y="499"/>
                    <a:pt x="20617" y="329"/>
                    <a:pt x="20465" y="198"/>
                  </a:cubicBezTo>
                  <a:cubicBezTo>
                    <a:pt x="20328" y="80"/>
                    <a:pt x="20150" y="0"/>
                    <a:pt x="19973" y="0"/>
                  </a:cubicBezTo>
                  <a:close/>
                  <a:moveTo>
                    <a:pt x="23847" y="0"/>
                  </a:moveTo>
                  <a:cubicBezTo>
                    <a:pt x="23785" y="0"/>
                    <a:pt x="23723" y="10"/>
                    <a:pt x="23663" y="32"/>
                  </a:cubicBezTo>
                  <a:cubicBezTo>
                    <a:pt x="23395" y="128"/>
                    <a:pt x="23249" y="440"/>
                    <a:pt x="23263" y="726"/>
                  </a:cubicBezTo>
                  <a:cubicBezTo>
                    <a:pt x="23278" y="1009"/>
                    <a:pt x="23418" y="1273"/>
                    <a:pt x="23570" y="1517"/>
                  </a:cubicBezTo>
                  <a:cubicBezTo>
                    <a:pt x="23741" y="1788"/>
                    <a:pt x="23964" y="2069"/>
                    <a:pt x="24281" y="2116"/>
                  </a:cubicBezTo>
                  <a:cubicBezTo>
                    <a:pt x="24312" y="2121"/>
                    <a:pt x="24343" y="2123"/>
                    <a:pt x="24374" y="2123"/>
                  </a:cubicBezTo>
                  <a:cubicBezTo>
                    <a:pt x="24708" y="2123"/>
                    <a:pt x="25006" y="1862"/>
                    <a:pt x="25252" y="1617"/>
                  </a:cubicBezTo>
                  <a:cubicBezTo>
                    <a:pt x="25406" y="1464"/>
                    <a:pt x="25567" y="1302"/>
                    <a:pt x="25643" y="1098"/>
                  </a:cubicBezTo>
                  <a:cubicBezTo>
                    <a:pt x="25720" y="893"/>
                    <a:pt x="25693" y="632"/>
                    <a:pt x="25520" y="499"/>
                  </a:cubicBezTo>
                  <a:cubicBezTo>
                    <a:pt x="25443" y="441"/>
                    <a:pt x="25348" y="416"/>
                    <a:pt x="25252" y="416"/>
                  </a:cubicBezTo>
                  <a:cubicBezTo>
                    <a:pt x="25167" y="416"/>
                    <a:pt x="25080" y="435"/>
                    <a:pt x="25002" y="469"/>
                  </a:cubicBezTo>
                  <a:cubicBezTo>
                    <a:pt x="24890" y="519"/>
                    <a:pt x="24793" y="592"/>
                    <a:pt x="24701" y="674"/>
                  </a:cubicBezTo>
                  <a:cubicBezTo>
                    <a:pt x="24601" y="499"/>
                    <a:pt x="24492" y="329"/>
                    <a:pt x="24338" y="198"/>
                  </a:cubicBezTo>
                  <a:cubicBezTo>
                    <a:pt x="24203" y="80"/>
                    <a:pt x="24024" y="0"/>
                    <a:pt x="23847" y="0"/>
                  </a:cubicBezTo>
                  <a:close/>
                  <a:moveTo>
                    <a:pt x="27723" y="0"/>
                  </a:moveTo>
                  <a:cubicBezTo>
                    <a:pt x="27661" y="0"/>
                    <a:pt x="27599" y="10"/>
                    <a:pt x="27540" y="32"/>
                  </a:cubicBezTo>
                  <a:cubicBezTo>
                    <a:pt x="27270" y="128"/>
                    <a:pt x="27125" y="440"/>
                    <a:pt x="27140" y="726"/>
                  </a:cubicBezTo>
                  <a:cubicBezTo>
                    <a:pt x="27154" y="1009"/>
                    <a:pt x="27294" y="1273"/>
                    <a:pt x="27446" y="1517"/>
                  </a:cubicBezTo>
                  <a:cubicBezTo>
                    <a:pt x="27617" y="1788"/>
                    <a:pt x="27841" y="2069"/>
                    <a:pt x="28157" y="2116"/>
                  </a:cubicBezTo>
                  <a:cubicBezTo>
                    <a:pt x="28189" y="2121"/>
                    <a:pt x="28219" y="2123"/>
                    <a:pt x="28250" y="2123"/>
                  </a:cubicBezTo>
                  <a:cubicBezTo>
                    <a:pt x="28585" y="2123"/>
                    <a:pt x="28882" y="1862"/>
                    <a:pt x="29126" y="1617"/>
                  </a:cubicBezTo>
                  <a:cubicBezTo>
                    <a:pt x="29283" y="1464"/>
                    <a:pt x="29442" y="1302"/>
                    <a:pt x="29519" y="1098"/>
                  </a:cubicBezTo>
                  <a:cubicBezTo>
                    <a:pt x="29597" y="893"/>
                    <a:pt x="29569" y="632"/>
                    <a:pt x="29396" y="499"/>
                  </a:cubicBezTo>
                  <a:cubicBezTo>
                    <a:pt x="29318" y="441"/>
                    <a:pt x="29224" y="416"/>
                    <a:pt x="29127" y="416"/>
                  </a:cubicBezTo>
                  <a:cubicBezTo>
                    <a:pt x="29043" y="416"/>
                    <a:pt x="28956" y="435"/>
                    <a:pt x="28878" y="469"/>
                  </a:cubicBezTo>
                  <a:cubicBezTo>
                    <a:pt x="28767" y="519"/>
                    <a:pt x="28668" y="592"/>
                    <a:pt x="28577" y="674"/>
                  </a:cubicBezTo>
                  <a:cubicBezTo>
                    <a:pt x="28477" y="499"/>
                    <a:pt x="28367" y="329"/>
                    <a:pt x="28215" y="198"/>
                  </a:cubicBezTo>
                  <a:cubicBezTo>
                    <a:pt x="28078" y="80"/>
                    <a:pt x="27899" y="0"/>
                    <a:pt x="27723" y="0"/>
                  </a:cubicBezTo>
                  <a:close/>
                  <a:moveTo>
                    <a:pt x="31597" y="0"/>
                  </a:moveTo>
                  <a:cubicBezTo>
                    <a:pt x="31535" y="0"/>
                    <a:pt x="31473" y="10"/>
                    <a:pt x="31413" y="32"/>
                  </a:cubicBezTo>
                  <a:cubicBezTo>
                    <a:pt x="31145" y="128"/>
                    <a:pt x="31000" y="440"/>
                    <a:pt x="31015" y="726"/>
                  </a:cubicBezTo>
                  <a:cubicBezTo>
                    <a:pt x="31029" y="1009"/>
                    <a:pt x="31168" y="1273"/>
                    <a:pt x="31320" y="1517"/>
                  </a:cubicBezTo>
                  <a:cubicBezTo>
                    <a:pt x="31490" y="1788"/>
                    <a:pt x="31714" y="2069"/>
                    <a:pt x="32032" y="2116"/>
                  </a:cubicBezTo>
                  <a:cubicBezTo>
                    <a:pt x="32063" y="2121"/>
                    <a:pt x="32094" y="2123"/>
                    <a:pt x="32125" y="2123"/>
                  </a:cubicBezTo>
                  <a:cubicBezTo>
                    <a:pt x="32460" y="2123"/>
                    <a:pt x="32757" y="1862"/>
                    <a:pt x="33001" y="1617"/>
                  </a:cubicBezTo>
                  <a:cubicBezTo>
                    <a:pt x="33158" y="1464"/>
                    <a:pt x="33317" y="1302"/>
                    <a:pt x="33394" y="1098"/>
                  </a:cubicBezTo>
                  <a:cubicBezTo>
                    <a:pt x="33473" y="895"/>
                    <a:pt x="33443" y="632"/>
                    <a:pt x="33270" y="499"/>
                  </a:cubicBezTo>
                  <a:cubicBezTo>
                    <a:pt x="33192" y="441"/>
                    <a:pt x="33098" y="416"/>
                    <a:pt x="33001" y="416"/>
                  </a:cubicBezTo>
                  <a:cubicBezTo>
                    <a:pt x="32916" y="416"/>
                    <a:pt x="32830" y="435"/>
                    <a:pt x="32752" y="469"/>
                  </a:cubicBezTo>
                  <a:cubicBezTo>
                    <a:pt x="32642" y="519"/>
                    <a:pt x="32543" y="592"/>
                    <a:pt x="32451" y="674"/>
                  </a:cubicBezTo>
                  <a:cubicBezTo>
                    <a:pt x="32351" y="499"/>
                    <a:pt x="32242" y="329"/>
                    <a:pt x="32090" y="198"/>
                  </a:cubicBezTo>
                  <a:cubicBezTo>
                    <a:pt x="31953" y="80"/>
                    <a:pt x="31774" y="0"/>
                    <a:pt x="31597" y="0"/>
                  </a:cubicBezTo>
                  <a:close/>
                  <a:moveTo>
                    <a:pt x="35473" y="0"/>
                  </a:moveTo>
                  <a:cubicBezTo>
                    <a:pt x="35411" y="0"/>
                    <a:pt x="35349" y="10"/>
                    <a:pt x="35289" y="32"/>
                  </a:cubicBezTo>
                  <a:cubicBezTo>
                    <a:pt x="35020" y="128"/>
                    <a:pt x="34875" y="440"/>
                    <a:pt x="34889" y="726"/>
                  </a:cubicBezTo>
                  <a:cubicBezTo>
                    <a:pt x="34904" y="1009"/>
                    <a:pt x="35044" y="1273"/>
                    <a:pt x="35196" y="1517"/>
                  </a:cubicBezTo>
                  <a:cubicBezTo>
                    <a:pt x="35367" y="1788"/>
                    <a:pt x="35590" y="2069"/>
                    <a:pt x="35907" y="2116"/>
                  </a:cubicBezTo>
                  <a:cubicBezTo>
                    <a:pt x="35938" y="2121"/>
                    <a:pt x="35969" y="2123"/>
                    <a:pt x="36000" y="2123"/>
                  </a:cubicBezTo>
                  <a:cubicBezTo>
                    <a:pt x="36335" y="2123"/>
                    <a:pt x="36632" y="1862"/>
                    <a:pt x="36878" y="1617"/>
                  </a:cubicBezTo>
                  <a:cubicBezTo>
                    <a:pt x="37033" y="1464"/>
                    <a:pt x="37193" y="1302"/>
                    <a:pt x="37269" y="1098"/>
                  </a:cubicBezTo>
                  <a:cubicBezTo>
                    <a:pt x="37348" y="895"/>
                    <a:pt x="37319" y="632"/>
                    <a:pt x="37146" y="499"/>
                  </a:cubicBezTo>
                  <a:cubicBezTo>
                    <a:pt x="37069" y="441"/>
                    <a:pt x="36974" y="416"/>
                    <a:pt x="36878" y="416"/>
                  </a:cubicBezTo>
                  <a:cubicBezTo>
                    <a:pt x="36793" y="416"/>
                    <a:pt x="36706" y="435"/>
                    <a:pt x="36628" y="469"/>
                  </a:cubicBezTo>
                  <a:cubicBezTo>
                    <a:pt x="36517" y="519"/>
                    <a:pt x="36418" y="592"/>
                    <a:pt x="36327" y="674"/>
                  </a:cubicBezTo>
                  <a:cubicBezTo>
                    <a:pt x="36227" y="499"/>
                    <a:pt x="36118" y="329"/>
                    <a:pt x="35965" y="198"/>
                  </a:cubicBezTo>
                  <a:cubicBezTo>
                    <a:pt x="35829" y="80"/>
                    <a:pt x="35650" y="0"/>
                    <a:pt x="35473" y="0"/>
                  </a:cubicBezTo>
                  <a:close/>
                  <a:moveTo>
                    <a:pt x="39348" y="0"/>
                  </a:moveTo>
                  <a:cubicBezTo>
                    <a:pt x="39286" y="0"/>
                    <a:pt x="39224" y="10"/>
                    <a:pt x="39164" y="32"/>
                  </a:cubicBezTo>
                  <a:cubicBezTo>
                    <a:pt x="38895" y="128"/>
                    <a:pt x="38750" y="440"/>
                    <a:pt x="38764" y="726"/>
                  </a:cubicBezTo>
                  <a:cubicBezTo>
                    <a:pt x="38779" y="1009"/>
                    <a:pt x="38918" y="1273"/>
                    <a:pt x="39071" y="1517"/>
                  </a:cubicBezTo>
                  <a:cubicBezTo>
                    <a:pt x="39240" y="1788"/>
                    <a:pt x="39465" y="2069"/>
                    <a:pt x="39782" y="2116"/>
                  </a:cubicBezTo>
                  <a:cubicBezTo>
                    <a:pt x="39813" y="2121"/>
                    <a:pt x="39844" y="2123"/>
                    <a:pt x="39875" y="2123"/>
                  </a:cubicBezTo>
                  <a:cubicBezTo>
                    <a:pt x="40210" y="2123"/>
                    <a:pt x="40507" y="1862"/>
                    <a:pt x="40751" y="1617"/>
                  </a:cubicBezTo>
                  <a:cubicBezTo>
                    <a:pt x="40908" y="1464"/>
                    <a:pt x="41067" y="1302"/>
                    <a:pt x="41144" y="1098"/>
                  </a:cubicBezTo>
                  <a:cubicBezTo>
                    <a:pt x="41223" y="895"/>
                    <a:pt x="41194" y="632"/>
                    <a:pt x="41021" y="499"/>
                  </a:cubicBezTo>
                  <a:cubicBezTo>
                    <a:pt x="40943" y="441"/>
                    <a:pt x="40849" y="416"/>
                    <a:pt x="40752" y="416"/>
                  </a:cubicBezTo>
                  <a:cubicBezTo>
                    <a:pt x="40667" y="416"/>
                    <a:pt x="40580" y="435"/>
                    <a:pt x="40502" y="469"/>
                  </a:cubicBezTo>
                  <a:cubicBezTo>
                    <a:pt x="40392" y="519"/>
                    <a:pt x="40293" y="592"/>
                    <a:pt x="40201" y="674"/>
                  </a:cubicBezTo>
                  <a:cubicBezTo>
                    <a:pt x="40101" y="499"/>
                    <a:pt x="39992" y="329"/>
                    <a:pt x="39840" y="198"/>
                  </a:cubicBezTo>
                  <a:cubicBezTo>
                    <a:pt x="39703" y="80"/>
                    <a:pt x="39524" y="0"/>
                    <a:pt x="39348" y="0"/>
                  </a:cubicBezTo>
                  <a:close/>
                  <a:moveTo>
                    <a:pt x="43222" y="0"/>
                  </a:moveTo>
                  <a:cubicBezTo>
                    <a:pt x="43159" y="0"/>
                    <a:pt x="43098" y="10"/>
                    <a:pt x="43038" y="32"/>
                  </a:cubicBezTo>
                  <a:cubicBezTo>
                    <a:pt x="42768" y="128"/>
                    <a:pt x="42624" y="440"/>
                    <a:pt x="42638" y="726"/>
                  </a:cubicBezTo>
                  <a:cubicBezTo>
                    <a:pt x="42652" y="1009"/>
                    <a:pt x="42793" y="1273"/>
                    <a:pt x="42945" y="1517"/>
                  </a:cubicBezTo>
                  <a:cubicBezTo>
                    <a:pt x="43115" y="1788"/>
                    <a:pt x="43339" y="2069"/>
                    <a:pt x="43656" y="2116"/>
                  </a:cubicBezTo>
                  <a:cubicBezTo>
                    <a:pt x="43687" y="2121"/>
                    <a:pt x="43718" y="2123"/>
                    <a:pt x="43748" y="2123"/>
                  </a:cubicBezTo>
                  <a:cubicBezTo>
                    <a:pt x="44083" y="2123"/>
                    <a:pt x="44381" y="1862"/>
                    <a:pt x="44626" y="1617"/>
                  </a:cubicBezTo>
                  <a:cubicBezTo>
                    <a:pt x="44781" y="1464"/>
                    <a:pt x="44942" y="1302"/>
                    <a:pt x="45018" y="1098"/>
                  </a:cubicBezTo>
                  <a:cubicBezTo>
                    <a:pt x="45097" y="895"/>
                    <a:pt x="45071" y="632"/>
                    <a:pt x="44894" y="499"/>
                  </a:cubicBezTo>
                  <a:cubicBezTo>
                    <a:pt x="44817" y="441"/>
                    <a:pt x="44723" y="416"/>
                    <a:pt x="44626" y="416"/>
                  </a:cubicBezTo>
                  <a:cubicBezTo>
                    <a:pt x="44541" y="416"/>
                    <a:pt x="44455" y="435"/>
                    <a:pt x="44377" y="469"/>
                  </a:cubicBezTo>
                  <a:cubicBezTo>
                    <a:pt x="44265" y="519"/>
                    <a:pt x="44166" y="592"/>
                    <a:pt x="44076" y="674"/>
                  </a:cubicBezTo>
                  <a:cubicBezTo>
                    <a:pt x="43975" y="499"/>
                    <a:pt x="43867" y="329"/>
                    <a:pt x="43713" y="198"/>
                  </a:cubicBezTo>
                  <a:cubicBezTo>
                    <a:pt x="43577" y="80"/>
                    <a:pt x="43398" y="0"/>
                    <a:pt x="43222" y="0"/>
                  </a:cubicBezTo>
                  <a:close/>
                  <a:moveTo>
                    <a:pt x="47098" y="0"/>
                  </a:moveTo>
                  <a:cubicBezTo>
                    <a:pt x="47036" y="0"/>
                    <a:pt x="46974" y="10"/>
                    <a:pt x="46914" y="32"/>
                  </a:cubicBezTo>
                  <a:cubicBezTo>
                    <a:pt x="46645" y="128"/>
                    <a:pt x="46500" y="440"/>
                    <a:pt x="46514" y="726"/>
                  </a:cubicBezTo>
                  <a:cubicBezTo>
                    <a:pt x="46529" y="1009"/>
                    <a:pt x="46669" y="1273"/>
                    <a:pt x="46821" y="1517"/>
                  </a:cubicBezTo>
                  <a:cubicBezTo>
                    <a:pt x="46992" y="1788"/>
                    <a:pt x="47215" y="2069"/>
                    <a:pt x="47532" y="2116"/>
                  </a:cubicBezTo>
                  <a:cubicBezTo>
                    <a:pt x="47563" y="2121"/>
                    <a:pt x="47594" y="2123"/>
                    <a:pt x="47625" y="2123"/>
                  </a:cubicBezTo>
                  <a:cubicBezTo>
                    <a:pt x="47960" y="2123"/>
                    <a:pt x="48257" y="1862"/>
                    <a:pt x="48501" y="1617"/>
                  </a:cubicBezTo>
                  <a:cubicBezTo>
                    <a:pt x="48658" y="1464"/>
                    <a:pt x="48817" y="1302"/>
                    <a:pt x="48894" y="1098"/>
                  </a:cubicBezTo>
                  <a:cubicBezTo>
                    <a:pt x="48973" y="895"/>
                    <a:pt x="48944" y="632"/>
                    <a:pt x="48771" y="499"/>
                  </a:cubicBezTo>
                  <a:cubicBezTo>
                    <a:pt x="48694" y="441"/>
                    <a:pt x="48599" y="416"/>
                    <a:pt x="48503" y="416"/>
                  </a:cubicBezTo>
                  <a:cubicBezTo>
                    <a:pt x="48418" y="416"/>
                    <a:pt x="48331" y="435"/>
                    <a:pt x="48253" y="469"/>
                  </a:cubicBezTo>
                  <a:cubicBezTo>
                    <a:pt x="48141" y="519"/>
                    <a:pt x="48043" y="592"/>
                    <a:pt x="47952" y="674"/>
                  </a:cubicBezTo>
                  <a:cubicBezTo>
                    <a:pt x="47852" y="499"/>
                    <a:pt x="47741" y="329"/>
                    <a:pt x="47589" y="198"/>
                  </a:cubicBezTo>
                  <a:cubicBezTo>
                    <a:pt x="47453" y="80"/>
                    <a:pt x="47274" y="0"/>
                    <a:pt x="47098" y="0"/>
                  </a:cubicBezTo>
                  <a:close/>
                  <a:moveTo>
                    <a:pt x="50972" y="0"/>
                  </a:moveTo>
                  <a:cubicBezTo>
                    <a:pt x="50909" y="0"/>
                    <a:pt x="50847" y="10"/>
                    <a:pt x="50788" y="32"/>
                  </a:cubicBezTo>
                  <a:cubicBezTo>
                    <a:pt x="50520" y="128"/>
                    <a:pt x="50373" y="440"/>
                    <a:pt x="50389" y="726"/>
                  </a:cubicBezTo>
                  <a:cubicBezTo>
                    <a:pt x="50402" y="1009"/>
                    <a:pt x="50543" y="1273"/>
                    <a:pt x="50695" y="1517"/>
                  </a:cubicBezTo>
                  <a:cubicBezTo>
                    <a:pt x="50865" y="1788"/>
                    <a:pt x="51089" y="2069"/>
                    <a:pt x="51407" y="2116"/>
                  </a:cubicBezTo>
                  <a:cubicBezTo>
                    <a:pt x="51438" y="2121"/>
                    <a:pt x="51469" y="2123"/>
                    <a:pt x="51500" y="2123"/>
                  </a:cubicBezTo>
                  <a:cubicBezTo>
                    <a:pt x="51834" y="2123"/>
                    <a:pt x="52132" y="1862"/>
                    <a:pt x="52376" y="1617"/>
                  </a:cubicBezTo>
                  <a:cubicBezTo>
                    <a:pt x="52532" y="1464"/>
                    <a:pt x="52692" y="1302"/>
                    <a:pt x="52769" y="1098"/>
                  </a:cubicBezTo>
                  <a:cubicBezTo>
                    <a:pt x="52848" y="895"/>
                    <a:pt x="52819" y="632"/>
                    <a:pt x="52644" y="499"/>
                  </a:cubicBezTo>
                  <a:cubicBezTo>
                    <a:pt x="52567" y="441"/>
                    <a:pt x="52473" y="416"/>
                    <a:pt x="52376" y="416"/>
                  </a:cubicBezTo>
                  <a:cubicBezTo>
                    <a:pt x="52291" y="416"/>
                    <a:pt x="52205" y="435"/>
                    <a:pt x="52127" y="469"/>
                  </a:cubicBezTo>
                  <a:cubicBezTo>
                    <a:pt x="52015" y="519"/>
                    <a:pt x="51917" y="592"/>
                    <a:pt x="51826" y="674"/>
                  </a:cubicBezTo>
                  <a:cubicBezTo>
                    <a:pt x="51725" y="499"/>
                    <a:pt x="51616" y="329"/>
                    <a:pt x="51464" y="198"/>
                  </a:cubicBezTo>
                  <a:cubicBezTo>
                    <a:pt x="51328" y="80"/>
                    <a:pt x="51148" y="0"/>
                    <a:pt x="50972" y="0"/>
                  </a:cubicBezTo>
                  <a:close/>
                  <a:moveTo>
                    <a:pt x="54848" y="0"/>
                  </a:moveTo>
                  <a:cubicBezTo>
                    <a:pt x="54786" y="0"/>
                    <a:pt x="54724" y="10"/>
                    <a:pt x="54664" y="32"/>
                  </a:cubicBezTo>
                  <a:cubicBezTo>
                    <a:pt x="54396" y="128"/>
                    <a:pt x="54250" y="440"/>
                    <a:pt x="54264" y="726"/>
                  </a:cubicBezTo>
                  <a:cubicBezTo>
                    <a:pt x="54279" y="1009"/>
                    <a:pt x="54419" y="1273"/>
                    <a:pt x="54571" y="1517"/>
                  </a:cubicBezTo>
                  <a:cubicBezTo>
                    <a:pt x="54742" y="1788"/>
                    <a:pt x="54965" y="2069"/>
                    <a:pt x="55282" y="2116"/>
                  </a:cubicBezTo>
                  <a:cubicBezTo>
                    <a:pt x="55313" y="2121"/>
                    <a:pt x="55344" y="2123"/>
                    <a:pt x="55375" y="2123"/>
                  </a:cubicBezTo>
                  <a:cubicBezTo>
                    <a:pt x="55709" y="2123"/>
                    <a:pt x="56007" y="1862"/>
                    <a:pt x="56253" y="1617"/>
                  </a:cubicBezTo>
                  <a:cubicBezTo>
                    <a:pt x="56407" y="1464"/>
                    <a:pt x="56568" y="1302"/>
                    <a:pt x="56644" y="1098"/>
                  </a:cubicBezTo>
                  <a:cubicBezTo>
                    <a:pt x="56723" y="895"/>
                    <a:pt x="56694" y="632"/>
                    <a:pt x="56521" y="499"/>
                  </a:cubicBezTo>
                  <a:cubicBezTo>
                    <a:pt x="56444" y="441"/>
                    <a:pt x="56349" y="416"/>
                    <a:pt x="56253" y="416"/>
                  </a:cubicBezTo>
                  <a:cubicBezTo>
                    <a:pt x="56168" y="416"/>
                    <a:pt x="56081" y="435"/>
                    <a:pt x="56003" y="469"/>
                  </a:cubicBezTo>
                  <a:cubicBezTo>
                    <a:pt x="55891" y="519"/>
                    <a:pt x="55794" y="592"/>
                    <a:pt x="55702" y="674"/>
                  </a:cubicBezTo>
                  <a:cubicBezTo>
                    <a:pt x="55602" y="499"/>
                    <a:pt x="55493" y="329"/>
                    <a:pt x="55339" y="198"/>
                  </a:cubicBezTo>
                  <a:cubicBezTo>
                    <a:pt x="55204" y="80"/>
                    <a:pt x="55025" y="0"/>
                    <a:pt x="54848" y="0"/>
                  </a:cubicBezTo>
                  <a:close/>
                  <a:moveTo>
                    <a:pt x="597" y="2"/>
                  </a:moveTo>
                  <a:cubicBezTo>
                    <a:pt x="536" y="2"/>
                    <a:pt x="474" y="12"/>
                    <a:pt x="415" y="33"/>
                  </a:cubicBezTo>
                  <a:cubicBezTo>
                    <a:pt x="145" y="131"/>
                    <a:pt x="1" y="442"/>
                    <a:pt x="15" y="727"/>
                  </a:cubicBezTo>
                  <a:cubicBezTo>
                    <a:pt x="29" y="1014"/>
                    <a:pt x="168" y="1278"/>
                    <a:pt x="322" y="1518"/>
                  </a:cubicBezTo>
                  <a:cubicBezTo>
                    <a:pt x="491" y="1789"/>
                    <a:pt x="716" y="2070"/>
                    <a:pt x="1033" y="2118"/>
                  </a:cubicBezTo>
                  <a:cubicBezTo>
                    <a:pt x="1064" y="2122"/>
                    <a:pt x="1096" y="2125"/>
                    <a:pt x="1127" y="2125"/>
                  </a:cubicBezTo>
                  <a:cubicBezTo>
                    <a:pt x="1461" y="2125"/>
                    <a:pt x="1756" y="1861"/>
                    <a:pt x="2002" y="1619"/>
                  </a:cubicBezTo>
                  <a:cubicBezTo>
                    <a:pt x="2158" y="1465"/>
                    <a:pt x="2317" y="1303"/>
                    <a:pt x="2395" y="1100"/>
                  </a:cubicBezTo>
                  <a:cubicBezTo>
                    <a:pt x="2473" y="895"/>
                    <a:pt x="2445" y="632"/>
                    <a:pt x="2271" y="501"/>
                  </a:cubicBezTo>
                  <a:cubicBezTo>
                    <a:pt x="2194" y="442"/>
                    <a:pt x="2099" y="416"/>
                    <a:pt x="2003" y="416"/>
                  </a:cubicBezTo>
                  <a:cubicBezTo>
                    <a:pt x="1918" y="416"/>
                    <a:pt x="1831" y="436"/>
                    <a:pt x="1752" y="470"/>
                  </a:cubicBezTo>
                  <a:cubicBezTo>
                    <a:pt x="1641" y="519"/>
                    <a:pt x="1543" y="594"/>
                    <a:pt x="1451" y="677"/>
                  </a:cubicBezTo>
                  <a:cubicBezTo>
                    <a:pt x="1351" y="502"/>
                    <a:pt x="1242" y="330"/>
                    <a:pt x="1090" y="199"/>
                  </a:cubicBezTo>
                  <a:cubicBezTo>
                    <a:pt x="953" y="83"/>
                    <a:pt x="774" y="2"/>
                    <a:pt x="597" y="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010"/>
        <p:cNvGrpSpPr/>
        <p:nvPr/>
      </p:nvGrpSpPr>
      <p:grpSpPr>
        <a:xfrm>
          <a:off x="0" y="0"/>
          <a:ext cx="0" cy="0"/>
          <a:chOff x="0" y="0"/>
          <a:chExt cx="0" cy="0"/>
        </a:xfrm>
      </p:grpSpPr>
      <p:sp>
        <p:nvSpPr>
          <p:cNvPr id="3011" name="Google Shape;3011;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012" name="Google Shape;3012;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298450" algn="ctr">
              <a:spcBef>
                <a:spcPts val="0"/>
              </a:spcBef>
              <a:spcAft>
                <a:spcPts val="0"/>
              </a:spcAft>
              <a:buSzPts val="1100"/>
              <a:buChar char="●"/>
              <a:defRPr/>
            </a:lvl1pPr>
            <a:lvl2pPr marL="914400" lvl="1" indent="-298450" algn="ctr">
              <a:spcBef>
                <a:spcPts val="0"/>
              </a:spcBef>
              <a:spcAft>
                <a:spcPts val="0"/>
              </a:spcAft>
              <a:buSzPts val="1100"/>
              <a:buChar char="○"/>
              <a:defRPr/>
            </a:lvl2pPr>
            <a:lvl3pPr marL="1371600" lvl="2" indent="-298450" algn="ctr">
              <a:spcBef>
                <a:spcPts val="0"/>
              </a:spcBef>
              <a:spcAft>
                <a:spcPts val="0"/>
              </a:spcAft>
              <a:buSzPts val="1100"/>
              <a:buChar char="■"/>
              <a:defRPr/>
            </a:lvl3pPr>
            <a:lvl4pPr marL="1828800" lvl="3" indent="-298450" algn="ctr">
              <a:spcBef>
                <a:spcPts val="0"/>
              </a:spcBef>
              <a:spcAft>
                <a:spcPts val="0"/>
              </a:spcAft>
              <a:buSzPts val="1100"/>
              <a:buChar char="●"/>
              <a:defRPr/>
            </a:lvl4pPr>
            <a:lvl5pPr marL="2286000" lvl="4" indent="-298450" algn="ctr">
              <a:spcBef>
                <a:spcPts val="0"/>
              </a:spcBef>
              <a:spcAft>
                <a:spcPts val="0"/>
              </a:spcAft>
              <a:buSzPts val="1100"/>
              <a:buChar char="○"/>
              <a:defRPr/>
            </a:lvl5pPr>
            <a:lvl6pPr marL="2743200" lvl="5" indent="-298450" algn="ctr">
              <a:spcBef>
                <a:spcPts val="0"/>
              </a:spcBef>
              <a:spcAft>
                <a:spcPts val="0"/>
              </a:spcAft>
              <a:buSzPts val="1100"/>
              <a:buChar char="■"/>
              <a:defRPr/>
            </a:lvl6pPr>
            <a:lvl7pPr marL="3200400" lvl="6" indent="-298450" algn="ctr">
              <a:spcBef>
                <a:spcPts val="0"/>
              </a:spcBef>
              <a:spcAft>
                <a:spcPts val="0"/>
              </a:spcAft>
              <a:buSzPts val="1100"/>
              <a:buChar char="●"/>
              <a:defRPr/>
            </a:lvl7pPr>
            <a:lvl8pPr marL="3657600" lvl="7" indent="-298450" algn="ctr">
              <a:spcBef>
                <a:spcPts val="0"/>
              </a:spcBef>
              <a:spcAft>
                <a:spcPts val="0"/>
              </a:spcAft>
              <a:buSzPts val="1100"/>
              <a:buChar char="○"/>
              <a:defRPr/>
            </a:lvl8pPr>
            <a:lvl9pPr marL="4114800" lvl="8" indent="-298450" algn="ctr">
              <a:spcBef>
                <a:spcPts val="0"/>
              </a:spcBef>
              <a:spcAft>
                <a:spcPts val="0"/>
              </a:spcAft>
              <a:buSzPts val="11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013"/>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3014"/>
        <p:cNvGrpSpPr/>
        <p:nvPr/>
      </p:nvGrpSpPr>
      <p:grpSpPr>
        <a:xfrm>
          <a:off x="0" y="0"/>
          <a:ext cx="0" cy="0"/>
          <a:chOff x="0" y="0"/>
          <a:chExt cx="0" cy="0"/>
        </a:xfrm>
      </p:grpSpPr>
      <p:grpSp>
        <p:nvGrpSpPr>
          <p:cNvPr id="3015" name="Google Shape;3015;p13"/>
          <p:cNvGrpSpPr/>
          <p:nvPr/>
        </p:nvGrpSpPr>
        <p:grpSpPr>
          <a:xfrm>
            <a:off x="404139" y="344005"/>
            <a:ext cx="8335709" cy="4455498"/>
            <a:chOff x="496775" y="1096100"/>
            <a:chExt cx="6654725" cy="3557000"/>
          </a:xfrm>
        </p:grpSpPr>
        <p:sp>
          <p:nvSpPr>
            <p:cNvPr id="3016" name="Google Shape;3016;p13"/>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3"/>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13"/>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13"/>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13"/>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13"/>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13"/>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13"/>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13"/>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13"/>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13"/>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13"/>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13"/>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13"/>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13"/>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13"/>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13"/>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13"/>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13"/>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13"/>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13"/>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13"/>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13"/>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13"/>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13"/>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13"/>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13"/>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13"/>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13"/>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13"/>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13"/>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13"/>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13"/>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13"/>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13"/>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13"/>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13"/>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13"/>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13"/>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13"/>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13"/>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13"/>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13"/>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13"/>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13"/>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13"/>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13"/>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13"/>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13"/>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13"/>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13"/>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13"/>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13"/>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13"/>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13"/>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13"/>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13"/>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13"/>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13"/>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13"/>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13"/>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13"/>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13"/>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13"/>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13"/>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13"/>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13"/>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13"/>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13"/>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13"/>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13"/>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13"/>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13"/>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13"/>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13"/>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13"/>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13"/>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13"/>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13"/>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13"/>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13"/>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13"/>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13"/>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13"/>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13"/>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13"/>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13"/>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13"/>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13"/>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13"/>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13"/>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13"/>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13"/>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13"/>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13"/>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13"/>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13"/>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13"/>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13"/>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13"/>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13"/>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13"/>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13"/>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13"/>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13"/>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13"/>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13"/>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13"/>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13"/>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13"/>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13"/>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13"/>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13"/>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13"/>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13"/>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13"/>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13"/>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13"/>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13"/>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13"/>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13"/>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3"/>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3"/>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3"/>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3"/>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3"/>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3"/>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3"/>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3"/>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3"/>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3"/>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3"/>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3"/>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3"/>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3"/>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3"/>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3"/>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13"/>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13"/>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3"/>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3"/>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3"/>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3"/>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3"/>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3"/>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3"/>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13"/>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3"/>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3"/>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3"/>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3"/>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3"/>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13"/>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13"/>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3"/>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3"/>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3"/>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3"/>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3"/>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3"/>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3"/>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3"/>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13"/>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13"/>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3"/>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3"/>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3"/>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3"/>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3"/>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3"/>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3"/>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3"/>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3"/>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3"/>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3"/>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3"/>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3"/>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3"/>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3"/>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3"/>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3"/>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3"/>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3"/>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3"/>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3"/>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3"/>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3"/>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3"/>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3"/>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3"/>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3"/>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3"/>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3"/>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3"/>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3"/>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3"/>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3"/>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3"/>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3"/>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3"/>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13"/>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13"/>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3"/>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3"/>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3"/>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3"/>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3"/>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3"/>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3"/>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3"/>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3"/>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3"/>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3"/>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3"/>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3"/>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3"/>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3"/>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3"/>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3"/>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3"/>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3"/>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3"/>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3"/>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13"/>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13"/>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13"/>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13"/>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13"/>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3"/>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3"/>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3"/>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3"/>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3"/>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3"/>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3"/>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3"/>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3"/>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3"/>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3"/>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3"/>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3"/>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3"/>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3"/>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3"/>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3"/>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3"/>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3"/>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3"/>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3"/>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3"/>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3"/>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3"/>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3"/>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3"/>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3"/>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3"/>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3"/>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3"/>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3"/>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3"/>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3"/>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3"/>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13"/>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13"/>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3"/>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3"/>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3"/>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3"/>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3"/>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3"/>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3"/>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3"/>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3"/>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13"/>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13"/>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3"/>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3"/>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3"/>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3"/>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3"/>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3"/>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3"/>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3"/>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3"/>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3"/>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3"/>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3"/>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3"/>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3"/>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3"/>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3"/>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3"/>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3"/>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3"/>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13"/>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13"/>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13"/>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13"/>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13"/>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13"/>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13"/>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13"/>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13"/>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13"/>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13"/>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13"/>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13"/>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13"/>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13"/>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3"/>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13"/>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13"/>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13"/>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13"/>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13"/>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13"/>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13"/>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13"/>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13"/>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13"/>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13"/>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13"/>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13"/>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13"/>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13"/>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13"/>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13"/>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13"/>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13"/>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13"/>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13"/>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13"/>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13"/>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13"/>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13"/>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13"/>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13"/>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13"/>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13"/>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13"/>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13"/>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13"/>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13"/>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13"/>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13"/>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13"/>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13"/>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13"/>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13"/>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13"/>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13"/>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13"/>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13"/>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13"/>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13"/>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13"/>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13"/>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13"/>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13"/>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13"/>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13"/>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13"/>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13"/>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13"/>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13"/>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13"/>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13"/>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13"/>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13"/>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13"/>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13"/>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13"/>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13"/>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13"/>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13"/>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13"/>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13"/>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13"/>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13"/>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13"/>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13"/>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13"/>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13"/>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13"/>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13"/>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13"/>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13"/>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13"/>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13"/>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13"/>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13"/>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13"/>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13"/>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13"/>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13"/>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13"/>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13"/>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13"/>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13"/>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13"/>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13"/>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13"/>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13"/>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13"/>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13"/>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13"/>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13"/>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13"/>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13"/>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13"/>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13"/>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13"/>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13"/>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13"/>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13"/>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13"/>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13"/>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13"/>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13"/>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13"/>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13"/>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13"/>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13"/>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13"/>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13"/>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13"/>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13"/>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13"/>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13"/>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13"/>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13"/>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13"/>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13"/>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13"/>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13"/>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13"/>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13"/>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13"/>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13"/>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13"/>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13"/>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13"/>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13"/>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13"/>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13"/>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13"/>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13"/>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13"/>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13"/>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13"/>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13"/>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13"/>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13"/>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13"/>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13"/>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13"/>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13"/>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13"/>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13"/>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13"/>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13"/>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13"/>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13"/>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13"/>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13"/>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13"/>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13"/>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13"/>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13"/>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13"/>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13"/>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13"/>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13"/>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13"/>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13"/>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13"/>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13"/>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13"/>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13"/>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13"/>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6" name="Google Shape;3496;p13"/>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7" name="Google Shape;3497;p13"/>
          <p:cNvSpPr txBox="1">
            <a:spLocks noGrp="1"/>
          </p:cNvSpPr>
          <p:nvPr>
            <p:ph type="subTitle" idx="1"/>
          </p:nvPr>
        </p:nvSpPr>
        <p:spPr>
          <a:xfrm>
            <a:off x="836350" y="2403225"/>
            <a:ext cx="2248500" cy="451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3000">
                <a:latin typeface="Euphoria Script"/>
                <a:ea typeface="Euphoria Script"/>
                <a:cs typeface="Euphoria Script"/>
                <a:sym typeface="Euphoria Script"/>
              </a:defRPr>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3498" name="Google Shape;3498;p13"/>
          <p:cNvSpPr txBox="1">
            <a:spLocks noGrp="1"/>
          </p:cNvSpPr>
          <p:nvPr>
            <p:ph type="subTitle" idx="2"/>
          </p:nvPr>
        </p:nvSpPr>
        <p:spPr>
          <a:xfrm>
            <a:off x="836350" y="2794650"/>
            <a:ext cx="2248500" cy="1242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3499" name="Google Shape;3499;p13"/>
          <p:cNvSpPr txBox="1">
            <a:spLocks noGrp="1"/>
          </p:cNvSpPr>
          <p:nvPr>
            <p:ph type="subTitle" idx="3"/>
          </p:nvPr>
        </p:nvSpPr>
        <p:spPr>
          <a:xfrm>
            <a:off x="3447725" y="2403226"/>
            <a:ext cx="2248500" cy="451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3000">
                <a:latin typeface="Euphoria Script"/>
                <a:ea typeface="Euphoria Script"/>
                <a:cs typeface="Euphoria Script"/>
                <a:sym typeface="Euphoria Script"/>
              </a:defRPr>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3500" name="Google Shape;3500;p13"/>
          <p:cNvSpPr txBox="1">
            <a:spLocks noGrp="1"/>
          </p:cNvSpPr>
          <p:nvPr>
            <p:ph type="subTitle" idx="4"/>
          </p:nvPr>
        </p:nvSpPr>
        <p:spPr>
          <a:xfrm>
            <a:off x="3447725" y="2794650"/>
            <a:ext cx="2248500" cy="1242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3501" name="Google Shape;3501;p13"/>
          <p:cNvSpPr txBox="1">
            <a:spLocks noGrp="1"/>
          </p:cNvSpPr>
          <p:nvPr>
            <p:ph type="subTitle" idx="5"/>
          </p:nvPr>
        </p:nvSpPr>
        <p:spPr>
          <a:xfrm>
            <a:off x="6059100" y="2403226"/>
            <a:ext cx="2248500" cy="451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3000">
                <a:latin typeface="Euphoria Script"/>
                <a:ea typeface="Euphoria Script"/>
                <a:cs typeface="Euphoria Script"/>
                <a:sym typeface="Euphoria Script"/>
              </a:defRPr>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3502" name="Google Shape;3502;p13"/>
          <p:cNvSpPr txBox="1">
            <a:spLocks noGrp="1"/>
          </p:cNvSpPr>
          <p:nvPr>
            <p:ph type="subTitle" idx="6"/>
          </p:nvPr>
        </p:nvSpPr>
        <p:spPr>
          <a:xfrm>
            <a:off x="6059100" y="2794650"/>
            <a:ext cx="2248500" cy="1242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3503" name="Google Shape;3503;p13"/>
          <p:cNvSpPr txBox="1">
            <a:spLocks noGrp="1"/>
          </p:cNvSpPr>
          <p:nvPr>
            <p:ph type="title" idx="7" hasCustomPrompt="1"/>
          </p:nvPr>
        </p:nvSpPr>
        <p:spPr>
          <a:xfrm>
            <a:off x="836350" y="1750963"/>
            <a:ext cx="2248500" cy="527100"/>
          </a:xfrm>
          <a:prstGeom prst="rect">
            <a:avLst/>
          </a:prstGeom>
          <a:solidFill>
            <a:schemeClr val="accent1"/>
          </a:solidFill>
          <a:ln>
            <a:noFill/>
          </a:ln>
        </p:spPr>
        <p:txBody>
          <a:bodyPr spcFirstLastPara="1" wrap="square" lIns="91425" tIns="91425" rIns="91425" bIns="91425" anchor="ctr" anchorCtr="0">
            <a:noAutofit/>
          </a:bodyPr>
          <a:lstStyle>
            <a:lvl1pPr lvl="0" algn="ctr" rtl="0">
              <a:spcBef>
                <a:spcPts val="0"/>
              </a:spcBef>
              <a:spcAft>
                <a:spcPts val="0"/>
              </a:spcAft>
              <a:buSzPts val="1800"/>
              <a:buNone/>
              <a:defRPr sz="50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3504" name="Google Shape;3504;p13"/>
          <p:cNvSpPr txBox="1">
            <a:spLocks noGrp="1"/>
          </p:cNvSpPr>
          <p:nvPr>
            <p:ph type="title" idx="8" hasCustomPrompt="1"/>
          </p:nvPr>
        </p:nvSpPr>
        <p:spPr>
          <a:xfrm>
            <a:off x="3447725" y="1750963"/>
            <a:ext cx="2248500" cy="527100"/>
          </a:xfrm>
          <a:prstGeom prst="rect">
            <a:avLst/>
          </a:prstGeom>
          <a:solidFill>
            <a:schemeClr val="accent3"/>
          </a:solidFill>
          <a:ln>
            <a:noFill/>
          </a:ln>
        </p:spPr>
        <p:txBody>
          <a:bodyPr spcFirstLastPara="1" wrap="square" lIns="91425" tIns="91425" rIns="91425" bIns="91425" anchor="ctr" anchorCtr="0">
            <a:noAutofit/>
          </a:bodyPr>
          <a:lstStyle>
            <a:lvl1pPr lvl="0" algn="ctr" rtl="0">
              <a:spcBef>
                <a:spcPts val="0"/>
              </a:spcBef>
              <a:spcAft>
                <a:spcPts val="0"/>
              </a:spcAft>
              <a:buSzPts val="1800"/>
              <a:buNone/>
              <a:defRPr sz="50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3505" name="Google Shape;3505;p13"/>
          <p:cNvSpPr txBox="1">
            <a:spLocks noGrp="1"/>
          </p:cNvSpPr>
          <p:nvPr>
            <p:ph type="title" idx="9" hasCustomPrompt="1"/>
          </p:nvPr>
        </p:nvSpPr>
        <p:spPr>
          <a:xfrm>
            <a:off x="6059100" y="1750963"/>
            <a:ext cx="2248500" cy="527100"/>
          </a:xfrm>
          <a:prstGeom prst="rect">
            <a:avLst/>
          </a:prstGeom>
          <a:solidFill>
            <a:schemeClr val="accent5"/>
          </a:solidFill>
          <a:ln>
            <a:noFill/>
          </a:ln>
        </p:spPr>
        <p:txBody>
          <a:bodyPr spcFirstLastPara="1" wrap="square" lIns="91425" tIns="91425" rIns="91425" bIns="91425" anchor="ctr" anchorCtr="0">
            <a:noAutofit/>
          </a:bodyPr>
          <a:lstStyle>
            <a:lvl1pPr lvl="0" algn="ctr" rtl="0">
              <a:spcBef>
                <a:spcPts val="0"/>
              </a:spcBef>
              <a:spcAft>
                <a:spcPts val="0"/>
              </a:spcAft>
              <a:buSzPts val="1800"/>
              <a:buNone/>
              <a:defRPr sz="50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3506" name="Google Shape;3506;p13"/>
          <p:cNvSpPr/>
          <p:nvPr/>
        </p:nvSpPr>
        <p:spPr>
          <a:xfrm rot="3661403">
            <a:off x="4747220" y="4359316"/>
            <a:ext cx="1521522" cy="1332409"/>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3507"/>
        <p:cNvGrpSpPr/>
        <p:nvPr/>
      </p:nvGrpSpPr>
      <p:grpSpPr>
        <a:xfrm>
          <a:off x="0" y="0"/>
          <a:ext cx="0" cy="0"/>
          <a:chOff x="0" y="0"/>
          <a:chExt cx="0" cy="0"/>
        </a:xfrm>
      </p:grpSpPr>
      <p:grpSp>
        <p:nvGrpSpPr>
          <p:cNvPr id="3508" name="Google Shape;3508;p14"/>
          <p:cNvGrpSpPr/>
          <p:nvPr/>
        </p:nvGrpSpPr>
        <p:grpSpPr>
          <a:xfrm>
            <a:off x="404139" y="344005"/>
            <a:ext cx="8335709" cy="4455498"/>
            <a:chOff x="496775" y="1096100"/>
            <a:chExt cx="6654725" cy="3557000"/>
          </a:xfrm>
        </p:grpSpPr>
        <p:sp>
          <p:nvSpPr>
            <p:cNvPr id="3509" name="Google Shape;3509;p14"/>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14"/>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14"/>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14"/>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14"/>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14"/>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14"/>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14"/>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14"/>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14"/>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14"/>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14"/>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14"/>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14"/>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14"/>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14"/>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14"/>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14"/>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14"/>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14"/>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14"/>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14"/>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14"/>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14"/>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14"/>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14"/>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14"/>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14"/>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14"/>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14"/>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14"/>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14"/>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14"/>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14"/>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14"/>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14"/>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14"/>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14"/>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14"/>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14"/>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14"/>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14"/>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14"/>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14"/>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14"/>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14"/>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14"/>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14"/>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14"/>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14"/>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14"/>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14"/>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14"/>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14"/>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14"/>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14"/>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14"/>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14"/>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14"/>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14"/>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14"/>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14"/>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14"/>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14"/>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14"/>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14"/>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14"/>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14"/>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14"/>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14"/>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14"/>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14"/>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14"/>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14"/>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14"/>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14"/>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14"/>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14"/>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14"/>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14"/>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14"/>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14"/>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14"/>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14"/>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14"/>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14"/>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14"/>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14"/>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14"/>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14"/>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14"/>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14"/>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14"/>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14"/>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14"/>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14"/>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14"/>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14"/>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14"/>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14"/>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14"/>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14"/>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14"/>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14"/>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14"/>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14"/>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14"/>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14"/>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14"/>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14"/>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14"/>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14"/>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14"/>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14"/>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14"/>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14"/>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14"/>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14"/>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14"/>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14"/>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14"/>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14"/>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14"/>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14"/>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14"/>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14"/>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14"/>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14"/>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14"/>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14"/>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14"/>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14"/>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14"/>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14"/>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14"/>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14"/>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14"/>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14"/>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14"/>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14"/>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14"/>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14"/>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14"/>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14"/>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14"/>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14"/>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14"/>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14"/>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14"/>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14"/>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14"/>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14"/>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14"/>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14"/>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14"/>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14"/>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14"/>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14"/>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14"/>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14"/>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14"/>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14"/>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14"/>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14"/>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14"/>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14"/>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14"/>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14"/>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14"/>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14"/>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14"/>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14"/>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14"/>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14"/>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14"/>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14"/>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14"/>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14"/>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14"/>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14"/>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14"/>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14"/>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14"/>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14"/>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14"/>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14"/>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14"/>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14"/>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14"/>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14"/>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14"/>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14"/>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14"/>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14"/>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14"/>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14"/>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14"/>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14"/>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14"/>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14"/>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14"/>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14"/>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14"/>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14"/>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14"/>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14"/>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14"/>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14"/>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14"/>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14"/>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14"/>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14"/>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14"/>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14"/>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14"/>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14"/>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14"/>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14"/>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14"/>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14"/>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14"/>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14"/>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14"/>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14"/>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14"/>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14"/>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14"/>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14"/>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14"/>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14"/>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14"/>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14"/>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14"/>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14"/>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14"/>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14"/>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14"/>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14"/>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14"/>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14"/>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14"/>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14"/>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14"/>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14"/>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14"/>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14"/>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14"/>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14"/>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14"/>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14"/>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14"/>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14"/>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14"/>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14"/>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14"/>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14"/>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14"/>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14"/>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14"/>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14"/>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14"/>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14"/>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14"/>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14"/>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14"/>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14"/>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14"/>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14"/>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14"/>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14"/>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14"/>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14"/>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14"/>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14"/>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14"/>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14"/>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14"/>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14"/>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14"/>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14"/>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14"/>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14"/>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14"/>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14"/>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14"/>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14"/>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14"/>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14"/>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14"/>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14"/>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14"/>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14"/>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14"/>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14"/>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14"/>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14"/>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14"/>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14"/>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14"/>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14"/>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14"/>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14"/>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14"/>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14"/>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14"/>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14"/>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14"/>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14"/>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14"/>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14"/>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14"/>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14"/>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14"/>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14"/>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14"/>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14"/>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14"/>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14"/>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14"/>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14"/>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14"/>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14"/>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14"/>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14"/>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14"/>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14"/>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14"/>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14"/>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14"/>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14"/>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14"/>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14"/>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14"/>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14"/>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14"/>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14"/>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14"/>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14"/>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14"/>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14"/>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14"/>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14"/>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14"/>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14"/>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14"/>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14"/>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14"/>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14"/>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14"/>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14"/>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14"/>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14"/>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14"/>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14"/>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14"/>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14"/>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14"/>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14"/>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14"/>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14"/>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14"/>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14"/>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14"/>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14"/>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14"/>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14"/>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14"/>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14"/>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14"/>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14"/>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14"/>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14"/>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14"/>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14"/>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14"/>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14"/>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14"/>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14"/>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14"/>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14"/>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14"/>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14"/>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14"/>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14"/>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14"/>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14"/>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14"/>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14"/>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14"/>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14"/>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14"/>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14"/>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14"/>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14"/>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14"/>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14"/>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14"/>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14"/>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14"/>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14"/>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14"/>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14"/>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14"/>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14"/>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14"/>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14"/>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14"/>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14"/>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14"/>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14"/>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14"/>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14"/>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14"/>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14"/>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14"/>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14"/>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14"/>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14"/>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14"/>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14"/>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14"/>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14"/>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14"/>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14"/>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14"/>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14"/>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14"/>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14"/>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14"/>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14"/>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14"/>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14"/>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14"/>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14"/>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14"/>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14"/>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14"/>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14"/>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14"/>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14"/>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14"/>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14"/>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14"/>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14"/>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14"/>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14"/>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14"/>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14"/>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14"/>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14"/>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14"/>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14"/>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14"/>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14"/>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14"/>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14"/>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14"/>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14"/>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14"/>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14"/>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14"/>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14"/>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14"/>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14"/>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14"/>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14"/>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14"/>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14"/>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14"/>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14"/>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14"/>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14"/>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14"/>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14"/>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14"/>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14"/>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14"/>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14"/>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14"/>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14"/>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89" name="Google Shape;3989;p14"/>
          <p:cNvSpPr txBox="1">
            <a:spLocks noGrp="1"/>
          </p:cNvSpPr>
          <p:nvPr>
            <p:ph type="title"/>
          </p:nvPr>
        </p:nvSpPr>
        <p:spPr>
          <a:xfrm>
            <a:off x="2017350" y="3274925"/>
            <a:ext cx="5109300" cy="49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3000">
                <a:solidFill>
                  <a:schemeClr val="dk1"/>
                </a:solidFill>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3990" name="Google Shape;3990;p14"/>
          <p:cNvSpPr txBox="1">
            <a:spLocks noGrp="1"/>
          </p:cNvSpPr>
          <p:nvPr>
            <p:ph type="subTitle" idx="1"/>
          </p:nvPr>
        </p:nvSpPr>
        <p:spPr>
          <a:xfrm>
            <a:off x="2017350" y="1372400"/>
            <a:ext cx="5109300" cy="1899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100"/>
              <a:buNone/>
              <a:defRPr sz="2800"/>
            </a:lvl1pPr>
            <a:lvl2pPr lvl="1" algn="r" rtl="0">
              <a:spcBef>
                <a:spcPts val="0"/>
              </a:spcBef>
              <a:spcAft>
                <a:spcPts val="0"/>
              </a:spcAft>
              <a:buSzPts val="1100"/>
              <a:buNone/>
              <a:defRPr/>
            </a:lvl2pPr>
            <a:lvl3pPr lvl="2" algn="r" rtl="0">
              <a:spcBef>
                <a:spcPts val="0"/>
              </a:spcBef>
              <a:spcAft>
                <a:spcPts val="0"/>
              </a:spcAft>
              <a:buSzPts val="1100"/>
              <a:buNone/>
              <a:defRPr/>
            </a:lvl3pPr>
            <a:lvl4pPr lvl="3" algn="r" rtl="0">
              <a:spcBef>
                <a:spcPts val="0"/>
              </a:spcBef>
              <a:spcAft>
                <a:spcPts val="0"/>
              </a:spcAft>
              <a:buSzPts val="1100"/>
              <a:buNone/>
              <a:defRPr/>
            </a:lvl4pPr>
            <a:lvl5pPr lvl="4" algn="r" rtl="0">
              <a:spcBef>
                <a:spcPts val="0"/>
              </a:spcBef>
              <a:spcAft>
                <a:spcPts val="0"/>
              </a:spcAft>
              <a:buSzPts val="1100"/>
              <a:buNone/>
              <a:defRPr/>
            </a:lvl5pPr>
            <a:lvl6pPr lvl="5" algn="r" rtl="0">
              <a:spcBef>
                <a:spcPts val="0"/>
              </a:spcBef>
              <a:spcAft>
                <a:spcPts val="0"/>
              </a:spcAft>
              <a:buSzPts val="1100"/>
              <a:buNone/>
              <a:defRPr/>
            </a:lvl6pPr>
            <a:lvl7pPr lvl="6" algn="r" rtl="0">
              <a:spcBef>
                <a:spcPts val="0"/>
              </a:spcBef>
              <a:spcAft>
                <a:spcPts val="0"/>
              </a:spcAft>
              <a:buSzPts val="1100"/>
              <a:buNone/>
              <a:defRPr/>
            </a:lvl7pPr>
            <a:lvl8pPr lvl="7" algn="r" rtl="0">
              <a:spcBef>
                <a:spcPts val="0"/>
              </a:spcBef>
              <a:spcAft>
                <a:spcPts val="0"/>
              </a:spcAft>
              <a:buSzPts val="1100"/>
              <a:buNone/>
              <a:defRPr/>
            </a:lvl8pPr>
            <a:lvl9pPr lvl="8" algn="r" rtl="0">
              <a:spcBef>
                <a:spcPts val="0"/>
              </a:spcBef>
              <a:spcAft>
                <a:spcPts val="0"/>
              </a:spcAft>
              <a:buSzPts val="1100"/>
              <a:buNone/>
              <a:defRPr/>
            </a:lvl9pPr>
          </a:lstStyle>
          <a:p>
            <a:endParaRPr/>
          </a:p>
        </p:txBody>
      </p:sp>
      <p:grpSp>
        <p:nvGrpSpPr>
          <p:cNvPr id="3991" name="Google Shape;3991;p14"/>
          <p:cNvGrpSpPr/>
          <p:nvPr/>
        </p:nvGrpSpPr>
        <p:grpSpPr>
          <a:xfrm>
            <a:off x="626475" y="4693125"/>
            <a:ext cx="3594216" cy="281069"/>
            <a:chOff x="-426800" y="10219250"/>
            <a:chExt cx="3594216" cy="281069"/>
          </a:xfrm>
        </p:grpSpPr>
        <p:sp>
          <p:nvSpPr>
            <p:cNvPr id="3992" name="Google Shape;3992;p14"/>
            <p:cNvSpPr/>
            <p:nvPr/>
          </p:nvSpPr>
          <p:spPr>
            <a:xfrm>
              <a:off x="-426800" y="10219250"/>
              <a:ext cx="3594216" cy="281069"/>
            </a:xfrm>
            <a:custGeom>
              <a:avLst/>
              <a:gdLst/>
              <a:ahLst/>
              <a:cxnLst/>
              <a:rect l="l" t="t" r="r" b="b"/>
              <a:pathLst>
                <a:path w="60767" h="4752" extrusionOk="0">
                  <a:moveTo>
                    <a:pt x="88" y="1"/>
                  </a:moveTo>
                  <a:cubicBezTo>
                    <a:pt x="40" y="1"/>
                    <a:pt x="0" y="39"/>
                    <a:pt x="0" y="88"/>
                  </a:cubicBezTo>
                  <a:lnTo>
                    <a:pt x="0" y="4664"/>
                  </a:lnTo>
                  <a:cubicBezTo>
                    <a:pt x="0" y="4711"/>
                    <a:pt x="40" y="4752"/>
                    <a:pt x="88" y="4752"/>
                  </a:cubicBezTo>
                  <a:lnTo>
                    <a:pt x="60681" y="4752"/>
                  </a:lnTo>
                  <a:cubicBezTo>
                    <a:pt x="60727" y="4752"/>
                    <a:pt x="60767" y="4711"/>
                    <a:pt x="60765" y="4665"/>
                  </a:cubicBezTo>
                  <a:lnTo>
                    <a:pt x="60765" y="88"/>
                  </a:lnTo>
                  <a:cubicBezTo>
                    <a:pt x="60765" y="41"/>
                    <a:pt x="60727" y="1"/>
                    <a:pt x="606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14"/>
            <p:cNvSpPr/>
            <p:nvPr/>
          </p:nvSpPr>
          <p:spPr>
            <a:xfrm>
              <a:off x="-306492" y="10297029"/>
              <a:ext cx="3355024" cy="125688"/>
            </a:xfrm>
            <a:custGeom>
              <a:avLst/>
              <a:gdLst/>
              <a:ahLst/>
              <a:cxnLst/>
              <a:rect l="l" t="t" r="r" b="b"/>
              <a:pathLst>
                <a:path w="56723" h="2125" extrusionOk="0">
                  <a:moveTo>
                    <a:pt x="4472" y="0"/>
                  </a:moveTo>
                  <a:cubicBezTo>
                    <a:pt x="4410" y="0"/>
                    <a:pt x="4348" y="10"/>
                    <a:pt x="4288" y="32"/>
                  </a:cubicBezTo>
                  <a:cubicBezTo>
                    <a:pt x="4020" y="128"/>
                    <a:pt x="3874" y="440"/>
                    <a:pt x="3888" y="726"/>
                  </a:cubicBezTo>
                  <a:cubicBezTo>
                    <a:pt x="3903" y="1009"/>
                    <a:pt x="4043" y="1273"/>
                    <a:pt x="4195" y="1517"/>
                  </a:cubicBezTo>
                  <a:cubicBezTo>
                    <a:pt x="4366" y="1788"/>
                    <a:pt x="4589" y="2069"/>
                    <a:pt x="4906" y="2116"/>
                  </a:cubicBezTo>
                  <a:cubicBezTo>
                    <a:pt x="4937" y="2121"/>
                    <a:pt x="4968" y="2123"/>
                    <a:pt x="4999" y="2123"/>
                  </a:cubicBezTo>
                  <a:cubicBezTo>
                    <a:pt x="5334" y="2123"/>
                    <a:pt x="5631" y="1862"/>
                    <a:pt x="5877" y="1617"/>
                  </a:cubicBezTo>
                  <a:cubicBezTo>
                    <a:pt x="6032" y="1464"/>
                    <a:pt x="6192" y="1302"/>
                    <a:pt x="6268" y="1098"/>
                  </a:cubicBezTo>
                  <a:cubicBezTo>
                    <a:pt x="6346" y="893"/>
                    <a:pt x="6318" y="632"/>
                    <a:pt x="6145" y="499"/>
                  </a:cubicBezTo>
                  <a:cubicBezTo>
                    <a:pt x="6068" y="441"/>
                    <a:pt x="5973" y="416"/>
                    <a:pt x="5877" y="416"/>
                  </a:cubicBezTo>
                  <a:cubicBezTo>
                    <a:pt x="5792" y="416"/>
                    <a:pt x="5705" y="435"/>
                    <a:pt x="5627" y="469"/>
                  </a:cubicBezTo>
                  <a:cubicBezTo>
                    <a:pt x="5516" y="519"/>
                    <a:pt x="5418" y="592"/>
                    <a:pt x="5326" y="674"/>
                  </a:cubicBezTo>
                  <a:cubicBezTo>
                    <a:pt x="5226" y="499"/>
                    <a:pt x="5117" y="329"/>
                    <a:pt x="4964" y="198"/>
                  </a:cubicBezTo>
                  <a:cubicBezTo>
                    <a:pt x="4828" y="80"/>
                    <a:pt x="4649" y="0"/>
                    <a:pt x="4472" y="0"/>
                  </a:cubicBezTo>
                  <a:close/>
                  <a:moveTo>
                    <a:pt x="8348" y="0"/>
                  </a:moveTo>
                  <a:cubicBezTo>
                    <a:pt x="8286" y="0"/>
                    <a:pt x="8224" y="10"/>
                    <a:pt x="8165" y="32"/>
                  </a:cubicBezTo>
                  <a:cubicBezTo>
                    <a:pt x="7895" y="128"/>
                    <a:pt x="7750" y="440"/>
                    <a:pt x="7765" y="726"/>
                  </a:cubicBezTo>
                  <a:cubicBezTo>
                    <a:pt x="7779" y="1009"/>
                    <a:pt x="7920" y="1273"/>
                    <a:pt x="8072" y="1517"/>
                  </a:cubicBezTo>
                  <a:cubicBezTo>
                    <a:pt x="8242" y="1788"/>
                    <a:pt x="8466" y="2069"/>
                    <a:pt x="8783" y="2116"/>
                  </a:cubicBezTo>
                  <a:cubicBezTo>
                    <a:pt x="8814" y="2121"/>
                    <a:pt x="8845" y="2123"/>
                    <a:pt x="8875" y="2123"/>
                  </a:cubicBezTo>
                  <a:cubicBezTo>
                    <a:pt x="9210" y="2123"/>
                    <a:pt x="9507" y="1862"/>
                    <a:pt x="9752" y="1617"/>
                  </a:cubicBezTo>
                  <a:cubicBezTo>
                    <a:pt x="9908" y="1464"/>
                    <a:pt x="10067" y="1302"/>
                    <a:pt x="10145" y="1098"/>
                  </a:cubicBezTo>
                  <a:cubicBezTo>
                    <a:pt x="10222" y="893"/>
                    <a:pt x="10195" y="632"/>
                    <a:pt x="10021" y="499"/>
                  </a:cubicBezTo>
                  <a:cubicBezTo>
                    <a:pt x="9944" y="441"/>
                    <a:pt x="9850" y="416"/>
                    <a:pt x="9753" y="416"/>
                  </a:cubicBezTo>
                  <a:cubicBezTo>
                    <a:pt x="9668" y="416"/>
                    <a:pt x="9582" y="435"/>
                    <a:pt x="9504" y="469"/>
                  </a:cubicBezTo>
                  <a:cubicBezTo>
                    <a:pt x="9392" y="519"/>
                    <a:pt x="9293" y="592"/>
                    <a:pt x="9203" y="674"/>
                  </a:cubicBezTo>
                  <a:cubicBezTo>
                    <a:pt x="9102" y="499"/>
                    <a:pt x="8992" y="329"/>
                    <a:pt x="8840" y="198"/>
                  </a:cubicBezTo>
                  <a:cubicBezTo>
                    <a:pt x="8703" y="80"/>
                    <a:pt x="8525" y="0"/>
                    <a:pt x="8348" y="0"/>
                  </a:cubicBezTo>
                  <a:close/>
                  <a:moveTo>
                    <a:pt x="12222" y="0"/>
                  </a:moveTo>
                  <a:cubicBezTo>
                    <a:pt x="12160" y="0"/>
                    <a:pt x="12098" y="10"/>
                    <a:pt x="12038" y="32"/>
                  </a:cubicBezTo>
                  <a:cubicBezTo>
                    <a:pt x="11770" y="128"/>
                    <a:pt x="11625" y="440"/>
                    <a:pt x="11640" y="726"/>
                  </a:cubicBezTo>
                  <a:cubicBezTo>
                    <a:pt x="11654" y="1009"/>
                    <a:pt x="11793" y="1273"/>
                    <a:pt x="11945" y="1517"/>
                  </a:cubicBezTo>
                  <a:cubicBezTo>
                    <a:pt x="12116" y="1788"/>
                    <a:pt x="12339" y="2069"/>
                    <a:pt x="12658" y="2116"/>
                  </a:cubicBezTo>
                  <a:cubicBezTo>
                    <a:pt x="12689" y="2121"/>
                    <a:pt x="12720" y="2123"/>
                    <a:pt x="12750" y="2123"/>
                  </a:cubicBezTo>
                  <a:cubicBezTo>
                    <a:pt x="13085" y="2123"/>
                    <a:pt x="13382" y="1862"/>
                    <a:pt x="13627" y="1617"/>
                  </a:cubicBezTo>
                  <a:cubicBezTo>
                    <a:pt x="13783" y="1464"/>
                    <a:pt x="13942" y="1302"/>
                    <a:pt x="14019" y="1098"/>
                  </a:cubicBezTo>
                  <a:cubicBezTo>
                    <a:pt x="14095" y="893"/>
                    <a:pt x="14070" y="632"/>
                    <a:pt x="13895" y="499"/>
                  </a:cubicBezTo>
                  <a:cubicBezTo>
                    <a:pt x="13818" y="441"/>
                    <a:pt x="13723" y="416"/>
                    <a:pt x="13627" y="416"/>
                  </a:cubicBezTo>
                  <a:cubicBezTo>
                    <a:pt x="13542" y="416"/>
                    <a:pt x="13455" y="435"/>
                    <a:pt x="13377" y="469"/>
                  </a:cubicBezTo>
                  <a:cubicBezTo>
                    <a:pt x="13267" y="519"/>
                    <a:pt x="13168" y="592"/>
                    <a:pt x="13076" y="674"/>
                  </a:cubicBezTo>
                  <a:cubicBezTo>
                    <a:pt x="12976" y="499"/>
                    <a:pt x="12867" y="329"/>
                    <a:pt x="12715" y="198"/>
                  </a:cubicBezTo>
                  <a:cubicBezTo>
                    <a:pt x="12578" y="80"/>
                    <a:pt x="12399" y="0"/>
                    <a:pt x="12222" y="0"/>
                  </a:cubicBezTo>
                  <a:close/>
                  <a:moveTo>
                    <a:pt x="16097" y="0"/>
                  </a:moveTo>
                  <a:cubicBezTo>
                    <a:pt x="16035" y="0"/>
                    <a:pt x="15973" y="10"/>
                    <a:pt x="15913" y="32"/>
                  </a:cubicBezTo>
                  <a:cubicBezTo>
                    <a:pt x="15644" y="128"/>
                    <a:pt x="15499" y="440"/>
                    <a:pt x="15513" y="726"/>
                  </a:cubicBezTo>
                  <a:cubicBezTo>
                    <a:pt x="15528" y="1009"/>
                    <a:pt x="15668" y="1273"/>
                    <a:pt x="15820" y="1517"/>
                  </a:cubicBezTo>
                  <a:cubicBezTo>
                    <a:pt x="15991" y="1788"/>
                    <a:pt x="16214" y="2069"/>
                    <a:pt x="16531" y="2116"/>
                  </a:cubicBezTo>
                  <a:cubicBezTo>
                    <a:pt x="16562" y="2121"/>
                    <a:pt x="16593" y="2123"/>
                    <a:pt x="16624" y="2123"/>
                  </a:cubicBezTo>
                  <a:cubicBezTo>
                    <a:pt x="16958" y="2123"/>
                    <a:pt x="17256" y="1862"/>
                    <a:pt x="17500" y="1617"/>
                  </a:cubicBezTo>
                  <a:cubicBezTo>
                    <a:pt x="17656" y="1464"/>
                    <a:pt x="17816" y="1302"/>
                    <a:pt x="17893" y="1098"/>
                  </a:cubicBezTo>
                  <a:cubicBezTo>
                    <a:pt x="17972" y="895"/>
                    <a:pt x="17945" y="632"/>
                    <a:pt x="17770" y="499"/>
                  </a:cubicBezTo>
                  <a:cubicBezTo>
                    <a:pt x="17693" y="441"/>
                    <a:pt x="17598" y="416"/>
                    <a:pt x="17502" y="416"/>
                  </a:cubicBezTo>
                  <a:cubicBezTo>
                    <a:pt x="17417" y="416"/>
                    <a:pt x="17330" y="435"/>
                    <a:pt x="17252" y="469"/>
                  </a:cubicBezTo>
                  <a:cubicBezTo>
                    <a:pt x="17140" y="519"/>
                    <a:pt x="17041" y="592"/>
                    <a:pt x="16951" y="674"/>
                  </a:cubicBezTo>
                  <a:cubicBezTo>
                    <a:pt x="16851" y="499"/>
                    <a:pt x="16740" y="329"/>
                    <a:pt x="16588" y="198"/>
                  </a:cubicBezTo>
                  <a:cubicBezTo>
                    <a:pt x="16452" y="80"/>
                    <a:pt x="16273" y="0"/>
                    <a:pt x="16097" y="0"/>
                  </a:cubicBezTo>
                  <a:close/>
                  <a:moveTo>
                    <a:pt x="19973" y="0"/>
                  </a:moveTo>
                  <a:cubicBezTo>
                    <a:pt x="19911" y="0"/>
                    <a:pt x="19849" y="10"/>
                    <a:pt x="19790" y="32"/>
                  </a:cubicBezTo>
                  <a:cubicBezTo>
                    <a:pt x="19520" y="128"/>
                    <a:pt x="19375" y="440"/>
                    <a:pt x="19390" y="726"/>
                  </a:cubicBezTo>
                  <a:cubicBezTo>
                    <a:pt x="19404" y="1009"/>
                    <a:pt x="19543" y="1273"/>
                    <a:pt x="19696" y="1517"/>
                  </a:cubicBezTo>
                  <a:cubicBezTo>
                    <a:pt x="19866" y="1788"/>
                    <a:pt x="20091" y="2069"/>
                    <a:pt x="20407" y="2116"/>
                  </a:cubicBezTo>
                  <a:cubicBezTo>
                    <a:pt x="20439" y="2121"/>
                    <a:pt x="20469" y="2123"/>
                    <a:pt x="20500" y="2123"/>
                  </a:cubicBezTo>
                  <a:cubicBezTo>
                    <a:pt x="20835" y="2123"/>
                    <a:pt x="21132" y="1862"/>
                    <a:pt x="21377" y="1617"/>
                  </a:cubicBezTo>
                  <a:cubicBezTo>
                    <a:pt x="21533" y="1464"/>
                    <a:pt x="21692" y="1302"/>
                    <a:pt x="21769" y="1098"/>
                  </a:cubicBezTo>
                  <a:cubicBezTo>
                    <a:pt x="21847" y="893"/>
                    <a:pt x="21820" y="632"/>
                    <a:pt x="21646" y="499"/>
                  </a:cubicBezTo>
                  <a:cubicBezTo>
                    <a:pt x="21568" y="441"/>
                    <a:pt x="21473" y="416"/>
                    <a:pt x="21377" y="416"/>
                  </a:cubicBezTo>
                  <a:cubicBezTo>
                    <a:pt x="21292" y="416"/>
                    <a:pt x="21205" y="435"/>
                    <a:pt x="21127" y="469"/>
                  </a:cubicBezTo>
                  <a:cubicBezTo>
                    <a:pt x="21017" y="519"/>
                    <a:pt x="20918" y="592"/>
                    <a:pt x="20826" y="674"/>
                  </a:cubicBezTo>
                  <a:cubicBezTo>
                    <a:pt x="20726" y="499"/>
                    <a:pt x="20617" y="329"/>
                    <a:pt x="20465" y="198"/>
                  </a:cubicBezTo>
                  <a:cubicBezTo>
                    <a:pt x="20328" y="80"/>
                    <a:pt x="20150" y="0"/>
                    <a:pt x="19973" y="0"/>
                  </a:cubicBezTo>
                  <a:close/>
                  <a:moveTo>
                    <a:pt x="23847" y="0"/>
                  </a:moveTo>
                  <a:cubicBezTo>
                    <a:pt x="23785" y="0"/>
                    <a:pt x="23723" y="10"/>
                    <a:pt x="23663" y="32"/>
                  </a:cubicBezTo>
                  <a:cubicBezTo>
                    <a:pt x="23395" y="128"/>
                    <a:pt x="23249" y="440"/>
                    <a:pt x="23263" y="726"/>
                  </a:cubicBezTo>
                  <a:cubicBezTo>
                    <a:pt x="23278" y="1009"/>
                    <a:pt x="23418" y="1273"/>
                    <a:pt x="23570" y="1517"/>
                  </a:cubicBezTo>
                  <a:cubicBezTo>
                    <a:pt x="23741" y="1788"/>
                    <a:pt x="23964" y="2069"/>
                    <a:pt x="24281" y="2116"/>
                  </a:cubicBezTo>
                  <a:cubicBezTo>
                    <a:pt x="24312" y="2121"/>
                    <a:pt x="24343" y="2123"/>
                    <a:pt x="24374" y="2123"/>
                  </a:cubicBezTo>
                  <a:cubicBezTo>
                    <a:pt x="24708" y="2123"/>
                    <a:pt x="25006" y="1862"/>
                    <a:pt x="25252" y="1617"/>
                  </a:cubicBezTo>
                  <a:cubicBezTo>
                    <a:pt x="25406" y="1464"/>
                    <a:pt x="25567" y="1302"/>
                    <a:pt x="25643" y="1098"/>
                  </a:cubicBezTo>
                  <a:cubicBezTo>
                    <a:pt x="25720" y="893"/>
                    <a:pt x="25693" y="632"/>
                    <a:pt x="25520" y="499"/>
                  </a:cubicBezTo>
                  <a:cubicBezTo>
                    <a:pt x="25443" y="441"/>
                    <a:pt x="25348" y="416"/>
                    <a:pt x="25252" y="416"/>
                  </a:cubicBezTo>
                  <a:cubicBezTo>
                    <a:pt x="25167" y="416"/>
                    <a:pt x="25080" y="435"/>
                    <a:pt x="25002" y="469"/>
                  </a:cubicBezTo>
                  <a:cubicBezTo>
                    <a:pt x="24890" y="519"/>
                    <a:pt x="24793" y="592"/>
                    <a:pt x="24701" y="674"/>
                  </a:cubicBezTo>
                  <a:cubicBezTo>
                    <a:pt x="24601" y="499"/>
                    <a:pt x="24492" y="329"/>
                    <a:pt x="24338" y="198"/>
                  </a:cubicBezTo>
                  <a:cubicBezTo>
                    <a:pt x="24203" y="80"/>
                    <a:pt x="24024" y="0"/>
                    <a:pt x="23847" y="0"/>
                  </a:cubicBezTo>
                  <a:close/>
                  <a:moveTo>
                    <a:pt x="27723" y="0"/>
                  </a:moveTo>
                  <a:cubicBezTo>
                    <a:pt x="27661" y="0"/>
                    <a:pt x="27599" y="10"/>
                    <a:pt x="27540" y="32"/>
                  </a:cubicBezTo>
                  <a:cubicBezTo>
                    <a:pt x="27270" y="128"/>
                    <a:pt x="27125" y="440"/>
                    <a:pt x="27140" y="726"/>
                  </a:cubicBezTo>
                  <a:cubicBezTo>
                    <a:pt x="27154" y="1009"/>
                    <a:pt x="27294" y="1273"/>
                    <a:pt x="27446" y="1517"/>
                  </a:cubicBezTo>
                  <a:cubicBezTo>
                    <a:pt x="27617" y="1788"/>
                    <a:pt x="27841" y="2069"/>
                    <a:pt x="28157" y="2116"/>
                  </a:cubicBezTo>
                  <a:cubicBezTo>
                    <a:pt x="28189" y="2121"/>
                    <a:pt x="28219" y="2123"/>
                    <a:pt x="28250" y="2123"/>
                  </a:cubicBezTo>
                  <a:cubicBezTo>
                    <a:pt x="28585" y="2123"/>
                    <a:pt x="28882" y="1862"/>
                    <a:pt x="29126" y="1617"/>
                  </a:cubicBezTo>
                  <a:cubicBezTo>
                    <a:pt x="29283" y="1464"/>
                    <a:pt x="29442" y="1302"/>
                    <a:pt x="29519" y="1098"/>
                  </a:cubicBezTo>
                  <a:cubicBezTo>
                    <a:pt x="29597" y="893"/>
                    <a:pt x="29569" y="632"/>
                    <a:pt x="29396" y="499"/>
                  </a:cubicBezTo>
                  <a:cubicBezTo>
                    <a:pt x="29318" y="441"/>
                    <a:pt x="29224" y="416"/>
                    <a:pt x="29127" y="416"/>
                  </a:cubicBezTo>
                  <a:cubicBezTo>
                    <a:pt x="29043" y="416"/>
                    <a:pt x="28956" y="435"/>
                    <a:pt x="28878" y="469"/>
                  </a:cubicBezTo>
                  <a:cubicBezTo>
                    <a:pt x="28767" y="519"/>
                    <a:pt x="28668" y="592"/>
                    <a:pt x="28577" y="674"/>
                  </a:cubicBezTo>
                  <a:cubicBezTo>
                    <a:pt x="28477" y="499"/>
                    <a:pt x="28367" y="329"/>
                    <a:pt x="28215" y="198"/>
                  </a:cubicBezTo>
                  <a:cubicBezTo>
                    <a:pt x="28078" y="80"/>
                    <a:pt x="27899" y="0"/>
                    <a:pt x="27723" y="0"/>
                  </a:cubicBezTo>
                  <a:close/>
                  <a:moveTo>
                    <a:pt x="31597" y="0"/>
                  </a:moveTo>
                  <a:cubicBezTo>
                    <a:pt x="31535" y="0"/>
                    <a:pt x="31473" y="10"/>
                    <a:pt x="31413" y="32"/>
                  </a:cubicBezTo>
                  <a:cubicBezTo>
                    <a:pt x="31145" y="128"/>
                    <a:pt x="31000" y="440"/>
                    <a:pt x="31015" y="726"/>
                  </a:cubicBezTo>
                  <a:cubicBezTo>
                    <a:pt x="31029" y="1009"/>
                    <a:pt x="31168" y="1273"/>
                    <a:pt x="31320" y="1517"/>
                  </a:cubicBezTo>
                  <a:cubicBezTo>
                    <a:pt x="31490" y="1788"/>
                    <a:pt x="31714" y="2069"/>
                    <a:pt x="32032" y="2116"/>
                  </a:cubicBezTo>
                  <a:cubicBezTo>
                    <a:pt x="32063" y="2121"/>
                    <a:pt x="32094" y="2123"/>
                    <a:pt x="32125" y="2123"/>
                  </a:cubicBezTo>
                  <a:cubicBezTo>
                    <a:pt x="32460" y="2123"/>
                    <a:pt x="32757" y="1862"/>
                    <a:pt x="33001" y="1617"/>
                  </a:cubicBezTo>
                  <a:cubicBezTo>
                    <a:pt x="33158" y="1464"/>
                    <a:pt x="33317" y="1302"/>
                    <a:pt x="33394" y="1098"/>
                  </a:cubicBezTo>
                  <a:cubicBezTo>
                    <a:pt x="33473" y="895"/>
                    <a:pt x="33443" y="632"/>
                    <a:pt x="33270" y="499"/>
                  </a:cubicBezTo>
                  <a:cubicBezTo>
                    <a:pt x="33192" y="441"/>
                    <a:pt x="33098" y="416"/>
                    <a:pt x="33001" y="416"/>
                  </a:cubicBezTo>
                  <a:cubicBezTo>
                    <a:pt x="32916" y="416"/>
                    <a:pt x="32830" y="435"/>
                    <a:pt x="32752" y="469"/>
                  </a:cubicBezTo>
                  <a:cubicBezTo>
                    <a:pt x="32642" y="519"/>
                    <a:pt x="32543" y="592"/>
                    <a:pt x="32451" y="674"/>
                  </a:cubicBezTo>
                  <a:cubicBezTo>
                    <a:pt x="32351" y="499"/>
                    <a:pt x="32242" y="329"/>
                    <a:pt x="32090" y="198"/>
                  </a:cubicBezTo>
                  <a:cubicBezTo>
                    <a:pt x="31953" y="80"/>
                    <a:pt x="31774" y="0"/>
                    <a:pt x="31597" y="0"/>
                  </a:cubicBezTo>
                  <a:close/>
                  <a:moveTo>
                    <a:pt x="35473" y="0"/>
                  </a:moveTo>
                  <a:cubicBezTo>
                    <a:pt x="35411" y="0"/>
                    <a:pt x="35349" y="10"/>
                    <a:pt x="35289" y="32"/>
                  </a:cubicBezTo>
                  <a:cubicBezTo>
                    <a:pt x="35020" y="128"/>
                    <a:pt x="34875" y="440"/>
                    <a:pt x="34889" y="726"/>
                  </a:cubicBezTo>
                  <a:cubicBezTo>
                    <a:pt x="34904" y="1009"/>
                    <a:pt x="35044" y="1273"/>
                    <a:pt x="35196" y="1517"/>
                  </a:cubicBezTo>
                  <a:cubicBezTo>
                    <a:pt x="35367" y="1788"/>
                    <a:pt x="35590" y="2069"/>
                    <a:pt x="35907" y="2116"/>
                  </a:cubicBezTo>
                  <a:cubicBezTo>
                    <a:pt x="35938" y="2121"/>
                    <a:pt x="35969" y="2123"/>
                    <a:pt x="36000" y="2123"/>
                  </a:cubicBezTo>
                  <a:cubicBezTo>
                    <a:pt x="36335" y="2123"/>
                    <a:pt x="36632" y="1862"/>
                    <a:pt x="36878" y="1617"/>
                  </a:cubicBezTo>
                  <a:cubicBezTo>
                    <a:pt x="37033" y="1464"/>
                    <a:pt x="37193" y="1302"/>
                    <a:pt x="37269" y="1098"/>
                  </a:cubicBezTo>
                  <a:cubicBezTo>
                    <a:pt x="37348" y="895"/>
                    <a:pt x="37319" y="632"/>
                    <a:pt x="37146" y="499"/>
                  </a:cubicBezTo>
                  <a:cubicBezTo>
                    <a:pt x="37069" y="441"/>
                    <a:pt x="36974" y="416"/>
                    <a:pt x="36878" y="416"/>
                  </a:cubicBezTo>
                  <a:cubicBezTo>
                    <a:pt x="36793" y="416"/>
                    <a:pt x="36706" y="435"/>
                    <a:pt x="36628" y="469"/>
                  </a:cubicBezTo>
                  <a:cubicBezTo>
                    <a:pt x="36517" y="519"/>
                    <a:pt x="36418" y="592"/>
                    <a:pt x="36327" y="674"/>
                  </a:cubicBezTo>
                  <a:cubicBezTo>
                    <a:pt x="36227" y="499"/>
                    <a:pt x="36118" y="329"/>
                    <a:pt x="35965" y="198"/>
                  </a:cubicBezTo>
                  <a:cubicBezTo>
                    <a:pt x="35829" y="80"/>
                    <a:pt x="35650" y="0"/>
                    <a:pt x="35473" y="0"/>
                  </a:cubicBezTo>
                  <a:close/>
                  <a:moveTo>
                    <a:pt x="39348" y="0"/>
                  </a:moveTo>
                  <a:cubicBezTo>
                    <a:pt x="39286" y="0"/>
                    <a:pt x="39224" y="10"/>
                    <a:pt x="39164" y="32"/>
                  </a:cubicBezTo>
                  <a:cubicBezTo>
                    <a:pt x="38895" y="128"/>
                    <a:pt x="38750" y="440"/>
                    <a:pt x="38764" y="726"/>
                  </a:cubicBezTo>
                  <a:cubicBezTo>
                    <a:pt x="38779" y="1009"/>
                    <a:pt x="38918" y="1273"/>
                    <a:pt x="39071" y="1517"/>
                  </a:cubicBezTo>
                  <a:cubicBezTo>
                    <a:pt x="39240" y="1788"/>
                    <a:pt x="39465" y="2069"/>
                    <a:pt x="39782" y="2116"/>
                  </a:cubicBezTo>
                  <a:cubicBezTo>
                    <a:pt x="39813" y="2121"/>
                    <a:pt x="39844" y="2123"/>
                    <a:pt x="39875" y="2123"/>
                  </a:cubicBezTo>
                  <a:cubicBezTo>
                    <a:pt x="40210" y="2123"/>
                    <a:pt x="40507" y="1862"/>
                    <a:pt x="40751" y="1617"/>
                  </a:cubicBezTo>
                  <a:cubicBezTo>
                    <a:pt x="40908" y="1464"/>
                    <a:pt x="41067" y="1302"/>
                    <a:pt x="41144" y="1098"/>
                  </a:cubicBezTo>
                  <a:cubicBezTo>
                    <a:pt x="41223" y="895"/>
                    <a:pt x="41194" y="632"/>
                    <a:pt x="41021" y="499"/>
                  </a:cubicBezTo>
                  <a:cubicBezTo>
                    <a:pt x="40943" y="441"/>
                    <a:pt x="40849" y="416"/>
                    <a:pt x="40752" y="416"/>
                  </a:cubicBezTo>
                  <a:cubicBezTo>
                    <a:pt x="40667" y="416"/>
                    <a:pt x="40580" y="435"/>
                    <a:pt x="40502" y="469"/>
                  </a:cubicBezTo>
                  <a:cubicBezTo>
                    <a:pt x="40392" y="519"/>
                    <a:pt x="40293" y="592"/>
                    <a:pt x="40201" y="674"/>
                  </a:cubicBezTo>
                  <a:cubicBezTo>
                    <a:pt x="40101" y="499"/>
                    <a:pt x="39992" y="329"/>
                    <a:pt x="39840" y="198"/>
                  </a:cubicBezTo>
                  <a:cubicBezTo>
                    <a:pt x="39703" y="80"/>
                    <a:pt x="39524" y="0"/>
                    <a:pt x="39348" y="0"/>
                  </a:cubicBezTo>
                  <a:close/>
                  <a:moveTo>
                    <a:pt x="43222" y="0"/>
                  </a:moveTo>
                  <a:cubicBezTo>
                    <a:pt x="43159" y="0"/>
                    <a:pt x="43098" y="10"/>
                    <a:pt x="43038" y="32"/>
                  </a:cubicBezTo>
                  <a:cubicBezTo>
                    <a:pt x="42768" y="128"/>
                    <a:pt x="42624" y="440"/>
                    <a:pt x="42638" y="726"/>
                  </a:cubicBezTo>
                  <a:cubicBezTo>
                    <a:pt x="42652" y="1009"/>
                    <a:pt x="42793" y="1273"/>
                    <a:pt x="42945" y="1517"/>
                  </a:cubicBezTo>
                  <a:cubicBezTo>
                    <a:pt x="43115" y="1788"/>
                    <a:pt x="43339" y="2069"/>
                    <a:pt x="43656" y="2116"/>
                  </a:cubicBezTo>
                  <a:cubicBezTo>
                    <a:pt x="43687" y="2121"/>
                    <a:pt x="43718" y="2123"/>
                    <a:pt x="43748" y="2123"/>
                  </a:cubicBezTo>
                  <a:cubicBezTo>
                    <a:pt x="44083" y="2123"/>
                    <a:pt x="44381" y="1862"/>
                    <a:pt x="44626" y="1617"/>
                  </a:cubicBezTo>
                  <a:cubicBezTo>
                    <a:pt x="44781" y="1464"/>
                    <a:pt x="44942" y="1302"/>
                    <a:pt x="45018" y="1098"/>
                  </a:cubicBezTo>
                  <a:cubicBezTo>
                    <a:pt x="45097" y="895"/>
                    <a:pt x="45071" y="632"/>
                    <a:pt x="44894" y="499"/>
                  </a:cubicBezTo>
                  <a:cubicBezTo>
                    <a:pt x="44817" y="441"/>
                    <a:pt x="44723" y="416"/>
                    <a:pt x="44626" y="416"/>
                  </a:cubicBezTo>
                  <a:cubicBezTo>
                    <a:pt x="44541" y="416"/>
                    <a:pt x="44455" y="435"/>
                    <a:pt x="44377" y="469"/>
                  </a:cubicBezTo>
                  <a:cubicBezTo>
                    <a:pt x="44265" y="519"/>
                    <a:pt x="44166" y="592"/>
                    <a:pt x="44076" y="674"/>
                  </a:cubicBezTo>
                  <a:cubicBezTo>
                    <a:pt x="43975" y="499"/>
                    <a:pt x="43867" y="329"/>
                    <a:pt x="43713" y="198"/>
                  </a:cubicBezTo>
                  <a:cubicBezTo>
                    <a:pt x="43577" y="80"/>
                    <a:pt x="43398" y="0"/>
                    <a:pt x="43222" y="0"/>
                  </a:cubicBezTo>
                  <a:close/>
                  <a:moveTo>
                    <a:pt x="47098" y="0"/>
                  </a:moveTo>
                  <a:cubicBezTo>
                    <a:pt x="47036" y="0"/>
                    <a:pt x="46974" y="10"/>
                    <a:pt x="46914" y="32"/>
                  </a:cubicBezTo>
                  <a:cubicBezTo>
                    <a:pt x="46645" y="128"/>
                    <a:pt x="46500" y="440"/>
                    <a:pt x="46514" y="726"/>
                  </a:cubicBezTo>
                  <a:cubicBezTo>
                    <a:pt x="46529" y="1009"/>
                    <a:pt x="46669" y="1273"/>
                    <a:pt x="46821" y="1517"/>
                  </a:cubicBezTo>
                  <a:cubicBezTo>
                    <a:pt x="46992" y="1788"/>
                    <a:pt x="47215" y="2069"/>
                    <a:pt x="47532" y="2116"/>
                  </a:cubicBezTo>
                  <a:cubicBezTo>
                    <a:pt x="47563" y="2121"/>
                    <a:pt x="47594" y="2123"/>
                    <a:pt x="47625" y="2123"/>
                  </a:cubicBezTo>
                  <a:cubicBezTo>
                    <a:pt x="47960" y="2123"/>
                    <a:pt x="48257" y="1862"/>
                    <a:pt x="48501" y="1617"/>
                  </a:cubicBezTo>
                  <a:cubicBezTo>
                    <a:pt x="48658" y="1464"/>
                    <a:pt x="48817" y="1302"/>
                    <a:pt x="48894" y="1098"/>
                  </a:cubicBezTo>
                  <a:cubicBezTo>
                    <a:pt x="48973" y="895"/>
                    <a:pt x="48944" y="632"/>
                    <a:pt x="48771" y="499"/>
                  </a:cubicBezTo>
                  <a:cubicBezTo>
                    <a:pt x="48694" y="441"/>
                    <a:pt x="48599" y="416"/>
                    <a:pt x="48503" y="416"/>
                  </a:cubicBezTo>
                  <a:cubicBezTo>
                    <a:pt x="48418" y="416"/>
                    <a:pt x="48331" y="435"/>
                    <a:pt x="48253" y="469"/>
                  </a:cubicBezTo>
                  <a:cubicBezTo>
                    <a:pt x="48141" y="519"/>
                    <a:pt x="48043" y="592"/>
                    <a:pt x="47952" y="674"/>
                  </a:cubicBezTo>
                  <a:cubicBezTo>
                    <a:pt x="47852" y="499"/>
                    <a:pt x="47741" y="329"/>
                    <a:pt x="47589" y="198"/>
                  </a:cubicBezTo>
                  <a:cubicBezTo>
                    <a:pt x="47453" y="80"/>
                    <a:pt x="47274" y="0"/>
                    <a:pt x="47098" y="0"/>
                  </a:cubicBezTo>
                  <a:close/>
                  <a:moveTo>
                    <a:pt x="50972" y="0"/>
                  </a:moveTo>
                  <a:cubicBezTo>
                    <a:pt x="50909" y="0"/>
                    <a:pt x="50847" y="10"/>
                    <a:pt x="50788" y="32"/>
                  </a:cubicBezTo>
                  <a:cubicBezTo>
                    <a:pt x="50520" y="128"/>
                    <a:pt x="50373" y="440"/>
                    <a:pt x="50389" y="726"/>
                  </a:cubicBezTo>
                  <a:cubicBezTo>
                    <a:pt x="50402" y="1009"/>
                    <a:pt x="50543" y="1273"/>
                    <a:pt x="50695" y="1517"/>
                  </a:cubicBezTo>
                  <a:cubicBezTo>
                    <a:pt x="50865" y="1788"/>
                    <a:pt x="51089" y="2069"/>
                    <a:pt x="51407" y="2116"/>
                  </a:cubicBezTo>
                  <a:cubicBezTo>
                    <a:pt x="51438" y="2121"/>
                    <a:pt x="51469" y="2123"/>
                    <a:pt x="51500" y="2123"/>
                  </a:cubicBezTo>
                  <a:cubicBezTo>
                    <a:pt x="51834" y="2123"/>
                    <a:pt x="52132" y="1862"/>
                    <a:pt x="52376" y="1617"/>
                  </a:cubicBezTo>
                  <a:cubicBezTo>
                    <a:pt x="52532" y="1464"/>
                    <a:pt x="52692" y="1302"/>
                    <a:pt x="52769" y="1098"/>
                  </a:cubicBezTo>
                  <a:cubicBezTo>
                    <a:pt x="52848" y="895"/>
                    <a:pt x="52819" y="632"/>
                    <a:pt x="52644" y="499"/>
                  </a:cubicBezTo>
                  <a:cubicBezTo>
                    <a:pt x="52567" y="441"/>
                    <a:pt x="52473" y="416"/>
                    <a:pt x="52376" y="416"/>
                  </a:cubicBezTo>
                  <a:cubicBezTo>
                    <a:pt x="52291" y="416"/>
                    <a:pt x="52205" y="435"/>
                    <a:pt x="52127" y="469"/>
                  </a:cubicBezTo>
                  <a:cubicBezTo>
                    <a:pt x="52015" y="519"/>
                    <a:pt x="51917" y="592"/>
                    <a:pt x="51826" y="674"/>
                  </a:cubicBezTo>
                  <a:cubicBezTo>
                    <a:pt x="51725" y="499"/>
                    <a:pt x="51616" y="329"/>
                    <a:pt x="51464" y="198"/>
                  </a:cubicBezTo>
                  <a:cubicBezTo>
                    <a:pt x="51328" y="80"/>
                    <a:pt x="51148" y="0"/>
                    <a:pt x="50972" y="0"/>
                  </a:cubicBezTo>
                  <a:close/>
                  <a:moveTo>
                    <a:pt x="54848" y="0"/>
                  </a:moveTo>
                  <a:cubicBezTo>
                    <a:pt x="54786" y="0"/>
                    <a:pt x="54724" y="10"/>
                    <a:pt x="54664" y="32"/>
                  </a:cubicBezTo>
                  <a:cubicBezTo>
                    <a:pt x="54396" y="128"/>
                    <a:pt x="54250" y="440"/>
                    <a:pt x="54264" y="726"/>
                  </a:cubicBezTo>
                  <a:cubicBezTo>
                    <a:pt x="54279" y="1009"/>
                    <a:pt x="54419" y="1273"/>
                    <a:pt x="54571" y="1517"/>
                  </a:cubicBezTo>
                  <a:cubicBezTo>
                    <a:pt x="54742" y="1788"/>
                    <a:pt x="54965" y="2069"/>
                    <a:pt x="55282" y="2116"/>
                  </a:cubicBezTo>
                  <a:cubicBezTo>
                    <a:pt x="55313" y="2121"/>
                    <a:pt x="55344" y="2123"/>
                    <a:pt x="55375" y="2123"/>
                  </a:cubicBezTo>
                  <a:cubicBezTo>
                    <a:pt x="55709" y="2123"/>
                    <a:pt x="56007" y="1862"/>
                    <a:pt x="56253" y="1617"/>
                  </a:cubicBezTo>
                  <a:cubicBezTo>
                    <a:pt x="56407" y="1464"/>
                    <a:pt x="56568" y="1302"/>
                    <a:pt x="56644" y="1098"/>
                  </a:cubicBezTo>
                  <a:cubicBezTo>
                    <a:pt x="56723" y="895"/>
                    <a:pt x="56694" y="632"/>
                    <a:pt x="56521" y="499"/>
                  </a:cubicBezTo>
                  <a:cubicBezTo>
                    <a:pt x="56444" y="441"/>
                    <a:pt x="56349" y="416"/>
                    <a:pt x="56253" y="416"/>
                  </a:cubicBezTo>
                  <a:cubicBezTo>
                    <a:pt x="56168" y="416"/>
                    <a:pt x="56081" y="435"/>
                    <a:pt x="56003" y="469"/>
                  </a:cubicBezTo>
                  <a:cubicBezTo>
                    <a:pt x="55891" y="519"/>
                    <a:pt x="55794" y="592"/>
                    <a:pt x="55702" y="674"/>
                  </a:cubicBezTo>
                  <a:cubicBezTo>
                    <a:pt x="55602" y="499"/>
                    <a:pt x="55493" y="329"/>
                    <a:pt x="55339" y="198"/>
                  </a:cubicBezTo>
                  <a:cubicBezTo>
                    <a:pt x="55204" y="80"/>
                    <a:pt x="55025" y="0"/>
                    <a:pt x="54848" y="0"/>
                  </a:cubicBezTo>
                  <a:close/>
                  <a:moveTo>
                    <a:pt x="597" y="2"/>
                  </a:moveTo>
                  <a:cubicBezTo>
                    <a:pt x="536" y="2"/>
                    <a:pt x="474" y="12"/>
                    <a:pt x="415" y="33"/>
                  </a:cubicBezTo>
                  <a:cubicBezTo>
                    <a:pt x="145" y="131"/>
                    <a:pt x="1" y="442"/>
                    <a:pt x="15" y="727"/>
                  </a:cubicBezTo>
                  <a:cubicBezTo>
                    <a:pt x="29" y="1014"/>
                    <a:pt x="168" y="1278"/>
                    <a:pt x="322" y="1518"/>
                  </a:cubicBezTo>
                  <a:cubicBezTo>
                    <a:pt x="491" y="1789"/>
                    <a:pt x="716" y="2070"/>
                    <a:pt x="1033" y="2118"/>
                  </a:cubicBezTo>
                  <a:cubicBezTo>
                    <a:pt x="1064" y="2122"/>
                    <a:pt x="1096" y="2125"/>
                    <a:pt x="1127" y="2125"/>
                  </a:cubicBezTo>
                  <a:cubicBezTo>
                    <a:pt x="1461" y="2125"/>
                    <a:pt x="1756" y="1861"/>
                    <a:pt x="2002" y="1619"/>
                  </a:cubicBezTo>
                  <a:cubicBezTo>
                    <a:pt x="2158" y="1465"/>
                    <a:pt x="2317" y="1303"/>
                    <a:pt x="2395" y="1100"/>
                  </a:cubicBezTo>
                  <a:cubicBezTo>
                    <a:pt x="2473" y="895"/>
                    <a:pt x="2445" y="632"/>
                    <a:pt x="2271" y="501"/>
                  </a:cubicBezTo>
                  <a:cubicBezTo>
                    <a:pt x="2194" y="442"/>
                    <a:pt x="2099" y="416"/>
                    <a:pt x="2003" y="416"/>
                  </a:cubicBezTo>
                  <a:cubicBezTo>
                    <a:pt x="1918" y="416"/>
                    <a:pt x="1831" y="436"/>
                    <a:pt x="1752" y="470"/>
                  </a:cubicBezTo>
                  <a:cubicBezTo>
                    <a:pt x="1641" y="519"/>
                    <a:pt x="1543" y="594"/>
                    <a:pt x="1451" y="677"/>
                  </a:cubicBezTo>
                  <a:cubicBezTo>
                    <a:pt x="1351" y="502"/>
                    <a:pt x="1242" y="330"/>
                    <a:pt x="1090" y="199"/>
                  </a:cubicBezTo>
                  <a:cubicBezTo>
                    <a:pt x="953" y="83"/>
                    <a:pt x="774" y="2"/>
                    <a:pt x="597" y="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4" name="Google Shape;3994;p14"/>
          <p:cNvSpPr/>
          <p:nvPr/>
        </p:nvSpPr>
        <p:spPr>
          <a:xfrm rot="8100000">
            <a:off x="7841649" y="33189"/>
            <a:ext cx="2030855" cy="572434"/>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3995"/>
        <p:cNvGrpSpPr/>
        <p:nvPr/>
      </p:nvGrpSpPr>
      <p:grpSpPr>
        <a:xfrm>
          <a:off x="0" y="0"/>
          <a:ext cx="0" cy="0"/>
          <a:chOff x="0" y="0"/>
          <a:chExt cx="0" cy="0"/>
        </a:xfrm>
      </p:grpSpPr>
      <p:grpSp>
        <p:nvGrpSpPr>
          <p:cNvPr id="3996" name="Google Shape;3996;p15"/>
          <p:cNvGrpSpPr/>
          <p:nvPr/>
        </p:nvGrpSpPr>
        <p:grpSpPr>
          <a:xfrm>
            <a:off x="404139" y="344005"/>
            <a:ext cx="8335709" cy="4455498"/>
            <a:chOff x="496775" y="1096100"/>
            <a:chExt cx="6654725" cy="3557000"/>
          </a:xfrm>
        </p:grpSpPr>
        <p:sp>
          <p:nvSpPr>
            <p:cNvPr id="3997" name="Google Shape;3997;p15"/>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15"/>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15"/>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15"/>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15"/>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15"/>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15"/>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15"/>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15"/>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15"/>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15"/>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15"/>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15"/>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15"/>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15"/>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15"/>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15"/>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15"/>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15"/>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15"/>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15"/>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15"/>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15"/>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15"/>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15"/>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15"/>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15"/>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15"/>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15"/>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15"/>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15"/>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15"/>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15"/>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15"/>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15"/>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15"/>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15"/>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15"/>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15"/>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15"/>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15"/>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15"/>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15"/>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15"/>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15"/>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15"/>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15"/>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15"/>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15"/>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15"/>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15"/>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15"/>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15"/>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15"/>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15"/>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15"/>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15"/>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15"/>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15"/>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15"/>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15"/>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15"/>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15"/>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15"/>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15"/>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15"/>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15"/>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15"/>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15"/>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15"/>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15"/>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15"/>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15"/>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15"/>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15"/>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15"/>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15"/>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15"/>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15"/>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15"/>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15"/>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15"/>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15"/>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15"/>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15"/>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15"/>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15"/>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15"/>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15"/>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15"/>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15"/>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15"/>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15"/>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15"/>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15"/>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15"/>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15"/>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15"/>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15"/>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15"/>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15"/>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15"/>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15"/>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15"/>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15"/>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15"/>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15"/>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15"/>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15"/>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15"/>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15"/>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15"/>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15"/>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15"/>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15"/>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15"/>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15"/>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15"/>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15"/>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15"/>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15"/>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15"/>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15"/>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15"/>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15"/>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15"/>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15"/>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15"/>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15"/>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15"/>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15"/>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15"/>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15"/>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15"/>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15"/>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15"/>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15"/>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15"/>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15"/>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15"/>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15"/>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15"/>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15"/>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15"/>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15"/>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15"/>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15"/>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15"/>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15"/>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15"/>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15"/>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15"/>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15"/>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15"/>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15"/>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15"/>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15"/>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15"/>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15"/>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15"/>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15"/>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15"/>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15"/>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15"/>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15"/>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15"/>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15"/>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15"/>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15"/>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15"/>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15"/>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15"/>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15"/>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15"/>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15"/>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15"/>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15"/>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15"/>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15"/>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15"/>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15"/>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15"/>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15"/>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15"/>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15"/>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15"/>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15"/>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15"/>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15"/>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15"/>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15"/>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15"/>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15"/>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15"/>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15"/>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15"/>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15"/>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15"/>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15"/>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15"/>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15"/>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15"/>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15"/>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15"/>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15"/>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15"/>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15"/>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15"/>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15"/>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15"/>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15"/>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15"/>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15"/>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15"/>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15"/>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15"/>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15"/>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15"/>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15"/>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15"/>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15"/>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15"/>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15"/>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15"/>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15"/>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15"/>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15"/>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15"/>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15"/>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15"/>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15"/>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15"/>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15"/>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15"/>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15"/>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15"/>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15"/>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15"/>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15"/>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15"/>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15"/>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15"/>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15"/>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15"/>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15"/>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15"/>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15"/>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15"/>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15"/>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15"/>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15"/>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15"/>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15"/>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15"/>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15"/>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15"/>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15"/>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15"/>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15"/>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15"/>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15"/>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15"/>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15"/>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15"/>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15"/>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15"/>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15"/>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15"/>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15"/>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15"/>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15"/>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15"/>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15"/>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15"/>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15"/>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15"/>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15"/>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15"/>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15"/>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15"/>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15"/>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15"/>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15"/>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15"/>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15"/>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15"/>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15"/>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15"/>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15"/>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15"/>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15"/>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15"/>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15"/>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15"/>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15"/>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15"/>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15"/>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15"/>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15"/>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15"/>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15"/>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15"/>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15"/>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15"/>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15"/>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15"/>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15"/>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15"/>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15"/>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15"/>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15"/>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15"/>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15"/>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15"/>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15"/>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15"/>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15"/>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15"/>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15"/>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15"/>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15"/>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15"/>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15"/>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15"/>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15"/>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15"/>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15"/>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15"/>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15"/>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15"/>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15"/>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15"/>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15"/>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15"/>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15"/>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15"/>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15"/>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15"/>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15"/>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15"/>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15"/>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15"/>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15"/>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15"/>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15"/>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15"/>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15"/>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15"/>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15"/>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15"/>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15"/>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15"/>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15"/>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15"/>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15"/>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15"/>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15"/>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15"/>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15"/>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15"/>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15"/>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15"/>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15"/>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15"/>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15"/>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15"/>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15"/>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15"/>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15"/>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15"/>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15"/>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15"/>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15"/>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15"/>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15"/>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15"/>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15"/>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15"/>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15"/>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15"/>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15"/>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15"/>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15"/>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15"/>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15"/>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15"/>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15"/>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15"/>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15"/>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15"/>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15"/>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15"/>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15"/>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15"/>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15"/>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15"/>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15"/>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15"/>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15"/>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15"/>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15"/>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15"/>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15"/>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15"/>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15"/>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15"/>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15"/>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15"/>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15"/>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15"/>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15"/>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15"/>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15"/>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15"/>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15"/>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15"/>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15"/>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15"/>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15"/>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15"/>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15"/>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15"/>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15"/>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15"/>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15"/>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15"/>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15"/>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15"/>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15"/>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15"/>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15"/>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15"/>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15"/>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15"/>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15"/>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15"/>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15"/>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15"/>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15"/>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15"/>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15"/>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15"/>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15"/>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15"/>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15"/>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15"/>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15"/>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15"/>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15"/>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15"/>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15"/>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15"/>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15"/>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15"/>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15"/>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15"/>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15"/>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15"/>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15"/>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15"/>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15"/>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15"/>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15"/>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15"/>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15"/>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15"/>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15"/>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15"/>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15"/>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15"/>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15"/>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15"/>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15"/>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15"/>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15"/>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15"/>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15"/>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15"/>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15"/>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15"/>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77" name="Google Shape;4477;p15"/>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78" name="Google Shape;4478;p15"/>
          <p:cNvSpPr/>
          <p:nvPr/>
        </p:nvSpPr>
        <p:spPr>
          <a:xfrm rot="6299791">
            <a:off x="-450930" y="3850722"/>
            <a:ext cx="1456544" cy="1275593"/>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CUSTOM_5">
    <p:spTree>
      <p:nvGrpSpPr>
        <p:cNvPr id="1" name="Shape 4479"/>
        <p:cNvGrpSpPr/>
        <p:nvPr/>
      </p:nvGrpSpPr>
      <p:grpSpPr>
        <a:xfrm>
          <a:off x="0" y="0"/>
          <a:ext cx="0" cy="0"/>
          <a:chOff x="0" y="0"/>
          <a:chExt cx="0" cy="0"/>
        </a:xfrm>
      </p:grpSpPr>
      <p:grpSp>
        <p:nvGrpSpPr>
          <p:cNvPr id="4480" name="Google Shape;4480;p16"/>
          <p:cNvGrpSpPr/>
          <p:nvPr/>
        </p:nvGrpSpPr>
        <p:grpSpPr>
          <a:xfrm>
            <a:off x="404139" y="344005"/>
            <a:ext cx="8335709" cy="4455498"/>
            <a:chOff x="496775" y="1096100"/>
            <a:chExt cx="6654725" cy="3557000"/>
          </a:xfrm>
        </p:grpSpPr>
        <p:sp>
          <p:nvSpPr>
            <p:cNvPr id="4481" name="Google Shape;4481;p16"/>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16"/>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16"/>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16"/>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16"/>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16"/>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16"/>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16"/>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16"/>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16"/>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16"/>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16"/>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16"/>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16"/>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16"/>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16"/>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16"/>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16"/>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16"/>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16"/>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16"/>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16"/>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16"/>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16"/>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16"/>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16"/>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16"/>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16"/>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16"/>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16"/>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16"/>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16"/>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16"/>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16"/>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16"/>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16"/>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16"/>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16"/>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16"/>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16"/>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16"/>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16"/>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16"/>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16"/>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16"/>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16"/>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16"/>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16"/>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16"/>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16"/>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16"/>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16"/>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16"/>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16"/>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16"/>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16"/>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16"/>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16"/>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16"/>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16"/>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16"/>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16"/>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16"/>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16"/>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16"/>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16"/>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16"/>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16"/>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16"/>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16"/>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16"/>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16"/>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16"/>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16"/>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16"/>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16"/>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16"/>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16"/>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16"/>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16"/>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16"/>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16"/>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16"/>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16"/>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16"/>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16"/>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16"/>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16"/>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16"/>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16"/>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16"/>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16"/>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16"/>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16"/>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16"/>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16"/>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16"/>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16"/>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16"/>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16"/>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16"/>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16"/>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16"/>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16"/>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16"/>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16"/>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16"/>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16"/>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16"/>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16"/>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16"/>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16"/>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16"/>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16"/>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16"/>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16"/>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16"/>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16"/>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16"/>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16"/>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16"/>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16"/>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16"/>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16"/>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16"/>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16"/>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16"/>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16"/>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16"/>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16"/>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16"/>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16"/>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16"/>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16"/>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16"/>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16"/>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16"/>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16"/>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16"/>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16"/>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16"/>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16"/>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16"/>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16"/>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16"/>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16"/>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16"/>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16"/>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16"/>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16"/>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16"/>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16"/>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16"/>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16"/>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16"/>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16"/>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16"/>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16"/>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16"/>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16"/>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16"/>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16"/>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16"/>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16"/>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16"/>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16"/>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16"/>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16"/>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16"/>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16"/>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16"/>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16"/>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16"/>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16"/>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16"/>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16"/>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16"/>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16"/>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16"/>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16"/>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16"/>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16"/>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16"/>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16"/>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16"/>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16"/>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16"/>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16"/>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16"/>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16"/>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16"/>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16"/>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16"/>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16"/>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16"/>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16"/>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16"/>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16"/>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16"/>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16"/>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16"/>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16"/>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16"/>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16"/>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16"/>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16"/>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16"/>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16"/>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16"/>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16"/>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16"/>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16"/>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16"/>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16"/>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16"/>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16"/>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16"/>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16"/>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16"/>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16"/>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16"/>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16"/>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16"/>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16"/>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16"/>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16"/>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16"/>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16"/>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16"/>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16"/>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16"/>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16"/>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16"/>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16"/>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16"/>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16"/>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16"/>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16"/>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16"/>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16"/>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16"/>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16"/>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16"/>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16"/>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16"/>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16"/>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16"/>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16"/>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16"/>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16"/>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16"/>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16"/>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16"/>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16"/>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16"/>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16"/>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16"/>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16"/>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16"/>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16"/>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16"/>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16"/>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16"/>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16"/>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16"/>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16"/>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16"/>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16"/>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16"/>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16"/>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16"/>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16"/>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16"/>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16"/>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16"/>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16"/>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16"/>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16"/>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16"/>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16"/>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16"/>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16"/>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16"/>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16"/>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16"/>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16"/>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16"/>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16"/>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16"/>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16"/>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16"/>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16"/>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16"/>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16"/>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16"/>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16"/>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16"/>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16"/>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16"/>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16"/>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16"/>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16"/>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16"/>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16"/>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16"/>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16"/>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16"/>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16"/>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16"/>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16"/>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16"/>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16"/>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16"/>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16"/>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16"/>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16"/>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16"/>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16"/>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16"/>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16"/>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16"/>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16"/>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16"/>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16"/>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16"/>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16"/>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16"/>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16"/>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16"/>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16"/>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16"/>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16"/>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16"/>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16"/>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16"/>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16"/>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16"/>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16"/>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16"/>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16"/>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16"/>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16"/>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16"/>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16"/>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16"/>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16"/>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16"/>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16"/>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16"/>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16"/>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16"/>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16"/>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16"/>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16"/>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16"/>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16"/>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16"/>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16"/>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16"/>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16"/>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16"/>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16"/>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16"/>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16"/>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16"/>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16"/>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16"/>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16"/>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16"/>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16"/>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16"/>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16"/>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16"/>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16"/>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16"/>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16"/>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16"/>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16"/>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16"/>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16"/>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16"/>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16"/>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16"/>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16"/>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16"/>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16"/>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16"/>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16"/>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16"/>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16"/>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16"/>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16"/>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16"/>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16"/>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16"/>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16"/>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16"/>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16"/>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16"/>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16"/>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16"/>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16"/>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16"/>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16"/>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16"/>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16"/>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16"/>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16"/>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16"/>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16"/>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16"/>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16"/>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16"/>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16"/>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16"/>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16"/>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16"/>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16"/>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16"/>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16"/>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16"/>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16"/>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16"/>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16"/>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16"/>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16"/>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16"/>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16"/>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16"/>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16"/>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16"/>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16"/>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16"/>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16"/>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16"/>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16"/>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16"/>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16"/>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16"/>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16"/>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16"/>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16"/>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16"/>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16"/>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16"/>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16"/>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16"/>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16"/>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16"/>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16"/>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16"/>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16"/>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16"/>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16"/>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16"/>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16"/>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16"/>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16"/>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16"/>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16"/>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16"/>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16"/>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16"/>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16"/>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16"/>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16"/>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16"/>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16"/>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16"/>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16"/>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16"/>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16"/>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16"/>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16"/>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16"/>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16"/>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16"/>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16"/>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16"/>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16"/>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1" name="Google Shape;4961;p16"/>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962" name="Google Shape;4962;p16"/>
          <p:cNvGrpSpPr/>
          <p:nvPr/>
        </p:nvGrpSpPr>
        <p:grpSpPr>
          <a:xfrm>
            <a:off x="6449937" y="4829170"/>
            <a:ext cx="1284445" cy="537271"/>
            <a:chOff x="902955" y="1361575"/>
            <a:chExt cx="4605396" cy="1796293"/>
          </a:xfrm>
        </p:grpSpPr>
        <p:sp>
          <p:nvSpPr>
            <p:cNvPr id="4963" name="Google Shape;4963;p16"/>
            <p:cNvSpPr/>
            <p:nvPr/>
          </p:nvSpPr>
          <p:spPr>
            <a:xfrm>
              <a:off x="902955" y="1361575"/>
              <a:ext cx="4605186" cy="1796293"/>
            </a:xfrm>
            <a:custGeom>
              <a:avLst/>
              <a:gdLst/>
              <a:ahLst/>
              <a:cxnLst/>
              <a:rect l="l" t="t" r="r" b="b"/>
              <a:pathLst>
                <a:path w="43837" h="17099" extrusionOk="0">
                  <a:moveTo>
                    <a:pt x="2128" y="1"/>
                  </a:moveTo>
                  <a:cubicBezTo>
                    <a:pt x="1919" y="1"/>
                    <a:pt x="1714" y="32"/>
                    <a:pt x="1525" y="88"/>
                  </a:cubicBezTo>
                  <a:cubicBezTo>
                    <a:pt x="645" y="350"/>
                    <a:pt x="1" y="1169"/>
                    <a:pt x="1" y="2128"/>
                  </a:cubicBezTo>
                  <a:lnTo>
                    <a:pt x="1" y="14971"/>
                  </a:lnTo>
                  <a:cubicBezTo>
                    <a:pt x="1" y="15929"/>
                    <a:pt x="646" y="16750"/>
                    <a:pt x="1525" y="17011"/>
                  </a:cubicBezTo>
                  <a:cubicBezTo>
                    <a:pt x="1714" y="17067"/>
                    <a:pt x="1916" y="17099"/>
                    <a:pt x="2128" y="17099"/>
                  </a:cubicBezTo>
                  <a:lnTo>
                    <a:pt x="37439" y="17099"/>
                  </a:lnTo>
                  <a:cubicBezTo>
                    <a:pt x="37677" y="17099"/>
                    <a:pt x="38102" y="16743"/>
                    <a:pt x="38627" y="16170"/>
                  </a:cubicBezTo>
                  <a:cubicBezTo>
                    <a:pt x="39345" y="15377"/>
                    <a:pt x="40253" y="14181"/>
                    <a:pt x="41103" y="12936"/>
                  </a:cubicBezTo>
                  <a:cubicBezTo>
                    <a:pt x="41688" y="12086"/>
                    <a:pt x="42248" y="11211"/>
                    <a:pt x="42706" y="10436"/>
                  </a:cubicBezTo>
                  <a:cubicBezTo>
                    <a:pt x="42773" y="10324"/>
                    <a:pt x="42838" y="10216"/>
                    <a:pt x="42898" y="10109"/>
                  </a:cubicBezTo>
                  <a:cubicBezTo>
                    <a:pt x="43526" y="9011"/>
                    <a:pt x="43837" y="8482"/>
                    <a:pt x="43837" y="8024"/>
                  </a:cubicBezTo>
                  <a:cubicBezTo>
                    <a:pt x="43837" y="7548"/>
                    <a:pt x="43490" y="7147"/>
                    <a:pt x="42809" y="6245"/>
                  </a:cubicBezTo>
                  <a:cubicBezTo>
                    <a:pt x="42777" y="6202"/>
                    <a:pt x="42741" y="6159"/>
                    <a:pt x="42706" y="6110"/>
                  </a:cubicBezTo>
                  <a:cubicBezTo>
                    <a:pt x="42221" y="5465"/>
                    <a:pt x="41668" y="4716"/>
                    <a:pt x="41103" y="3972"/>
                  </a:cubicBezTo>
                  <a:cubicBezTo>
                    <a:pt x="40233" y="2823"/>
                    <a:pt x="39338" y="1678"/>
                    <a:pt x="38627" y="914"/>
                  </a:cubicBezTo>
                  <a:cubicBezTo>
                    <a:pt x="38107" y="353"/>
                    <a:pt x="37681" y="1"/>
                    <a:pt x="37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16"/>
            <p:cNvSpPr/>
            <p:nvPr/>
          </p:nvSpPr>
          <p:spPr>
            <a:xfrm>
              <a:off x="1767640" y="1361575"/>
              <a:ext cx="3024882" cy="1796293"/>
            </a:xfrm>
            <a:custGeom>
              <a:avLst/>
              <a:gdLst/>
              <a:ahLst/>
              <a:cxnLst/>
              <a:rect l="l" t="t" r="r" b="b"/>
              <a:pathLst>
                <a:path w="28794" h="17099" extrusionOk="0">
                  <a:moveTo>
                    <a:pt x="0" y="1"/>
                  </a:moveTo>
                  <a:lnTo>
                    <a:pt x="0" y="17099"/>
                  </a:lnTo>
                  <a:lnTo>
                    <a:pt x="1312" y="17099"/>
                  </a:lnTo>
                  <a:lnTo>
                    <a:pt x="1312" y="1"/>
                  </a:lnTo>
                  <a:close/>
                  <a:moveTo>
                    <a:pt x="13704" y="1"/>
                  </a:moveTo>
                  <a:lnTo>
                    <a:pt x="13704" y="17099"/>
                  </a:lnTo>
                  <a:lnTo>
                    <a:pt x="15015" y="17099"/>
                  </a:lnTo>
                  <a:lnTo>
                    <a:pt x="15015" y="1"/>
                  </a:lnTo>
                  <a:close/>
                  <a:moveTo>
                    <a:pt x="27482" y="1"/>
                  </a:moveTo>
                  <a:lnTo>
                    <a:pt x="27482" y="17099"/>
                  </a:lnTo>
                  <a:lnTo>
                    <a:pt x="28793" y="17099"/>
                  </a:lnTo>
                  <a:lnTo>
                    <a:pt x="287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16"/>
            <p:cNvSpPr/>
            <p:nvPr/>
          </p:nvSpPr>
          <p:spPr>
            <a:xfrm>
              <a:off x="1338817" y="1361575"/>
              <a:ext cx="3147058" cy="1796293"/>
            </a:xfrm>
            <a:custGeom>
              <a:avLst/>
              <a:gdLst/>
              <a:ahLst/>
              <a:cxnLst/>
              <a:rect l="l" t="t" r="r" b="b"/>
              <a:pathLst>
                <a:path w="29957" h="17099" extrusionOk="0">
                  <a:moveTo>
                    <a:pt x="1" y="1"/>
                  </a:moveTo>
                  <a:lnTo>
                    <a:pt x="1" y="17099"/>
                  </a:lnTo>
                  <a:lnTo>
                    <a:pt x="2476" y="17099"/>
                  </a:lnTo>
                  <a:lnTo>
                    <a:pt x="2476" y="1"/>
                  </a:lnTo>
                  <a:close/>
                  <a:moveTo>
                    <a:pt x="13701" y="1"/>
                  </a:moveTo>
                  <a:lnTo>
                    <a:pt x="13701" y="17099"/>
                  </a:lnTo>
                  <a:lnTo>
                    <a:pt x="16184" y="17099"/>
                  </a:lnTo>
                  <a:lnTo>
                    <a:pt x="16184" y="1"/>
                  </a:lnTo>
                  <a:close/>
                  <a:moveTo>
                    <a:pt x="27481" y="1"/>
                  </a:moveTo>
                  <a:lnTo>
                    <a:pt x="27481" y="17099"/>
                  </a:lnTo>
                  <a:lnTo>
                    <a:pt x="29957" y="17099"/>
                  </a:lnTo>
                  <a:lnTo>
                    <a:pt x="299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16"/>
            <p:cNvSpPr/>
            <p:nvPr/>
          </p:nvSpPr>
          <p:spPr>
            <a:xfrm>
              <a:off x="2073867" y="1361575"/>
              <a:ext cx="3147058" cy="1796293"/>
            </a:xfrm>
            <a:custGeom>
              <a:avLst/>
              <a:gdLst/>
              <a:ahLst/>
              <a:cxnLst/>
              <a:rect l="l" t="t" r="r" b="b"/>
              <a:pathLst>
                <a:path w="29957" h="17099" extrusionOk="0">
                  <a:moveTo>
                    <a:pt x="27481" y="917"/>
                  </a:moveTo>
                  <a:lnTo>
                    <a:pt x="27481" y="16170"/>
                  </a:lnTo>
                  <a:cubicBezTo>
                    <a:pt x="28201" y="15377"/>
                    <a:pt x="29108" y="14181"/>
                    <a:pt x="29957" y="12937"/>
                  </a:cubicBezTo>
                  <a:lnTo>
                    <a:pt x="29957" y="3973"/>
                  </a:lnTo>
                  <a:cubicBezTo>
                    <a:pt x="29088" y="2825"/>
                    <a:pt x="28192" y="1679"/>
                    <a:pt x="27481" y="917"/>
                  </a:cubicBezTo>
                  <a:close/>
                  <a:moveTo>
                    <a:pt x="1" y="1"/>
                  </a:moveTo>
                  <a:lnTo>
                    <a:pt x="1" y="17099"/>
                  </a:lnTo>
                  <a:lnTo>
                    <a:pt x="2478" y="17099"/>
                  </a:lnTo>
                  <a:lnTo>
                    <a:pt x="2478" y="1"/>
                  </a:lnTo>
                  <a:close/>
                  <a:moveTo>
                    <a:pt x="13703" y="1"/>
                  </a:moveTo>
                  <a:lnTo>
                    <a:pt x="13703" y="17099"/>
                  </a:lnTo>
                  <a:lnTo>
                    <a:pt x="16179" y="17099"/>
                  </a:lnTo>
                  <a:lnTo>
                    <a:pt x="16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16"/>
            <p:cNvSpPr/>
            <p:nvPr/>
          </p:nvSpPr>
          <p:spPr>
            <a:xfrm>
              <a:off x="1063055" y="1361575"/>
              <a:ext cx="4445297" cy="1796293"/>
            </a:xfrm>
            <a:custGeom>
              <a:avLst/>
              <a:gdLst/>
              <a:ahLst/>
              <a:cxnLst/>
              <a:rect l="l" t="t" r="r" b="b"/>
              <a:pathLst>
                <a:path w="42315" h="17099" extrusionOk="0">
                  <a:moveTo>
                    <a:pt x="41183" y="6113"/>
                  </a:moveTo>
                  <a:lnTo>
                    <a:pt x="41183" y="10436"/>
                  </a:lnTo>
                  <a:cubicBezTo>
                    <a:pt x="41252" y="10324"/>
                    <a:pt x="41314" y="10216"/>
                    <a:pt x="41375" y="10109"/>
                  </a:cubicBezTo>
                  <a:cubicBezTo>
                    <a:pt x="42005" y="9012"/>
                    <a:pt x="42314" y="8482"/>
                    <a:pt x="42314" y="8024"/>
                  </a:cubicBezTo>
                  <a:cubicBezTo>
                    <a:pt x="42313" y="7548"/>
                    <a:pt x="41966" y="7147"/>
                    <a:pt x="41288" y="6247"/>
                  </a:cubicBezTo>
                  <a:cubicBezTo>
                    <a:pt x="41255" y="6204"/>
                    <a:pt x="41219" y="6159"/>
                    <a:pt x="41183" y="6113"/>
                  </a:cubicBezTo>
                  <a:close/>
                  <a:moveTo>
                    <a:pt x="604" y="1"/>
                  </a:moveTo>
                  <a:cubicBezTo>
                    <a:pt x="395" y="1"/>
                    <a:pt x="190" y="32"/>
                    <a:pt x="1" y="88"/>
                  </a:cubicBezTo>
                  <a:lnTo>
                    <a:pt x="1" y="17011"/>
                  </a:lnTo>
                  <a:cubicBezTo>
                    <a:pt x="190" y="17067"/>
                    <a:pt x="392" y="17099"/>
                    <a:pt x="604" y="17099"/>
                  </a:cubicBezTo>
                  <a:lnTo>
                    <a:pt x="1312" y="17099"/>
                  </a:lnTo>
                  <a:lnTo>
                    <a:pt x="1312" y="1"/>
                  </a:lnTo>
                  <a:close/>
                  <a:moveTo>
                    <a:pt x="13701" y="1"/>
                  </a:moveTo>
                  <a:lnTo>
                    <a:pt x="13701" y="17099"/>
                  </a:lnTo>
                  <a:lnTo>
                    <a:pt x="15013" y="17099"/>
                  </a:lnTo>
                  <a:lnTo>
                    <a:pt x="15013" y="1"/>
                  </a:lnTo>
                  <a:close/>
                  <a:moveTo>
                    <a:pt x="27480" y="1"/>
                  </a:moveTo>
                  <a:lnTo>
                    <a:pt x="27480" y="17099"/>
                  </a:lnTo>
                  <a:lnTo>
                    <a:pt x="28791" y="17099"/>
                  </a:lnTo>
                  <a:lnTo>
                    <a:pt x="287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8" name="Google Shape;4968;p16"/>
          <p:cNvSpPr/>
          <p:nvPr/>
        </p:nvSpPr>
        <p:spPr>
          <a:xfrm rot="3661298">
            <a:off x="-932512" y="751878"/>
            <a:ext cx="1633646" cy="1430592"/>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
  <p:cSld name="CUSTOM_2">
    <p:spTree>
      <p:nvGrpSpPr>
        <p:cNvPr id="1" name="Shape 4969"/>
        <p:cNvGrpSpPr/>
        <p:nvPr/>
      </p:nvGrpSpPr>
      <p:grpSpPr>
        <a:xfrm>
          <a:off x="0" y="0"/>
          <a:ext cx="0" cy="0"/>
          <a:chOff x="0" y="0"/>
          <a:chExt cx="0" cy="0"/>
        </a:xfrm>
      </p:grpSpPr>
      <p:grpSp>
        <p:nvGrpSpPr>
          <p:cNvPr id="4970" name="Google Shape;4970;p17"/>
          <p:cNvGrpSpPr/>
          <p:nvPr/>
        </p:nvGrpSpPr>
        <p:grpSpPr>
          <a:xfrm>
            <a:off x="404139" y="344005"/>
            <a:ext cx="8335709" cy="4455498"/>
            <a:chOff x="496775" y="1096100"/>
            <a:chExt cx="6654725" cy="3557000"/>
          </a:xfrm>
        </p:grpSpPr>
        <p:sp>
          <p:nvSpPr>
            <p:cNvPr id="4971" name="Google Shape;4971;p17"/>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17"/>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17"/>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17"/>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17"/>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17"/>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17"/>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17"/>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17"/>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17"/>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17"/>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17"/>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17"/>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17"/>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17"/>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17"/>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17"/>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17"/>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17"/>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17"/>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17"/>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17"/>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17"/>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17"/>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17"/>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17"/>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17"/>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17"/>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17"/>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17"/>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17"/>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17"/>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17"/>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17"/>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17"/>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17"/>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17"/>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17"/>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17"/>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17"/>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17"/>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17"/>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17"/>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17"/>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17"/>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17"/>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17"/>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17"/>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17"/>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17"/>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17"/>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17"/>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17"/>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17"/>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17"/>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17"/>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17"/>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17"/>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17"/>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17"/>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17"/>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17"/>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17"/>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17"/>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17"/>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17"/>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17"/>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17"/>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17"/>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17"/>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17"/>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17"/>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17"/>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17"/>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17"/>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17"/>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17"/>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17"/>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17"/>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17"/>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17"/>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17"/>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17"/>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17"/>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17"/>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17"/>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17"/>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17"/>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17"/>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17"/>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17"/>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17"/>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17"/>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17"/>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17"/>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17"/>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17"/>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17"/>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17"/>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17"/>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17"/>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17"/>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17"/>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17"/>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17"/>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17"/>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17"/>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17"/>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17"/>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17"/>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17"/>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17"/>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17"/>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17"/>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17"/>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17"/>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17"/>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17"/>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17"/>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17"/>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17"/>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17"/>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17"/>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17"/>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17"/>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17"/>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17"/>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17"/>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17"/>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17"/>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17"/>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17"/>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17"/>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17"/>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17"/>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17"/>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17"/>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17"/>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17"/>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17"/>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17"/>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17"/>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17"/>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17"/>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17"/>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17"/>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17"/>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17"/>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17"/>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17"/>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17"/>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17"/>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17"/>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17"/>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17"/>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17"/>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17"/>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17"/>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17"/>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17"/>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17"/>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17"/>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17"/>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17"/>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17"/>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17"/>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17"/>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17"/>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17"/>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17"/>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17"/>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17"/>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17"/>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17"/>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17"/>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17"/>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17"/>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17"/>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17"/>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17"/>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17"/>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17"/>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17"/>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17"/>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17"/>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17"/>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17"/>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17"/>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17"/>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17"/>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17"/>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17"/>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17"/>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17"/>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17"/>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17"/>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17"/>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17"/>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17"/>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17"/>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17"/>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17"/>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17"/>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17"/>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17"/>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17"/>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17"/>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17"/>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17"/>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17"/>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17"/>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17"/>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17"/>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17"/>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17"/>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17"/>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17"/>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17"/>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17"/>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0" name="Google Shape;5190;p17"/>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17"/>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17"/>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17"/>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17"/>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5" name="Google Shape;5195;p17"/>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p17"/>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17"/>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17"/>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9" name="Google Shape;5199;p17"/>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17"/>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1" name="Google Shape;5201;p17"/>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2" name="Google Shape;5202;p17"/>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17"/>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17"/>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17"/>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17"/>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17"/>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17"/>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17"/>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17"/>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17"/>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17"/>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17"/>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17"/>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17"/>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17"/>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5217;p17"/>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5218;p17"/>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9" name="Google Shape;5219;p17"/>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0" name="Google Shape;5220;p17"/>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17"/>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17"/>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17"/>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17"/>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17"/>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17"/>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17"/>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17"/>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17"/>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p17"/>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17"/>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17"/>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17"/>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17"/>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17"/>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17"/>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17"/>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17"/>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9" name="Google Shape;5239;p17"/>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0" name="Google Shape;5240;p17"/>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17"/>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17"/>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p17"/>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17"/>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17"/>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17"/>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17"/>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17"/>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17"/>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17"/>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17"/>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17"/>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17"/>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17"/>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17"/>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17"/>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17"/>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17"/>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17"/>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17"/>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17"/>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17"/>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17"/>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17"/>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17"/>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17"/>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7" name="Google Shape;5267;p17"/>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8" name="Google Shape;5268;p17"/>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17"/>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17"/>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17"/>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17"/>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17"/>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17"/>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17"/>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17"/>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17"/>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17"/>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17"/>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17"/>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17"/>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17"/>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17"/>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17"/>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17"/>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17"/>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17"/>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8" name="Google Shape;5288;p17"/>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9" name="Google Shape;5289;p17"/>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17"/>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17"/>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17"/>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17"/>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17"/>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17"/>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17"/>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17"/>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17"/>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17"/>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17"/>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17"/>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17"/>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17"/>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17"/>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17"/>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17"/>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17"/>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17"/>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17"/>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17"/>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1" name="Google Shape;5311;p17"/>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2" name="Google Shape;5312;p17"/>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17"/>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17"/>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17"/>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17"/>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17"/>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17"/>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17"/>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17"/>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17"/>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17"/>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17"/>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17"/>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17"/>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17"/>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17"/>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17"/>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p17"/>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p17"/>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p17"/>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17"/>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17"/>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4" name="Google Shape;5334;p17"/>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5" name="Google Shape;5335;p17"/>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17"/>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17"/>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17"/>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17"/>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17"/>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17"/>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17"/>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3" name="Google Shape;5343;p17"/>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4" name="Google Shape;5344;p17"/>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17"/>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17"/>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17"/>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17"/>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17"/>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17"/>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17"/>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17"/>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17"/>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17"/>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17"/>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17"/>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17"/>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17"/>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17"/>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17"/>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17"/>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17"/>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17"/>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17"/>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17"/>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17"/>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17"/>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17"/>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17"/>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17"/>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1" name="Google Shape;5371;p17"/>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2" name="Google Shape;5372;p17"/>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17"/>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17"/>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17"/>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17"/>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17"/>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17"/>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17"/>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17"/>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17"/>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p17"/>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3" name="Google Shape;5383;p17"/>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p17"/>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17"/>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6" name="Google Shape;5386;p17"/>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7" name="Google Shape;5387;p17"/>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8" name="Google Shape;5388;p17"/>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9" name="Google Shape;5389;p17"/>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17"/>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17"/>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17"/>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17"/>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17"/>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17"/>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6" name="Google Shape;5396;p17"/>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7" name="Google Shape;5397;p17"/>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8" name="Google Shape;5398;p17"/>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17"/>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17"/>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p17"/>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p17"/>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17"/>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p17"/>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5" name="Google Shape;5405;p17"/>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17"/>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17"/>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17"/>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17"/>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17"/>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1" name="Google Shape;5411;p17"/>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2" name="Google Shape;5412;p17"/>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p17"/>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17"/>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17"/>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17"/>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17"/>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17"/>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9" name="Google Shape;5419;p17"/>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0" name="Google Shape;5420;p17"/>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1" name="Google Shape;5421;p17"/>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2" name="Google Shape;5422;p17"/>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17"/>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17"/>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17"/>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17"/>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17"/>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17"/>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17"/>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17"/>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1" name="Google Shape;5431;p17"/>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2" name="Google Shape;5432;p17"/>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17"/>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4" name="Google Shape;5434;p17"/>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5" name="Google Shape;5435;p17"/>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17"/>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17"/>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8" name="Google Shape;5438;p17"/>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9" name="Google Shape;5439;p17"/>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17"/>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p17"/>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17"/>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17"/>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4" name="Google Shape;5444;p17"/>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5" name="Google Shape;5445;p17"/>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6" name="Google Shape;5446;p17"/>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7" name="Google Shape;5447;p17"/>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17"/>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p17"/>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p17"/>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51" name="Google Shape;5451;p17"/>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52" name="Google Shape;5452;p17"/>
          <p:cNvSpPr txBox="1">
            <a:spLocks noGrp="1"/>
          </p:cNvSpPr>
          <p:nvPr>
            <p:ph type="body" idx="1"/>
          </p:nvPr>
        </p:nvSpPr>
        <p:spPr>
          <a:xfrm>
            <a:off x="1525175" y="1398275"/>
            <a:ext cx="6093900" cy="31341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53" name="Google Shape;5453;p17"/>
          <p:cNvSpPr/>
          <p:nvPr/>
        </p:nvSpPr>
        <p:spPr>
          <a:xfrm rot="9308420">
            <a:off x="-511708" y="869086"/>
            <a:ext cx="1727366" cy="1512616"/>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4" name="Google Shape;5454;p17"/>
          <p:cNvGrpSpPr/>
          <p:nvPr/>
        </p:nvGrpSpPr>
        <p:grpSpPr>
          <a:xfrm>
            <a:off x="-436064" y="885293"/>
            <a:ext cx="1237828" cy="816731"/>
            <a:chOff x="-524625" y="1087139"/>
            <a:chExt cx="1020384" cy="673260"/>
          </a:xfrm>
        </p:grpSpPr>
        <p:sp>
          <p:nvSpPr>
            <p:cNvPr id="5455" name="Google Shape;5455;p17"/>
            <p:cNvSpPr/>
            <p:nvPr/>
          </p:nvSpPr>
          <p:spPr>
            <a:xfrm rot="-1197565">
              <a:off x="-489911" y="1238317"/>
              <a:ext cx="950956" cy="370903"/>
            </a:xfrm>
            <a:custGeom>
              <a:avLst/>
              <a:gdLst/>
              <a:ahLst/>
              <a:cxnLst/>
              <a:rect l="l" t="t" r="r" b="b"/>
              <a:pathLst>
                <a:path w="43837" h="17101" extrusionOk="0">
                  <a:moveTo>
                    <a:pt x="2128" y="1"/>
                  </a:moveTo>
                  <a:cubicBezTo>
                    <a:pt x="1919" y="1"/>
                    <a:pt x="1714" y="34"/>
                    <a:pt x="1525" y="90"/>
                  </a:cubicBezTo>
                  <a:cubicBezTo>
                    <a:pt x="1456" y="108"/>
                    <a:pt x="1390" y="133"/>
                    <a:pt x="1321" y="161"/>
                  </a:cubicBezTo>
                  <a:cubicBezTo>
                    <a:pt x="898" y="335"/>
                    <a:pt x="543" y="646"/>
                    <a:pt x="311" y="1036"/>
                  </a:cubicBezTo>
                  <a:cubicBezTo>
                    <a:pt x="113" y="1353"/>
                    <a:pt x="1" y="1731"/>
                    <a:pt x="1" y="2128"/>
                  </a:cubicBezTo>
                  <a:lnTo>
                    <a:pt x="1" y="14972"/>
                  </a:lnTo>
                  <a:cubicBezTo>
                    <a:pt x="1" y="15469"/>
                    <a:pt x="177" y="15931"/>
                    <a:pt x="467" y="16292"/>
                  </a:cubicBezTo>
                  <a:cubicBezTo>
                    <a:pt x="732" y="16630"/>
                    <a:pt x="1103" y="16885"/>
                    <a:pt x="1525" y="17012"/>
                  </a:cubicBezTo>
                  <a:cubicBezTo>
                    <a:pt x="1714" y="17067"/>
                    <a:pt x="1916" y="17100"/>
                    <a:pt x="2128" y="17100"/>
                  </a:cubicBezTo>
                  <a:lnTo>
                    <a:pt x="37439" y="17100"/>
                  </a:lnTo>
                  <a:cubicBezTo>
                    <a:pt x="37677" y="17100"/>
                    <a:pt x="38102" y="16743"/>
                    <a:pt x="38627" y="16170"/>
                  </a:cubicBezTo>
                  <a:cubicBezTo>
                    <a:pt x="38945" y="15820"/>
                    <a:pt x="39295" y="15403"/>
                    <a:pt x="39658" y="14930"/>
                  </a:cubicBezTo>
                  <a:lnTo>
                    <a:pt x="39658" y="14927"/>
                  </a:lnTo>
                  <a:cubicBezTo>
                    <a:pt x="39903" y="14612"/>
                    <a:pt x="40154" y="14278"/>
                    <a:pt x="40405" y="13932"/>
                  </a:cubicBezTo>
                  <a:cubicBezTo>
                    <a:pt x="40640" y="13610"/>
                    <a:pt x="40874" y="13276"/>
                    <a:pt x="41106" y="12937"/>
                  </a:cubicBezTo>
                  <a:cubicBezTo>
                    <a:pt x="41645" y="12150"/>
                    <a:pt x="42167" y="11343"/>
                    <a:pt x="42600" y="10615"/>
                  </a:cubicBezTo>
                  <a:cubicBezTo>
                    <a:pt x="42635" y="10556"/>
                    <a:pt x="42671" y="10495"/>
                    <a:pt x="42707" y="10436"/>
                  </a:cubicBezTo>
                  <a:cubicBezTo>
                    <a:pt x="42776" y="10325"/>
                    <a:pt x="42840" y="10218"/>
                    <a:pt x="42899" y="10110"/>
                  </a:cubicBezTo>
                  <a:cubicBezTo>
                    <a:pt x="43106" y="9752"/>
                    <a:pt x="43275" y="9454"/>
                    <a:pt x="43415" y="9200"/>
                  </a:cubicBezTo>
                  <a:cubicBezTo>
                    <a:pt x="43696" y="8674"/>
                    <a:pt x="43837" y="8333"/>
                    <a:pt x="43837" y="8026"/>
                  </a:cubicBezTo>
                  <a:cubicBezTo>
                    <a:pt x="43837" y="7592"/>
                    <a:pt x="43550" y="7219"/>
                    <a:pt x="42982" y="6476"/>
                  </a:cubicBezTo>
                  <a:cubicBezTo>
                    <a:pt x="42932" y="6405"/>
                    <a:pt x="42872" y="6327"/>
                    <a:pt x="42813" y="6248"/>
                  </a:cubicBezTo>
                  <a:cubicBezTo>
                    <a:pt x="42780" y="6205"/>
                    <a:pt x="42744" y="6162"/>
                    <a:pt x="42708" y="6114"/>
                  </a:cubicBezTo>
                  <a:cubicBezTo>
                    <a:pt x="42542" y="5891"/>
                    <a:pt x="42366" y="5661"/>
                    <a:pt x="42187" y="5418"/>
                  </a:cubicBezTo>
                  <a:cubicBezTo>
                    <a:pt x="41841" y="4957"/>
                    <a:pt x="41474" y="4463"/>
                    <a:pt x="41104" y="3975"/>
                  </a:cubicBezTo>
                  <a:cubicBezTo>
                    <a:pt x="40595" y="3302"/>
                    <a:pt x="40076" y="2630"/>
                    <a:pt x="39595" y="2034"/>
                  </a:cubicBezTo>
                  <a:cubicBezTo>
                    <a:pt x="39272" y="1642"/>
                    <a:pt x="38968" y="1290"/>
                    <a:pt x="38694" y="987"/>
                  </a:cubicBezTo>
                  <a:cubicBezTo>
                    <a:pt x="38670" y="964"/>
                    <a:pt x="38647" y="938"/>
                    <a:pt x="38627" y="915"/>
                  </a:cubicBezTo>
                  <a:cubicBezTo>
                    <a:pt x="38107" y="356"/>
                    <a:pt x="37681" y="1"/>
                    <a:pt x="37439" y="1"/>
                  </a:cubicBezTo>
                  <a:close/>
                </a:path>
              </a:pathLst>
            </a:custGeom>
            <a:solidFill>
              <a:schemeClr val="dk2"/>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17"/>
            <p:cNvSpPr/>
            <p:nvPr/>
          </p:nvSpPr>
          <p:spPr>
            <a:xfrm rot="-1197565">
              <a:off x="-485350" y="1240783"/>
              <a:ext cx="941845" cy="365957"/>
            </a:xfrm>
            <a:custGeom>
              <a:avLst/>
              <a:gdLst/>
              <a:ahLst/>
              <a:cxnLst/>
              <a:rect l="l" t="t" r="r" b="b"/>
              <a:pathLst>
                <a:path w="43417" h="16873" extrusionOk="0">
                  <a:moveTo>
                    <a:pt x="37144" y="1"/>
                  </a:moveTo>
                  <a:cubicBezTo>
                    <a:pt x="37049" y="1"/>
                    <a:pt x="36954" y="17"/>
                    <a:pt x="36865" y="55"/>
                  </a:cubicBezTo>
                  <a:cubicBezTo>
                    <a:pt x="36509" y="205"/>
                    <a:pt x="36359" y="631"/>
                    <a:pt x="36418" y="994"/>
                  </a:cubicBezTo>
                  <a:cubicBezTo>
                    <a:pt x="36481" y="1359"/>
                    <a:pt x="36703" y="1682"/>
                    <a:pt x="36915" y="1987"/>
                  </a:cubicBezTo>
                  <a:cubicBezTo>
                    <a:pt x="37120" y="2281"/>
                    <a:pt x="37335" y="2580"/>
                    <a:pt x="37629" y="2794"/>
                  </a:cubicBezTo>
                  <a:cubicBezTo>
                    <a:pt x="37841" y="2949"/>
                    <a:pt x="38110" y="3054"/>
                    <a:pt x="38375" y="3054"/>
                  </a:cubicBezTo>
                  <a:cubicBezTo>
                    <a:pt x="38477" y="3054"/>
                    <a:pt x="38578" y="3039"/>
                    <a:pt x="38675" y="3005"/>
                  </a:cubicBezTo>
                  <a:cubicBezTo>
                    <a:pt x="39038" y="2882"/>
                    <a:pt x="39263" y="2539"/>
                    <a:pt x="39442" y="2209"/>
                  </a:cubicBezTo>
                  <a:cubicBezTo>
                    <a:pt x="39495" y="2115"/>
                    <a:pt x="39547" y="2019"/>
                    <a:pt x="39593" y="1920"/>
                  </a:cubicBezTo>
                  <a:cubicBezTo>
                    <a:pt x="39270" y="1531"/>
                    <a:pt x="38969" y="1176"/>
                    <a:pt x="38694" y="873"/>
                  </a:cubicBezTo>
                  <a:cubicBezTo>
                    <a:pt x="38587" y="1055"/>
                    <a:pt x="38511" y="1254"/>
                    <a:pt x="38472" y="1457"/>
                  </a:cubicBezTo>
                  <a:lnTo>
                    <a:pt x="38367" y="1108"/>
                  </a:lnTo>
                  <a:cubicBezTo>
                    <a:pt x="38221" y="804"/>
                    <a:pt x="38073" y="499"/>
                    <a:pt x="37820" y="272"/>
                  </a:cubicBezTo>
                  <a:cubicBezTo>
                    <a:pt x="37636" y="111"/>
                    <a:pt x="37387" y="1"/>
                    <a:pt x="37144" y="1"/>
                  </a:cubicBezTo>
                  <a:close/>
                  <a:moveTo>
                    <a:pt x="3716" y="42"/>
                  </a:moveTo>
                  <a:cubicBezTo>
                    <a:pt x="3584" y="42"/>
                    <a:pt x="3438" y="92"/>
                    <a:pt x="3322" y="156"/>
                  </a:cubicBezTo>
                  <a:cubicBezTo>
                    <a:pt x="2825" y="430"/>
                    <a:pt x="2468" y="919"/>
                    <a:pt x="2364" y="1457"/>
                  </a:cubicBezTo>
                  <a:lnTo>
                    <a:pt x="2260" y="1108"/>
                  </a:lnTo>
                  <a:cubicBezTo>
                    <a:pt x="2116" y="804"/>
                    <a:pt x="1966" y="499"/>
                    <a:pt x="1711" y="272"/>
                  </a:cubicBezTo>
                  <a:cubicBezTo>
                    <a:pt x="1606" y="174"/>
                    <a:pt x="1470" y="95"/>
                    <a:pt x="1322" y="47"/>
                  </a:cubicBezTo>
                  <a:cubicBezTo>
                    <a:pt x="899" y="221"/>
                    <a:pt x="544" y="532"/>
                    <a:pt x="312" y="922"/>
                  </a:cubicBezTo>
                  <a:cubicBezTo>
                    <a:pt x="309" y="945"/>
                    <a:pt x="312" y="969"/>
                    <a:pt x="316" y="994"/>
                  </a:cubicBezTo>
                  <a:cubicBezTo>
                    <a:pt x="375" y="1359"/>
                    <a:pt x="594" y="1682"/>
                    <a:pt x="809" y="1987"/>
                  </a:cubicBezTo>
                  <a:cubicBezTo>
                    <a:pt x="1014" y="2281"/>
                    <a:pt x="1226" y="2579"/>
                    <a:pt x="1520" y="2794"/>
                  </a:cubicBezTo>
                  <a:cubicBezTo>
                    <a:pt x="1736" y="2949"/>
                    <a:pt x="2003" y="3055"/>
                    <a:pt x="2267" y="3055"/>
                  </a:cubicBezTo>
                  <a:cubicBezTo>
                    <a:pt x="2368" y="3055"/>
                    <a:pt x="2469" y="3039"/>
                    <a:pt x="2567" y="3005"/>
                  </a:cubicBezTo>
                  <a:cubicBezTo>
                    <a:pt x="2932" y="2882"/>
                    <a:pt x="3154" y="2539"/>
                    <a:pt x="3334" y="2209"/>
                  </a:cubicBezTo>
                  <a:cubicBezTo>
                    <a:pt x="3600" y="1720"/>
                    <a:pt x="3822" y="1216"/>
                    <a:pt x="4002" y="690"/>
                  </a:cubicBezTo>
                  <a:cubicBezTo>
                    <a:pt x="4060" y="510"/>
                    <a:pt x="4113" y="292"/>
                    <a:pt x="3981" y="149"/>
                  </a:cubicBezTo>
                  <a:cubicBezTo>
                    <a:pt x="3914" y="72"/>
                    <a:pt x="3819" y="42"/>
                    <a:pt x="3716" y="42"/>
                  </a:cubicBezTo>
                  <a:close/>
                  <a:moveTo>
                    <a:pt x="7059" y="1"/>
                  </a:moveTo>
                  <a:cubicBezTo>
                    <a:pt x="6962" y="1"/>
                    <a:pt x="6867" y="18"/>
                    <a:pt x="6777" y="56"/>
                  </a:cubicBezTo>
                  <a:cubicBezTo>
                    <a:pt x="6424" y="206"/>
                    <a:pt x="6274" y="629"/>
                    <a:pt x="6333" y="995"/>
                  </a:cubicBezTo>
                  <a:cubicBezTo>
                    <a:pt x="6393" y="1359"/>
                    <a:pt x="6611" y="1679"/>
                    <a:pt x="6826" y="1986"/>
                  </a:cubicBezTo>
                  <a:cubicBezTo>
                    <a:pt x="7032" y="2279"/>
                    <a:pt x="7243" y="2580"/>
                    <a:pt x="7540" y="2796"/>
                  </a:cubicBezTo>
                  <a:cubicBezTo>
                    <a:pt x="7754" y="2951"/>
                    <a:pt x="8023" y="3055"/>
                    <a:pt x="8287" y="3055"/>
                  </a:cubicBezTo>
                  <a:cubicBezTo>
                    <a:pt x="8388" y="3055"/>
                    <a:pt x="8487" y="3040"/>
                    <a:pt x="8583" y="3008"/>
                  </a:cubicBezTo>
                  <a:cubicBezTo>
                    <a:pt x="8947" y="2882"/>
                    <a:pt x="9174" y="2539"/>
                    <a:pt x="9353" y="2209"/>
                  </a:cubicBezTo>
                  <a:cubicBezTo>
                    <a:pt x="9618" y="1722"/>
                    <a:pt x="9841" y="1213"/>
                    <a:pt x="10020" y="692"/>
                  </a:cubicBezTo>
                  <a:cubicBezTo>
                    <a:pt x="10080" y="513"/>
                    <a:pt x="10130" y="294"/>
                    <a:pt x="10001" y="151"/>
                  </a:cubicBezTo>
                  <a:cubicBezTo>
                    <a:pt x="9932" y="74"/>
                    <a:pt x="9837" y="44"/>
                    <a:pt x="9733" y="44"/>
                  </a:cubicBezTo>
                  <a:cubicBezTo>
                    <a:pt x="9601" y="44"/>
                    <a:pt x="9456" y="93"/>
                    <a:pt x="9340" y="158"/>
                  </a:cubicBezTo>
                  <a:cubicBezTo>
                    <a:pt x="8847" y="434"/>
                    <a:pt x="8489" y="922"/>
                    <a:pt x="8383" y="1459"/>
                  </a:cubicBezTo>
                  <a:lnTo>
                    <a:pt x="8279" y="1110"/>
                  </a:lnTo>
                  <a:cubicBezTo>
                    <a:pt x="8136" y="809"/>
                    <a:pt x="7985" y="499"/>
                    <a:pt x="7733" y="272"/>
                  </a:cubicBezTo>
                  <a:cubicBezTo>
                    <a:pt x="7551" y="111"/>
                    <a:pt x="7302" y="1"/>
                    <a:pt x="7059" y="1"/>
                  </a:cubicBezTo>
                  <a:close/>
                  <a:moveTo>
                    <a:pt x="13076" y="1"/>
                  </a:moveTo>
                  <a:cubicBezTo>
                    <a:pt x="12980" y="1"/>
                    <a:pt x="12885" y="18"/>
                    <a:pt x="12795" y="56"/>
                  </a:cubicBezTo>
                  <a:cubicBezTo>
                    <a:pt x="12442" y="206"/>
                    <a:pt x="12292" y="629"/>
                    <a:pt x="12351" y="995"/>
                  </a:cubicBezTo>
                  <a:cubicBezTo>
                    <a:pt x="12409" y="1359"/>
                    <a:pt x="12630" y="1679"/>
                    <a:pt x="12844" y="1986"/>
                  </a:cubicBezTo>
                  <a:cubicBezTo>
                    <a:pt x="13049" y="2279"/>
                    <a:pt x="13261" y="2580"/>
                    <a:pt x="13556" y="2796"/>
                  </a:cubicBezTo>
                  <a:cubicBezTo>
                    <a:pt x="13770" y="2951"/>
                    <a:pt x="14040" y="3055"/>
                    <a:pt x="14305" y="3055"/>
                  </a:cubicBezTo>
                  <a:cubicBezTo>
                    <a:pt x="14405" y="3055"/>
                    <a:pt x="14505" y="3040"/>
                    <a:pt x="14601" y="3008"/>
                  </a:cubicBezTo>
                  <a:cubicBezTo>
                    <a:pt x="14966" y="2882"/>
                    <a:pt x="15191" y="2539"/>
                    <a:pt x="15370" y="2209"/>
                  </a:cubicBezTo>
                  <a:cubicBezTo>
                    <a:pt x="15635" y="1722"/>
                    <a:pt x="15857" y="1213"/>
                    <a:pt x="16036" y="692"/>
                  </a:cubicBezTo>
                  <a:cubicBezTo>
                    <a:pt x="16098" y="513"/>
                    <a:pt x="16148" y="294"/>
                    <a:pt x="16019" y="151"/>
                  </a:cubicBezTo>
                  <a:cubicBezTo>
                    <a:pt x="15951" y="74"/>
                    <a:pt x="15854" y="44"/>
                    <a:pt x="15751" y="44"/>
                  </a:cubicBezTo>
                  <a:cubicBezTo>
                    <a:pt x="15618" y="44"/>
                    <a:pt x="15473" y="93"/>
                    <a:pt x="15357" y="158"/>
                  </a:cubicBezTo>
                  <a:cubicBezTo>
                    <a:pt x="14865" y="434"/>
                    <a:pt x="14507" y="922"/>
                    <a:pt x="14401" y="1459"/>
                  </a:cubicBezTo>
                  <a:lnTo>
                    <a:pt x="14296" y="1110"/>
                  </a:lnTo>
                  <a:cubicBezTo>
                    <a:pt x="14153" y="809"/>
                    <a:pt x="14002" y="499"/>
                    <a:pt x="13750" y="272"/>
                  </a:cubicBezTo>
                  <a:cubicBezTo>
                    <a:pt x="13569" y="111"/>
                    <a:pt x="13320" y="1"/>
                    <a:pt x="13076" y="1"/>
                  </a:cubicBezTo>
                  <a:close/>
                  <a:moveTo>
                    <a:pt x="19096" y="1"/>
                  </a:moveTo>
                  <a:cubicBezTo>
                    <a:pt x="19000" y="1"/>
                    <a:pt x="18904" y="18"/>
                    <a:pt x="18815" y="56"/>
                  </a:cubicBezTo>
                  <a:cubicBezTo>
                    <a:pt x="18461" y="206"/>
                    <a:pt x="18310" y="629"/>
                    <a:pt x="18370" y="995"/>
                  </a:cubicBezTo>
                  <a:cubicBezTo>
                    <a:pt x="18428" y="1359"/>
                    <a:pt x="18647" y="1679"/>
                    <a:pt x="18862" y="1986"/>
                  </a:cubicBezTo>
                  <a:cubicBezTo>
                    <a:pt x="19068" y="2279"/>
                    <a:pt x="19281" y="2580"/>
                    <a:pt x="19576" y="2796"/>
                  </a:cubicBezTo>
                  <a:cubicBezTo>
                    <a:pt x="19790" y="2951"/>
                    <a:pt x="20059" y="3055"/>
                    <a:pt x="20324" y="3055"/>
                  </a:cubicBezTo>
                  <a:cubicBezTo>
                    <a:pt x="20425" y="3055"/>
                    <a:pt x="20525" y="3040"/>
                    <a:pt x="20621" y="3008"/>
                  </a:cubicBezTo>
                  <a:cubicBezTo>
                    <a:pt x="20984" y="2882"/>
                    <a:pt x="21210" y="2539"/>
                    <a:pt x="21389" y="2209"/>
                  </a:cubicBezTo>
                  <a:cubicBezTo>
                    <a:pt x="21655" y="1722"/>
                    <a:pt x="21877" y="1213"/>
                    <a:pt x="22056" y="692"/>
                  </a:cubicBezTo>
                  <a:cubicBezTo>
                    <a:pt x="22116" y="513"/>
                    <a:pt x="22166" y="294"/>
                    <a:pt x="22037" y="151"/>
                  </a:cubicBezTo>
                  <a:cubicBezTo>
                    <a:pt x="21969" y="74"/>
                    <a:pt x="21874" y="44"/>
                    <a:pt x="21770" y="44"/>
                  </a:cubicBezTo>
                  <a:cubicBezTo>
                    <a:pt x="21637" y="44"/>
                    <a:pt x="21492" y="93"/>
                    <a:pt x="21376" y="158"/>
                  </a:cubicBezTo>
                  <a:cubicBezTo>
                    <a:pt x="20883" y="434"/>
                    <a:pt x="20525" y="922"/>
                    <a:pt x="20420" y="1459"/>
                  </a:cubicBezTo>
                  <a:lnTo>
                    <a:pt x="20316" y="1110"/>
                  </a:lnTo>
                  <a:cubicBezTo>
                    <a:pt x="20172" y="809"/>
                    <a:pt x="20022" y="499"/>
                    <a:pt x="19769" y="272"/>
                  </a:cubicBezTo>
                  <a:cubicBezTo>
                    <a:pt x="19589" y="111"/>
                    <a:pt x="19339" y="1"/>
                    <a:pt x="19096" y="1"/>
                  </a:cubicBezTo>
                  <a:close/>
                  <a:moveTo>
                    <a:pt x="25112" y="1"/>
                  </a:moveTo>
                  <a:cubicBezTo>
                    <a:pt x="25016" y="1"/>
                    <a:pt x="24921" y="18"/>
                    <a:pt x="24831" y="56"/>
                  </a:cubicBezTo>
                  <a:cubicBezTo>
                    <a:pt x="24479" y="206"/>
                    <a:pt x="24328" y="629"/>
                    <a:pt x="24387" y="995"/>
                  </a:cubicBezTo>
                  <a:cubicBezTo>
                    <a:pt x="24446" y="1359"/>
                    <a:pt x="24665" y="1679"/>
                    <a:pt x="24880" y="1986"/>
                  </a:cubicBezTo>
                  <a:cubicBezTo>
                    <a:pt x="25087" y="2279"/>
                    <a:pt x="25297" y="2580"/>
                    <a:pt x="25593" y="2796"/>
                  </a:cubicBezTo>
                  <a:cubicBezTo>
                    <a:pt x="25808" y="2951"/>
                    <a:pt x="26076" y="3055"/>
                    <a:pt x="26341" y="3055"/>
                  </a:cubicBezTo>
                  <a:cubicBezTo>
                    <a:pt x="26442" y="3055"/>
                    <a:pt x="26542" y="3040"/>
                    <a:pt x="26638" y="3008"/>
                  </a:cubicBezTo>
                  <a:cubicBezTo>
                    <a:pt x="27002" y="2882"/>
                    <a:pt x="27227" y="2539"/>
                    <a:pt x="27406" y="2209"/>
                  </a:cubicBezTo>
                  <a:cubicBezTo>
                    <a:pt x="27671" y="1722"/>
                    <a:pt x="27894" y="1213"/>
                    <a:pt x="28073" y="692"/>
                  </a:cubicBezTo>
                  <a:cubicBezTo>
                    <a:pt x="28134" y="513"/>
                    <a:pt x="28185" y="294"/>
                    <a:pt x="28056" y="151"/>
                  </a:cubicBezTo>
                  <a:cubicBezTo>
                    <a:pt x="27987" y="74"/>
                    <a:pt x="27891" y="44"/>
                    <a:pt x="27787" y="44"/>
                  </a:cubicBezTo>
                  <a:cubicBezTo>
                    <a:pt x="27654" y="44"/>
                    <a:pt x="27510" y="93"/>
                    <a:pt x="27395" y="158"/>
                  </a:cubicBezTo>
                  <a:cubicBezTo>
                    <a:pt x="26901" y="434"/>
                    <a:pt x="26543" y="922"/>
                    <a:pt x="26437" y="1459"/>
                  </a:cubicBezTo>
                  <a:lnTo>
                    <a:pt x="26334" y="1110"/>
                  </a:lnTo>
                  <a:cubicBezTo>
                    <a:pt x="26190" y="809"/>
                    <a:pt x="26040" y="499"/>
                    <a:pt x="25786" y="272"/>
                  </a:cubicBezTo>
                  <a:cubicBezTo>
                    <a:pt x="25605" y="111"/>
                    <a:pt x="25356" y="1"/>
                    <a:pt x="25112" y="1"/>
                  </a:cubicBezTo>
                  <a:close/>
                  <a:moveTo>
                    <a:pt x="31131" y="1"/>
                  </a:moveTo>
                  <a:cubicBezTo>
                    <a:pt x="31034" y="1"/>
                    <a:pt x="30939" y="18"/>
                    <a:pt x="30850" y="56"/>
                  </a:cubicBezTo>
                  <a:cubicBezTo>
                    <a:pt x="30495" y="206"/>
                    <a:pt x="30345" y="629"/>
                    <a:pt x="30405" y="995"/>
                  </a:cubicBezTo>
                  <a:cubicBezTo>
                    <a:pt x="30464" y="1359"/>
                    <a:pt x="30685" y="1679"/>
                    <a:pt x="30897" y="1986"/>
                  </a:cubicBezTo>
                  <a:cubicBezTo>
                    <a:pt x="31103" y="2279"/>
                    <a:pt x="31315" y="2580"/>
                    <a:pt x="31611" y="2796"/>
                  </a:cubicBezTo>
                  <a:cubicBezTo>
                    <a:pt x="31825" y="2951"/>
                    <a:pt x="32094" y="3055"/>
                    <a:pt x="32359" y="3055"/>
                  </a:cubicBezTo>
                  <a:cubicBezTo>
                    <a:pt x="32460" y="3055"/>
                    <a:pt x="32560" y="3040"/>
                    <a:pt x="32656" y="3008"/>
                  </a:cubicBezTo>
                  <a:cubicBezTo>
                    <a:pt x="33019" y="2882"/>
                    <a:pt x="33245" y="2539"/>
                    <a:pt x="33424" y="2209"/>
                  </a:cubicBezTo>
                  <a:cubicBezTo>
                    <a:pt x="33689" y="1722"/>
                    <a:pt x="33912" y="1213"/>
                    <a:pt x="34091" y="692"/>
                  </a:cubicBezTo>
                  <a:cubicBezTo>
                    <a:pt x="34151" y="513"/>
                    <a:pt x="34201" y="294"/>
                    <a:pt x="34072" y="151"/>
                  </a:cubicBezTo>
                  <a:cubicBezTo>
                    <a:pt x="34004" y="74"/>
                    <a:pt x="33908" y="44"/>
                    <a:pt x="33805" y="44"/>
                  </a:cubicBezTo>
                  <a:cubicBezTo>
                    <a:pt x="33672" y="44"/>
                    <a:pt x="33527" y="93"/>
                    <a:pt x="33411" y="158"/>
                  </a:cubicBezTo>
                  <a:cubicBezTo>
                    <a:pt x="32918" y="434"/>
                    <a:pt x="32560" y="922"/>
                    <a:pt x="32455" y="1459"/>
                  </a:cubicBezTo>
                  <a:lnTo>
                    <a:pt x="32350" y="1110"/>
                  </a:lnTo>
                  <a:cubicBezTo>
                    <a:pt x="32207" y="809"/>
                    <a:pt x="32057" y="499"/>
                    <a:pt x="31804" y="272"/>
                  </a:cubicBezTo>
                  <a:cubicBezTo>
                    <a:pt x="31623" y="111"/>
                    <a:pt x="31374" y="1"/>
                    <a:pt x="31131" y="1"/>
                  </a:cubicBezTo>
                  <a:close/>
                  <a:moveTo>
                    <a:pt x="933" y="4814"/>
                  </a:moveTo>
                  <a:cubicBezTo>
                    <a:pt x="800" y="4814"/>
                    <a:pt x="656" y="4864"/>
                    <a:pt x="539" y="4929"/>
                  </a:cubicBezTo>
                  <a:cubicBezTo>
                    <a:pt x="333" y="5043"/>
                    <a:pt x="151" y="5195"/>
                    <a:pt x="2" y="5369"/>
                  </a:cubicBezTo>
                  <a:lnTo>
                    <a:pt x="2" y="7662"/>
                  </a:lnTo>
                  <a:cubicBezTo>
                    <a:pt x="244" y="7506"/>
                    <a:pt x="410" y="7240"/>
                    <a:pt x="551" y="6982"/>
                  </a:cubicBezTo>
                  <a:cubicBezTo>
                    <a:pt x="818" y="6493"/>
                    <a:pt x="1040" y="5987"/>
                    <a:pt x="1219" y="5462"/>
                  </a:cubicBezTo>
                  <a:cubicBezTo>
                    <a:pt x="1278" y="5283"/>
                    <a:pt x="1329" y="5065"/>
                    <a:pt x="1199" y="4921"/>
                  </a:cubicBezTo>
                  <a:cubicBezTo>
                    <a:pt x="1131" y="4844"/>
                    <a:pt x="1035" y="4814"/>
                    <a:pt x="933" y="4814"/>
                  </a:cubicBezTo>
                  <a:close/>
                  <a:moveTo>
                    <a:pt x="4277" y="4773"/>
                  </a:moveTo>
                  <a:cubicBezTo>
                    <a:pt x="4180" y="4773"/>
                    <a:pt x="4084" y="4790"/>
                    <a:pt x="3994" y="4828"/>
                  </a:cubicBezTo>
                  <a:cubicBezTo>
                    <a:pt x="3640" y="4979"/>
                    <a:pt x="3490" y="5402"/>
                    <a:pt x="3549" y="5767"/>
                  </a:cubicBezTo>
                  <a:cubicBezTo>
                    <a:pt x="3607" y="6130"/>
                    <a:pt x="3828" y="6451"/>
                    <a:pt x="4043" y="6758"/>
                  </a:cubicBezTo>
                  <a:cubicBezTo>
                    <a:pt x="4250" y="7053"/>
                    <a:pt x="4460" y="7353"/>
                    <a:pt x="4756" y="7568"/>
                  </a:cubicBezTo>
                  <a:cubicBezTo>
                    <a:pt x="4970" y="7723"/>
                    <a:pt x="5238" y="7827"/>
                    <a:pt x="5502" y="7827"/>
                  </a:cubicBezTo>
                  <a:cubicBezTo>
                    <a:pt x="5603" y="7827"/>
                    <a:pt x="5704" y="7812"/>
                    <a:pt x="5801" y="7779"/>
                  </a:cubicBezTo>
                  <a:cubicBezTo>
                    <a:pt x="6165" y="7654"/>
                    <a:pt x="6390" y="7311"/>
                    <a:pt x="6569" y="6982"/>
                  </a:cubicBezTo>
                  <a:cubicBezTo>
                    <a:pt x="6834" y="6494"/>
                    <a:pt x="7057" y="5985"/>
                    <a:pt x="7236" y="5463"/>
                  </a:cubicBezTo>
                  <a:cubicBezTo>
                    <a:pt x="7297" y="5284"/>
                    <a:pt x="7348" y="5066"/>
                    <a:pt x="7219" y="4923"/>
                  </a:cubicBezTo>
                  <a:cubicBezTo>
                    <a:pt x="7150" y="4847"/>
                    <a:pt x="7054" y="4817"/>
                    <a:pt x="6950" y="4817"/>
                  </a:cubicBezTo>
                  <a:cubicBezTo>
                    <a:pt x="6817" y="4817"/>
                    <a:pt x="6673" y="4866"/>
                    <a:pt x="6558" y="4930"/>
                  </a:cubicBezTo>
                  <a:cubicBezTo>
                    <a:pt x="6064" y="5205"/>
                    <a:pt x="5706" y="5693"/>
                    <a:pt x="5600" y="6230"/>
                  </a:cubicBezTo>
                  <a:lnTo>
                    <a:pt x="5497" y="5882"/>
                  </a:lnTo>
                  <a:cubicBezTo>
                    <a:pt x="5353" y="5581"/>
                    <a:pt x="5203" y="5270"/>
                    <a:pt x="4949" y="5045"/>
                  </a:cubicBezTo>
                  <a:cubicBezTo>
                    <a:pt x="4769" y="4883"/>
                    <a:pt x="4520" y="4773"/>
                    <a:pt x="4277" y="4773"/>
                  </a:cubicBezTo>
                  <a:close/>
                  <a:moveTo>
                    <a:pt x="10296" y="4773"/>
                  </a:moveTo>
                  <a:cubicBezTo>
                    <a:pt x="10200" y="4773"/>
                    <a:pt x="10104" y="4790"/>
                    <a:pt x="10014" y="4828"/>
                  </a:cubicBezTo>
                  <a:cubicBezTo>
                    <a:pt x="9657" y="4979"/>
                    <a:pt x="9508" y="5402"/>
                    <a:pt x="9568" y="5767"/>
                  </a:cubicBezTo>
                  <a:cubicBezTo>
                    <a:pt x="9627" y="6130"/>
                    <a:pt x="9848" y="6451"/>
                    <a:pt x="10063" y="6758"/>
                  </a:cubicBezTo>
                  <a:cubicBezTo>
                    <a:pt x="10268" y="7053"/>
                    <a:pt x="10480" y="7353"/>
                    <a:pt x="10775" y="7568"/>
                  </a:cubicBezTo>
                  <a:cubicBezTo>
                    <a:pt x="10989" y="7723"/>
                    <a:pt x="11257" y="7827"/>
                    <a:pt x="11522" y="7827"/>
                  </a:cubicBezTo>
                  <a:cubicBezTo>
                    <a:pt x="11623" y="7827"/>
                    <a:pt x="11723" y="7812"/>
                    <a:pt x="11820" y="7779"/>
                  </a:cubicBezTo>
                  <a:cubicBezTo>
                    <a:pt x="12184" y="7654"/>
                    <a:pt x="12409" y="7311"/>
                    <a:pt x="12589" y="6982"/>
                  </a:cubicBezTo>
                  <a:cubicBezTo>
                    <a:pt x="12854" y="6494"/>
                    <a:pt x="13076" y="5985"/>
                    <a:pt x="13255" y="5463"/>
                  </a:cubicBezTo>
                  <a:cubicBezTo>
                    <a:pt x="13317" y="5284"/>
                    <a:pt x="13367" y="5066"/>
                    <a:pt x="13238" y="4923"/>
                  </a:cubicBezTo>
                  <a:cubicBezTo>
                    <a:pt x="13169" y="4847"/>
                    <a:pt x="13073" y="4817"/>
                    <a:pt x="12969" y="4817"/>
                  </a:cubicBezTo>
                  <a:cubicBezTo>
                    <a:pt x="12837" y="4817"/>
                    <a:pt x="12692" y="4866"/>
                    <a:pt x="12576" y="4930"/>
                  </a:cubicBezTo>
                  <a:cubicBezTo>
                    <a:pt x="12084" y="5205"/>
                    <a:pt x="11726" y="5693"/>
                    <a:pt x="11620" y="6230"/>
                  </a:cubicBezTo>
                  <a:lnTo>
                    <a:pt x="11515" y="5882"/>
                  </a:lnTo>
                  <a:cubicBezTo>
                    <a:pt x="11372" y="5581"/>
                    <a:pt x="11221" y="5270"/>
                    <a:pt x="10969" y="5045"/>
                  </a:cubicBezTo>
                  <a:cubicBezTo>
                    <a:pt x="10788" y="4883"/>
                    <a:pt x="10539" y="4773"/>
                    <a:pt x="10296" y="4773"/>
                  </a:cubicBezTo>
                  <a:close/>
                  <a:moveTo>
                    <a:pt x="16314" y="4773"/>
                  </a:moveTo>
                  <a:cubicBezTo>
                    <a:pt x="16217" y="4773"/>
                    <a:pt x="16121" y="4790"/>
                    <a:pt x="16031" y="4828"/>
                  </a:cubicBezTo>
                  <a:cubicBezTo>
                    <a:pt x="15677" y="4979"/>
                    <a:pt x="15526" y="5402"/>
                    <a:pt x="15585" y="5767"/>
                  </a:cubicBezTo>
                  <a:cubicBezTo>
                    <a:pt x="15644" y="6130"/>
                    <a:pt x="15864" y="6451"/>
                    <a:pt x="16079" y="6758"/>
                  </a:cubicBezTo>
                  <a:cubicBezTo>
                    <a:pt x="16286" y="7053"/>
                    <a:pt x="16497" y="7353"/>
                    <a:pt x="16793" y="7568"/>
                  </a:cubicBezTo>
                  <a:cubicBezTo>
                    <a:pt x="17007" y="7723"/>
                    <a:pt x="17275" y="7827"/>
                    <a:pt x="17539" y="7827"/>
                  </a:cubicBezTo>
                  <a:cubicBezTo>
                    <a:pt x="17640" y="7827"/>
                    <a:pt x="17741" y="7812"/>
                    <a:pt x="17837" y="7779"/>
                  </a:cubicBezTo>
                  <a:cubicBezTo>
                    <a:pt x="18201" y="7654"/>
                    <a:pt x="18428" y="7311"/>
                    <a:pt x="18607" y="6982"/>
                  </a:cubicBezTo>
                  <a:cubicBezTo>
                    <a:pt x="18872" y="6494"/>
                    <a:pt x="19094" y="5985"/>
                    <a:pt x="19273" y="5463"/>
                  </a:cubicBezTo>
                  <a:cubicBezTo>
                    <a:pt x="19334" y="5284"/>
                    <a:pt x="19384" y="5066"/>
                    <a:pt x="19255" y="4923"/>
                  </a:cubicBezTo>
                  <a:cubicBezTo>
                    <a:pt x="19186" y="4847"/>
                    <a:pt x="19090" y="4817"/>
                    <a:pt x="18987" y="4817"/>
                  </a:cubicBezTo>
                  <a:cubicBezTo>
                    <a:pt x="18854" y="4817"/>
                    <a:pt x="18710" y="4866"/>
                    <a:pt x="18594" y="4930"/>
                  </a:cubicBezTo>
                  <a:cubicBezTo>
                    <a:pt x="18101" y="5205"/>
                    <a:pt x="17742" y="5693"/>
                    <a:pt x="17636" y="6230"/>
                  </a:cubicBezTo>
                  <a:lnTo>
                    <a:pt x="17533" y="5882"/>
                  </a:lnTo>
                  <a:cubicBezTo>
                    <a:pt x="17390" y="5581"/>
                    <a:pt x="17239" y="5270"/>
                    <a:pt x="16987" y="5045"/>
                  </a:cubicBezTo>
                  <a:cubicBezTo>
                    <a:pt x="16805" y="4883"/>
                    <a:pt x="16557" y="4773"/>
                    <a:pt x="16314" y="4773"/>
                  </a:cubicBezTo>
                  <a:close/>
                  <a:moveTo>
                    <a:pt x="22331" y="4773"/>
                  </a:moveTo>
                  <a:cubicBezTo>
                    <a:pt x="22234" y="4773"/>
                    <a:pt x="22139" y="4790"/>
                    <a:pt x="22049" y="4828"/>
                  </a:cubicBezTo>
                  <a:cubicBezTo>
                    <a:pt x="21693" y="4979"/>
                    <a:pt x="21543" y="5402"/>
                    <a:pt x="21603" y="5767"/>
                  </a:cubicBezTo>
                  <a:cubicBezTo>
                    <a:pt x="21662" y="6130"/>
                    <a:pt x="21883" y="6451"/>
                    <a:pt x="22098" y="6758"/>
                  </a:cubicBezTo>
                  <a:cubicBezTo>
                    <a:pt x="22303" y="7053"/>
                    <a:pt x="22515" y="7353"/>
                    <a:pt x="22810" y="7568"/>
                  </a:cubicBezTo>
                  <a:cubicBezTo>
                    <a:pt x="23024" y="7723"/>
                    <a:pt x="23292" y="7827"/>
                    <a:pt x="23556" y="7827"/>
                  </a:cubicBezTo>
                  <a:cubicBezTo>
                    <a:pt x="23658" y="7827"/>
                    <a:pt x="23758" y="7812"/>
                    <a:pt x="23855" y="7779"/>
                  </a:cubicBezTo>
                  <a:cubicBezTo>
                    <a:pt x="24219" y="7654"/>
                    <a:pt x="24444" y="7311"/>
                    <a:pt x="24624" y="6982"/>
                  </a:cubicBezTo>
                  <a:cubicBezTo>
                    <a:pt x="24889" y="6494"/>
                    <a:pt x="25111" y="5985"/>
                    <a:pt x="25290" y="5463"/>
                  </a:cubicBezTo>
                  <a:cubicBezTo>
                    <a:pt x="25352" y="5284"/>
                    <a:pt x="25402" y="5066"/>
                    <a:pt x="25273" y="4923"/>
                  </a:cubicBezTo>
                  <a:cubicBezTo>
                    <a:pt x="25204" y="4847"/>
                    <a:pt x="25108" y="4817"/>
                    <a:pt x="25004" y="4817"/>
                  </a:cubicBezTo>
                  <a:cubicBezTo>
                    <a:pt x="24872" y="4817"/>
                    <a:pt x="24726" y="4866"/>
                    <a:pt x="24611" y="4930"/>
                  </a:cubicBezTo>
                  <a:cubicBezTo>
                    <a:pt x="24119" y="5205"/>
                    <a:pt x="23761" y="5693"/>
                    <a:pt x="23654" y="6230"/>
                  </a:cubicBezTo>
                  <a:lnTo>
                    <a:pt x="23550" y="5882"/>
                  </a:lnTo>
                  <a:cubicBezTo>
                    <a:pt x="23406" y="5581"/>
                    <a:pt x="23256" y="5270"/>
                    <a:pt x="23004" y="5045"/>
                  </a:cubicBezTo>
                  <a:cubicBezTo>
                    <a:pt x="22823" y="4883"/>
                    <a:pt x="22574" y="4773"/>
                    <a:pt x="22331" y="4773"/>
                  </a:cubicBezTo>
                  <a:close/>
                  <a:moveTo>
                    <a:pt x="28351" y="4773"/>
                  </a:moveTo>
                  <a:cubicBezTo>
                    <a:pt x="28254" y="4773"/>
                    <a:pt x="28158" y="4790"/>
                    <a:pt x="28068" y="4828"/>
                  </a:cubicBezTo>
                  <a:cubicBezTo>
                    <a:pt x="27711" y="4979"/>
                    <a:pt x="27562" y="5402"/>
                    <a:pt x="27621" y="5767"/>
                  </a:cubicBezTo>
                  <a:cubicBezTo>
                    <a:pt x="27681" y="6130"/>
                    <a:pt x="27901" y="6451"/>
                    <a:pt x="28116" y="6758"/>
                  </a:cubicBezTo>
                  <a:cubicBezTo>
                    <a:pt x="28322" y="7053"/>
                    <a:pt x="28534" y="7353"/>
                    <a:pt x="28830" y="7568"/>
                  </a:cubicBezTo>
                  <a:cubicBezTo>
                    <a:pt x="29043" y="7723"/>
                    <a:pt x="29311" y="7827"/>
                    <a:pt x="29576" y="7827"/>
                  </a:cubicBezTo>
                  <a:cubicBezTo>
                    <a:pt x="29677" y="7827"/>
                    <a:pt x="29778" y="7812"/>
                    <a:pt x="29875" y="7779"/>
                  </a:cubicBezTo>
                  <a:cubicBezTo>
                    <a:pt x="30237" y="7654"/>
                    <a:pt x="30464" y="7311"/>
                    <a:pt x="30643" y="6982"/>
                  </a:cubicBezTo>
                  <a:cubicBezTo>
                    <a:pt x="30908" y="6494"/>
                    <a:pt x="31131" y="5985"/>
                    <a:pt x="31310" y="5463"/>
                  </a:cubicBezTo>
                  <a:cubicBezTo>
                    <a:pt x="31370" y="5284"/>
                    <a:pt x="31420" y="5066"/>
                    <a:pt x="31291" y="4923"/>
                  </a:cubicBezTo>
                  <a:cubicBezTo>
                    <a:pt x="31223" y="4847"/>
                    <a:pt x="31127" y="4817"/>
                    <a:pt x="31024" y="4817"/>
                  </a:cubicBezTo>
                  <a:cubicBezTo>
                    <a:pt x="30891" y="4817"/>
                    <a:pt x="30746" y="4866"/>
                    <a:pt x="30630" y="4930"/>
                  </a:cubicBezTo>
                  <a:cubicBezTo>
                    <a:pt x="30137" y="5205"/>
                    <a:pt x="29779" y="5693"/>
                    <a:pt x="29674" y="6230"/>
                  </a:cubicBezTo>
                  <a:lnTo>
                    <a:pt x="29569" y="5882"/>
                  </a:lnTo>
                  <a:cubicBezTo>
                    <a:pt x="29426" y="5581"/>
                    <a:pt x="29275" y="5270"/>
                    <a:pt x="29023" y="5045"/>
                  </a:cubicBezTo>
                  <a:cubicBezTo>
                    <a:pt x="28843" y="4883"/>
                    <a:pt x="28594" y="4773"/>
                    <a:pt x="28351" y="4773"/>
                  </a:cubicBezTo>
                  <a:close/>
                  <a:moveTo>
                    <a:pt x="34367" y="4773"/>
                  </a:moveTo>
                  <a:cubicBezTo>
                    <a:pt x="34271" y="4773"/>
                    <a:pt x="34175" y="4790"/>
                    <a:pt x="34085" y="4828"/>
                  </a:cubicBezTo>
                  <a:cubicBezTo>
                    <a:pt x="33731" y="4979"/>
                    <a:pt x="33580" y="5402"/>
                    <a:pt x="33639" y="5767"/>
                  </a:cubicBezTo>
                  <a:cubicBezTo>
                    <a:pt x="33698" y="6130"/>
                    <a:pt x="33919" y="6451"/>
                    <a:pt x="34134" y="6758"/>
                  </a:cubicBezTo>
                  <a:cubicBezTo>
                    <a:pt x="34340" y="7053"/>
                    <a:pt x="34551" y="7353"/>
                    <a:pt x="34846" y="7568"/>
                  </a:cubicBezTo>
                  <a:cubicBezTo>
                    <a:pt x="35061" y="7723"/>
                    <a:pt x="35329" y="7827"/>
                    <a:pt x="35593" y="7827"/>
                  </a:cubicBezTo>
                  <a:cubicBezTo>
                    <a:pt x="35694" y="7827"/>
                    <a:pt x="35795" y="7812"/>
                    <a:pt x="35891" y="7779"/>
                  </a:cubicBezTo>
                  <a:cubicBezTo>
                    <a:pt x="36256" y="7654"/>
                    <a:pt x="36481" y="7311"/>
                    <a:pt x="36660" y="6982"/>
                  </a:cubicBezTo>
                  <a:cubicBezTo>
                    <a:pt x="36925" y="6494"/>
                    <a:pt x="37147" y="5985"/>
                    <a:pt x="37326" y="5463"/>
                  </a:cubicBezTo>
                  <a:cubicBezTo>
                    <a:pt x="37388" y="5284"/>
                    <a:pt x="37438" y="5066"/>
                    <a:pt x="37309" y="4923"/>
                  </a:cubicBezTo>
                  <a:cubicBezTo>
                    <a:pt x="37241" y="4847"/>
                    <a:pt x="37144" y="4817"/>
                    <a:pt x="37041" y="4817"/>
                  </a:cubicBezTo>
                  <a:cubicBezTo>
                    <a:pt x="36908" y="4817"/>
                    <a:pt x="36763" y="4866"/>
                    <a:pt x="36648" y="4930"/>
                  </a:cubicBezTo>
                  <a:cubicBezTo>
                    <a:pt x="36155" y="5205"/>
                    <a:pt x="35797" y="5693"/>
                    <a:pt x="35691" y="6230"/>
                  </a:cubicBezTo>
                  <a:lnTo>
                    <a:pt x="35588" y="5882"/>
                  </a:lnTo>
                  <a:cubicBezTo>
                    <a:pt x="35444" y="5581"/>
                    <a:pt x="35294" y="5270"/>
                    <a:pt x="35040" y="5045"/>
                  </a:cubicBezTo>
                  <a:cubicBezTo>
                    <a:pt x="34859" y="4883"/>
                    <a:pt x="34610" y="4773"/>
                    <a:pt x="34367" y="4773"/>
                  </a:cubicBezTo>
                  <a:close/>
                  <a:moveTo>
                    <a:pt x="40377" y="4774"/>
                  </a:moveTo>
                  <a:cubicBezTo>
                    <a:pt x="40282" y="4774"/>
                    <a:pt x="40187" y="4791"/>
                    <a:pt x="40098" y="4828"/>
                  </a:cubicBezTo>
                  <a:cubicBezTo>
                    <a:pt x="39748" y="4979"/>
                    <a:pt x="39596" y="5405"/>
                    <a:pt x="39656" y="5767"/>
                  </a:cubicBezTo>
                  <a:cubicBezTo>
                    <a:pt x="39716" y="6133"/>
                    <a:pt x="39934" y="6455"/>
                    <a:pt x="40149" y="6761"/>
                  </a:cubicBezTo>
                  <a:cubicBezTo>
                    <a:pt x="40356" y="7055"/>
                    <a:pt x="40566" y="7354"/>
                    <a:pt x="40860" y="7568"/>
                  </a:cubicBezTo>
                  <a:cubicBezTo>
                    <a:pt x="41076" y="7723"/>
                    <a:pt x="41343" y="7828"/>
                    <a:pt x="41607" y="7828"/>
                  </a:cubicBezTo>
                  <a:cubicBezTo>
                    <a:pt x="41708" y="7828"/>
                    <a:pt x="41809" y="7812"/>
                    <a:pt x="41907" y="7779"/>
                  </a:cubicBezTo>
                  <a:cubicBezTo>
                    <a:pt x="42272" y="7655"/>
                    <a:pt x="42494" y="7313"/>
                    <a:pt x="42674" y="6983"/>
                  </a:cubicBezTo>
                  <a:cubicBezTo>
                    <a:pt x="42787" y="6779"/>
                    <a:pt x="42890" y="6572"/>
                    <a:pt x="42982" y="6362"/>
                  </a:cubicBezTo>
                  <a:cubicBezTo>
                    <a:pt x="42930" y="6291"/>
                    <a:pt x="42871" y="6215"/>
                    <a:pt x="42813" y="6134"/>
                  </a:cubicBezTo>
                  <a:cubicBezTo>
                    <a:pt x="42780" y="6091"/>
                    <a:pt x="42744" y="6047"/>
                    <a:pt x="42708" y="6000"/>
                  </a:cubicBezTo>
                  <a:cubicBezTo>
                    <a:pt x="42542" y="5777"/>
                    <a:pt x="42365" y="5547"/>
                    <a:pt x="42186" y="5304"/>
                  </a:cubicBezTo>
                  <a:cubicBezTo>
                    <a:pt x="41940" y="5562"/>
                    <a:pt x="41773" y="5889"/>
                    <a:pt x="41705" y="6230"/>
                  </a:cubicBezTo>
                  <a:lnTo>
                    <a:pt x="41601" y="5882"/>
                  </a:lnTo>
                  <a:cubicBezTo>
                    <a:pt x="41458" y="5578"/>
                    <a:pt x="41307" y="5273"/>
                    <a:pt x="41052" y="5046"/>
                  </a:cubicBezTo>
                  <a:cubicBezTo>
                    <a:pt x="40872" y="4884"/>
                    <a:pt x="40622" y="4774"/>
                    <a:pt x="40377" y="4774"/>
                  </a:cubicBezTo>
                  <a:close/>
                  <a:moveTo>
                    <a:pt x="43163" y="9046"/>
                  </a:moveTo>
                  <a:cubicBezTo>
                    <a:pt x="43068" y="9046"/>
                    <a:pt x="42973" y="9063"/>
                    <a:pt x="42882" y="9100"/>
                  </a:cubicBezTo>
                  <a:cubicBezTo>
                    <a:pt x="42532" y="9251"/>
                    <a:pt x="42380" y="9677"/>
                    <a:pt x="42441" y="10039"/>
                  </a:cubicBezTo>
                  <a:cubicBezTo>
                    <a:pt x="42470" y="10201"/>
                    <a:pt x="42526" y="10352"/>
                    <a:pt x="42601" y="10500"/>
                  </a:cubicBezTo>
                  <a:cubicBezTo>
                    <a:pt x="42636" y="10439"/>
                    <a:pt x="42672" y="10379"/>
                    <a:pt x="42708" y="10320"/>
                  </a:cubicBezTo>
                  <a:cubicBezTo>
                    <a:pt x="42775" y="10208"/>
                    <a:pt x="42839" y="10101"/>
                    <a:pt x="42900" y="9993"/>
                  </a:cubicBezTo>
                  <a:cubicBezTo>
                    <a:pt x="43105" y="9635"/>
                    <a:pt x="43279" y="9338"/>
                    <a:pt x="43416" y="9083"/>
                  </a:cubicBezTo>
                  <a:cubicBezTo>
                    <a:pt x="43333" y="9060"/>
                    <a:pt x="43248" y="9046"/>
                    <a:pt x="43163" y="9046"/>
                  </a:cubicBezTo>
                  <a:close/>
                  <a:moveTo>
                    <a:pt x="1040" y="9046"/>
                  </a:moveTo>
                  <a:cubicBezTo>
                    <a:pt x="944" y="9046"/>
                    <a:pt x="849" y="9064"/>
                    <a:pt x="759" y="9102"/>
                  </a:cubicBezTo>
                  <a:cubicBezTo>
                    <a:pt x="405" y="9252"/>
                    <a:pt x="254" y="9675"/>
                    <a:pt x="314" y="10041"/>
                  </a:cubicBezTo>
                  <a:cubicBezTo>
                    <a:pt x="373" y="10405"/>
                    <a:pt x="594" y="10725"/>
                    <a:pt x="809" y="11031"/>
                  </a:cubicBezTo>
                  <a:cubicBezTo>
                    <a:pt x="1014" y="11325"/>
                    <a:pt x="1226" y="11626"/>
                    <a:pt x="1521" y="11841"/>
                  </a:cubicBezTo>
                  <a:cubicBezTo>
                    <a:pt x="1736" y="11997"/>
                    <a:pt x="2005" y="12101"/>
                    <a:pt x="2270" y="12101"/>
                  </a:cubicBezTo>
                  <a:cubicBezTo>
                    <a:pt x="2370" y="12101"/>
                    <a:pt x="2470" y="12086"/>
                    <a:pt x="2567" y="12054"/>
                  </a:cubicBezTo>
                  <a:cubicBezTo>
                    <a:pt x="2931" y="11927"/>
                    <a:pt x="3156" y="11585"/>
                    <a:pt x="3335" y="11255"/>
                  </a:cubicBezTo>
                  <a:cubicBezTo>
                    <a:pt x="3600" y="10768"/>
                    <a:pt x="3822" y="10259"/>
                    <a:pt x="4002" y="9738"/>
                  </a:cubicBezTo>
                  <a:cubicBezTo>
                    <a:pt x="4063" y="9559"/>
                    <a:pt x="4111" y="9340"/>
                    <a:pt x="3981" y="9196"/>
                  </a:cubicBezTo>
                  <a:cubicBezTo>
                    <a:pt x="3914" y="9120"/>
                    <a:pt x="3818" y="9090"/>
                    <a:pt x="3714" y="9090"/>
                  </a:cubicBezTo>
                  <a:cubicBezTo>
                    <a:pt x="3582" y="9090"/>
                    <a:pt x="3436" y="9139"/>
                    <a:pt x="3321" y="9204"/>
                  </a:cubicBezTo>
                  <a:cubicBezTo>
                    <a:pt x="2827" y="9480"/>
                    <a:pt x="2469" y="9968"/>
                    <a:pt x="2364" y="10505"/>
                  </a:cubicBezTo>
                  <a:lnTo>
                    <a:pt x="2260" y="10155"/>
                  </a:lnTo>
                  <a:cubicBezTo>
                    <a:pt x="2116" y="9854"/>
                    <a:pt x="1966" y="9545"/>
                    <a:pt x="1714" y="9318"/>
                  </a:cubicBezTo>
                  <a:cubicBezTo>
                    <a:pt x="1533" y="9157"/>
                    <a:pt x="1283" y="9046"/>
                    <a:pt x="1040" y="9046"/>
                  </a:cubicBezTo>
                  <a:close/>
                  <a:moveTo>
                    <a:pt x="7057" y="9046"/>
                  </a:moveTo>
                  <a:cubicBezTo>
                    <a:pt x="6960" y="9046"/>
                    <a:pt x="6865" y="9064"/>
                    <a:pt x="6776" y="9102"/>
                  </a:cubicBezTo>
                  <a:cubicBezTo>
                    <a:pt x="6423" y="9252"/>
                    <a:pt x="6272" y="9675"/>
                    <a:pt x="6331" y="10041"/>
                  </a:cubicBezTo>
                  <a:cubicBezTo>
                    <a:pt x="6390" y="10405"/>
                    <a:pt x="6611" y="10725"/>
                    <a:pt x="6826" y="11031"/>
                  </a:cubicBezTo>
                  <a:cubicBezTo>
                    <a:pt x="7032" y="11325"/>
                    <a:pt x="7243" y="11626"/>
                    <a:pt x="7540" y="11841"/>
                  </a:cubicBezTo>
                  <a:cubicBezTo>
                    <a:pt x="7754" y="11997"/>
                    <a:pt x="8023" y="12101"/>
                    <a:pt x="8287" y="12101"/>
                  </a:cubicBezTo>
                  <a:cubicBezTo>
                    <a:pt x="8388" y="12101"/>
                    <a:pt x="8487" y="12086"/>
                    <a:pt x="8583" y="12054"/>
                  </a:cubicBezTo>
                  <a:cubicBezTo>
                    <a:pt x="8947" y="11927"/>
                    <a:pt x="9174" y="11585"/>
                    <a:pt x="9353" y="11255"/>
                  </a:cubicBezTo>
                  <a:cubicBezTo>
                    <a:pt x="9618" y="10768"/>
                    <a:pt x="9841" y="10259"/>
                    <a:pt x="10020" y="9738"/>
                  </a:cubicBezTo>
                  <a:cubicBezTo>
                    <a:pt x="10080" y="9559"/>
                    <a:pt x="10129" y="9340"/>
                    <a:pt x="10000" y="9196"/>
                  </a:cubicBezTo>
                  <a:cubicBezTo>
                    <a:pt x="9931" y="9120"/>
                    <a:pt x="9835" y="9090"/>
                    <a:pt x="9731" y="9090"/>
                  </a:cubicBezTo>
                  <a:cubicBezTo>
                    <a:pt x="9599" y="9090"/>
                    <a:pt x="9454" y="9139"/>
                    <a:pt x="9339" y="9204"/>
                  </a:cubicBezTo>
                  <a:cubicBezTo>
                    <a:pt x="8846" y="9480"/>
                    <a:pt x="8487" y="9968"/>
                    <a:pt x="8381" y="10505"/>
                  </a:cubicBezTo>
                  <a:lnTo>
                    <a:pt x="8278" y="10155"/>
                  </a:lnTo>
                  <a:cubicBezTo>
                    <a:pt x="8135" y="9854"/>
                    <a:pt x="7984" y="9545"/>
                    <a:pt x="7730" y="9318"/>
                  </a:cubicBezTo>
                  <a:cubicBezTo>
                    <a:pt x="7549" y="9157"/>
                    <a:pt x="7300" y="9046"/>
                    <a:pt x="7057" y="9046"/>
                  </a:cubicBezTo>
                  <a:close/>
                  <a:moveTo>
                    <a:pt x="13075" y="9046"/>
                  </a:moveTo>
                  <a:cubicBezTo>
                    <a:pt x="12979" y="9046"/>
                    <a:pt x="12883" y="9064"/>
                    <a:pt x="12794" y="9102"/>
                  </a:cubicBezTo>
                  <a:cubicBezTo>
                    <a:pt x="12440" y="9252"/>
                    <a:pt x="12289" y="9675"/>
                    <a:pt x="12349" y="10041"/>
                  </a:cubicBezTo>
                  <a:cubicBezTo>
                    <a:pt x="12408" y="10405"/>
                    <a:pt x="12629" y="10725"/>
                    <a:pt x="12844" y="11031"/>
                  </a:cubicBezTo>
                  <a:cubicBezTo>
                    <a:pt x="13049" y="11325"/>
                    <a:pt x="13261" y="11626"/>
                    <a:pt x="13556" y="11841"/>
                  </a:cubicBezTo>
                  <a:cubicBezTo>
                    <a:pt x="13770" y="11997"/>
                    <a:pt x="14040" y="12101"/>
                    <a:pt x="14305" y="12101"/>
                  </a:cubicBezTo>
                  <a:cubicBezTo>
                    <a:pt x="14405" y="12101"/>
                    <a:pt x="14505" y="12086"/>
                    <a:pt x="14601" y="12054"/>
                  </a:cubicBezTo>
                  <a:cubicBezTo>
                    <a:pt x="14966" y="11927"/>
                    <a:pt x="15191" y="11585"/>
                    <a:pt x="15370" y="11255"/>
                  </a:cubicBezTo>
                  <a:cubicBezTo>
                    <a:pt x="15635" y="10768"/>
                    <a:pt x="15857" y="10259"/>
                    <a:pt x="16036" y="9738"/>
                  </a:cubicBezTo>
                  <a:cubicBezTo>
                    <a:pt x="16098" y="9559"/>
                    <a:pt x="16148" y="9340"/>
                    <a:pt x="16016" y="9196"/>
                  </a:cubicBezTo>
                  <a:cubicBezTo>
                    <a:pt x="15948" y="9120"/>
                    <a:pt x="15852" y="9090"/>
                    <a:pt x="15749" y="9090"/>
                  </a:cubicBezTo>
                  <a:cubicBezTo>
                    <a:pt x="15616" y="9090"/>
                    <a:pt x="15471" y="9139"/>
                    <a:pt x="15355" y="9204"/>
                  </a:cubicBezTo>
                  <a:cubicBezTo>
                    <a:pt x="14862" y="9480"/>
                    <a:pt x="14504" y="9968"/>
                    <a:pt x="14399" y="10505"/>
                  </a:cubicBezTo>
                  <a:lnTo>
                    <a:pt x="14295" y="10155"/>
                  </a:lnTo>
                  <a:cubicBezTo>
                    <a:pt x="14151" y="9854"/>
                    <a:pt x="14001" y="9545"/>
                    <a:pt x="13748" y="9318"/>
                  </a:cubicBezTo>
                  <a:cubicBezTo>
                    <a:pt x="13568" y="9157"/>
                    <a:pt x="13318" y="9046"/>
                    <a:pt x="13075" y="9046"/>
                  </a:cubicBezTo>
                  <a:close/>
                  <a:moveTo>
                    <a:pt x="19094" y="9046"/>
                  </a:moveTo>
                  <a:cubicBezTo>
                    <a:pt x="18997" y="9046"/>
                    <a:pt x="18902" y="9064"/>
                    <a:pt x="18812" y="9102"/>
                  </a:cubicBezTo>
                  <a:cubicBezTo>
                    <a:pt x="18459" y="9252"/>
                    <a:pt x="18309" y="9675"/>
                    <a:pt x="18367" y="10041"/>
                  </a:cubicBezTo>
                  <a:cubicBezTo>
                    <a:pt x="18428" y="10405"/>
                    <a:pt x="18647" y="10725"/>
                    <a:pt x="18862" y="11031"/>
                  </a:cubicBezTo>
                  <a:cubicBezTo>
                    <a:pt x="19068" y="11325"/>
                    <a:pt x="19281" y="11626"/>
                    <a:pt x="19576" y="11841"/>
                  </a:cubicBezTo>
                  <a:cubicBezTo>
                    <a:pt x="19790" y="11997"/>
                    <a:pt x="20059" y="12101"/>
                    <a:pt x="20324" y="12101"/>
                  </a:cubicBezTo>
                  <a:cubicBezTo>
                    <a:pt x="20425" y="12101"/>
                    <a:pt x="20525" y="12086"/>
                    <a:pt x="20621" y="12054"/>
                  </a:cubicBezTo>
                  <a:cubicBezTo>
                    <a:pt x="20984" y="11927"/>
                    <a:pt x="21210" y="11585"/>
                    <a:pt x="21389" y="11255"/>
                  </a:cubicBezTo>
                  <a:cubicBezTo>
                    <a:pt x="21655" y="10768"/>
                    <a:pt x="21877" y="10259"/>
                    <a:pt x="22056" y="9738"/>
                  </a:cubicBezTo>
                  <a:cubicBezTo>
                    <a:pt x="22116" y="9559"/>
                    <a:pt x="22165" y="9340"/>
                    <a:pt x="22036" y="9196"/>
                  </a:cubicBezTo>
                  <a:cubicBezTo>
                    <a:pt x="21967" y="9120"/>
                    <a:pt x="21871" y="9090"/>
                    <a:pt x="21768" y="9090"/>
                  </a:cubicBezTo>
                  <a:cubicBezTo>
                    <a:pt x="21636" y="9090"/>
                    <a:pt x="21491" y="9139"/>
                    <a:pt x="21375" y="9204"/>
                  </a:cubicBezTo>
                  <a:cubicBezTo>
                    <a:pt x="20882" y="9480"/>
                    <a:pt x="20524" y="9968"/>
                    <a:pt x="20417" y="10505"/>
                  </a:cubicBezTo>
                  <a:lnTo>
                    <a:pt x="20314" y="10155"/>
                  </a:lnTo>
                  <a:cubicBezTo>
                    <a:pt x="20171" y="9854"/>
                    <a:pt x="20020" y="9545"/>
                    <a:pt x="19768" y="9318"/>
                  </a:cubicBezTo>
                  <a:cubicBezTo>
                    <a:pt x="19586" y="9157"/>
                    <a:pt x="19337" y="9046"/>
                    <a:pt x="19094" y="9046"/>
                  </a:cubicBezTo>
                  <a:close/>
                  <a:moveTo>
                    <a:pt x="25111" y="9046"/>
                  </a:moveTo>
                  <a:cubicBezTo>
                    <a:pt x="25015" y="9046"/>
                    <a:pt x="24920" y="9064"/>
                    <a:pt x="24830" y="9102"/>
                  </a:cubicBezTo>
                  <a:cubicBezTo>
                    <a:pt x="24477" y="9252"/>
                    <a:pt x="24327" y="9675"/>
                    <a:pt x="24386" y="10041"/>
                  </a:cubicBezTo>
                  <a:cubicBezTo>
                    <a:pt x="24444" y="10405"/>
                    <a:pt x="24665" y="10725"/>
                    <a:pt x="24880" y="11031"/>
                  </a:cubicBezTo>
                  <a:cubicBezTo>
                    <a:pt x="25087" y="11325"/>
                    <a:pt x="25297" y="11626"/>
                    <a:pt x="25593" y="11841"/>
                  </a:cubicBezTo>
                  <a:cubicBezTo>
                    <a:pt x="25808" y="11997"/>
                    <a:pt x="26076" y="12101"/>
                    <a:pt x="26341" y="12101"/>
                  </a:cubicBezTo>
                  <a:cubicBezTo>
                    <a:pt x="26442" y="12101"/>
                    <a:pt x="26542" y="12086"/>
                    <a:pt x="26638" y="12054"/>
                  </a:cubicBezTo>
                  <a:cubicBezTo>
                    <a:pt x="27002" y="11927"/>
                    <a:pt x="27227" y="11585"/>
                    <a:pt x="27406" y="11255"/>
                  </a:cubicBezTo>
                  <a:cubicBezTo>
                    <a:pt x="27671" y="10768"/>
                    <a:pt x="27894" y="10259"/>
                    <a:pt x="28073" y="9738"/>
                  </a:cubicBezTo>
                  <a:cubicBezTo>
                    <a:pt x="28134" y="9559"/>
                    <a:pt x="28183" y="9340"/>
                    <a:pt x="28054" y="9196"/>
                  </a:cubicBezTo>
                  <a:cubicBezTo>
                    <a:pt x="27985" y="9120"/>
                    <a:pt x="27889" y="9090"/>
                    <a:pt x="27785" y="9090"/>
                  </a:cubicBezTo>
                  <a:cubicBezTo>
                    <a:pt x="27653" y="9090"/>
                    <a:pt x="27508" y="9139"/>
                    <a:pt x="27392" y="9204"/>
                  </a:cubicBezTo>
                  <a:cubicBezTo>
                    <a:pt x="26900" y="9480"/>
                    <a:pt x="26542" y="9968"/>
                    <a:pt x="26436" y="10505"/>
                  </a:cubicBezTo>
                  <a:lnTo>
                    <a:pt x="26331" y="10155"/>
                  </a:lnTo>
                  <a:cubicBezTo>
                    <a:pt x="26188" y="9854"/>
                    <a:pt x="26037" y="9545"/>
                    <a:pt x="25785" y="9318"/>
                  </a:cubicBezTo>
                  <a:cubicBezTo>
                    <a:pt x="25604" y="9157"/>
                    <a:pt x="25354" y="9046"/>
                    <a:pt x="25111" y="9046"/>
                  </a:cubicBezTo>
                  <a:close/>
                  <a:moveTo>
                    <a:pt x="31128" y="9046"/>
                  </a:moveTo>
                  <a:cubicBezTo>
                    <a:pt x="31032" y="9046"/>
                    <a:pt x="30937" y="9064"/>
                    <a:pt x="30847" y="9102"/>
                  </a:cubicBezTo>
                  <a:cubicBezTo>
                    <a:pt x="30494" y="9252"/>
                    <a:pt x="30343" y="9675"/>
                    <a:pt x="30402" y="10041"/>
                  </a:cubicBezTo>
                  <a:cubicBezTo>
                    <a:pt x="30462" y="10405"/>
                    <a:pt x="30682" y="10725"/>
                    <a:pt x="30897" y="11031"/>
                  </a:cubicBezTo>
                  <a:cubicBezTo>
                    <a:pt x="31103" y="11325"/>
                    <a:pt x="31315" y="11626"/>
                    <a:pt x="31611" y="11841"/>
                  </a:cubicBezTo>
                  <a:cubicBezTo>
                    <a:pt x="31825" y="11997"/>
                    <a:pt x="32094" y="12101"/>
                    <a:pt x="32359" y="12101"/>
                  </a:cubicBezTo>
                  <a:cubicBezTo>
                    <a:pt x="32460" y="12101"/>
                    <a:pt x="32560" y="12086"/>
                    <a:pt x="32656" y="12054"/>
                  </a:cubicBezTo>
                  <a:cubicBezTo>
                    <a:pt x="33019" y="11927"/>
                    <a:pt x="33245" y="11585"/>
                    <a:pt x="33424" y="11255"/>
                  </a:cubicBezTo>
                  <a:cubicBezTo>
                    <a:pt x="33689" y="10768"/>
                    <a:pt x="33912" y="10259"/>
                    <a:pt x="34091" y="9738"/>
                  </a:cubicBezTo>
                  <a:cubicBezTo>
                    <a:pt x="34151" y="9559"/>
                    <a:pt x="34201" y="9340"/>
                    <a:pt x="34071" y="9196"/>
                  </a:cubicBezTo>
                  <a:cubicBezTo>
                    <a:pt x="34002" y="9120"/>
                    <a:pt x="33906" y="9090"/>
                    <a:pt x="33803" y="9090"/>
                  </a:cubicBezTo>
                  <a:cubicBezTo>
                    <a:pt x="33670" y="9090"/>
                    <a:pt x="33526" y="9139"/>
                    <a:pt x="33410" y="9204"/>
                  </a:cubicBezTo>
                  <a:cubicBezTo>
                    <a:pt x="32917" y="9480"/>
                    <a:pt x="32558" y="9968"/>
                    <a:pt x="32452" y="10505"/>
                  </a:cubicBezTo>
                  <a:lnTo>
                    <a:pt x="32349" y="10155"/>
                  </a:lnTo>
                  <a:cubicBezTo>
                    <a:pt x="32206" y="9854"/>
                    <a:pt x="32055" y="9545"/>
                    <a:pt x="31803" y="9318"/>
                  </a:cubicBezTo>
                  <a:cubicBezTo>
                    <a:pt x="31621" y="9157"/>
                    <a:pt x="31372" y="9046"/>
                    <a:pt x="31128" y="9046"/>
                  </a:cubicBezTo>
                  <a:close/>
                  <a:moveTo>
                    <a:pt x="37147" y="9046"/>
                  </a:moveTo>
                  <a:cubicBezTo>
                    <a:pt x="37051" y="9046"/>
                    <a:pt x="36956" y="9064"/>
                    <a:pt x="36866" y="9102"/>
                  </a:cubicBezTo>
                  <a:cubicBezTo>
                    <a:pt x="36514" y="9252"/>
                    <a:pt x="36363" y="9675"/>
                    <a:pt x="36422" y="10041"/>
                  </a:cubicBezTo>
                  <a:cubicBezTo>
                    <a:pt x="36481" y="10405"/>
                    <a:pt x="36701" y="10725"/>
                    <a:pt x="36916" y="11031"/>
                  </a:cubicBezTo>
                  <a:cubicBezTo>
                    <a:pt x="37123" y="11325"/>
                    <a:pt x="37334" y="11626"/>
                    <a:pt x="37630" y="11841"/>
                  </a:cubicBezTo>
                  <a:cubicBezTo>
                    <a:pt x="37844" y="11997"/>
                    <a:pt x="38114" y="12101"/>
                    <a:pt x="38378" y="12101"/>
                  </a:cubicBezTo>
                  <a:cubicBezTo>
                    <a:pt x="38479" y="12101"/>
                    <a:pt x="38578" y="12086"/>
                    <a:pt x="38674" y="12054"/>
                  </a:cubicBezTo>
                  <a:cubicBezTo>
                    <a:pt x="39038" y="11927"/>
                    <a:pt x="39265" y="11585"/>
                    <a:pt x="39444" y="11255"/>
                  </a:cubicBezTo>
                  <a:cubicBezTo>
                    <a:pt x="39709" y="10768"/>
                    <a:pt x="39931" y="10259"/>
                    <a:pt x="40110" y="9738"/>
                  </a:cubicBezTo>
                  <a:cubicBezTo>
                    <a:pt x="40171" y="9559"/>
                    <a:pt x="40219" y="9340"/>
                    <a:pt x="40090" y="9196"/>
                  </a:cubicBezTo>
                  <a:cubicBezTo>
                    <a:pt x="40022" y="9120"/>
                    <a:pt x="39926" y="9090"/>
                    <a:pt x="39822" y="9090"/>
                  </a:cubicBezTo>
                  <a:cubicBezTo>
                    <a:pt x="39689" y="9090"/>
                    <a:pt x="39544" y="9139"/>
                    <a:pt x="39429" y="9204"/>
                  </a:cubicBezTo>
                  <a:cubicBezTo>
                    <a:pt x="38936" y="9480"/>
                    <a:pt x="38578" y="9968"/>
                    <a:pt x="38472" y="10505"/>
                  </a:cubicBezTo>
                  <a:lnTo>
                    <a:pt x="38369" y="10155"/>
                  </a:lnTo>
                  <a:cubicBezTo>
                    <a:pt x="38225" y="9854"/>
                    <a:pt x="38075" y="9545"/>
                    <a:pt x="37821" y="9318"/>
                  </a:cubicBezTo>
                  <a:cubicBezTo>
                    <a:pt x="37640" y="9157"/>
                    <a:pt x="37391" y="9046"/>
                    <a:pt x="37147" y="9046"/>
                  </a:cubicBezTo>
                  <a:close/>
                  <a:moveTo>
                    <a:pt x="40406" y="13817"/>
                  </a:moveTo>
                  <a:cubicBezTo>
                    <a:pt x="40301" y="13817"/>
                    <a:pt x="40199" y="13833"/>
                    <a:pt x="40099" y="13871"/>
                  </a:cubicBezTo>
                  <a:cubicBezTo>
                    <a:pt x="39749" y="14025"/>
                    <a:pt x="39599" y="14449"/>
                    <a:pt x="39659" y="14810"/>
                  </a:cubicBezTo>
                  <a:cubicBezTo>
                    <a:pt x="39905" y="14498"/>
                    <a:pt x="40155" y="14162"/>
                    <a:pt x="40406" y="13817"/>
                  </a:cubicBezTo>
                  <a:close/>
                  <a:moveTo>
                    <a:pt x="933" y="13861"/>
                  </a:moveTo>
                  <a:cubicBezTo>
                    <a:pt x="801" y="13861"/>
                    <a:pt x="655" y="13911"/>
                    <a:pt x="538" y="13976"/>
                  </a:cubicBezTo>
                  <a:cubicBezTo>
                    <a:pt x="332" y="14091"/>
                    <a:pt x="150" y="14243"/>
                    <a:pt x="0" y="14416"/>
                  </a:cubicBezTo>
                  <a:lnTo>
                    <a:pt x="0" y="14858"/>
                  </a:lnTo>
                  <a:cubicBezTo>
                    <a:pt x="0" y="15354"/>
                    <a:pt x="175" y="15817"/>
                    <a:pt x="466" y="16178"/>
                  </a:cubicBezTo>
                  <a:cubicBezTo>
                    <a:pt x="495" y="16129"/>
                    <a:pt x="522" y="16079"/>
                    <a:pt x="551" y="16027"/>
                  </a:cubicBezTo>
                  <a:cubicBezTo>
                    <a:pt x="818" y="15539"/>
                    <a:pt x="1040" y="15032"/>
                    <a:pt x="1219" y="14508"/>
                  </a:cubicBezTo>
                  <a:cubicBezTo>
                    <a:pt x="1278" y="14329"/>
                    <a:pt x="1329" y="14111"/>
                    <a:pt x="1199" y="13967"/>
                  </a:cubicBezTo>
                  <a:cubicBezTo>
                    <a:pt x="1131" y="13891"/>
                    <a:pt x="1036" y="13861"/>
                    <a:pt x="933" y="13861"/>
                  </a:cubicBezTo>
                  <a:close/>
                  <a:moveTo>
                    <a:pt x="4275" y="13818"/>
                  </a:moveTo>
                  <a:cubicBezTo>
                    <a:pt x="4179" y="13818"/>
                    <a:pt x="4083" y="13836"/>
                    <a:pt x="3993" y="13874"/>
                  </a:cubicBezTo>
                  <a:cubicBezTo>
                    <a:pt x="3640" y="14025"/>
                    <a:pt x="3490" y="14448"/>
                    <a:pt x="3549" y="14813"/>
                  </a:cubicBezTo>
                  <a:cubicBezTo>
                    <a:pt x="3607" y="15176"/>
                    <a:pt x="3828" y="15497"/>
                    <a:pt x="4043" y="15804"/>
                  </a:cubicBezTo>
                  <a:cubicBezTo>
                    <a:pt x="4250" y="16098"/>
                    <a:pt x="4460" y="16399"/>
                    <a:pt x="4756" y="16614"/>
                  </a:cubicBezTo>
                  <a:cubicBezTo>
                    <a:pt x="4970" y="16769"/>
                    <a:pt x="5238" y="16873"/>
                    <a:pt x="5502" y="16873"/>
                  </a:cubicBezTo>
                  <a:cubicBezTo>
                    <a:pt x="5603" y="16873"/>
                    <a:pt x="5704" y="16858"/>
                    <a:pt x="5801" y="16824"/>
                  </a:cubicBezTo>
                  <a:cubicBezTo>
                    <a:pt x="6165" y="16700"/>
                    <a:pt x="6390" y="16357"/>
                    <a:pt x="6569" y="16027"/>
                  </a:cubicBezTo>
                  <a:cubicBezTo>
                    <a:pt x="6834" y="15540"/>
                    <a:pt x="7057" y="15031"/>
                    <a:pt x="7236" y="14509"/>
                  </a:cubicBezTo>
                  <a:cubicBezTo>
                    <a:pt x="7297" y="14330"/>
                    <a:pt x="7348" y="14112"/>
                    <a:pt x="7219" y="13969"/>
                  </a:cubicBezTo>
                  <a:cubicBezTo>
                    <a:pt x="7148" y="13892"/>
                    <a:pt x="7051" y="13862"/>
                    <a:pt x="6947" y="13862"/>
                  </a:cubicBezTo>
                  <a:cubicBezTo>
                    <a:pt x="6815" y="13862"/>
                    <a:pt x="6670" y="13911"/>
                    <a:pt x="6555" y="13976"/>
                  </a:cubicBezTo>
                  <a:cubicBezTo>
                    <a:pt x="6063" y="14251"/>
                    <a:pt x="5705" y="14739"/>
                    <a:pt x="5599" y="15276"/>
                  </a:cubicBezTo>
                  <a:lnTo>
                    <a:pt x="5494" y="14928"/>
                  </a:lnTo>
                  <a:cubicBezTo>
                    <a:pt x="5351" y="14627"/>
                    <a:pt x="5200" y="14316"/>
                    <a:pt x="4948" y="14091"/>
                  </a:cubicBezTo>
                  <a:cubicBezTo>
                    <a:pt x="4767" y="13928"/>
                    <a:pt x="4518" y="13818"/>
                    <a:pt x="4275" y="13818"/>
                  </a:cubicBezTo>
                  <a:close/>
                  <a:moveTo>
                    <a:pt x="10293" y="13818"/>
                  </a:moveTo>
                  <a:cubicBezTo>
                    <a:pt x="10196" y="13818"/>
                    <a:pt x="10100" y="13836"/>
                    <a:pt x="10010" y="13874"/>
                  </a:cubicBezTo>
                  <a:cubicBezTo>
                    <a:pt x="9657" y="14025"/>
                    <a:pt x="9506" y="14448"/>
                    <a:pt x="9565" y="14813"/>
                  </a:cubicBezTo>
                  <a:cubicBezTo>
                    <a:pt x="9625" y="15176"/>
                    <a:pt x="9845" y="15497"/>
                    <a:pt x="10060" y="15804"/>
                  </a:cubicBezTo>
                  <a:cubicBezTo>
                    <a:pt x="10266" y="16098"/>
                    <a:pt x="10478" y="16399"/>
                    <a:pt x="10774" y="16614"/>
                  </a:cubicBezTo>
                  <a:cubicBezTo>
                    <a:pt x="10987" y="16769"/>
                    <a:pt x="11256" y="16873"/>
                    <a:pt x="11520" y="16873"/>
                  </a:cubicBezTo>
                  <a:cubicBezTo>
                    <a:pt x="11621" y="16873"/>
                    <a:pt x="11722" y="16858"/>
                    <a:pt x="11819" y="16824"/>
                  </a:cubicBezTo>
                  <a:cubicBezTo>
                    <a:pt x="12182" y="16700"/>
                    <a:pt x="12408" y="16357"/>
                    <a:pt x="12587" y="16027"/>
                  </a:cubicBezTo>
                  <a:cubicBezTo>
                    <a:pt x="12852" y="15540"/>
                    <a:pt x="13075" y="15031"/>
                    <a:pt x="13254" y="14509"/>
                  </a:cubicBezTo>
                  <a:cubicBezTo>
                    <a:pt x="13314" y="14330"/>
                    <a:pt x="13364" y="14112"/>
                    <a:pt x="13235" y="13969"/>
                  </a:cubicBezTo>
                  <a:cubicBezTo>
                    <a:pt x="13166" y="13892"/>
                    <a:pt x="13069" y="13862"/>
                    <a:pt x="12965" y="13862"/>
                  </a:cubicBezTo>
                  <a:cubicBezTo>
                    <a:pt x="12833" y="13862"/>
                    <a:pt x="12688" y="13911"/>
                    <a:pt x="12573" y="13976"/>
                  </a:cubicBezTo>
                  <a:cubicBezTo>
                    <a:pt x="12080" y="14251"/>
                    <a:pt x="11721" y="14739"/>
                    <a:pt x="11615" y="15276"/>
                  </a:cubicBezTo>
                  <a:lnTo>
                    <a:pt x="11512" y="14928"/>
                  </a:lnTo>
                  <a:cubicBezTo>
                    <a:pt x="11369" y="14627"/>
                    <a:pt x="11218" y="14316"/>
                    <a:pt x="10966" y="14091"/>
                  </a:cubicBezTo>
                  <a:cubicBezTo>
                    <a:pt x="10784" y="13928"/>
                    <a:pt x="10536" y="13818"/>
                    <a:pt x="10293" y="13818"/>
                  </a:cubicBezTo>
                  <a:close/>
                  <a:moveTo>
                    <a:pt x="16310" y="13818"/>
                  </a:moveTo>
                  <a:cubicBezTo>
                    <a:pt x="16213" y="13818"/>
                    <a:pt x="16118" y="13836"/>
                    <a:pt x="16028" y="13874"/>
                  </a:cubicBezTo>
                  <a:cubicBezTo>
                    <a:pt x="15675" y="14025"/>
                    <a:pt x="15525" y="14448"/>
                    <a:pt x="15583" y="14813"/>
                  </a:cubicBezTo>
                  <a:cubicBezTo>
                    <a:pt x="15642" y="15176"/>
                    <a:pt x="15863" y="15497"/>
                    <a:pt x="16078" y="15804"/>
                  </a:cubicBezTo>
                  <a:cubicBezTo>
                    <a:pt x="16284" y="16098"/>
                    <a:pt x="16495" y="16399"/>
                    <a:pt x="16790" y="16614"/>
                  </a:cubicBezTo>
                  <a:cubicBezTo>
                    <a:pt x="17005" y="16769"/>
                    <a:pt x="17273" y="16873"/>
                    <a:pt x="17537" y="16873"/>
                  </a:cubicBezTo>
                  <a:cubicBezTo>
                    <a:pt x="17638" y="16873"/>
                    <a:pt x="17739" y="16858"/>
                    <a:pt x="17836" y="16824"/>
                  </a:cubicBezTo>
                  <a:cubicBezTo>
                    <a:pt x="18200" y="16700"/>
                    <a:pt x="18425" y="16357"/>
                    <a:pt x="18604" y="16027"/>
                  </a:cubicBezTo>
                  <a:cubicBezTo>
                    <a:pt x="18869" y="15540"/>
                    <a:pt x="19091" y="15031"/>
                    <a:pt x="19271" y="14509"/>
                  </a:cubicBezTo>
                  <a:cubicBezTo>
                    <a:pt x="19332" y="14330"/>
                    <a:pt x="19382" y="14112"/>
                    <a:pt x="19253" y="13969"/>
                  </a:cubicBezTo>
                  <a:cubicBezTo>
                    <a:pt x="19184" y="13892"/>
                    <a:pt x="19087" y="13862"/>
                    <a:pt x="18983" y="13862"/>
                  </a:cubicBezTo>
                  <a:cubicBezTo>
                    <a:pt x="18851" y="13862"/>
                    <a:pt x="18706" y="13911"/>
                    <a:pt x="18590" y="13976"/>
                  </a:cubicBezTo>
                  <a:cubicBezTo>
                    <a:pt x="18098" y="14251"/>
                    <a:pt x="17740" y="14739"/>
                    <a:pt x="17633" y="15276"/>
                  </a:cubicBezTo>
                  <a:lnTo>
                    <a:pt x="17529" y="14928"/>
                  </a:lnTo>
                  <a:cubicBezTo>
                    <a:pt x="17385" y="14627"/>
                    <a:pt x="17235" y="14316"/>
                    <a:pt x="16983" y="14091"/>
                  </a:cubicBezTo>
                  <a:cubicBezTo>
                    <a:pt x="16802" y="13928"/>
                    <a:pt x="16553" y="13818"/>
                    <a:pt x="16310" y="13818"/>
                  </a:cubicBezTo>
                  <a:close/>
                  <a:moveTo>
                    <a:pt x="22330" y="13818"/>
                  </a:moveTo>
                  <a:cubicBezTo>
                    <a:pt x="22233" y="13818"/>
                    <a:pt x="22137" y="13836"/>
                    <a:pt x="22047" y="13874"/>
                  </a:cubicBezTo>
                  <a:cubicBezTo>
                    <a:pt x="21693" y="14025"/>
                    <a:pt x="21543" y="14448"/>
                    <a:pt x="21603" y="14813"/>
                  </a:cubicBezTo>
                  <a:cubicBezTo>
                    <a:pt x="21662" y="15176"/>
                    <a:pt x="21883" y="15497"/>
                    <a:pt x="22098" y="15804"/>
                  </a:cubicBezTo>
                  <a:cubicBezTo>
                    <a:pt x="22303" y="16098"/>
                    <a:pt x="22515" y="16399"/>
                    <a:pt x="22810" y="16614"/>
                  </a:cubicBezTo>
                  <a:cubicBezTo>
                    <a:pt x="23024" y="16769"/>
                    <a:pt x="23292" y="16873"/>
                    <a:pt x="23556" y="16873"/>
                  </a:cubicBezTo>
                  <a:cubicBezTo>
                    <a:pt x="23658" y="16873"/>
                    <a:pt x="23758" y="16858"/>
                    <a:pt x="23855" y="16824"/>
                  </a:cubicBezTo>
                  <a:cubicBezTo>
                    <a:pt x="24219" y="16700"/>
                    <a:pt x="24444" y="16357"/>
                    <a:pt x="24624" y="16027"/>
                  </a:cubicBezTo>
                  <a:cubicBezTo>
                    <a:pt x="24889" y="15540"/>
                    <a:pt x="25111" y="15031"/>
                    <a:pt x="25290" y="14509"/>
                  </a:cubicBezTo>
                  <a:cubicBezTo>
                    <a:pt x="25352" y="14330"/>
                    <a:pt x="25402" y="14112"/>
                    <a:pt x="25273" y="13969"/>
                  </a:cubicBezTo>
                  <a:cubicBezTo>
                    <a:pt x="25202" y="13892"/>
                    <a:pt x="25105" y="13862"/>
                    <a:pt x="25001" y="13862"/>
                  </a:cubicBezTo>
                  <a:cubicBezTo>
                    <a:pt x="24869" y="13862"/>
                    <a:pt x="24725" y="13911"/>
                    <a:pt x="24609" y="13976"/>
                  </a:cubicBezTo>
                  <a:cubicBezTo>
                    <a:pt x="24116" y="14251"/>
                    <a:pt x="23758" y="14739"/>
                    <a:pt x="23653" y="15276"/>
                  </a:cubicBezTo>
                  <a:lnTo>
                    <a:pt x="23548" y="14928"/>
                  </a:lnTo>
                  <a:cubicBezTo>
                    <a:pt x="23405" y="14627"/>
                    <a:pt x="23254" y="14316"/>
                    <a:pt x="23002" y="14091"/>
                  </a:cubicBezTo>
                  <a:cubicBezTo>
                    <a:pt x="22822" y="13928"/>
                    <a:pt x="22573" y="13818"/>
                    <a:pt x="22330" y="13818"/>
                  </a:cubicBezTo>
                  <a:close/>
                  <a:moveTo>
                    <a:pt x="28346" y="13818"/>
                  </a:moveTo>
                  <a:cubicBezTo>
                    <a:pt x="28250" y="13818"/>
                    <a:pt x="28154" y="13836"/>
                    <a:pt x="28064" y="13874"/>
                  </a:cubicBezTo>
                  <a:cubicBezTo>
                    <a:pt x="27711" y="14025"/>
                    <a:pt x="27561" y="14448"/>
                    <a:pt x="27620" y="14813"/>
                  </a:cubicBezTo>
                  <a:cubicBezTo>
                    <a:pt x="27678" y="15176"/>
                    <a:pt x="27899" y="15497"/>
                    <a:pt x="28114" y="15804"/>
                  </a:cubicBezTo>
                  <a:cubicBezTo>
                    <a:pt x="28321" y="16098"/>
                    <a:pt x="28531" y="16399"/>
                    <a:pt x="28828" y="16614"/>
                  </a:cubicBezTo>
                  <a:cubicBezTo>
                    <a:pt x="29042" y="16769"/>
                    <a:pt x="29310" y="16873"/>
                    <a:pt x="29574" y="16873"/>
                  </a:cubicBezTo>
                  <a:cubicBezTo>
                    <a:pt x="29675" y="16873"/>
                    <a:pt x="29775" y="16858"/>
                    <a:pt x="29872" y="16824"/>
                  </a:cubicBezTo>
                  <a:cubicBezTo>
                    <a:pt x="30236" y="16700"/>
                    <a:pt x="30462" y="16357"/>
                    <a:pt x="30642" y="16027"/>
                  </a:cubicBezTo>
                  <a:cubicBezTo>
                    <a:pt x="30907" y="15540"/>
                    <a:pt x="31129" y="15031"/>
                    <a:pt x="31308" y="14509"/>
                  </a:cubicBezTo>
                  <a:cubicBezTo>
                    <a:pt x="31368" y="14330"/>
                    <a:pt x="31419" y="14112"/>
                    <a:pt x="31290" y="13969"/>
                  </a:cubicBezTo>
                  <a:cubicBezTo>
                    <a:pt x="31220" y="13892"/>
                    <a:pt x="31123" y="13862"/>
                    <a:pt x="31019" y="13862"/>
                  </a:cubicBezTo>
                  <a:cubicBezTo>
                    <a:pt x="30886" y="13862"/>
                    <a:pt x="30742" y="13911"/>
                    <a:pt x="30627" y="13976"/>
                  </a:cubicBezTo>
                  <a:cubicBezTo>
                    <a:pt x="30134" y="14251"/>
                    <a:pt x="29776" y="14739"/>
                    <a:pt x="29670" y="15276"/>
                  </a:cubicBezTo>
                  <a:lnTo>
                    <a:pt x="29566" y="14928"/>
                  </a:lnTo>
                  <a:cubicBezTo>
                    <a:pt x="29423" y="14627"/>
                    <a:pt x="29273" y="14316"/>
                    <a:pt x="29019" y="14091"/>
                  </a:cubicBezTo>
                  <a:cubicBezTo>
                    <a:pt x="28838" y="13928"/>
                    <a:pt x="28589" y="13818"/>
                    <a:pt x="28346" y="13818"/>
                  </a:cubicBezTo>
                  <a:close/>
                  <a:moveTo>
                    <a:pt x="34364" y="13818"/>
                  </a:moveTo>
                  <a:cubicBezTo>
                    <a:pt x="34268" y="13818"/>
                    <a:pt x="34172" y="13836"/>
                    <a:pt x="34082" y="13874"/>
                  </a:cubicBezTo>
                  <a:cubicBezTo>
                    <a:pt x="33728" y="14025"/>
                    <a:pt x="33578" y="14448"/>
                    <a:pt x="33638" y="14813"/>
                  </a:cubicBezTo>
                  <a:cubicBezTo>
                    <a:pt x="33697" y="15176"/>
                    <a:pt x="33917" y="15497"/>
                    <a:pt x="34132" y="15804"/>
                  </a:cubicBezTo>
                  <a:cubicBezTo>
                    <a:pt x="34337" y="16098"/>
                    <a:pt x="34550" y="16399"/>
                    <a:pt x="34845" y="16614"/>
                  </a:cubicBezTo>
                  <a:cubicBezTo>
                    <a:pt x="35058" y="16769"/>
                    <a:pt x="35327" y="16873"/>
                    <a:pt x="35591" y="16873"/>
                  </a:cubicBezTo>
                  <a:cubicBezTo>
                    <a:pt x="35692" y="16873"/>
                    <a:pt x="35793" y="16858"/>
                    <a:pt x="35890" y="16824"/>
                  </a:cubicBezTo>
                  <a:cubicBezTo>
                    <a:pt x="36254" y="16700"/>
                    <a:pt x="36479" y="16357"/>
                    <a:pt x="36658" y="16027"/>
                  </a:cubicBezTo>
                  <a:cubicBezTo>
                    <a:pt x="36924" y="15540"/>
                    <a:pt x="37146" y="15031"/>
                    <a:pt x="37325" y="14509"/>
                  </a:cubicBezTo>
                  <a:cubicBezTo>
                    <a:pt x="37387" y="14330"/>
                    <a:pt x="37437" y="14112"/>
                    <a:pt x="37308" y="13969"/>
                  </a:cubicBezTo>
                  <a:cubicBezTo>
                    <a:pt x="37238" y="13892"/>
                    <a:pt x="37142" y="13862"/>
                    <a:pt x="37037" y="13862"/>
                  </a:cubicBezTo>
                  <a:cubicBezTo>
                    <a:pt x="36905" y="13862"/>
                    <a:pt x="36760" y="13911"/>
                    <a:pt x="36644" y="13976"/>
                  </a:cubicBezTo>
                  <a:cubicBezTo>
                    <a:pt x="36151" y="14251"/>
                    <a:pt x="35793" y="14739"/>
                    <a:pt x="35688" y="15276"/>
                  </a:cubicBezTo>
                  <a:lnTo>
                    <a:pt x="35583" y="14928"/>
                  </a:lnTo>
                  <a:cubicBezTo>
                    <a:pt x="35440" y="14627"/>
                    <a:pt x="35289" y="14316"/>
                    <a:pt x="35037" y="14091"/>
                  </a:cubicBezTo>
                  <a:cubicBezTo>
                    <a:pt x="34856" y="13928"/>
                    <a:pt x="34608" y="13818"/>
                    <a:pt x="34364" y="1381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57" name="Google Shape;5457;p17"/>
          <p:cNvSpPr/>
          <p:nvPr/>
        </p:nvSpPr>
        <p:spPr>
          <a:xfrm rot="4499981">
            <a:off x="7501351" y="-371703"/>
            <a:ext cx="1347711" cy="1180257"/>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rgbClr val="899E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p17"/>
          <p:cNvSpPr/>
          <p:nvPr/>
        </p:nvSpPr>
        <p:spPr>
          <a:xfrm rot="2145483">
            <a:off x="8070531" y="194104"/>
            <a:ext cx="299931" cy="252678"/>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CUSTOM_8">
    <p:spTree>
      <p:nvGrpSpPr>
        <p:cNvPr id="1" name="Shape 5459"/>
        <p:cNvGrpSpPr/>
        <p:nvPr/>
      </p:nvGrpSpPr>
      <p:grpSpPr>
        <a:xfrm>
          <a:off x="0" y="0"/>
          <a:ext cx="0" cy="0"/>
          <a:chOff x="0" y="0"/>
          <a:chExt cx="0" cy="0"/>
        </a:xfrm>
      </p:grpSpPr>
      <p:grpSp>
        <p:nvGrpSpPr>
          <p:cNvPr id="5460" name="Google Shape;5460;p18"/>
          <p:cNvGrpSpPr/>
          <p:nvPr/>
        </p:nvGrpSpPr>
        <p:grpSpPr>
          <a:xfrm>
            <a:off x="404139" y="344005"/>
            <a:ext cx="8335709" cy="4455498"/>
            <a:chOff x="496775" y="1096100"/>
            <a:chExt cx="6654725" cy="3557000"/>
          </a:xfrm>
        </p:grpSpPr>
        <p:sp>
          <p:nvSpPr>
            <p:cNvPr id="5461" name="Google Shape;5461;p18"/>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2" name="Google Shape;5462;p18"/>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3" name="Google Shape;5463;p18"/>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p18"/>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18"/>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18"/>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7" name="Google Shape;5467;p18"/>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8" name="Google Shape;5468;p18"/>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18"/>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18"/>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18"/>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18"/>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18"/>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18"/>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p18"/>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5476;p18"/>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18"/>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18"/>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18"/>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p18"/>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18"/>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482;p18"/>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483;p18"/>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18"/>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p18"/>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486;p18"/>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18"/>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18"/>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18"/>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18"/>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18"/>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18"/>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18"/>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18"/>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18"/>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p18"/>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18"/>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p18"/>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18"/>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18"/>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18"/>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18"/>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18"/>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18"/>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18"/>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18"/>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7" name="Google Shape;5507;p18"/>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p18"/>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18"/>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0" name="Google Shape;5510;p18"/>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1" name="Google Shape;5511;p18"/>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2" name="Google Shape;5512;p18"/>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18"/>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18"/>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18"/>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6" name="Google Shape;5516;p18"/>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7" name="Google Shape;5517;p18"/>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18"/>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18"/>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18"/>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18"/>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2" name="Google Shape;5522;p18"/>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18"/>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4" name="Google Shape;5524;p18"/>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5" name="Google Shape;5525;p18"/>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18"/>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18"/>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18"/>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18"/>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0" name="Google Shape;5530;p18"/>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1" name="Google Shape;5531;p18"/>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2" name="Google Shape;5532;p18"/>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3" name="Google Shape;5533;p18"/>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4" name="Google Shape;5534;p18"/>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5" name="Google Shape;5535;p18"/>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6" name="Google Shape;5536;p18"/>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18"/>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18"/>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p18"/>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18"/>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18"/>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18"/>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18"/>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18"/>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5" name="Google Shape;5545;p18"/>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18"/>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p18"/>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18"/>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18"/>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18"/>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18"/>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18"/>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18"/>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18"/>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5" name="Google Shape;5555;p18"/>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6" name="Google Shape;5556;p18"/>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18"/>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p18"/>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9" name="Google Shape;5559;p18"/>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18"/>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1" name="Google Shape;5561;p18"/>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2" name="Google Shape;5562;p18"/>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18"/>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4" name="Google Shape;5564;p18"/>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5" name="Google Shape;5565;p18"/>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6" name="Google Shape;5566;p18"/>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7" name="Google Shape;5567;p18"/>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18"/>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18"/>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18"/>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18"/>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18"/>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18"/>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4" name="Google Shape;5574;p18"/>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5" name="Google Shape;5575;p18"/>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18"/>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18"/>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18"/>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18"/>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18"/>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18"/>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18"/>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p18"/>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18"/>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18"/>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18"/>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18"/>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18"/>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18"/>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18"/>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18"/>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2" name="Google Shape;5592;p18"/>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3" name="Google Shape;5593;p18"/>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18"/>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18"/>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18"/>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18"/>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18"/>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18"/>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0" name="Google Shape;5600;p18"/>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1" name="Google Shape;5601;p18"/>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2" name="Google Shape;5602;p18"/>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3" name="Google Shape;5603;p18"/>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4" name="Google Shape;5604;p18"/>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5" name="Google Shape;5605;p18"/>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6" name="Google Shape;5606;p18"/>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7" name="Google Shape;5607;p18"/>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8" name="Google Shape;5608;p18"/>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9" name="Google Shape;5609;p18"/>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0" name="Google Shape;5610;p18"/>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p18"/>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18"/>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18"/>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4" name="Google Shape;5614;p18"/>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5" name="Google Shape;5615;p18"/>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6" name="Google Shape;5616;p18"/>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7" name="Google Shape;5617;p18"/>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8" name="Google Shape;5618;p18"/>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9" name="Google Shape;5619;p18"/>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0" name="Google Shape;5620;p18"/>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1" name="Google Shape;5621;p18"/>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2" name="Google Shape;5622;p18"/>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3" name="Google Shape;5623;p18"/>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4" name="Google Shape;5624;p18"/>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5" name="Google Shape;5625;p18"/>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6" name="Google Shape;5626;p18"/>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7" name="Google Shape;5627;p18"/>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p18"/>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9" name="Google Shape;5629;p18"/>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0" name="Google Shape;5630;p18"/>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18"/>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18"/>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18"/>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18"/>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18"/>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18"/>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18"/>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8" name="Google Shape;5638;p18"/>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9" name="Google Shape;5639;p18"/>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18"/>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18"/>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18"/>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18"/>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18"/>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18"/>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18"/>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18"/>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18"/>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18"/>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18"/>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18"/>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18"/>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18"/>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18"/>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5" name="Google Shape;5655;p18"/>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p18"/>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18"/>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18"/>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18"/>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18"/>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18"/>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18"/>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18"/>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18"/>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18"/>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18"/>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18"/>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18"/>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18"/>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18"/>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18"/>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18"/>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18"/>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18"/>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18"/>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18"/>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18"/>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18"/>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18"/>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18"/>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18"/>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18"/>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18"/>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18"/>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18"/>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18"/>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18"/>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18"/>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9" name="Google Shape;5689;p18"/>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0" name="Google Shape;5690;p18"/>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18"/>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p18"/>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p18"/>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4" name="Google Shape;5694;p18"/>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18"/>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p18"/>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18"/>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18"/>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9" name="Google Shape;5699;p18"/>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0" name="Google Shape;5700;p18"/>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18"/>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2" name="Google Shape;5702;p18"/>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3" name="Google Shape;5703;p18"/>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4" name="Google Shape;5704;p18"/>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5" name="Google Shape;5705;p18"/>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6" name="Google Shape;5706;p18"/>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7" name="Google Shape;5707;p18"/>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8" name="Google Shape;5708;p18"/>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9" name="Google Shape;5709;p18"/>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0" name="Google Shape;5710;p18"/>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1" name="Google Shape;5711;p18"/>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2" name="Google Shape;5712;p18"/>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3" name="Google Shape;5713;p18"/>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4" name="Google Shape;5714;p18"/>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5" name="Google Shape;5715;p18"/>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6" name="Google Shape;5716;p18"/>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7" name="Google Shape;5717;p18"/>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8" name="Google Shape;5718;p18"/>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9" name="Google Shape;5719;p18"/>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0" name="Google Shape;5720;p18"/>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1" name="Google Shape;5721;p18"/>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p18"/>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3" name="Google Shape;5723;p18"/>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4" name="Google Shape;5724;p18"/>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5" name="Google Shape;5725;p18"/>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6" name="Google Shape;5726;p18"/>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7" name="Google Shape;5727;p18"/>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8" name="Google Shape;5728;p18"/>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9" name="Google Shape;5729;p18"/>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0" name="Google Shape;5730;p18"/>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1" name="Google Shape;5731;p18"/>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2" name="Google Shape;5732;p18"/>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3" name="Google Shape;5733;p18"/>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18"/>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18"/>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18"/>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18"/>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8" name="Google Shape;5738;p18"/>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9" name="Google Shape;5739;p18"/>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18"/>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18"/>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18"/>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18"/>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18"/>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p18"/>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18"/>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18"/>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18"/>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18"/>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18"/>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18"/>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18"/>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18"/>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18"/>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p18"/>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18"/>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18"/>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18"/>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9" name="Google Shape;5759;p18"/>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18"/>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1" name="Google Shape;5761;p18"/>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2" name="Google Shape;5762;p18"/>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18"/>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18"/>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18"/>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6" name="Google Shape;5766;p18"/>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18"/>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18"/>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18"/>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18"/>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18"/>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18"/>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18"/>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18"/>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18"/>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18"/>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18"/>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18"/>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18"/>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18"/>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18"/>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18"/>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18"/>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18"/>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18"/>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18"/>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18"/>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18"/>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18"/>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18"/>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18"/>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18"/>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3" name="Google Shape;5793;p18"/>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18"/>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18"/>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18"/>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18"/>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18"/>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18"/>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18"/>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18"/>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18"/>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18"/>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18"/>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18"/>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18"/>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18"/>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18"/>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18"/>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18"/>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18"/>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18"/>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3" name="Google Shape;5813;p18"/>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4" name="Google Shape;5814;p18"/>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18"/>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18"/>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18"/>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18"/>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18"/>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18"/>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18"/>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18"/>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18"/>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18"/>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18"/>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18"/>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18"/>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18"/>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18"/>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18"/>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18"/>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18"/>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18"/>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18"/>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18"/>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p18"/>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18"/>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18"/>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18"/>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18"/>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18"/>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18"/>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18"/>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18"/>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845;p18"/>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18"/>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18"/>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18"/>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18"/>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18"/>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18"/>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18"/>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18"/>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18"/>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18"/>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18"/>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18"/>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18"/>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9" name="Google Shape;5859;p18"/>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0" name="Google Shape;5860;p18"/>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1" name="Google Shape;5861;p18"/>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p18"/>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18"/>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18"/>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18"/>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18"/>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18"/>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18"/>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18"/>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18"/>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18"/>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18"/>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18"/>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18"/>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18"/>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18"/>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18"/>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878;p18"/>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9" name="Google Shape;5879;p18"/>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0" name="Google Shape;5880;p18"/>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18"/>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18"/>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3" name="Google Shape;5883;p18"/>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4" name="Google Shape;5884;p18"/>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18"/>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18"/>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18"/>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18"/>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18"/>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18"/>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18"/>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18"/>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3" name="Google Shape;5893;p18"/>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4" name="Google Shape;5894;p18"/>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18"/>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6" name="Google Shape;5896;p18"/>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897;p18"/>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18"/>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18"/>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18"/>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18"/>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18"/>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18"/>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18"/>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18"/>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p18"/>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18"/>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18"/>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18"/>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18"/>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18"/>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18"/>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18"/>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18"/>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18"/>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18"/>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18"/>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18"/>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18"/>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18"/>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18"/>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18"/>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18"/>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18"/>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18"/>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18"/>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18"/>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18"/>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18"/>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18"/>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18"/>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18"/>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18"/>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18"/>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18"/>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18"/>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18"/>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18"/>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18"/>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18"/>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41" name="Google Shape;5941;p18"/>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42" name="Google Shape;5942;p18"/>
          <p:cNvSpPr txBox="1">
            <a:spLocks noGrp="1"/>
          </p:cNvSpPr>
          <p:nvPr>
            <p:ph type="body" idx="1"/>
          </p:nvPr>
        </p:nvSpPr>
        <p:spPr>
          <a:xfrm>
            <a:off x="713225" y="1152475"/>
            <a:ext cx="7717800" cy="2685000"/>
          </a:xfrm>
          <a:prstGeom prst="rect">
            <a:avLst/>
          </a:prstGeom>
        </p:spPr>
        <p:txBody>
          <a:bodyPr spcFirstLastPara="1" wrap="square" lIns="91425" tIns="91425" rIns="91425" bIns="91425" anchor="t" anchorCtr="0">
            <a:noAutofit/>
          </a:bodyPr>
          <a:lstStyle>
            <a:lvl1pPr marL="457200" lvl="0" indent="-298450" rtl="0">
              <a:spcBef>
                <a:spcPts val="0"/>
              </a:spcBef>
              <a:spcAft>
                <a:spcPts val="0"/>
              </a:spcAft>
              <a:buSzPts val="11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s">
  <p:cSld name="CUSTOM_6">
    <p:spTree>
      <p:nvGrpSpPr>
        <p:cNvPr id="1" name="Shape 5943"/>
        <p:cNvGrpSpPr/>
        <p:nvPr/>
      </p:nvGrpSpPr>
      <p:grpSpPr>
        <a:xfrm>
          <a:off x="0" y="0"/>
          <a:ext cx="0" cy="0"/>
          <a:chOff x="0" y="0"/>
          <a:chExt cx="0" cy="0"/>
        </a:xfrm>
      </p:grpSpPr>
      <p:grpSp>
        <p:nvGrpSpPr>
          <p:cNvPr id="5944" name="Google Shape;5944;p19"/>
          <p:cNvGrpSpPr/>
          <p:nvPr/>
        </p:nvGrpSpPr>
        <p:grpSpPr>
          <a:xfrm>
            <a:off x="404139" y="344005"/>
            <a:ext cx="8335709" cy="4455498"/>
            <a:chOff x="496775" y="1096100"/>
            <a:chExt cx="6654725" cy="3557000"/>
          </a:xfrm>
        </p:grpSpPr>
        <p:sp>
          <p:nvSpPr>
            <p:cNvPr id="5945" name="Google Shape;5945;p19"/>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19"/>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19"/>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19"/>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19"/>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0" name="Google Shape;5950;p19"/>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951;p19"/>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19"/>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19"/>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19"/>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19"/>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6" name="Google Shape;5956;p19"/>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7" name="Google Shape;5957;p19"/>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19"/>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19"/>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19"/>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19"/>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19"/>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19"/>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19"/>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19"/>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6" name="Google Shape;5966;p19"/>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7" name="Google Shape;5967;p19"/>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19"/>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19"/>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19"/>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19"/>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19"/>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973;p19"/>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p19"/>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19"/>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19"/>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19"/>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19"/>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19"/>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19"/>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19"/>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19"/>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19"/>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19"/>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19"/>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19"/>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19"/>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19"/>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19"/>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p19"/>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p19"/>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19"/>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19"/>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19"/>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19"/>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19"/>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19"/>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19"/>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19"/>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19"/>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p19"/>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p19"/>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19"/>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19"/>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19"/>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19"/>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19"/>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19"/>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19"/>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19"/>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19"/>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19"/>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19"/>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19"/>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p19"/>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6" name="Google Shape;6016;p19"/>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19"/>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19"/>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19"/>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p19"/>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19"/>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19"/>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19"/>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6024;p19"/>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19"/>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19"/>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19"/>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8" name="Google Shape;6028;p19"/>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9" name="Google Shape;6029;p19"/>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19"/>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p19"/>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2" name="Google Shape;6032;p19"/>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3" name="Google Shape;6033;p19"/>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19"/>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19"/>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19"/>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6037;p19"/>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p19"/>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19"/>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19"/>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19"/>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19"/>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19"/>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19"/>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19"/>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6046;p19"/>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7" name="Google Shape;6047;p19"/>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8" name="Google Shape;6048;p19"/>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19"/>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19"/>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6051;p19"/>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p19"/>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19"/>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6054;p19"/>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5" name="Google Shape;6055;p19"/>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19"/>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19"/>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19"/>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p19"/>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0" name="Google Shape;6060;p19"/>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1" name="Google Shape;6061;p19"/>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p19"/>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3" name="Google Shape;6063;p19"/>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4" name="Google Shape;6064;p19"/>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19"/>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6" name="Google Shape;6066;p19"/>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7" name="Google Shape;6067;p19"/>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6068;p19"/>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9" name="Google Shape;6069;p19"/>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6070;p19"/>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1" name="Google Shape;6071;p19"/>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6072;p19"/>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6073;p19"/>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4" name="Google Shape;6074;p19"/>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5" name="Google Shape;6075;p19"/>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p19"/>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p19"/>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p19"/>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19"/>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0" name="Google Shape;6080;p19"/>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1" name="Google Shape;6081;p19"/>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6082;p19"/>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19"/>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19"/>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19"/>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6086;p19"/>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7" name="Google Shape;6087;p19"/>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8" name="Google Shape;6088;p19"/>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9" name="Google Shape;6089;p19"/>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6090;p19"/>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19"/>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p19"/>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p19"/>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19"/>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p19"/>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19"/>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6097;p19"/>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8" name="Google Shape;6098;p19"/>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9" name="Google Shape;6099;p19"/>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0" name="Google Shape;6100;p19"/>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1" name="Google Shape;6101;p19"/>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6102;p19"/>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3" name="Google Shape;6103;p19"/>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4" name="Google Shape;6104;p19"/>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5" name="Google Shape;6105;p19"/>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6" name="Google Shape;6106;p19"/>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7" name="Google Shape;6107;p19"/>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6108;p19"/>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6109;p19"/>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p19"/>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6111;p19"/>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p19"/>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19"/>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19"/>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19"/>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19"/>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6117;p19"/>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8" name="Google Shape;6118;p19"/>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9" name="Google Shape;6119;p19"/>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6120;p19"/>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1" name="Google Shape;6121;p19"/>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2" name="Google Shape;6122;p19"/>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3" name="Google Shape;6123;p19"/>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4" name="Google Shape;6124;p19"/>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5" name="Google Shape;6125;p19"/>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6" name="Google Shape;6126;p19"/>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7" name="Google Shape;6127;p19"/>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8" name="Google Shape;6128;p19"/>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9" name="Google Shape;6129;p19"/>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0" name="Google Shape;6130;p19"/>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1" name="Google Shape;6131;p19"/>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2" name="Google Shape;6132;p19"/>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3" name="Google Shape;6133;p19"/>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4" name="Google Shape;6134;p19"/>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5" name="Google Shape;6135;p19"/>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6" name="Google Shape;6136;p19"/>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7" name="Google Shape;6137;p19"/>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8" name="Google Shape;6138;p19"/>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9" name="Google Shape;6139;p19"/>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0" name="Google Shape;6140;p19"/>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1" name="Google Shape;6141;p19"/>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2" name="Google Shape;6142;p19"/>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3" name="Google Shape;6143;p19"/>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4" name="Google Shape;6144;p19"/>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5" name="Google Shape;6145;p19"/>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6" name="Google Shape;6146;p19"/>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7" name="Google Shape;6147;p19"/>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8" name="Google Shape;6148;p19"/>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9" name="Google Shape;6149;p19"/>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0" name="Google Shape;6150;p19"/>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1" name="Google Shape;6151;p19"/>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2" name="Google Shape;6152;p19"/>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3" name="Google Shape;6153;p19"/>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19"/>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5" name="Google Shape;6155;p19"/>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p19"/>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19"/>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p19"/>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9" name="Google Shape;6159;p19"/>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0" name="Google Shape;6160;p19"/>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1" name="Google Shape;6161;p19"/>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2" name="Google Shape;6162;p19"/>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3" name="Google Shape;6163;p19"/>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4" name="Google Shape;6164;p19"/>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5" name="Google Shape;6165;p19"/>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6" name="Google Shape;6166;p19"/>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7" name="Google Shape;6167;p19"/>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8" name="Google Shape;6168;p19"/>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9" name="Google Shape;6169;p19"/>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0" name="Google Shape;6170;p19"/>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1" name="Google Shape;6171;p19"/>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2" name="Google Shape;6172;p19"/>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3" name="Google Shape;6173;p19"/>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4" name="Google Shape;6174;p19"/>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5" name="Google Shape;6175;p19"/>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6" name="Google Shape;6176;p19"/>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7" name="Google Shape;6177;p19"/>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8" name="Google Shape;6178;p19"/>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9" name="Google Shape;6179;p19"/>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0" name="Google Shape;6180;p19"/>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1" name="Google Shape;6181;p19"/>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2" name="Google Shape;6182;p19"/>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3" name="Google Shape;6183;p19"/>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4" name="Google Shape;6184;p19"/>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5" name="Google Shape;6185;p19"/>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6" name="Google Shape;6186;p19"/>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7" name="Google Shape;6187;p19"/>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8" name="Google Shape;6188;p19"/>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9" name="Google Shape;6189;p19"/>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0" name="Google Shape;6190;p19"/>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1" name="Google Shape;6191;p19"/>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2" name="Google Shape;6192;p19"/>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3" name="Google Shape;6193;p19"/>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4" name="Google Shape;6194;p19"/>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5" name="Google Shape;6195;p19"/>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6" name="Google Shape;6196;p19"/>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7" name="Google Shape;6197;p19"/>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8" name="Google Shape;6198;p19"/>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9" name="Google Shape;6199;p19"/>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0" name="Google Shape;6200;p19"/>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1" name="Google Shape;6201;p19"/>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2" name="Google Shape;6202;p19"/>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3" name="Google Shape;6203;p19"/>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4" name="Google Shape;6204;p19"/>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5" name="Google Shape;6205;p19"/>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6" name="Google Shape;6206;p19"/>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7" name="Google Shape;6207;p19"/>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8" name="Google Shape;6208;p19"/>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9" name="Google Shape;6209;p19"/>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0" name="Google Shape;6210;p19"/>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1" name="Google Shape;6211;p19"/>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2" name="Google Shape;6212;p19"/>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3" name="Google Shape;6213;p19"/>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4" name="Google Shape;6214;p19"/>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5" name="Google Shape;6215;p19"/>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6" name="Google Shape;6216;p19"/>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7" name="Google Shape;6217;p19"/>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8" name="Google Shape;6218;p19"/>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9" name="Google Shape;6219;p19"/>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0" name="Google Shape;6220;p19"/>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1" name="Google Shape;6221;p19"/>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2" name="Google Shape;6222;p19"/>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3" name="Google Shape;6223;p19"/>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4" name="Google Shape;6224;p19"/>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5" name="Google Shape;6225;p19"/>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6" name="Google Shape;6226;p19"/>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7" name="Google Shape;6227;p19"/>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8" name="Google Shape;6228;p19"/>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9" name="Google Shape;6229;p19"/>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0" name="Google Shape;6230;p19"/>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1" name="Google Shape;6231;p19"/>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2" name="Google Shape;6232;p19"/>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3" name="Google Shape;6233;p19"/>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4" name="Google Shape;6234;p19"/>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5" name="Google Shape;6235;p19"/>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6" name="Google Shape;6236;p19"/>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7" name="Google Shape;6237;p19"/>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8" name="Google Shape;6238;p19"/>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9" name="Google Shape;6239;p19"/>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0" name="Google Shape;6240;p19"/>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1" name="Google Shape;6241;p19"/>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2" name="Google Shape;6242;p19"/>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3" name="Google Shape;6243;p19"/>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4" name="Google Shape;6244;p19"/>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5" name="Google Shape;6245;p19"/>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6" name="Google Shape;6246;p19"/>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7" name="Google Shape;6247;p19"/>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8" name="Google Shape;6248;p19"/>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9" name="Google Shape;6249;p19"/>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0" name="Google Shape;6250;p19"/>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1" name="Google Shape;6251;p19"/>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2" name="Google Shape;6252;p19"/>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3" name="Google Shape;6253;p19"/>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4" name="Google Shape;6254;p19"/>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5" name="Google Shape;6255;p19"/>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6" name="Google Shape;6256;p19"/>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7" name="Google Shape;6257;p19"/>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8" name="Google Shape;6258;p19"/>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9" name="Google Shape;6259;p19"/>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0" name="Google Shape;6260;p19"/>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1" name="Google Shape;6261;p19"/>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2" name="Google Shape;6262;p19"/>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3" name="Google Shape;6263;p19"/>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4" name="Google Shape;6264;p19"/>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5" name="Google Shape;6265;p19"/>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6" name="Google Shape;6266;p19"/>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7" name="Google Shape;6267;p19"/>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8" name="Google Shape;6268;p19"/>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9" name="Google Shape;6269;p19"/>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0" name="Google Shape;6270;p19"/>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1" name="Google Shape;6271;p19"/>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2" name="Google Shape;6272;p19"/>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3" name="Google Shape;6273;p19"/>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4" name="Google Shape;6274;p19"/>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5" name="Google Shape;6275;p19"/>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6" name="Google Shape;6276;p19"/>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7" name="Google Shape;6277;p19"/>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8" name="Google Shape;6278;p19"/>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9" name="Google Shape;6279;p19"/>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0" name="Google Shape;6280;p19"/>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1" name="Google Shape;6281;p19"/>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2" name="Google Shape;6282;p19"/>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3" name="Google Shape;6283;p19"/>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4" name="Google Shape;6284;p19"/>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5" name="Google Shape;6285;p19"/>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6" name="Google Shape;6286;p19"/>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7" name="Google Shape;6287;p19"/>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8" name="Google Shape;6288;p19"/>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9" name="Google Shape;6289;p19"/>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0" name="Google Shape;6290;p19"/>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1" name="Google Shape;6291;p19"/>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2" name="Google Shape;6292;p19"/>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3" name="Google Shape;6293;p19"/>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4" name="Google Shape;6294;p19"/>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5" name="Google Shape;6295;p19"/>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6" name="Google Shape;6296;p19"/>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7" name="Google Shape;6297;p19"/>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8" name="Google Shape;6298;p19"/>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9" name="Google Shape;6299;p19"/>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0" name="Google Shape;6300;p19"/>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1" name="Google Shape;6301;p19"/>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2" name="Google Shape;6302;p19"/>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3" name="Google Shape;6303;p19"/>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4" name="Google Shape;6304;p19"/>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5" name="Google Shape;6305;p19"/>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6" name="Google Shape;6306;p19"/>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7" name="Google Shape;6307;p19"/>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8" name="Google Shape;6308;p19"/>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9" name="Google Shape;6309;p19"/>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0" name="Google Shape;6310;p19"/>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1" name="Google Shape;6311;p19"/>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2" name="Google Shape;6312;p19"/>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3" name="Google Shape;6313;p19"/>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4" name="Google Shape;6314;p19"/>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5" name="Google Shape;6315;p19"/>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6" name="Google Shape;6316;p19"/>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7" name="Google Shape;6317;p19"/>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8" name="Google Shape;6318;p19"/>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9" name="Google Shape;6319;p19"/>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0" name="Google Shape;6320;p19"/>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1" name="Google Shape;6321;p19"/>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2" name="Google Shape;6322;p19"/>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3" name="Google Shape;6323;p19"/>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4" name="Google Shape;6324;p19"/>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5" name="Google Shape;6325;p19"/>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6" name="Google Shape;6326;p19"/>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7" name="Google Shape;6327;p19"/>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8" name="Google Shape;6328;p19"/>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9" name="Google Shape;6329;p19"/>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0" name="Google Shape;6330;p19"/>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1" name="Google Shape;6331;p19"/>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2" name="Google Shape;6332;p19"/>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3" name="Google Shape;6333;p19"/>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4" name="Google Shape;6334;p19"/>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5" name="Google Shape;6335;p19"/>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6" name="Google Shape;6336;p19"/>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7" name="Google Shape;6337;p19"/>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8" name="Google Shape;6338;p19"/>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9" name="Google Shape;6339;p19"/>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0" name="Google Shape;6340;p19"/>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1" name="Google Shape;6341;p19"/>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2" name="Google Shape;6342;p19"/>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3" name="Google Shape;6343;p19"/>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4" name="Google Shape;6344;p19"/>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5" name="Google Shape;6345;p19"/>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6" name="Google Shape;6346;p19"/>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7" name="Google Shape;6347;p19"/>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8" name="Google Shape;6348;p19"/>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9" name="Google Shape;6349;p19"/>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0" name="Google Shape;6350;p19"/>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1" name="Google Shape;6351;p19"/>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2" name="Google Shape;6352;p19"/>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3" name="Google Shape;6353;p19"/>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4" name="Google Shape;6354;p19"/>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5" name="Google Shape;6355;p19"/>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6" name="Google Shape;6356;p19"/>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7" name="Google Shape;6357;p19"/>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8" name="Google Shape;6358;p19"/>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9" name="Google Shape;6359;p19"/>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0" name="Google Shape;6360;p19"/>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1" name="Google Shape;6361;p19"/>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2" name="Google Shape;6362;p19"/>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3" name="Google Shape;6363;p19"/>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4" name="Google Shape;6364;p19"/>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5" name="Google Shape;6365;p19"/>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6" name="Google Shape;6366;p19"/>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7" name="Google Shape;6367;p19"/>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8" name="Google Shape;6368;p19"/>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9" name="Google Shape;6369;p19"/>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0" name="Google Shape;6370;p19"/>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1" name="Google Shape;6371;p19"/>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2" name="Google Shape;6372;p19"/>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3" name="Google Shape;6373;p19"/>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4" name="Google Shape;6374;p19"/>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5" name="Google Shape;6375;p19"/>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6" name="Google Shape;6376;p19"/>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7" name="Google Shape;6377;p19"/>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8" name="Google Shape;6378;p19"/>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9" name="Google Shape;6379;p19"/>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0" name="Google Shape;6380;p19"/>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1" name="Google Shape;6381;p19"/>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2" name="Google Shape;6382;p19"/>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3" name="Google Shape;6383;p19"/>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4" name="Google Shape;6384;p19"/>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5" name="Google Shape;6385;p19"/>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6" name="Google Shape;6386;p19"/>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7" name="Google Shape;6387;p19"/>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8" name="Google Shape;6388;p19"/>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9" name="Google Shape;6389;p19"/>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0" name="Google Shape;6390;p19"/>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1" name="Google Shape;6391;p19"/>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2" name="Google Shape;6392;p19"/>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3" name="Google Shape;6393;p19"/>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4" name="Google Shape;6394;p19"/>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5" name="Google Shape;6395;p19"/>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6" name="Google Shape;6396;p19"/>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7" name="Google Shape;6397;p19"/>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8" name="Google Shape;6398;p19"/>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9" name="Google Shape;6399;p19"/>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0" name="Google Shape;6400;p19"/>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1" name="Google Shape;6401;p19"/>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2" name="Google Shape;6402;p19"/>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3" name="Google Shape;6403;p19"/>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4" name="Google Shape;6404;p19"/>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5" name="Google Shape;6405;p19"/>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6" name="Google Shape;6406;p19"/>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7" name="Google Shape;6407;p19"/>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8" name="Google Shape;6408;p19"/>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9" name="Google Shape;6409;p19"/>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0" name="Google Shape;6410;p19"/>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1" name="Google Shape;6411;p19"/>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2" name="Google Shape;6412;p19"/>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3" name="Google Shape;6413;p19"/>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4" name="Google Shape;6414;p19"/>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5" name="Google Shape;6415;p19"/>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6" name="Google Shape;6416;p19"/>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7" name="Google Shape;6417;p19"/>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8" name="Google Shape;6418;p19"/>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9" name="Google Shape;6419;p19"/>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0" name="Google Shape;6420;p19"/>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1" name="Google Shape;6421;p19"/>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2" name="Google Shape;6422;p19"/>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3" name="Google Shape;6423;p19"/>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4" name="Google Shape;6424;p19"/>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25" name="Google Shape;6425;p19"/>
          <p:cNvSpPr txBox="1">
            <a:spLocks noGrp="1"/>
          </p:cNvSpPr>
          <p:nvPr>
            <p:ph type="title"/>
          </p:nvPr>
        </p:nvSpPr>
        <p:spPr>
          <a:xfrm>
            <a:off x="3021900" y="558525"/>
            <a:ext cx="3100200" cy="1290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sz="7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26" name="Google Shape;6426;p19"/>
          <p:cNvSpPr txBox="1">
            <a:spLocks noGrp="1"/>
          </p:cNvSpPr>
          <p:nvPr>
            <p:ph type="subTitle" idx="1"/>
          </p:nvPr>
        </p:nvSpPr>
        <p:spPr>
          <a:xfrm>
            <a:off x="3518250" y="1762550"/>
            <a:ext cx="2107500" cy="840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grpSp>
        <p:nvGrpSpPr>
          <p:cNvPr id="6427" name="Google Shape;6427;p19"/>
          <p:cNvGrpSpPr/>
          <p:nvPr/>
        </p:nvGrpSpPr>
        <p:grpSpPr>
          <a:xfrm flipH="1">
            <a:off x="7010212" y="390670"/>
            <a:ext cx="1284445" cy="537271"/>
            <a:chOff x="902955" y="1361575"/>
            <a:chExt cx="4605396" cy="1796293"/>
          </a:xfrm>
        </p:grpSpPr>
        <p:sp>
          <p:nvSpPr>
            <p:cNvPr id="6428" name="Google Shape;6428;p19"/>
            <p:cNvSpPr/>
            <p:nvPr/>
          </p:nvSpPr>
          <p:spPr>
            <a:xfrm>
              <a:off x="902955" y="1361575"/>
              <a:ext cx="4605186" cy="1796293"/>
            </a:xfrm>
            <a:custGeom>
              <a:avLst/>
              <a:gdLst/>
              <a:ahLst/>
              <a:cxnLst/>
              <a:rect l="l" t="t" r="r" b="b"/>
              <a:pathLst>
                <a:path w="43837" h="17099" extrusionOk="0">
                  <a:moveTo>
                    <a:pt x="2128" y="1"/>
                  </a:moveTo>
                  <a:cubicBezTo>
                    <a:pt x="1919" y="1"/>
                    <a:pt x="1714" y="32"/>
                    <a:pt x="1525" y="88"/>
                  </a:cubicBezTo>
                  <a:cubicBezTo>
                    <a:pt x="645" y="350"/>
                    <a:pt x="1" y="1169"/>
                    <a:pt x="1" y="2128"/>
                  </a:cubicBezTo>
                  <a:lnTo>
                    <a:pt x="1" y="14971"/>
                  </a:lnTo>
                  <a:cubicBezTo>
                    <a:pt x="1" y="15929"/>
                    <a:pt x="646" y="16750"/>
                    <a:pt x="1525" y="17011"/>
                  </a:cubicBezTo>
                  <a:cubicBezTo>
                    <a:pt x="1714" y="17067"/>
                    <a:pt x="1916" y="17099"/>
                    <a:pt x="2128" y="17099"/>
                  </a:cubicBezTo>
                  <a:lnTo>
                    <a:pt x="37439" y="17099"/>
                  </a:lnTo>
                  <a:cubicBezTo>
                    <a:pt x="37677" y="17099"/>
                    <a:pt x="38102" y="16743"/>
                    <a:pt x="38627" y="16170"/>
                  </a:cubicBezTo>
                  <a:cubicBezTo>
                    <a:pt x="39345" y="15377"/>
                    <a:pt x="40253" y="14181"/>
                    <a:pt x="41103" y="12936"/>
                  </a:cubicBezTo>
                  <a:cubicBezTo>
                    <a:pt x="41688" y="12086"/>
                    <a:pt x="42248" y="11211"/>
                    <a:pt x="42706" y="10436"/>
                  </a:cubicBezTo>
                  <a:cubicBezTo>
                    <a:pt x="42773" y="10324"/>
                    <a:pt x="42838" y="10216"/>
                    <a:pt x="42898" y="10109"/>
                  </a:cubicBezTo>
                  <a:cubicBezTo>
                    <a:pt x="43526" y="9011"/>
                    <a:pt x="43837" y="8482"/>
                    <a:pt x="43837" y="8024"/>
                  </a:cubicBezTo>
                  <a:cubicBezTo>
                    <a:pt x="43837" y="7548"/>
                    <a:pt x="43490" y="7147"/>
                    <a:pt x="42809" y="6245"/>
                  </a:cubicBezTo>
                  <a:cubicBezTo>
                    <a:pt x="42777" y="6202"/>
                    <a:pt x="42741" y="6159"/>
                    <a:pt x="42706" y="6110"/>
                  </a:cubicBezTo>
                  <a:cubicBezTo>
                    <a:pt x="42221" y="5465"/>
                    <a:pt x="41668" y="4716"/>
                    <a:pt x="41103" y="3972"/>
                  </a:cubicBezTo>
                  <a:cubicBezTo>
                    <a:pt x="40233" y="2823"/>
                    <a:pt x="39338" y="1678"/>
                    <a:pt x="38627" y="914"/>
                  </a:cubicBezTo>
                  <a:cubicBezTo>
                    <a:pt x="38107" y="353"/>
                    <a:pt x="37681" y="1"/>
                    <a:pt x="37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9" name="Google Shape;6429;p19"/>
            <p:cNvSpPr/>
            <p:nvPr/>
          </p:nvSpPr>
          <p:spPr>
            <a:xfrm>
              <a:off x="1767640" y="1361575"/>
              <a:ext cx="3024882" cy="1796293"/>
            </a:xfrm>
            <a:custGeom>
              <a:avLst/>
              <a:gdLst/>
              <a:ahLst/>
              <a:cxnLst/>
              <a:rect l="l" t="t" r="r" b="b"/>
              <a:pathLst>
                <a:path w="28794" h="17099" extrusionOk="0">
                  <a:moveTo>
                    <a:pt x="0" y="1"/>
                  </a:moveTo>
                  <a:lnTo>
                    <a:pt x="0" y="17099"/>
                  </a:lnTo>
                  <a:lnTo>
                    <a:pt x="1312" y="17099"/>
                  </a:lnTo>
                  <a:lnTo>
                    <a:pt x="1312" y="1"/>
                  </a:lnTo>
                  <a:close/>
                  <a:moveTo>
                    <a:pt x="13704" y="1"/>
                  </a:moveTo>
                  <a:lnTo>
                    <a:pt x="13704" y="17099"/>
                  </a:lnTo>
                  <a:lnTo>
                    <a:pt x="15015" y="17099"/>
                  </a:lnTo>
                  <a:lnTo>
                    <a:pt x="15015" y="1"/>
                  </a:lnTo>
                  <a:close/>
                  <a:moveTo>
                    <a:pt x="27482" y="1"/>
                  </a:moveTo>
                  <a:lnTo>
                    <a:pt x="27482" y="17099"/>
                  </a:lnTo>
                  <a:lnTo>
                    <a:pt x="28793" y="17099"/>
                  </a:lnTo>
                  <a:lnTo>
                    <a:pt x="287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0" name="Google Shape;6430;p19"/>
            <p:cNvSpPr/>
            <p:nvPr/>
          </p:nvSpPr>
          <p:spPr>
            <a:xfrm>
              <a:off x="1338817" y="1361575"/>
              <a:ext cx="3147058" cy="1796293"/>
            </a:xfrm>
            <a:custGeom>
              <a:avLst/>
              <a:gdLst/>
              <a:ahLst/>
              <a:cxnLst/>
              <a:rect l="l" t="t" r="r" b="b"/>
              <a:pathLst>
                <a:path w="29957" h="17099" extrusionOk="0">
                  <a:moveTo>
                    <a:pt x="1" y="1"/>
                  </a:moveTo>
                  <a:lnTo>
                    <a:pt x="1" y="17099"/>
                  </a:lnTo>
                  <a:lnTo>
                    <a:pt x="2476" y="17099"/>
                  </a:lnTo>
                  <a:lnTo>
                    <a:pt x="2476" y="1"/>
                  </a:lnTo>
                  <a:close/>
                  <a:moveTo>
                    <a:pt x="13701" y="1"/>
                  </a:moveTo>
                  <a:lnTo>
                    <a:pt x="13701" y="17099"/>
                  </a:lnTo>
                  <a:lnTo>
                    <a:pt x="16184" y="17099"/>
                  </a:lnTo>
                  <a:lnTo>
                    <a:pt x="16184" y="1"/>
                  </a:lnTo>
                  <a:close/>
                  <a:moveTo>
                    <a:pt x="27481" y="1"/>
                  </a:moveTo>
                  <a:lnTo>
                    <a:pt x="27481" y="17099"/>
                  </a:lnTo>
                  <a:lnTo>
                    <a:pt x="29957" y="17099"/>
                  </a:lnTo>
                  <a:lnTo>
                    <a:pt x="299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1" name="Google Shape;6431;p19"/>
            <p:cNvSpPr/>
            <p:nvPr/>
          </p:nvSpPr>
          <p:spPr>
            <a:xfrm>
              <a:off x="2073867" y="1361575"/>
              <a:ext cx="3147058" cy="1796293"/>
            </a:xfrm>
            <a:custGeom>
              <a:avLst/>
              <a:gdLst/>
              <a:ahLst/>
              <a:cxnLst/>
              <a:rect l="l" t="t" r="r" b="b"/>
              <a:pathLst>
                <a:path w="29957" h="17099" extrusionOk="0">
                  <a:moveTo>
                    <a:pt x="27481" y="917"/>
                  </a:moveTo>
                  <a:lnTo>
                    <a:pt x="27481" y="16170"/>
                  </a:lnTo>
                  <a:cubicBezTo>
                    <a:pt x="28201" y="15377"/>
                    <a:pt x="29108" y="14181"/>
                    <a:pt x="29957" y="12937"/>
                  </a:cubicBezTo>
                  <a:lnTo>
                    <a:pt x="29957" y="3973"/>
                  </a:lnTo>
                  <a:cubicBezTo>
                    <a:pt x="29088" y="2825"/>
                    <a:pt x="28192" y="1679"/>
                    <a:pt x="27481" y="917"/>
                  </a:cubicBezTo>
                  <a:close/>
                  <a:moveTo>
                    <a:pt x="1" y="1"/>
                  </a:moveTo>
                  <a:lnTo>
                    <a:pt x="1" y="17099"/>
                  </a:lnTo>
                  <a:lnTo>
                    <a:pt x="2478" y="17099"/>
                  </a:lnTo>
                  <a:lnTo>
                    <a:pt x="2478" y="1"/>
                  </a:lnTo>
                  <a:close/>
                  <a:moveTo>
                    <a:pt x="13703" y="1"/>
                  </a:moveTo>
                  <a:lnTo>
                    <a:pt x="13703" y="17099"/>
                  </a:lnTo>
                  <a:lnTo>
                    <a:pt x="16179" y="17099"/>
                  </a:lnTo>
                  <a:lnTo>
                    <a:pt x="16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2" name="Google Shape;6432;p19"/>
            <p:cNvSpPr/>
            <p:nvPr/>
          </p:nvSpPr>
          <p:spPr>
            <a:xfrm>
              <a:off x="1063055" y="1361575"/>
              <a:ext cx="4445297" cy="1796293"/>
            </a:xfrm>
            <a:custGeom>
              <a:avLst/>
              <a:gdLst/>
              <a:ahLst/>
              <a:cxnLst/>
              <a:rect l="l" t="t" r="r" b="b"/>
              <a:pathLst>
                <a:path w="42315" h="17099" extrusionOk="0">
                  <a:moveTo>
                    <a:pt x="41183" y="6113"/>
                  </a:moveTo>
                  <a:lnTo>
                    <a:pt x="41183" y="10436"/>
                  </a:lnTo>
                  <a:cubicBezTo>
                    <a:pt x="41252" y="10324"/>
                    <a:pt x="41314" y="10216"/>
                    <a:pt x="41375" y="10109"/>
                  </a:cubicBezTo>
                  <a:cubicBezTo>
                    <a:pt x="42005" y="9012"/>
                    <a:pt x="42314" y="8482"/>
                    <a:pt x="42314" y="8024"/>
                  </a:cubicBezTo>
                  <a:cubicBezTo>
                    <a:pt x="42313" y="7548"/>
                    <a:pt x="41966" y="7147"/>
                    <a:pt x="41288" y="6247"/>
                  </a:cubicBezTo>
                  <a:cubicBezTo>
                    <a:pt x="41255" y="6204"/>
                    <a:pt x="41219" y="6159"/>
                    <a:pt x="41183" y="6113"/>
                  </a:cubicBezTo>
                  <a:close/>
                  <a:moveTo>
                    <a:pt x="604" y="1"/>
                  </a:moveTo>
                  <a:cubicBezTo>
                    <a:pt x="395" y="1"/>
                    <a:pt x="190" y="32"/>
                    <a:pt x="1" y="88"/>
                  </a:cubicBezTo>
                  <a:lnTo>
                    <a:pt x="1" y="17011"/>
                  </a:lnTo>
                  <a:cubicBezTo>
                    <a:pt x="190" y="17067"/>
                    <a:pt x="392" y="17099"/>
                    <a:pt x="604" y="17099"/>
                  </a:cubicBezTo>
                  <a:lnTo>
                    <a:pt x="1312" y="17099"/>
                  </a:lnTo>
                  <a:lnTo>
                    <a:pt x="1312" y="1"/>
                  </a:lnTo>
                  <a:close/>
                  <a:moveTo>
                    <a:pt x="13701" y="1"/>
                  </a:moveTo>
                  <a:lnTo>
                    <a:pt x="13701" y="17099"/>
                  </a:lnTo>
                  <a:lnTo>
                    <a:pt x="15013" y="17099"/>
                  </a:lnTo>
                  <a:lnTo>
                    <a:pt x="15013" y="1"/>
                  </a:lnTo>
                  <a:close/>
                  <a:moveTo>
                    <a:pt x="27480" y="1"/>
                  </a:moveTo>
                  <a:lnTo>
                    <a:pt x="27480" y="17099"/>
                  </a:lnTo>
                  <a:lnTo>
                    <a:pt x="28791" y="17099"/>
                  </a:lnTo>
                  <a:lnTo>
                    <a:pt x="287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33" name="Google Shape;6433;p19"/>
          <p:cNvSpPr txBox="1"/>
          <p:nvPr/>
        </p:nvSpPr>
        <p:spPr>
          <a:xfrm>
            <a:off x="1762500" y="3512500"/>
            <a:ext cx="5619000" cy="50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chemeClr val="dk1"/>
                </a:solidFill>
                <a:latin typeface="Nunito"/>
                <a:ea typeface="Nunito"/>
                <a:cs typeface="Nunito"/>
                <a:sym typeface="Nunito"/>
              </a:rPr>
              <a:t>CREDITS:</a:t>
            </a:r>
            <a:r>
              <a:rPr lang="en" sz="1100">
                <a:solidFill>
                  <a:schemeClr val="dk1"/>
                </a:solidFill>
                <a:latin typeface="Nunito"/>
                <a:ea typeface="Nunito"/>
                <a:cs typeface="Nunito"/>
                <a:sym typeface="Nunito"/>
              </a:rPr>
              <a:t> This presentation template was created by </a:t>
            </a:r>
            <a:r>
              <a:rPr lang="en" sz="1100" b="1" u="sng">
                <a:solidFill>
                  <a:schemeClr val="dk1"/>
                </a:solid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100">
                <a:solidFill>
                  <a:schemeClr val="dk1"/>
                </a:solidFill>
                <a:latin typeface="Nunito"/>
                <a:ea typeface="Nunito"/>
                <a:cs typeface="Nunito"/>
                <a:sym typeface="Nunito"/>
              </a:rPr>
              <a:t>, including icons by </a:t>
            </a:r>
            <a:r>
              <a:rPr lang="en" sz="1100" b="1" u="sng">
                <a:solidFill>
                  <a:schemeClr val="dk1"/>
                </a:solid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100">
                <a:solidFill>
                  <a:schemeClr val="dk1"/>
                </a:solidFill>
                <a:latin typeface="Nunito"/>
                <a:ea typeface="Nunito"/>
                <a:cs typeface="Nunito"/>
                <a:sym typeface="Nunito"/>
              </a:rPr>
              <a:t>, infographics &amp; images by </a:t>
            </a:r>
            <a:r>
              <a:rPr lang="en" sz="1100" b="1" u="sng">
                <a:solidFill>
                  <a:schemeClr val="dk1"/>
                </a:solid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r>
              <a:rPr lang="en" sz="1100" u="sng">
                <a:solidFill>
                  <a:schemeClr val="dk1"/>
                </a:solidFill>
                <a:latin typeface="Nunito"/>
                <a:ea typeface="Nunito"/>
                <a:cs typeface="Nunito"/>
                <a:sym typeface="Nunito"/>
              </a:rPr>
              <a:t> </a:t>
            </a:r>
            <a:endParaRPr sz="1100" u="sng">
              <a:solidFill>
                <a:schemeClr val="dk1"/>
              </a:solidFill>
              <a:latin typeface="Nunito"/>
              <a:ea typeface="Nunito"/>
              <a:cs typeface="Nunito"/>
              <a:sym typeface="Nunito"/>
            </a:endParaRPr>
          </a:p>
        </p:txBody>
      </p:sp>
      <p:sp>
        <p:nvSpPr>
          <p:cNvPr id="6434" name="Google Shape;6434;p19"/>
          <p:cNvSpPr/>
          <p:nvPr/>
        </p:nvSpPr>
        <p:spPr>
          <a:xfrm rot="9900026">
            <a:off x="8405285" y="-284059"/>
            <a:ext cx="1179689" cy="1575312"/>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5" name="Google Shape;6435;p19"/>
          <p:cNvSpPr/>
          <p:nvPr/>
        </p:nvSpPr>
        <p:spPr>
          <a:xfrm rot="83577">
            <a:off x="8056307" y="256600"/>
            <a:ext cx="805373" cy="805432"/>
          </a:xfrm>
          <a:custGeom>
            <a:avLst/>
            <a:gdLst/>
            <a:ahLst/>
            <a:cxnLst/>
            <a:rect l="l" t="t" r="r" b="b"/>
            <a:pathLst>
              <a:path w="13763" h="13764" extrusionOk="0">
                <a:moveTo>
                  <a:pt x="6882" y="1"/>
                </a:moveTo>
                <a:cubicBezTo>
                  <a:pt x="3083" y="1"/>
                  <a:pt x="1" y="3081"/>
                  <a:pt x="1" y="6882"/>
                </a:cubicBezTo>
                <a:cubicBezTo>
                  <a:pt x="1" y="8707"/>
                  <a:pt x="726" y="10457"/>
                  <a:pt x="2016" y="11747"/>
                </a:cubicBezTo>
                <a:cubicBezTo>
                  <a:pt x="3308" y="13038"/>
                  <a:pt x="5057" y="13763"/>
                  <a:pt x="6882" y="13763"/>
                </a:cubicBezTo>
                <a:cubicBezTo>
                  <a:pt x="8708" y="13763"/>
                  <a:pt x="10457" y="13038"/>
                  <a:pt x="11749" y="11747"/>
                </a:cubicBezTo>
                <a:cubicBezTo>
                  <a:pt x="13039" y="10457"/>
                  <a:pt x="13763" y="8707"/>
                  <a:pt x="13763" y="6882"/>
                </a:cubicBezTo>
                <a:cubicBezTo>
                  <a:pt x="13763" y="5057"/>
                  <a:pt x="13039" y="3307"/>
                  <a:pt x="11749" y="2016"/>
                </a:cubicBezTo>
                <a:cubicBezTo>
                  <a:pt x="10457" y="725"/>
                  <a:pt x="8708" y="1"/>
                  <a:pt x="68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6" name="Google Shape;6436;p19"/>
          <p:cNvSpPr/>
          <p:nvPr/>
        </p:nvSpPr>
        <p:spPr>
          <a:xfrm rot="-136676">
            <a:off x="8256882" y="437371"/>
            <a:ext cx="396335" cy="376945"/>
          </a:xfrm>
          <a:custGeom>
            <a:avLst/>
            <a:gdLst/>
            <a:ahLst/>
            <a:cxnLst/>
            <a:rect l="l" t="t" r="r" b="b"/>
            <a:pathLst>
              <a:path w="7017" h="6674" extrusionOk="0">
                <a:moveTo>
                  <a:pt x="3508" y="1"/>
                </a:moveTo>
                <a:lnTo>
                  <a:pt x="2423" y="2198"/>
                </a:lnTo>
                <a:lnTo>
                  <a:pt x="0" y="2551"/>
                </a:lnTo>
                <a:lnTo>
                  <a:pt x="1754" y="4260"/>
                </a:lnTo>
                <a:lnTo>
                  <a:pt x="1339" y="6674"/>
                </a:lnTo>
                <a:lnTo>
                  <a:pt x="3508" y="5534"/>
                </a:lnTo>
                <a:lnTo>
                  <a:pt x="5676" y="6674"/>
                </a:lnTo>
                <a:lnTo>
                  <a:pt x="5262" y="4260"/>
                </a:lnTo>
                <a:lnTo>
                  <a:pt x="7016" y="2551"/>
                </a:lnTo>
                <a:lnTo>
                  <a:pt x="4592" y="2198"/>
                </a:lnTo>
                <a:lnTo>
                  <a:pt x="350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7" name="Google Shape;6437;p19"/>
          <p:cNvSpPr/>
          <p:nvPr/>
        </p:nvSpPr>
        <p:spPr>
          <a:xfrm rot="-2700000">
            <a:off x="-606720" y="1360581"/>
            <a:ext cx="1724565" cy="486101"/>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38" name="Google Shape;6438;p19"/>
          <p:cNvGrpSpPr/>
          <p:nvPr/>
        </p:nvGrpSpPr>
        <p:grpSpPr>
          <a:xfrm>
            <a:off x="-518779" y="2492407"/>
            <a:ext cx="1299763" cy="1300302"/>
            <a:chOff x="-518779" y="2492407"/>
            <a:chExt cx="1299763" cy="1300302"/>
          </a:xfrm>
        </p:grpSpPr>
        <p:sp>
          <p:nvSpPr>
            <p:cNvPr id="6439" name="Google Shape;6439;p19"/>
            <p:cNvSpPr/>
            <p:nvPr/>
          </p:nvSpPr>
          <p:spPr>
            <a:xfrm rot="83420">
              <a:off x="-503412" y="2507617"/>
              <a:ext cx="1269185" cy="1269277"/>
            </a:xfrm>
            <a:custGeom>
              <a:avLst/>
              <a:gdLst/>
              <a:ahLst/>
              <a:cxnLst/>
              <a:rect l="l" t="t" r="r" b="b"/>
              <a:pathLst>
                <a:path w="13763" h="13764" extrusionOk="0">
                  <a:moveTo>
                    <a:pt x="6882" y="1"/>
                  </a:moveTo>
                  <a:cubicBezTo>
                    <a:pt x="3083" y="1"/>
                    <a:pt x="1" y="3081"/>
                    <a:pt x="1" y="6882"/>
                  </a:cubicBezTo>
                  <a:cubicBezTo>
                    <a:pt x="1" y="8707"/>
                    <a:pt x="726" y="10457"/>
                    <a:pt x="2016" y="11747"/>
                  </a:cubicBezTo>
                  <a:cubicBezTo>
                    <a:pt x="3308" y="13038"/>
                    <a:pt x="5057" y="13763"/>
                    <a:pt x="6882" y="13763"/>
                  </a:cubicBezTo>
                  <a:cubicBezTo>
                    <a:pt x="8708" y="13763"/>
                    <a:pt x="10457" y="13038"/>
                    <a:pt x="11749" y="11747"/>
                  </a:cubicBezTo>
                  <a:cubicBezTo>
                    <a:pt x="13039" y="10457"/>
                    <a:pt x="13763" y="8707"/>
                    <a:pt x="13763" y="6882"/>
                  </a:cubicBezTo>
                  <a:cubicBezTo>
                    <a:pt x="13763" y="5057"/>
                    <a:pt x="13039" y="3307"/>
                    <a:pt x="11749" y="2016"/>
                  </a:cubicBezTo>
                  <a:cubicBezTo>
                    <a:pt x="10457" y="725"/>
                    <a:pt x="8708" y="1"/>
                    <a:pt x="68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40" name="Google Shape;6440;p19"/>
            <p:cNvGrpSpPr/>
            <p:nvPr/>
          </p:nvGrpSpPr>
          <p:grpSpPr>
            <a:xfrm rot="84227">
              <a:off x="-503444" y="2510546"/>
              <a:ext cx="1239774" cy="1267167"/>
              <a:chOff x="6039144" y="3610556"/>
              <a:chExt cx="3659292" cy="3740144"/>
            </a:xfrm>
          </p:grpSpPr>
          <p:sp>
            <p:nvSpPr>
              <p:cNvPr id="6441" name="Google Shape;6441;p19"/>
              <p:cNvSpPr/>
              <p:nvPr/>
            </p:nvSpPr>
            <p:spPr>
              <a:xfrm>
                <a:off x="8296189"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2" name="Google Shape;6442;p19"/>
              <p:cNvSpPr/>
              <p:nvPr/>
            </p:nvSpPr>
            <p:spPr>
              <a:xfrm>
                <a:off x="8296189"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3" name="Google Shape;6443;p19"/>
              <p:cNvSpPr/>
              <p:nvPr/>
            </p:nvSpPr>
            <p:spPr>
              <a:xfrm>
                <a:off x="8296189"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4" name="Google Shape;6444;p19"/>
              <p:cNvSpPr/>
              <p:nvPr/>
            </p:nvSpPr>
            <p:spPr>
              <a:xfrm>
                <a:off x="8296189"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5" name="Google Shape;6445;p19"/>
              <p:cNvSpPr/>
              <p:nvPr/>
            </p:nvSpPr>
            <p:spPr>
              <a:xfrm>
                <a:off x="8296189"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6" name="Google Shape;6446;p19"/>
              <p:cNvSpPr/>
              <p:nvPr/>
            </p:nvSpPr>
            <p:spPr>
              <a:xfrm>
                <a:off x="8296189"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7" name="Google Shape;6447;p19"/>
              <p:cNvSpPr/>
              <p:nvPr/>
            </p:nvSpPr>
            <p:spPr>
              <a:xfrm>
                <a:off x="8296189"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8" name="Google Shape;6448;p19"/>
              <p:cNvSpPr/>
              <p:nvPr/>
            </p:nvSpPr>
            <p:spPr>
              <a:xfrm>
                <a:off x="8296189"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9" name="Google Shape;6449;p19"/>
              <p:cNvSpPr/>
              <p:nvPr/>
            </p:nvSpPr>
            <p:spPr>
              <a:xfrm>
                <a:off x="8296189"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0" name="Google Shape;6450;p19"/>
              <p:cNvSpPr/>
              <p:nvPr/>
            </p:nvSpPr>
            <p:spPr>
              <a:xfrm>
                <a:off x="8296189"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1" name="Google Shape;6451;p19"/>
              <p:cNvSpPr/>
              <p:nvPr/>
            </p:nvSpPr>
            <p:spPr>
              <a:xfrm>
                <a:off x="8296189"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2" name="Google Shape;6452;p19"/>
              <p:cNvSpPr/>
              <p:nvPr/>
            </p:nvSpPr>
            <p:spPr>
              <a:xfrm>
                <a:off x="8296189"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3" name="Google Shape;6453;p19"/>
              <p:cNvSpPr/>
              <p:nvPr/>
            </p:nvSpPr>
            <p:spPr>
              <a:xfrm>
                <a:off x="8296189"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4" name="Google Shape;6454;p19"/>
              <p:cNvSpPr/>
              <p:nvPr/>
            </p:nvSpPr>
            <p:spPr>
              <a:xfrm>
                <a:off x="8559706" y="4917796"/>
                <a:ext cx="119780" cy="119236"/>
              </a:xfrm>
              <a:custGeom>
                <a:avLst/>
                <a:gdLst/>
                <a:ahLst/>
                <a:cxnLst/>
                <a:rect l="l" t="t" r="r" b="b"/>
                <a:pathLst>
                  <a:path w="440" h="438" extrusionOk="0">
                    <a:moveTo>
                      <a:pt x="220" y="1"/>
                    </a:moveTo>
                    <a:cubicBezTo>
                      <a:pt x="98" y="1"/>
                      <a:pt x="1" y="99"/>
                      <a:pt x="1" y="220"/>
                    </a:cubicBezTo>
                    <a:cubicBezTo>
                      <a:pt x="1" y="342"/>
                      <a:pt x="99" y="438"/>
                      <a:pt x="220" y="438"/>
                    </a:cubicBezTo>
                    <a:cubicBezTo>
                      <a:pt x="340" y="438"/>
                      <a:pt x="439" y="339"/>
                      <a:pt x="439" y="220"/>
                    </a:cubicBezTo>
                    <a:cubicBezTo>
                      <a:pt x="439"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5" name="Google Shape;6455;p19"/>
              <p:cNvSpPr/>
              <p:nvPr/>
            </p:nvSpPr>
            <p:spPr>
              <a:xfrm>
                <a:off x="8559706" y="4480597"/>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6" name="Google Shape;6456;p19"/>
              <p:cNvSpPr/>
              <p:nvPr/>
            </p:nvSpPr>
            <p:spPr>
              <a:xfrm>
                <a:off x="8559706" y="5137212"/>
                <a:ext cx="119780" cy="119236"/>
              </a:xfrm>
              <a:custGeom>
                <a:avLst/>
                <a:gdLst/>
                <a:ahLst/>
                <a:cxnLst/>
                <a:rect l="l" t="t" r="r" b="b"/>
                <a:pathLst>
                  <a:path w="440" h="438" extrusionOk="0">
                    <a:moveTo>
                      <a:pt x="220" y="0"/>
                    </a:moveTo>
                    <a:cubicBezTo>
                      <a:pt x="98" y="0"/>
                      <a:pt x="1" y="98"/>
                      <a:pt x="1" y="218"/>
                    </a:cubicBezTo>
                    <a:cubicBezTo>
                      <a:pt x="1" y="340"/>
                      <a:pt x="99" y="437"/>
                      <a:pt x="220" y="437"/>
                    </a:cubicBezTo>
                    <a:cubicBezTo>
                      <a:pt x="340" y="437"/>
                      <a:pt x="439" y="339"/>
                      <a:pt x="439" y="218"/>
                    </a:cubicBezTo>
                    <a:cubicBezTo>
                      <a:pt x="439"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7" name="Google Shape;6457;p19"/>
              <p:cNvSpPr/>
              <p:nvPr/>
            </p:nvSpPr>
            <p:spPr>
              <a:xfrm>
                <a:off x="8559706" y="4699197"/>
                <a:ext cx="119780" cy="119508"/>
              </a:xfrm>
              <a:custGeom>
                <a:avLst/>
                <a:gdLst/>
                <a:ahLst/>
                <a:cxnLst/>
                <a:rect l="l" t="t" r="r" b="b"/>
                <a:pathLst>
                  <a:path w="440" h="439" extrusionOk="0">
                    <a:moveTo>
                      <a:pt x="220" y="1"/>
                    </a:moveTo>
                    <a:cubicBezTo>
                      <a:pt x="98" y="1"/>
                      <a:pt x="1" y="100"/>
                      <a:pt x="1" y="220"/>
                    </a:cubicBezTo>
                    <a:cubicBezTo>
                      <a:pt x="1" y="341"/>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8" name="Google Shape;6458;p19"/>
              <p:cNvSpPr/>
              <p:nvPr/>
            </p:nvSpPr>
            <p:spPr>
              <a:xfrm>
                <a:off x="8559706" y="5569510"/>
                <a:ext cx="119780" cy="119236"/>
              </a:xfrm>
              <a:custGeom>
                <a:avLst/>
                <a:gdLst/>
                <a:ahLst/>
                <a:cxnLst/>
                <a:rect l="l" t="t" r="r" b="b"/>
                <a:pathLst>
                  <a:path w="440" h="438" extrusionOk="0">
                    <a:moveTo>
                      <a:pt x="220" y="1"/>
                    </a:moveTo>
                    <a:cubicBezTo>
                      <a:pt x="98" y="1"/>
                      <a:pt x="1" y="100"/>
                      <a:pt x="1" y="220"/>
                    </a:cubicBezTo>
                    <a:cubicBezTo>
                      <a:pt x="1" y="342"/>
                      <a:pt x="99" y="438"/>
                      <a:pt x="220" y="438"/>
                    </a:cubicBezTo>
                    <a:cubicBezTo>
                      <a:pt x="340" y="438"/>
                      <a:pt x="439" y="340"/>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9" name="Google Shape;6459;p19"/>
              <p:cNvSpPr/>
              <p:nvPr/>
            </p:nvSpPr>
            <p:spPr>
              <a:xfrm>
                <a:off x="8559706" y="5350911"/>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0" name="Google Shape;6460;p19"/>
              <p:cNvSpPr/>
              <p:nvPr/>
            </p:nvSpPr>
            <p:spPr>
              <a:xfrm>
                <a:off x="8559706" y="3828883"/>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1" name="Google Shape;6461;p19"/>
              <p:cNvSpPr/>
              <p:nvPr/>
            </p:nvSpPr>
            <p:spPr>
              <a:xfrm>
                <a:off x="8296189"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2" name="Google Shape;6462;p19"/>
              <p:cNvSpPr/>
              <p:nvPr/>
            </p:nvSpPr>
            <p:spPr>
              <a:xfrm>
                <a:off x="8559706" y="5788926"/>
                <a:ext cx="119780" cy="118963"/>
              </a:xfrm>
              <a:custGeom>
                <a:avLst/>
                <a:gdLst/>
                <a:ahLst/>
                <a:cxnLst/>
                <a:rect l="l" t="t" r="r" b="b"/>
                <a:pathLst>
                  <a:path w="440" h="437" extrusionOk="0">
                    <a:moveTo>
                      <a:pt x="220" y="0"/>
                    </a:moveTo>
                    <a:cubicBezTo>
                      <a:pt x="98" y="0"/>
                      <a:pt x="1" y="98"/>
                      <a:pt x="1" y="218"/>
                    </a:cubicBezTo>
                    <a:cubicBezTo>
                      <a:pt x="1" y="340"/>
                      <a:pt x="99" y="436"/>
                      <a:pt x="220" y="436"/>
                    </a:cubicBezTo>
                    <a:cubicBezTo>
                      <a:pt x="340" y="436"/>
                      <a:pt x="439" y="339"/>
                      <a:pt x="439" y="218"/>
                    </a:cubicBezTo>
                    <a:cubicBezTo>
                      <a:pt x="439"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3" name="Google Shape;6463;p19"/>
              <p:cNvSpPr/>
              <p:nvPr/>
            </p:nvSpPr>
            <p:spPr>
              <a:xfrm>
                <a:off x="8296189"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4" name="Google Shape;6464;p19"/>
              <p:cNvSpPr/>
              <p:nvPr/>
            </p:nvSpPr>
            <p:spPr>
              <a:xfrm>
                <a:off x="8559706" y="4043126"/>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39"/>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5" name="Google Shape;6465;p19"/>
              <p:cNvSpPr/>
              <p:nvPr/>
            </p:nvSpPr>
            <p:spPr>
              <a:xfrm>
                <a:off x="8559706"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0" y="437"/>
                      <a:pt x="439" y="340"/>
                      <a:pt x="439" y="220"/>
                    </a:cubicBezTo>
                    <a:cubicBezTo>
                      <a:pt x="439"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6" name="Google Shape;6466;p19"/>
              <p:cNvSpPr/>
              <p:nvPr/>
            </p:nvSpPr>
            <p:spPr>
              <a:xfrm>
                <a:off x="8559706"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7" name="Google Shape;6467;p19"/>
              <p:cNvSpPr/>
              <p:nvPr/>
            </p:nvSpPr>
            <p:spPr>
              <a:xfrm>
                <a:off x="8032944"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8" name="Google Shape;6468;p19"/>
              <p:cNvSpPr/>
              <p:nvPr/>
            </p:nvSpPr>
            <p:spPr>
              <a:xfrm>
                <a:off x="8296189"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9" name="Google Shape;6469;p19"/>
              <p:cNvSpPr/>
              <p:nvPr/>
            </p:nvSpPr>
            <p:spPr>
              <a:xfrm>
                <a:off x="8032944"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0" name="Google Shape;6470;p19"/>
              <p:cNvSpPr/>
              <p:nvPr/>
            </p:nvSpPr>
            <p:spPr>
              <a:xfrm>
                <a:off x="8032944" y="7096711"/>
                <a:ext cx="119508" cy="119236"/>
              </a:xfrm>
              <a:custGeom>
                <a:avLst/>
                <a:gdLst/>
                <a:ahLst/>
                <a:cxnLst/>
                <a:rect l="l" t="t" r="r" b="b"/>
                <a:pathLst>
                  <a:path w="439" h="438" extrusionOk="0">
                    <a:moveTo>
                      <a:pt x="220" y="0"/>
                    </a:moveTo>
                    <a:cubicBezTo>
                      <a:pt x="98" y="0"/>
                      <a:pt x="0" y="99"/>
                      <a:pt x="0" y="218"/>
                    </a:cubicBezTo>
                    <a:cubicBezTo>
                      <a:pt x="0" y="339"/>
                      <a:pt x="99" y="437"/>
                      <a:pt x="220" y="437"/>
                    </a:cubicBezTo>
                    <a:cubicBezTo>
                      <a:pt x="341" y="437"/>
                      <a:pt x="439" y="339"/>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1" name="Google Shape;6471;p19"/>
              <p:cNvSpPr/>
              <p:nvPr/>
            </p:nvSpPr>
            <p:spPr>
              <a:xfrm>
                <a:off x="8032944"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1" y="437"/>
                      <a:pt x="439" y="340"/>
                      <a:pt x="439" y="220"/>
                    </a:cubicBezTo>
                    <a:cubicBezTo>
                      <a:pt x="439" y="99"/>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2" name="Google Shape;6472;p19"/>
              <p:cNvSpPr/>
              <p:nvPr/>
            </p:nvSpPr>
            <p:spPr>
              <a:xfrm>
                <a:off x="8032944"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3" name="Google Shape;6473;p19"/>
              <p:cNvSpPr/>
              <p:nvPr/>
            </p:nvSpPr>
            <p:spPr>
              <a:xfrm>
                <a:off x="8032944"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39"/>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4" name="Google Shape;6474;p19"/>
              <p:cNvSpPr/>
              <p:nvPr/>
            </p:nvSpPr>
            <p:spPr>
              <a:xfrm>
                <a:off x="7505910"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5" name="Google Shape;6475;p19"/>
              <p:cNvSpPr/>
              <p:nvPr/>
            </p:nvSpPr>
            <p:spPr>
              <a:xfrm>
                <a:off x="7505910"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6" name="Google Shape;6476;p19"/>
              <p:cNvSpPr/>
              <p:nvPr/>
            </p:nvSpPr>
            <p:spPr>
              <a:xfrm>
                <a:off x="8559706" y="7096167"/>
                <a:ext cx="119780" cy="118691"/>
              </a:xfrm>
              <a:custGeom>
                <a:avLst/>
                <a:gdLst/>
                <a:ahLst/>
                <a:cxnLst/>
                <a:rect l="l" t="t" r="r" b="b"/>
                <a:pathLst>
                  <a:path w="440" h="436" extrusionOk="0">
                    <a:moveTo>
                      <a:pt x="220" y="1"/>
                    </a:moveTo>
                    <a:cubicBezTo>
                      <a:pt x="98" y="1"/>
                      <a:pt x="1" y="98"/>
                      <a:pt x="1" y="219"/>
                    </a:cubicBezTo>
                    <a:cubicBezTo>
                      <a:pt x="1" y="332"/>
                      <a:pt x="85" y="425"/>
                      <a:pt x="194" y="435"/>
                    </a:cubicBezTo>
                    <a:cubicBezTo>
                      <a:pt x="261" y="409"/>
                      <a:pt x="327" y="382"/>
                      <a:pt x="392" y="353"/>
                    </a:cubicBezTo>
                    <a:cubicBezTo>
                      <a:pt x="421" y="315"/>
                      <a:pt x="438" y="269"/>
                      <a:pt x="438"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7" name="Google Shape;6477;p19"/>
              <p:cNvSpPr/>
              <p:nvPr/>
            </p:nvSpPr>
            <p:spPr>
              <a:xfrm>
                <a:off x="7505910"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8" name="Google Shape;6478;p19"/>
              <p:cNvSpPr/>
              <p:nvPr/>
            </p:nvSpPr>
            <p:spPr>
              <a:xfrm>
                <a:off x="9051895" y="6877567"/>
                <a:ext cx="93102" cy="83029"/>
              </a:xfrm>
              <a:custGeom>
                <a:avLst/>
                <a:gdLst/>
                <a:ahLst/>
                <a:cxnLst/>
                <a:rect l="l" t="t" r="r" b="b"/>
                <a:pathLst>
                  <a:path w="342" h="305" extrusionOk="0">
                    <a:moveTo>
                      <a:pt x="218" y="1"/>
                    </a:moveTo>
                    <a:cubicBezTo>
                      <a:pt x="98" y="1"/>
                      <a:pt x="0" y="98"/>
                      <a:pt x="0" y="219"/>
                    </a:cubicBezTo>
                    <a:cubicBezTo>
                      <a:pt x="0" y="249"/>
                      <a:pt x="5" y="278"/>
                      <a:pt x="17" y="305"/>
                    </a:cubicBezTo>
                    <a:cubicBezTo>
                      <a:pt x="129" y="219"/>
                      <a:pt x="237" y="130"/>
                      <a:pt x="341" y="38"/>
                    </a:cubicBezTo>
                    <a:cubicBezTo>
                      <a:pt x="306" y="15"/>
                      <a:pt x="265"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9" name="Google Shape;6479;p19"/>
              <p:cNvSpPr/>
              <p:nvPr/>
            </p:nvSpPr>
            <p:spPr>
              <a:xfrm>
                <a:off x="8794367" y="7096167"/>
                <a:ext cx="60707" cy="34301"/>
              </a:xfrm>
              <a:custGeom>
                <a:avLst/>
                <a:gdLst/>
                <a:ahLst/>
                <a:cxnLst/>
                <a:rect l="l" t="t" r="r" b="b"/>
                <a:pathLst>
                  <a:path w="223" h="126" extrusionOk="0">
                    <a:moveTo>
                      <a:pt x="198" y="1"/>
                    </a:moveTo>
                    <a:cubicBezTo>
                      <a:pt x="111" y="1"/>
                      <a:pt x="36" y="52"/>
                      <a:pt x="0" y="125"/>
                    </a:cubicBezTo>
                    <a:cubicBezTo>
                      <a:pt x="75" y="87"/>
                      <a:pt x="148" y="45"/>
                      <a:pt x="222" y="2"/>
                    </a:cubicBezTo>
                    <a:cubicBezTo>
                      <a:pt x="215" y="2"/>
                      <a:pt x="205"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0" name="Google Shape;6480;p19"/>
              <p:cNvSpPr/>
              <p:nvPr/>
            </p:nvSpPr>
            <p:spPr>
              <a:xfrm>
                <a:off x="8040022" y="7315310"/>
                <a:ext cx="98819" cy="31306"/>
              </a:xfrm>
              <a:custGeom>
                <a:avLst/>
                <a:gdLst/>
                <a:ahLst/>
                <a:cxnLst/>
                <a:rect l="l" t="t" r="r" b="b"/>
                <a:pathLst>
                  <a:path w="363" h="115" extrusionOk="0">
                    <a:moveTo>
                      <a:pt x="194" y="0"/>
                    </a:moveTo>
                    <a:cubicBezTo>
                      <a:pt x="112" y="0"/>
                      <a:pt x="37" y="46"/>
                      <a:pt x="0" y="115"/>
                    </a:cubicBezTo>
                    <a:cubicBezTo>
                      <a:pt x="122" y="106"/>
                      <a:pt x="242" y="95"/>
                      <a:pt x="363" y="80"/>
                    </a:cubicBezTo>
                    <a:cubicBezTo>
                      <a:pt x="323" y="30"/>
                      <a:pt x="262" y="0"/>
                      <a:pt x="1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1" name="Google Shape;6481;p19"/>
              <p:cNvSpPr/>
              <p:nvPr/>
            </p:nvSpPr>
            <p:spPr>
              <a:xfrm>
                <a:off x="8032944"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2" name="Google Shape;6482;p19"/>
              <p:cNvSpPr/>
              <p:nvPr/>
            </p:nvSpPr>
            <p:spPr>
              <a:xfrm>
                <a:off x="8032944"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3" name="Google Shape;6483;p19"/>
              <p:cNvSpPr/>
              <p:nvPr/>
            </p:nvSpPr>
            <p:spPr>
              <a:xfrm>
                <a:off x="8032944"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4" name="Google Shape;6484;p19"/>
              <p:cNvSpPr/>
              <p:nvPr/>
            </p:nvSpPr>
            <p:spPr>
              <a:xfrm>
                <a:off x="8032944"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5" name="Google Shape;6485;p19"/>
              <p:cNvSpPr/>
              <p:nvPr/>
            </p:nvSpPr>
            <p:spPr>
              <a:xfrm>
                <a:off x="8033217" y="3611645"/>
                <a:ext cx="119236" cy="118147"/>
              </a:xfrm>
              <a:custGeom>
                <a:avLst/>
                <a:gdLst/>
                <a:ahLst/>
                <a:cxnLst/>
                <a:rect l="l" t="t" r="r" b="b"/>
                <a:pathLst>
                  <a:path w="438" h="434" extrusionOk="0">
                    <a:moveTo>
                      <a:pt x="183" y="0"/>
                    </a:moveTo>
                    <a:cubicBezTo>
                      <a:pt x="79" y="16"/>
                      <a:pt x="1" y="107"/>
                      <a:pt x="1" y="215"/>
                    </a:cubicBezTo>
                    <a:cubicBezTo>
                      <a:pt x="1" y="337"/>
                      <a:pt x="98" y="433"/>
                      <a:pt x="219" y="433"/>
                    </a:cubicBezTo>
                    <a:cubicBezTo>
                      <a:pt x="340" y="433"/>
                      <a:pt x="438" y="336"/>
                      <a:pt x="438" y="215"/>
                    </a:cubicBezTo>
                    <a:cubicBezTo>
                      <a:pt x="438" y="122"/>
                      <a:pt x="378" y="42"/>
                      <a:pt x="296" y="10"/>
                    </a:cubicBezTo>
                    <a:lnTo>
                      <a:pt x="18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6" name="Google Shape;6486;p19"/>
              <p:cNvSpPr/>
              <p:nvPr/>
            </p:nvSpPr>
            <p:spPr>
              <a:xfrm>
                <a:off x="8296189" y="3644312"/>
                <a:ext cx="119780" cy="85479"/>
              </a:xfrm>
              <a:custGeom>
                <a:avLst/>
                <a:gdLst/>
                <a:ahLst/>
                <a:cxnLst/>
                <a:rect l="l" t="t" r="r" b="b"/>
                <a:pathLst>
                  <a:path w="440" h="314" extrusionOk="0">
                    <a:moveTo>
                      <a:pt x="24" y="1"/>
                    </a:moveTo>
                    <a:cubicBezTo>
                      <a:pt x="9" y="30"/>
                      <a:pt x="1" y="61"/>
                      <a:pt x="1" y="95"/>
                    </a:cubicBezTo>
                    <a:cubicBezTo>
                      <a:pt x="2" y="216"/>
                      <a:pt x="100" y="313"/>
                      <a:pt x="220" y="313"/>
                    </a:cubicBezTo>
                    <a:cubicBezTo>
                      <a:pt x="339" y="313"/>
                      <a:pt x="435" y="219"/>
                      <a:pt x="440" y="103"/>
                    </a:cubicBezTo>
                    <a:cubicBezTo>
                      <a:pt x="303" y="65"/>
                      <a:pt x="163" y="31"/>
                      <a:pt x="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7" name="Google Shape;6487;p19"/>
              <p:cNvSpPr/>
              <p:nvPr/>
            </p:nvSpPr>
            <p:spPr>
              <a:xfrm>
                <a:off x="8032944"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1" y="438"/>
                      <a:pt x="439" y="339"/>
                      <a:pt x="439" y="220"/>
                    </a:cubicBezTo>
                    <a:cubicBezTo>
                      <a:pt x="439" y="99"/>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8" name="Google Shape;6488;p19"/>
              <p:cNvSpPr/>
              <p:nvPr/>
            </p:nvSpPr>
            <p:spPr>
              <a:xfrm>
                <a:off x="8032944"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9" name="Google Shape;6489;p19"/>
              <p:cNvSpPr/>
              <p:nvPr/>
            </p:nvSpPr>
            <p:spPr>
              <a:xfrm>
                <a:off x="8032944"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0" name="Google Shape;6490;p19"/>
              <p:cNvSpPr/>
              <p:nvPr/>
            </p:nvSpPr>
            <p:spPr>
              <a:xfrm>
                <a:off x="8032944"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1" y="437"/>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1" name="Google Shape;6491;p19"/>
              <p:cNvSpPr/>
              <p:nvPr/>
            </p:nvSpPr>
            <p:spPr>
              <a:xfrm>
                <a:off x="8032944"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1" y="438"/>
                      <a:pt x="439" y="340"/>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2" name="Google Shape;6492;p19"/>
              <p:cNvSpPr/>
              <p:nvPr/>
            </p:nvSpPr>
            <p:spPr>
              <a:xfrm>
                <a:off x="8032944"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1" y="436"/>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3" name="Google Shape;6493;p19"/>
              <p:cNvSpPr/>
              <p:nvPr/>
            </p:nvSpPr>
            <p:spPr>
              <a:xfrm>
                <a:off x="9051895" y="4480597"/>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4" name="Google Shape;6494;p19"/>
              <p:cNvSpPr/>
              <p:nvPr/>
            </p:nvSpPr>
            <p:spPr>
              <a:xfrm>
                <a:off x="9578657" y="6226397"/>
                <a:ext cx="51451" cy="90380"/>
              </a:xfrm>
              <a:custGeom>
                <a:avLst/>
                <a:gdLst/>
                <a:ahLst/>
                <a:cxnLst/>
                <a:rect l="l" t="t" r="r" b="b"/>
                <a:pathLst>
                  <a:path w="189" h="332" extrusionOk="0">
                    <a:moveTo>
                      <a:pt x="188" y="0"/>
                    </a:moveTo>
                    <a:lnTo>
                      <a:pt x="188" y="0"/>
                    </a:lnTo>
                    <a:cubicBezTo>
                      <a:pt x="82" y="16"/>
                      <a:pt x="1" y="108"/>
                      <a:pt x="1" y="217"/>
                    </a:cubicBezTo>
                    <a:cubicBezTo>
                      <a:pt x="1" y="258"/>
                      <a:pt x="12" y="297"/>
                      <a:pt x="32" y="332"/>
                    </a:cubicBezTo>
                    <a:cubicBezTo>
                      <a:pt x="87" y="223"/>
                      <a:pt x="138" y="114"/>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5" name="Google Shape;6495;p19"/>
              <p:cNvSpPr/>
              <p:nvPr/>
            </p:nvSpPr>
            <p:spPr>
              <a:xfrm>
                <a:off x="9578657"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6" name="Google Shape;6496;p19"/>
              <p:cNvSpPr/>
              <p:nvPr/>
            </p:nvSpPr>
            <p:spPr>
              <a:xfrm>
                <a:off x="9315140" y="4269620"/>
                <a:ext cx="102902" cy="111886"/>
              </a:xfrm>
              <a:custGeom>
                <a:avLst/>
                <a:gdLst/>
                <a:ahLst/>
                <a:cxnLst/>
                <a:rect l="l" t="t" r="r" b="b"/>
                <a:pathLst>
                  <a:path w="378" h="411" extrusionOk="0">
                    <a:moveTo>
                      <a:pt x="110" y="0"/>
                    </a:moveTo>
                    <a:cubicBezTo>
                      <a:pt x="45" y="41"/>
                      <a:pt x="1" y="112"/>
                      <a:pt x="1" y="193"/>
                    </a:cubicBezTo>
                    <a:cubicBezTo>
                      <a:pt x="1" y="314"/>
                      <a:pt x="98" y="410"/>
                      <a:pt x="219" y="410"/>
                    </a:cubicBezTo>
                    <a:cubicBezTo>
                      <a:pt x="282" y="410"/>
                      <a:pt x="339" y="385"/>
                      <a:pt x="378" y="342"/>
                    </a:cubicBezTo>
                    <a:cubicBezTo>
                      <a:pt x="292" y="224"/>
                      <a:pt x="203" y="112"/>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7" name="Google Shape;6497;p19"/>
              <p:cNvSpPr/>
              <p:nvPr/>
            </p:nvSpPr>
            <p:spPr>
              <a:xfrm>
                <a:off x="8559706" y="6225853"/>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8" name="Google Shape;6498;p19"/>
              <p:cNvSpPr/>
              <p:nvPr/>
            </p:nvSpPr>
            <p:spPr>
              <a:xfrm>
                <a:off x="9315140"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9" name="Google Shape;6499;p19"/>
              <p:cNvSpPr/>
              <p:nvPr/>
            </p:nvSpPr>
            <p:spPr>
              <a:xfrm>
                <a:off x="9315140" y="4699197"/>
                <a:ext cx="119508" cy="119508"/>
              </a:xfrm>
              <a:custGeom>
                <a:avLst/>
                <a:gdLst/>
                <a:ahLst/>
                <a:cxnLst/>
                <a:rect l="l" t="t" r="r" b="b"/>
                <a:pathLst>
                  <a:path w="439" h="439" extrusionOk="0">
                    <a:moveTo>
                      <a:pt x="219" y="1"/>
                    </a:moveTo>
                    <a:cubicBezTo>
                      <a:pt x="97" y="1"/>
                      <a:pt x="1" y="100"/>
                      <a:pt x="1" y="220"/>
                    </a:cubicBezTo>
                    <a:cubicBezTo>
                      <a:pt x="1" y="341"/>
                      <a:pt x="98" y="438"/>
                      <a:pt x="219" y="438"/>
                    </a:cubicBezTo>
                    <a:cubicBezTo>
                      <a:pt x="339" y="438"/>
                      <a:pt x="438" y="341"/>
                      <a:pt x="438" y="220"/>
                    </a:cubicBezTo>
                    <a:cubicBezTo>
                      <a:pt x="438"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0" name="Google Shape;6500;p19"/>
              <p:cNvSpPr/>
              <p:nvPr/>
            </p:nvSpPr>
            <p:spPr>
              <a:xfrm>
                <a:off x="9051895" y="6225853"/>
                <a:ext cx="119508" cy="119508"/>
              </a:xfrm>
              <a:custGeom>
                <a:avLst/>
                <a:gdLst/>
                <a:ahLst/>
                <a:cxnLst/>
                <a:rect l="l" t="t" r="r" b="b"/>
                <a:pathLst>
                  <a:path w="439" h="439" extrusionOk="0">
                    <a:moveTo>
                      <a:pt x="218" y="1"/>
                    </a:moveTo>
                    <a:cubicBezTo>
                      <a:pt x="96" y="1"/>
                      <a:pt x="0" y="98"/>
                      <a:pt x="0" y="219"/>
                    </a:cubicBezTo>
                    <a:cubicBezTo>
                      <a:pt x="0" y="341"/>
                      <a:pt x="98" y="438"/>
                      <a:pt x="218" y="438"/>
                    </a:cubicBezTo>
                    <a:cubicBezTo>
                      <a:pt x="339" y="438"/>
                      <a:pt x="438" y="339"/>
                      <a:pt x="438" y="219"/>
                    </a:cubicBezTo>
                    <a:cubicBezTo>
                      <a:pt x="439" y="98"/>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1" name="Google Shape;6501;p19"/>
              <p:cNvSpPr/>
              <p:nvPr/>
            </p:nvSpPr>
            <p:spPr>
              <a:xfrm>
                <a:off x="9315140"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40" y="99"/>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2" name="Google Shape;6502;p19"/>
              <p:cNvSpPr/>
              <p:nvPr/>
            </p:nvSpPr>
            <p:spPr>
              <a:xfrm>
                <a:off x="9051895"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3" name="Google Shape;6503;p19"/>
              <p:cNvSpPr/>
              <p:nvPr/>
            </p:nvSpPr>
            <p:spPr>
              <a:xfrm>
                <a:off x="9051895"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4" name="Google Shape;6504;p19"/>
              <p:cNvSpPr/>
              <p:nvPr/>
            </p:nvSpPr>
            <p:spPr>
              <a:xfrm>
                <a:off x="9051895"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9" y="438"/>
                      <a:pt x="438" y="339"/>
                      <a:pt x="438" y="220"/>
                    </a:cubicBezTo>
                    <a:cubicBezTo>
                      <a:pt x="438" y="200"/>
                      <a:pt x="433" y="182"/>
                      <a:pt x="430" y="163"/>
                    </a:cubicBezTo>
                    <a:cubicBezTo>
                      <a:pt x="369" y="108"/>
                      <a:pt x="308" y="55"/>
                      <a:pt x="245" y="1"/>
                    </a:cubicBezTo>
                    <a:cubicBezTo>
                      <a:pt x="243" y="1"/>
                      <a:pt x="240" y="2"/>
                      <a:pt x="238" y="2"/>
                    </a:cubicBezTo>
                    <a:cubicBezTo>
                      <a:pt x="232" y="2"/>
                      <a:pt x="226"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5" name="Google Shape;6505;p19"/>
              <p:cNvSpPr/>
              <p:nvPr/>
            </p:nvSpPr>
            <p:spPr>
              <a:xfrm>
                <a:off x="9578657" y="4702463"/>
                <a:ext cx="86024" cy="116241"/>
              </a:xfrm>
              <a:custGeom>
                <a:avLst/>
                <a:gdLst/>
                <a:ahLst/>
                <a:cxnLst/>
                <a:rect l="l" t="t" r="r" b="b"/>
                <a:pathLst>
                  <a:path w="316" h="427" extrusionOk="0">
                    <a:moveTo>
                      <a:pt x="147" y="0"/>
                    </a:moveTo>
                    <a:cubicBezTo>
                      <a:pt x="61" y="32"/>
                      <a:pt x="1" y="114"/>
                      <a:pt x="1" y="208"/>
                    </a:cubicBezTo>
                    <a:cubicBezTo>
                      <a:pt x="1" y="330"/>
                      <a:pt x="98" y="426"/>
                      <a:pt x="219" y="426"/>
                    </a:cubicBezTo>
                    <a:cubicBezTo>
                      <a:pt x="253" y="426"/>
                      <a:pt x="284" y="417"/>
                      <a:pt x="316" y="403"/>
                    </a:cubicBezTo>
                    <a:cubicBezTo>
                      <a:pt x="263" y="267"/>
                      <a:pt x="208" y="132"/>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6" name="Google Shape;6506;p19"/>
              <p:cNvSpPr/>
              <p:nvPr/>
            </p:nvSpPr>
            <p:spPr>
              <a:xfrm>
                <a:off x="9051895"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39" y="438"/>
                      <a:pt x="438" y="339"/>
                      <a:pt x="438" y="219"/>
                    </a:cubicBezTo>
                    <a:cubicBezTo>
                      <a:pt x="438" y="98"/>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7" name="Google Shape;6507;p19"/>
              <p:cNvSpPr/>
              <p:nvPr/>
            </p:nvSpPr>
            <p:spPr>
              <a:xfrm>
                <a:off x="9578657"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8" name="Google Shape;6508;p19"/>
              <p:cNvSpPr/>
              <p:nvPr/>
            </p:nvSpPr>
            <p:spPr>
              <a:xfrm>
                <a:off x="9315140"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40" y="98"/>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9" name="Google Shape;6509;p19"/>
              <p:cNvSpPr/>
              <p:nvPr/>
            </p:nvSpPr>
            <p:spPr>
              <a:xfrm>
                <a:off x="9578657"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0" name="Google Shape;6510;p19"/>
              <p:cNvSpPr/>
              <p:nvPr/>
            </p:nvSpPr>
            <p:spPr>
              <a:xfrm>
                <a:off x="9051895" y="5788926"/>
                <a:ext cx="119508" cy="118963"/>
              </a:xfrm>
              <a:custGeom>
                <a:avLst/>
                <a:gdLst/>
                <a:ahLst/>
                <a:cxnLst/>
                <a:rect l="l" t="t" r="r" b="b"/>
                <a:pathLst>
                  <a:path w="439" h="437" extrusionOk="0">
                    <a:moveTo>
                      <a:pt x="218" y="0"/>
                    </a:moveTo>
                    <a:cubicBezTo>
                      <a:pt x="96" y="0"/>
                      <a:pt x="0" y="98"/>
                      <a:pt x="0" y="218"/>
                    </a:cubicBezTo>
                    <a:cubicBezTo>
                      <a:pt x="0" y="340"/>
                      <a:pt x="98" y="436"/>
                      <a:pt x="218" y="436"/>
                    </a:cubicBezTo>
                    <a:cubicBezTo>
                      <a:pt x="339" y="436"/>
                      <a:pt x="438" y="339"/>
                      <a:pt x="438" y="218"/>
                    </a:cubicBezTo>
                    <a:cubicBezTo>
                      <a:pt x="439" y="96"/>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1" name="Google Shape;6511;p19"/>
              <p:cNvSpPr/>
              <p:nvPr/>
            </p:nvSpPr>
            <p:spPr>
              <a:xfrm>
                <a:off x="9578657"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2" name="Google Shape;6512;p19"/>
              <p:cNvSpPr/>
              <p:nvPr/>
            </p:nvSpPr>
            <p:spPr>
              <a:xfrm>
                <a:off x="9578657"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3" name="Google Shape;6513;p19"/>
              <p:cNvSpPr/>
              <p:nvPr/>
            </p:nvSpPr>
            <p:spPr>
              <a:xfrm>
                <a:off x="9315140" y="6659512"/>
                <a:ext cx="50362" cy="59346"/>
              </a:xfrm>
              <a:custGeom>
                <a:avLst/>
                <a:gdLst/>
                <a:ahLst/>
                <a:cxnLst/>
                <a:rect l="l" t="t" r="r" b="b"/>
                <a:pathLst>
                  <a:path w="185" h="218" extrusionOk="0">
                    <a:moveTo>
                      <a:pt x="184" y="1"/>
                    </a:moveTo>
                    <a:lnTo>
                      <a:pt x="184" y="1"/>
                    </a:lnTo>
                    <a:cubicBezTo>
                      <a:pt x="81" y="18"/>
                      <a:pt x="1" y="108"/>
                      <a:pt x="1" y="217"/>
                    </a:cubicBezTo>
                    <a:cubicBezTo>
                      <a:pt x="63" y="147"/>
                      <a:pt x="124" y="74"/>
                      <a:pt x="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4" name="Google Shape;6514;p19"/>
              <p:cNvSpPr/>
              <p:nvPr/>
            </p:nvSpPr>
            <p:spPr>
              <a:xfrm>
                <a:off x="9315140" y="6444452"/>
                <a:ext cx="119508" cy="119236"/>
              </a:xfrm>
              <a:custGeom>
                <a:avLst/>
                <a:gdLst/>
                <a:ahLst/>
                <a:cxnLst/>
                <a:rect l="l" t="t" r="r" b="b"/>
                <a:pathLst>
                  <a:path w="439" h="438" extrusionOk="0">
                    <a:moveTo>
                      <a:pt x="219" y="1"/>
                    </a:moveTo>
                    <a:cubicBezTo>
                      <a:pt x="97" y="1"/>
                      <a:pt x="1" y="98"/>
                      <a:pt x="1" y="219"/>
                    </a:cubicBezTo>
                    <a:cubicBezTo>
                      <a:pt x="1" y="339"/>
                      <a:pt x="98" y="438"/>
                      <a:pt x="219" y="438"/>
                    </a:cubicBezTo>
                    <a:cubicBezTo>
                      <a:pt x="339" y="438"/>
                      <a:pt x="438" y="339"/>
                      <a:pt x="438" y="219"/>
                    </a:cubicBezTo>
                    <a:cubicBezTo>
                      <a:pt x="438" y="98"/>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5" name="Google Shape;6515;p19"/>
              <p:cNvSpPr/>
              <p:nvPr/>
            </p:nvSpPr>
            <p:spPr>
              <a:xfrm>
                <a:off x="9315140"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6" name="Google Shape;6516;p19"/>
              <p:cNvSpPr/>
              <p:nvPr/>
            </p:nvSpPr>
            <p:spPr>
              <a:xfrm>
                <a:off x="9315140"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7" name="Google Shape;6517;p19"/>
              <p:cNvSpPr/>
              <p:nvPr/>
            </p:nvSpPr>
            <p:spPr>
              <a:xfrm>
                <a:off x="9315140"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40" y="96"/>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8" name="Google Shape;6518;p19"/>
              <p:cNvSpPr/>
              <p:nvPr/>
            </p:nvSpPr>
            <p:spPr>
              <a:xfrm>
                <a:off x="9315140"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40" y="96"/>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9" name="Google Shape;6519;p19"/>
              <p:cNvSpPr/>
              <p:nvPr/>
            </p:nvSpPr>
            <p:spPr>
              <a:xfrm>
                <a:off x="9315140" y="6007526"/>
                <a:ext cx="119508" cy="119236"/>
              </a:xfrm>
              <a:custGeom>
                <a:avLst/>
                <a:gdLst/>
                <a:ahLst/>
                <a:cxnLst/>
                <a:rect l="l" t="t" r="r" b="b"/>
                <a:pathLst>
                  <a:path w="439" h="438" extrusionOk="0">
                    <a:moveTo>
                      <a:pt x="219" y="0"/>
                    </a:moveTo>
                    <a:cubicBezTo>
                      <a:pt x="97" y="0"/>
                      <a:pt x="1" y="98"/>
                      <a:pt x="1" y="218"/>
                    </a:cubicBezTo>
                    <a:cubicBezTo>
                      <a:pt x="1" y="338"/>
                      <a:pt x="98" y="437"/>
                      <a:pt x="219" y="437"/>
                    </a:cubicBezTo>
                    <a:cubicBezTo>
                      <a:pt x="339" y="437"/>
                      <a:pt x="438" y="338"/>
                      <a:pt x="438" y="218"/>
                    </a:cubicBezTo>
                    <a:cubicBezTo>
                      <a:pt x="438" y="98"/>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0" name="Google Shape;6520;p19"/>
              <p:cNvSpPr/>
              <p:nvPr/>
            </p:nvSpPr>
            <p:spPr>
              <a:xfrm>
                <a:off x="9578657" y="6007526"/>
                <a:ext cx="117330" cy="119236"/>
              </a:xfrm>
              <a:custGeom>
                <a:avLst/>
                <a:gdLst/>
                <a:ahLst/>
                <a:cxnLst/>
                <a:rect l="l" t="t" r="r" b="b"/>
                <a:pathLst>
                  <a:path w="431" h="438" extrusionOk="0">
                    <a:moveTo>
                      <a:pt x="219" y="0"/>
                    </a:moveTo>
                    <a:cubicBezTo>
                      <a:pt x="97" y="0"/>
                      <a:pt x="1" y="98"/>
                      <a:pt x="1" y="218"/>
                    </a:cubicBezTo>
                    <a:cubicBezTo>
                      <a:pt x="1" y="338"/>
                      <a:pt x="98" y="437"/>
                      <a:pt x="219" y="437"/>
                    </a:cubicBezTo>
                    <a:cubicBezTo>
                      <a:pt x="269" y="437"/>
                      <a:pt x="316" y="419"/>
                      <a:pt x="352" y="391"/>
                    </a:cubicBezTo>
                    <a:cubicBezTo>
                      <a:pt x="378" y="317"/>
                      <a:pt x="405" y="240"/>
                      <a:pt x="431" y="162"/>
                    </a:cubicBezTo>
                    <a:cubicBezTo>
                      <a:pt x="406" y="69"/>
                      <a:pt x="32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1" name="Google Shape;6521;p19"/>
              <p:cNvSpPr/>
              <p:nvPr/>
            </p:nvSpPr>
            <p:spPr>
              <a:xfrm>
                <a:off x="8788378"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2" name="Google Shape;6522;p19"/>
              <p:cNvSpPr/>
              <p:nvPr/>
            </p:nvSpPr>
            <p:spPr>
              <a:xfrm>
                <a:off x="8788378"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3" name="Google Shape;6523;p19"/>
              <p:cNvSpPr/>
              <p:nvPr/>
            </p:nvSpPr>
            <p:spPr>
              <a:xfrm>
                <a:off x="8788378"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4" name="Google Shape;6524;p19"/>
              <p:cNvSpPr/>
              <p:nvPr/>
            </p:nvSpPr>
            <p:spPr>
              <a:xfrm>
                <a:off x="8788378"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5" name="Google Shape;6525;p19"/>
              <p:cNvSpPr/>
              <p:nvPr/>
            </p:nvSpPr>
            <p:spPr>
              <a:xfrm>
                <a:off x="8788378"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6" name="Google Shape;6526;p19"/>
              <p:cNvSpPr/>
              <p:nvPr/>
            </p:nvSpPr>
            <p:spPr>
              <a:xfrm>
                <a:off x="8788378"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7" name="Google Shape;6527;p19"/>
              <p:cNvSpPr/>
              <p:nvPr/>
            </p:nvSpPr>
            <p:spPr>
              <a:xfrm>
                <a:off x="8788378"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8" name="Google Shape;6528;p19"/>
              <p:cNvSpPr/>
              <p:nvPr/>
            </p:nvSpPr>
            <p:spPr>
              <a:xfrm>
                <a:off x="8559706" y="6877567"/>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9" name="Google Shape;6529;p19"/>
              <p:cNvSpPr/>
              <p:nvPr/>
            </p:nvSpPr>
            <p:spPr>
              <a:xfrm>
                <a:off x="8559706" y="6444452"/>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0" name="Google Shape;6530;p19"/>
              <p:cNvSpPr/>
              <p:nvPr/>
            </p:nvSpPr>
            <p:spPr>
              <a:xfrm>
                <a:off x="8788378" y="4043126"/>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39"/>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1" name="Google Shape;6531;p19"/>
              <p:cNvSpPr/>
              <p:nvPr/>
            </p:nvSpPr>
            <p:spPr>
              <a:xfrm>
                <a:off x="8788378" y="3836777"/>
                <a:ext cx="119236" cy="111613"/>
              </a:xfrm>
              <a:custGeom>
                <a:avLst/>
                <a:gdLst/>
                <a:ahLst/>
                <a:cxnLst/>
                <a:rect l="l" t="t" r="r" b="b"/>
                <a:pathLst>
                  <a:path w="438" h="410" extrusionOk="0">
                    <a:moveTo>
                      <a:pt x="110" y="1"/>
                    </a:moveTo>
                    <a:cubicBezTo>
                      <a:pt x="45" y="39"/>
                      <a:pt x="1" y="111"/>
                      <a:pt x="1" y="191"/>
                    </a:cubicBezTo>
                    <a:cubicBezTo>
                      <a:pt x="1" y="313"/>
                      <a:pt x="98" y="409"/>
                      <a:pt x="219" y="409"/>
                    </a:cubicBezTo>
                    <a:cubicBezTo>
                      <a:pt x="339" y="409"/>
                      <a:pt x="435" y="313"/>
                      <a:pt x="438" y="194"/>
                    </a:cubicBezTo>
                    <a:cubicBezTo>
                      <a:pt x="330" y="127"/>
                      <a:pt x="220" y="62"/>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2" name="Google Shape;6532;p19"/>
              <p:cNvSpPr/>
              <p:nvPr/>
            </p:nvSpPr>
            <p:spPr>
              <a:xfrm>
                <a:off x="8559706"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3" name="Google Shape;6533;p19"/>
              <p:cNvSpPr/>
              <p:nvPr/>
            </p:nvSpPr>
            <p:spPr>
              <a:xfrm>
                <a:off x="9051895"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9" y="438"/>
                      <a:pt x="438" y="341"/>
                      <a:pt x="438" y="220"/>
                    </a:cubicBezTo>
                    <a:cubicBezTo>
                      <a:pt x="438"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4" name="Google Shape;6534;p19"/>
              <p:cNvSpPr/>
              <p:nvPr/>
            </p:nvSpPr>
            <p:spPr>
              <a:xfrm>
                <a:off x="8788378"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5" name="Google Shape;6535;p19"/>
              <p:cNvSpPr/>
              <p:nvPr/>
            </p:nvSpPr>
            <p:spPr>
              <a:xfrm>
                <a:off x="9051895" y="4917796"/>
                <a:ext cx="119508" cy="119236"/>
              </a:xfrm>
              <a:custGeom>
                <a:avLst/>
                <a:gdLst/>
                <a:ahLst/>
                <a:cxnLst/>
                <a:rect l="l" t="t" r="r" b="b"/>
                <a:pathLst>
                  <a:path w="439" h="438" extrusionOk="0">
                    <a:moveTo>
                      <a:pt x="218" y="1"/>
                    </a:moveTo>
                    <a:cubicBezTo>
                      <a:pt x="96" y="1"/>
                      <a:pt x="0" y="99"/>
                      <a:pt x="0" y="220"/>
                    </a:cubicBezTo>
                    <a:cubicBezTo>
                      <a:pt x="0" y="342"/>
                      <a:pt x="98" y="438"/>
                      <a:pt x="218" y="438"/>
                    </a:cubicBezTo>
                    <a:cubicBezTo>
                      <a:pt x="339" y="438"/>
                      <a:pt x="438" y="339"/>
                      <a:pt x="438" y="220"/>
                    </a:cubicBezTo>
                    <a:cubicBezTo>
                      <a:pt x="439" y="99"/>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6" name="Google Shape;6536;p19"/>
              <p:cNvSpPr/>
              <p:nvPr/>
            </p:nvSpPr>
            <p:spPr>
              <a:xfrm>
                <a:off x="7505910"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7" name="Google Shape;6537;p19"/>
              <p:cNvSpPr/>
              <p:nvPr/>
            </p:nvSpPr>
            <p:spPr>
              <a:xfrm>
                <a:off x="9051895"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39" y="437"/>
                      <a:pt x="438" y="340"/>
                      <a:pt x="438" y="220"/>
                    </a:cubicBezTo>
                    <a:cubicBezTo>
                      <a:pt x="438" y="99"/>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8" name="Google Shape;6538;p19"/>
              <p:cNvSpPr/>
              <p:nvPr/>
            </p:nvSpPr>
            <p:spPr>
              <a:xfrm>
                <a:off x="9051895" y="5350911"/>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9" name="Google Shape;6539;p19"/>
              <p:cNvSpPr/>
              <p:nvPr/>
            </p:nvSpPr>
            <p:spPr>
              <a:xfrm>
                <a:off x="9051895" y="5137212"/>
                <a:ext cx="119508" cy="119236"/>
              </a:xfrm>
              <a:custGeom>
                <a:avLst/>
                <a:gdLst/>
                <a:ahLst/>
                <a:cxnLst/>
                <a:rect l="l" t="t" r="r" b="b"/>
                <a:pathLst>
                  <a:path w="439" h="438" extrusionOk="0">
                    <a:moveTo>
                      <a:pt x="218" y="0"/>
                    </a:moveTo>
                    <a:cubicBezTo>
                      <a:pt x="96" y="0"/>
                      <a:pt x="0" y="98"/>
                      <a:pt x="0" y="218"/>
                    </a:cubicBezTo>
                    <a:cubicBezTo>
                      <a:pt x="0" y="340"/>
                      <a:pt x="98" y="437"/>
                      <a:pt x="218" y="437"/>
                    </a:cubicBezTo>
                    <a:cubicBezTo>
                      <a:pt x="339" y="437"/>
                      <a:pt x="438" y="339"/>
                      <a:pt x="438" y="218"/>
                    </a:cubicBezTo>
                    <a:cubicBezTo>
                      <a:pt x="439" y="96"/>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0" name="Google Shape;6540;p19"/>
              <p:cNvSpPr/>
              <p:nvPr/>
            </p:nvSpPr>
            <p:spPr>
              <a:xfrm>
                <a:off x="9051895" y="5569510"/>
                <a:ext cx="119508" cy="119236"/>
              </a:xfrm>
              <a:custGeom>
                <a:avLst/>
                <a:gdLst/>
                <a:ahLst/>
                <a:cxnLst/>
                <a:rect l="l" t="t" r="r" b="b"/>
                <a:pathLst>
                  <a:path w="439" h="438" extrusionOk="0">
                    <a:moveTo>
                      <a:pt x="218" y="1"/>
                    </a:moveTo>
                    <a:cubicBezTo>
                      <a:pt x="96" y="1"/>
                      <a:pt x="0" y="100"/>
                      <a:pt x="0" y="220"/>
                    </a:cubicBezTo>
                    <a:cubicBezTo>
                      <a:pt x="0" y="342"/>
                      <a:pt x="98" y="438"/>
                      <a:pt x="218" y="438"/>
                    </a:cubicBezTo>
                    <a:cubicBezTo>
                      <a:pt x="339" y="438"/>
                      <a:pt x="438" y="340"/>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1" name="Google Shape;6541;p19"/>
              <p:cNvSpPr/>
              <p:nvPr/>
            </p:nvSpPr>
            <p:spPr>
              <a:xfrm>
                <a:off x="8788378"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2" name="Google Shape;6542;p19"/>
              <p:cNvSpPr/>
              <p:nvPr/>
            </p:nvSpPr>
            <p:spPr>
              <a:xfrm>
                <a:off x="8788378"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3" name="Google Shape;6543;p19"/>
              <p:cNvSpPr/>
              <p:nvPr/>
            </p:nvSpPr>
            <p:spPr>
              <a:xfrm>
                <a:off x="8788378" y="6877567"/>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4" name="Google Shape;6544;p19"/>
              <p:cNvSpPr/>
              <p:nvPr/>
            </p:nvSpPr>
            <p:spPr>
              <a:xfrm>
                <a:off x="8788378" y="6659240"/>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5" name="Google Shape;6545;p19"/>
              <p:cNvSpPr/>
              <p:nvPr/>
            </p:nvSpPr>
            <p:spPr>
              <a:xfrm>
                <a:off x="8788378"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6" name="Google Shape;6546;p19"/>
              <p:cNvSpPr/>
              <p:nvPr/>
            </p:nvSpPr>
            <p:spPr>
              <a:xfrm>
                <a:off x="6224532"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38" y="437"/>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7" name="Google Shape;6547;p19"/>
              <p:cNvSpPr/>
              <p:nvPr/>
            </p:nvSpPr>
            <p:spPr>
              <a:xfrm>
                <a:off x="6224532"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38" y="436"/>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8" name="Google Shape;6548;p19"/>
              <p:cNvSpPr/>
              <p:nvPr/>
            </p:nvSpPr>
            <p:spPr>
              <a:xfrm>
                <a:off x="6224532"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8"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9" name="Google Shape;6549;p19"/>
              <p:cNvSpPr/>
              <p:nvPr/>
            </p:nvSpPr>
            <p:spPr>
              <a:xfrm>
                <a:off x="6259649" y="4492031"/>
                <a:ext cx="84118" cy="108891"/>
              </a:xfrm>
              <a:custGeom>
                <a:avLst/>
                <a:gdLst/>
                <a:ahLst/>
                <a:cxnLst/>
                <a:rect l="l" t="t" r="r" b="b"/>
                <a:pathLst>
                  <a:path w="309" h="400" extrusionOk="0">
                    <a:moveTo>
                      <a:pt x="217" y="1"/>
                    </a:moveTo>
                    <a:cubicBezTo>
                      <a:pt x="139" y="124"/>
                      <a:pt x="67" y="250"/>
                      <a:pt x="0" y="379"/>
                    </a:cubicBezTo>
                    <a:cubicBezTo>
                      <a:pt x="26" y="392"/>
                      <a:pt x="57" y="399"/>
                      <a:pt x="89" y="399"/>
                    </a:cubicBezTo>
                    <a:cubicBezTo>
                      <a:pt x="209" y="396"/>
                      <a:pt x="308" y="300"/>
                      <a:pt x="308" y="178"/>
                    </a:cubicBezTo>
                    <a:cubicBezTo>
                      <a:pt x="308" y="105"/>
                      <a:pt x="272" y="41"/>
                      <a:pt x="2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0" name="Google Shape;6550;p19"/>
              <p:cNvSpPr/>
              <p:nvPr/>
            </p:nvSpPr>
            <p:spPr>
              <a:xfrm>
                <a:off x="6487777"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1" name="Google Shape;6551;p19"/>
              <p:cNvSpPr/>
              <p:nvPr/>
            </p:nvSpPr>
            <p:spPr>
              <a:xfrm>
                <a:off x="6487777"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2" name="Google Shape;6552;p19"/>
              <p:cNvSpPr/>
              <p:nvPr/>
            </p:nvSpPr>
            <p:spPr>
              <a:xfrm>
                <a:off x="6224532"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38" y="438"/>
                      <a:pt x="437" y="340"/>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3" name="Google Shape;6553;p19"/>
              <p:cNvSpPr/>
              <p:nvPr/>
            </p:nvSpPr>
            <p:spPr>
              <a:xfrm>
                <a:off x="6487777" y="4480597"/>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4" name="Google Shape;6554;p19"/>
              <p:cNvSpPr/>
              <p:nvPr/>
            </p:nvSpPr>
            <p:spPr>
              <a:xfrm>
                <a:off x="6041322" y="5573322"/>
                <a:ext cx="39473" cy="108619"/>
              </a:xfrm>
              <a:custGeom>
                <a:avLst/>
                <a:gdLst/>
                <a:ahLst/>
                <a:cxnLst/>
                <a:rect l="l" t="t" r="r" b="b"/>
                <a:pathLst>
                  <a:path w="145" h="399" extrusionOk="0">
                    <a:moveTo>
                      <a:pt x="1" y="1"/>
                    </a:moveTo>
                    <a:cubicBezTo>
                      <a:pt x="8" y="134"/>
                      <a:pt x="18" y="266"/>
                      <a:pt x="32" y="398"/>
                    </a:cubicBezTo>
                    <a:cubicBezTo>
                      <a:pt x="100" y="359"/>
                      <a:pt x="144" y="288"/>
                      <a:pt x="144" y="207"/>
                    </a:cubicBezTo>
                    <a:cubicBezTo>
                      <a:pt x="143" y="113"/>
                      <a:pt x="82" y="34"/>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5" name="Google Shape;6555;p19"/>
              <p:cNvSpPr/>
              <p:nvPr/>
            </p:nvSpPr>
            <p:spPr>
              <a:xfrm>
                <a:off x="6224532"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8"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6" name="Google Shape;6556;p19"/>
              <p:cNvSpPr/>
              <p:nvPr/>
            </p:nvSpPr>
            <p:spPr>
              <a:xfrm>
                <a:off x="6039144" y="5355811"/>
                <a:ext cx="41106" cy="111886"/>
              </a:xfrm>
              <a:custGeom>
                <a:avLst/>
                <a:gdLst/>
                <a:ahLst/>
                <a:cxnLst/>
                <a:rect l="l" t="t" r="r" b="b"/>
                <a:pathLst>
                  <a:path w="151" h="411" extrusionOk="0">
                    <a:moveTo>
                      <a:pt x="14" y="0"/>
                    </a:moveTo>
                    <a:cubicBezTo>
                      <a:pt x="4" y="136"/>
                      <a:pt x="2" y="272"/>
                      <a:pt x="0" y="410"/>
                    </a:cubicBezTo>
                    <a:cubicBezTo>
                      <a:pt x="88" y="381"/>
                      <a:pt x="151" y="298"/>
                      <a:pt x="151" y="202"/>
                    </a:cubicBezTo>
                    <a:cubicBezTo>
                      <a:pt x="151" y="110"/>
                      <a:pt x="93" y="32"/>
                      <a:pt x="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7" name="Google Shape;6557;p19"/>
              <p:cNvSpPr/>
              <p:nvPr/>
            </p:nvSpPr>
            <p:spPr>
              <a:xfrm>
                <a:off x="6052756" y="5157901"/>
                <a:ext cx="27495" cy="88746"/>
              </a:xfrm>
              <a:custGeom>
                <a:avLst/>
                <a:gdLst/>
                <a:ahLst/>
                <a:cxnLst/>
                <a:rect l="l" t="t" r="r" b="b"/>
                <a:pathLst>
                  <a:path w="101" h="326" extrusionOk="0">
                    <a:moveTo>
                      <a:pt x="48" y="0"/>
                    </a:moveTo>
                    <a:cubicBezTo>
                      <a:pt x="30" y="108"/>
                      <a:pt x="15" y="215"/>
                      <a:pt x="0" y="326"/>
                    </a:cubicBezTo>
                    <a:cubicBezTo>
                      <a:pt x="60" y="286"/>
                      <a:pt x="101" y="220"/>
                      <a:pt x="101" y="142"/>
                    </a:cubicBezTo>
                    <a:cubicBezTo>
                      <a:pt x="101" y="89"/>
                      <a:pt x="81" y="39"/>
                      <a:pt x="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8" name="Google Shape;6558;p19"/>
              <p:cNvSpPr/>
              <p:nvPr/>
            </p:nvSpPr>
            <p:spPr>
              <a:xfrm>
                <a:off x="6224532"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8"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9" name="Google Shape;6559;p19"/>
              <p:cNvSpPr/>
              <p:nvPr/>
            </p:nvSpPr>
            <p:spPr>
              <a:xfrm>
                <a:off x="6224532"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38" y="438"/>
                      <a:pt x="437" y="339"/>
                      <a:pt x="437" y="220"/>
                    </a:cubicBezTo>
                    <a:cubicBezTo>
                      <a:pt x="437" y="99"/>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0" name="Google Shape;6560;p19"/>
              <p:cNvSpPr/>
              <p:nvPr/>
            </p:nvSpPr>
            <p:spPr>
              <a:xfrm>
                <a:off x="6487777" y="6225853"/>
                <a:ext cx="119236" cy="119508"/>
              </a:xfrm>
              <a:custGeom>
                <a:avLst/>
                <a:gdLst/>
                <a:ahLst/>
                <a:cxnLst/>
                <a:rect l="l" t="t" r="r" b="b"/>
                <a:pathLst>
                  <a:path w="438" h="439" extrusionOk="0">
                    <a:moveTo>
                      <a:pt x="219" y="1"/>
                    </a:moveTo>
                    <a:cubicBezTo>
                      <a:pt x="97" y="1"/>
                      <a:pt x="1" y="98"/>
                      <a:pt x="1" y="219"/>
                    </a:cubicBezTo>
                    <a:cubicBezTo>
                      <a:pt x="1" y="341"/>
                      <a:pt x="98" y="438"/>
                      <a:pt x="219" y="438"/>
                    </a:cubicBezTo>
                    <a:cubicBezTo>
                      <a:pt x="339" y="438"/>
                      <a:pt x="438" y="339"/>
                      <a:pt x="438" y="219"/>
                    </a:cubicBezTo>
                    <a:cubicBezTo>
                      <a:pt x="438" y="98"/>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1" name="Google Shape;6561;p19"/>
              <p:cNvSpPr/>
              <p:nvPr/>
            </p:nvSpPr>
            <p:spPr>
              <a:xfrm>
                <a:off x="6487777"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2" name="Google Shape;6562;p19"/>
              <p:cNvSpPr/>
              <p:nvPr/>
            </p:nvSpPr>
            <p:spPr>
              <a:xfrm>
                <a:off x="6840312" y="3934235"/>
                <a:ext cx="8711" cy="6261"/>
              </a:xfrm>
              <a:custGeom>
                <a:avLst/>
                <a:gdLst/>
                <a:ahLst/>
                <a:cxnLst/>
                <a:rect l="l" t="t" r="r" b="b"/>
                <a:pathLst>
                  <a:path w="32" h="23" extrusionOk="0">
                    <a:moveTo>
                      <a:pt x="32" y="1"/>
                    </a:moveTo>
                    <a:lnTo>
                      <a:pt x="32" y="1"/>
                    </a:lnTo>
                    <a:cubicBezTo>
                      <a:pt x="20" y="8"/>
                      <a:pt x="12" y="15"/>
                      <a:pt x="0" y="22"/>
                    </a:cubicBezTo>
                    <a:cubicBezTo>
                      <a:pt x="12" y="15"/>
                      <a:pt x="22" y="8"/>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3" name="Google Shape;6563;p19"/>
              <p:cNvSpPr/>
              <p:nvPr/>
            </p:nvSpPr>
            <p:spPr>
              <a:xfrm>
                <a:off x="6069090" y="5813427"/>
                <a:ext cx="11161" cy="48184"/>
              </a:xfrm>
              <a:custGeom>
                <a:avLst/>
                <a:gdLst/>
                <a:ahLst/>
                <a:cxnLst/>
                <a:rect l="l" t="t" r="r" b="b"/>
                <a:pathLst>
                  <a:path w="41" h="177" extrusionOk="0">
                    <a:moveTo>
                      <a:pt x="0" y="1"/>
                    </a:moveTo>
                    <a:lnTo>
                      <a:pt x="0" y="1"/>
                    </a:lnTo>
                    <a:cubicBezTo>
                      <a:pt x="12" y="61"/>
                      <a:pt x="22" y="120"/>
                      <a:pt x="35" y="177"/>
                    </a:cubicBezTo>
                    <a:cubicBezTo>
                      <a:pt x="38" y="161"/>
                      <a:pt x="41" y="144"/>
                      <a:pt x="41" y="127"/>
                    </a:cubicBezTo>
                    <a:cubicBezTo>
                      <a:pt x="41" y="82"/>
                      <a:pt x="26" y="3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4" name="Google Shape;6564;p19"/>
              <p:cNvSpPr/>
              <p:nvPr/>
            </p:nvSpPr>
            <p:spPr>
              <a:xfrm>
                <a:off x="6751294"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39"/>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5" name="Google Shape;6565;p19"/>
              <p:cNvSpPr/>
              <p:nvPr/>
            </p:nvSpPr>
            <p:spPr>
              <a:xfrm>
                <a:off x="6751294"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6" name="Google Shape;6566;p19"/>
              <p:cNvSpPr/>
              <p:nvPr/>
            </p:nvSpPr>
            <p:spPr>
              <a:xfrm>
                <a:off x="6751294"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7" name="Google Shape;6567;p19"/>
              <p:cNvSpPr/>
              <p:nvPr/>
            </p:nvSpPr>
            <p:spPr>
              <a:xfrm>
                <a:off x="6751294"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8" y="340"/>
                      <a:pt x="438" y="220"/>
                    </a:cubicBezTo>
                    <a:cubicBezTo>
                      <a:pt x="438" y="99"/>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8" name="Google Shape;6568;p19"/>
              <p:cNvSpPr/>
              <p:nvPr/>
            </p:nvSpPr>
            <p:spPr>
              <a:xfrm>
                <a:off x="6487777" y="5137212"/>
                <a:ext cx="119236" cy="119236"/>
              </a:xfrm>
              <a:custGeom>
                <a:avLst/>
                <a:gdLst/>
                <a:ahLst/>
                <a:cxnLst/>
                <a:rect l="l" t="t" r="r" b="b"/>
                <a:pathLst>
                  <a:path w="438" h="438" extrusionOk="0">
                    <a:moveTo>
                      <a:pt x="219" y="0"/>
                    </a:moveTo>
                    <a:cubicBezTo>
                      <a:pt x="97" y="0"/>
                      <a:pt x="1" y="98"/>
                      <a:pt x="1" y="218"/>
                    </a:cubicBezTo>
                    <a:cubicBezTo>
                      <a:pt x="1" y="340"/>
                      <a:pt x="98" y="437"/>
                      <a:pt x="219" y="437"/>
                    </a:cubicBezTo>
                    <a:cubicBezTo>
                      <a:pt x="339" y="437"/>
                      <a:pt x="438" y="339"/>
                      <a:pt x="438" y="218"/>
                    </a:cubicBezTo>
                    <a:cubicBezTo>
                      <a:pt x="438" y="96"/>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9" name="Google Shape;6569;p19"/>
              <p:cNvSpPr/>
              <p:nvPr/>
            </p:nvSpPr>
            <p:spPr>
              <a:xfrm>
                <a:off x="7505910"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0" name="Google Shape;6570;p19"/>
              <p:cNvSpPr/>
              <p:nvPr/>
            </p:nvSpPr>
            <p:spPr>
              <a:xfrm>
                <a:off x="6487777"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1" name="Google Shape;6571;p19"/>
              <p:cNvSpPr/>
              <p:nvPr/>
            </p:nvSpPr>
            <p:spPr>
              <a:xfrm>
                <a:off x="6487777" y="5788926"/>
                <a:ext cx="119236" cy="118963"/>
              </a:xfrm>
              <a:custGeom>
                <a:avLst/>
                <a:gdLst/>
                <a:ahLst/>
                <a:cxnLst/>
                <a:rect l="l" t="t" r="r" b="b"/>
                <a:pathLst>
                  <a:path w="438" h="437" extrusionOk="0">
                    <a:moveTo>
                      <a:pt x="219" y="0"/>
                    </a:moveTo>
                    <a:cubicBezTo>
                      <a:pt x="97" y="0"/>
                      <a:pt x="1" y="98"/>
                      <a:pt x="1" y="218"/>
                    </a:cubicBezTo>
                    <a:cubicBezTo>
                      <a:pt x="1" y="340"/>
                      <a:pt x="98" y="436"/>
                      <a:pt x="219" y="436"/>
                    </a:cubicBezTo>
                    <a:cubicBezTo>
                      <a:pt x="339" y="436"/>
                      <a:pt x="438" y="339"/>
                      <a:pt x="438" y="218"/>
                    </a:cubicBezTo>
                    <a:cubicBezTo>
                      <a:pt x="438" y="96"/>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2" name="Google Shape;6572;p19"/>
              <p:cNvSpPr/>
              <p:nvPr/>
            </p:nvSpPr>
            <p:spPr>
              <a:xfrm>
                <a:off x="6487777" y="5569510"/>
                <a:ext cx="119236" cy="119236"/>
              </a:xfrm>
              <a:custGeom>
                <a:avLst/>
                <a:gdLst/>
                <a:ahLst/>
                <a:cxnLst/>
                <a:rect l="l" t="t" r="r" b="b"/>
                <a:pathLst>
                  <a:path w="438" h="438" extrusionOk="0">
                    <a:moveTo>
                      <a:pt x="219" y="1"/>
                    </a:moveTo>
                    <a:cubicBezTo>
                      <a:pt x="97" y="1"/>
                      <a:pt x="1" y="100"/>
                      <a:pt x="1" y="220"/>
                    </a:cubicBezTo>
                    <a:cubicBezTo>
                      <a:pt x="1" y="342"/>
                      <a:pt x="98" y="438"/>
                      <a:pt x="219" y="438"/>
                    </a:cubicBezTo>
                    <a:cubicBezTo>
                      <a:pt x="339" y="438"/>
                      <a:pt x="438" y="340"/>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3" name="Google Shape;6573;p19"/>
              <p:cNvSpPr/>
              <p:nvPr/>
            </p:nvSpPr>
            <p:spPr>
              <a:xfrm>
                <a:off x="6487777" y="4917796"/>
                <a:ext cx="119236" cy="119236"/>
              </a:xfrm>
              <a:custGeom>
                <a:avLst/>
                <a:gdLst/>
                <a:ahLst/>
                <a:cxnLst/>
                <a:rect l="l" t="t" r="r" b="b"/>
                <a:pathLst>
                  <a:path w="438" h="438" extrusionOk="0">
                    <a:moveTo>
                      <a:pt x="219" y="1"/>
                    </a:moveTo>
                    <a:cubicBezTo>
                      <a:pt x="97" y="1"/>
                      <a:pt x="1" y="99"/>
                      <a:pt x="1" y="220"/>
                    </a:cubicBezTo>
                    <a:cubicBezTo>
                      <a:pt x="1" y="342"/>
                      <a:pt x="98" y="438"/>
                      <a:pt x="219" y="438"/>
                    </a:cubicBezTo>
                    <a:cubicBezTo>
                      <a:pt x="339" y="438"/>
                      <a:pt x="438" y="339"/>
                      <a:pt x="438" y="220"/>
                    </a:cubicBezTo>
                    <a:cubicBezTo>
                      <a:pt x="438" y="99"/>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4" name="Google Shape;6574;p19"/>
              <p:cNvSpPr/>
              <p:nvPr/>
            </p:nvSpPr>
            <p:spPr>
              <a:xfrm>
                <a:off x="7769427" y="6226397"/>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5" name="Google Shape;6575;p19"/>
              <p:cNvSpPr/>
              <p:nvPr/>
            </p:nvSpPr>
            <p:spPr>
              <a:xfrm>
                <a:off x="7769427"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6" name="Google Shape;6576;p19"/>
              <p:cNvSpPr/>
              <p:nvPr/>
            </p:nvSpPr>
            <p:spPr>
              <a:xfrm>
                <a:off x="7769427" y="6444997"/>
                <a:ext cx="119780" cy="119236"/>
              </a:xfrm>
              <a:custGeom>
                <a:avLst/>
                <a:gdLst/>
                <a:ahLst/>
                <a:cxnLst/>
                <a:rect l="l" t="t" r="r" b="b"/>
                <a:pathLst>
                  <a:path w="440" h="438" extrusionOk="0">
                    <a:moveTo>
                      <a:pt x="220" y="0"/>
                    </a:moveTo>
                    <a:cubicBezTo>
                      <a:pt x="98" y="0"/>
                      <a:pt x="1" y="99"/>
                      <a:pt x="1" y="218"/>
                    </a:cubicBezTo>
                    <a:cubicBezTo>
                      <a:pt x="1" y="338"/>
                      <a:pt x="99" y="437"/>
                      <a:pt x="220" y="437"/>
                    </a:cubicBezTo>
                    <a:cubicBezTo>
                      <a:pt x="342" y="437"/>
                      <a:pt x="439" y="338"/>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7" name="Google Shape;6577;p19"/>
              <p:cNvSpPr/>
              <p:nvPr/>
            </p:nvSpPr>
            <p:spPr>
              <a:xfrm>
                <a:off x="7769427" y="5570327"/>
                <a:ext cx="119780" cy="119236"/>
              </a:xfrm>
              <a:custGeom>
                <a:avLst/>
                <a:gdLst/>
                <a:ahLst/>
                <a:cxnLst/>
                <a:rect l="l" t="t" r="r" b="b"/>
                <a:pathLst>
                  <a:path w="440" h="438" extrusionOk="0">
                    <a:moveTo>
                      <a:pt x="220" y="1"/>
                    </a:moveTo>
                    <a:cubicBezTo>
                      <a:pt x="98" y="1"/>
                      <a:pt x="1" y="98"/>
                      <a:pt x="1" y="218"/>
                    </a:cubicBezTo>
                    <a:cubicBezTo>
                      <a:pt x="2" y="339"/>
                      <a:pt x="99" y="438"/>
                      <a:pt x="220" y="438"/>
                    </a:cubicBezTo>
                    <a:cubicBezTo>
                      <a:pt x="342" y="438"/>
                      <a:pt x="439" y="339"/>
                      <a:pt x="439" y="218"/>
                    </a:cubicBezTo>
                    <a:cubicBezTo>
                      <a:pt x="439" y="97"/>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8" name="Google Shape;6578;p19"/>
              <p:cNvSpPr/>
              <p:nvPr/>
            </p:nvSpPr>
            <p:spPr>
              <a:xfrm>
                <a:off x="7769427" y="5788926"/>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9" name="Google Shape;6579;p19"/>
              <p:cNvSpPr/>
              <p:nvPr/>
            </p:nvSpPr>
            <p:spPr>
              <a:xfrm>
                <a:off x="7769427"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0" name="Google Shape;6580;p19"/>
              <p:cNvSpPr/>
              <p:nvPr/>
            </p:nvSpPr>
            <p:spPr>
              <a:xfrm>
                <a:off x="7769427" y="7096711"/>
                <a:ext cx="119780" cy="119236"/>
              </a:xfrm>
              <a:custGeom>
                <a:avLst/>
                <a:gdLst/>
                <a:ahLst/>
                <a:cxnLst/>
                <a:rect l="l" t="t" r="r" b="b"/>
                <a:pathLst>
                  <a:path w="440" h="438" extrusionOk="0">
                    <a:moveTo>
                      <a:pt x="220" y="0"/>
                    </a:moveTo>
                    <a:cubicBezTo>
                      <a:pt x="98" y="0"/>
                      <a:pt x="1" y="99"/>
                      <a:pt x="1" y="218"/>
                    </a:cubicBezTo>
                    <a:cubicBezTo>
                      <a:pt x="1" y="339"/>
                      <a:pt x="99" y="437"/>
                      <a:pt x="220" y="437"/>
                    </a:cubicBezTo>
                    <a:cubicBezTo>
                      <a:pt x="342" y="437"/>
                      <a:pt x="439" y="339"/>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1" name="Google Shape;6581;p19"/>
              <p:cNvSpPr/>
              <p:nvPr/>
            </p:nvSpPr>
            <p:spPr>
              <a:xfrm>
                <a:off x="7769427" y="3610556"/>
                <a:ext cx="119780" cy="119236"/>
              </a:xfrm>
              <a:custGeom>
                <a:avLst/>
                <a:gdLst/>
                <a:ahLst/>
                <a:cxnLst/>
                <a:rect l="l" t="t" r="r" b="b"/>
                <a:pathLst>
                  <a:path w="440" h="438" extrusionOk="0">
                    <a:moveTo>
                      <a:pt x="220" y="0"/>
                    </a:moveTo>
                    <a:cubicBezTo>
                      <a:pt x="98" y="0"/>
                      <a:pt x="1" y="99"/>
                      <a:pt x="1" y="219"/>
                    </a:cubicBezTo>
                    <a:cubicBezTo>
                      <a:pt x="1" y="338"/>
                      <a:pt x="99" y="437"/>
                      <a:pt x="220" y="437"/>
                    </a:cubicBezTo>
                    <a:cubicBezTo>
                      <a:pt x="342" y="437"/>
                      <a:pt x="439" y="338"/>
                      <a:pt x="439" y="219"/>
                    </a:cubicBezTo>
                    <a:cubicBezTo>
                      <a:pt x="439"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2" name="Google Shape;6582;p19"/>
              <p:cNvSpPr/>
              <p:nvPr/>
            </p:nvSpPr>
            <p:spPr>
              <a:xfrm>
                <a:off x="7769427" y="6878112"/>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3" name="Google Shape;6583;p19"/>
              <p:cNvSpPr/>
              <p:nvPr/>
            </p:nvSpPr>
            <p:spPr>
              <a:xfrm>
                <a:off x="7506455" y="3627978"/>
                <a:ext cx="119236" cy="101813"/>
              </a:xfrm>
              <a:custGeom>
                <a:avLst/>
                <a:gdLst/>
                <a:ahLst/>
                <a:cxnLst/>
                <a:rect l="l" t="t" r="r" b="b"/>
                <a:pathLst>
                  <a:path w="438" h="374" extrusionOk="0">
                    <a:moveTo>
                      <a:pt x="374" y="1"/>
                    </a:moveTo>
                    <a:cubicBezTo>
                      <a:pt x="254" y="21"/>
                      <a:pt x="134" y="44"/>
                      <a:pt x="18" y="69"/>
                    </a:cubicBezTo>
                    <a:cubicBezTo>
                      <a:pt x="5" y="97"/>
                      <a:pt x="0" y="125"/>
                      <a:pt x="0" y="155"/>
                    </a:cubicBezTo>
                    <a:cubicBezTo>
                      <a:pt x="0" y="277"/>
                      <a:pt x="98" y="373"/>
                      <a:pt x="218" y="373"/>
                    </a:cubicBezTo>
                    <a:cubicBezTo>
                      <a:pt x="340" y="373"/>
                      <a:pt x="438" y="276"/>
                      <a:pt x="438" y="155"/>
                    </a:cubicBezTo>
                    <a:cubicBezTo>
                      <a:pt x="438" y="94"/>
                      <a:pt x="412" y="41"/>
                      <a:pt x="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4" name="Google Shape;6584;p19"/>
              <p:cNvSpPr/>
              <p:nvPr/>
            </p:nvSpPr>
            <p:spPr>
              <a:xfrm>
                <a:off x="7769427" y="5351728"/>
                <a:ext cx="119780" cy="119236"/>
              </a:xfrm>
              <a:custGeom>
                <a:avLst/>
                <a:gdLst/>
                <a:ahLst/>
                <a:cxnLst/>
                <a:rect l="l" t="t" r="r" b="b"/>
                <a:pathLst>
                  <a:path w="440" h="438" extrusionOk="0">
                    <a:moveTo>
                      <a:pt x="220" y="1"/>
                    </a:moveTo>
                    <a:cubicBezTo>
                      <a:pt x="98" y="1"/>
                      <a:pt x="1" y="98"/>
                      <a:pt x="1" y="219"/>
                    </a:cubicBezTo>
                    <a:cubicBezTo>
                      <a:pt x="2" y="339"/>
                      <a:pt x="99" y="438"/>
                      <a:pt x="220" y="438"/>
                    </a:cubicBezTo>
                    <a:cubicBezTo>
                      <a:pt x="342" y="438"/>
                      <a:pt x="439" y="339"/>
                      <a:pt x="439" y="219"/>
                    </a:cubicBezTo>
                    <a:cubicBezTo>
                      <a:pt x="439" y="97"/>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5" name="Google Shape;6585;p19"/>
              <p:cNvSpPr/>
              <p:nvPr/>
            </p:nvSpPr>
            <p:spPr>
              <a:xfrm>
                <a:off x="7776778" y="7315310"/>
                <a:ext cx="107258" cy="35390"/>
              </a:xfrm>
              <a:custGeom>
                <a:avLst/>
                <a:gdLst/>
                <a:ahLst/>
                <a:cxnLst/>
                <a:rect l="l" t="t" r="r" b="b"/>
                <a:pathLst>
                  <a:path w="394" h="130" extrusionOk="0">
                    <a:moveTo>
                      <a:pt x="193" y="0"/>
                    </a:moveTo>
                    <a:cubicBezTo>
                      <a:pt x="111" y="0"/>
                      <a:pt x="40" y="44"/>
                      <a:pt x="1" y="113"/>
                    </a:cubicBezTo>
                    <a:cubicBezTo>
                      <a:pt x="130" y="122"/>
                      <a:pt x="260" y="128"/>
                      <a:pt x="394" y="129"/>
                    </a:cubicBezTo>
                    <a:cubicBezTo>
                      <a:pt x="359" y="52"/>
                      <a:pt x="283"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6" name="Google Shape;6586;p19"/>
              <p:cNvSpPr/>
              <p:nvPr/>
            </p:nvSpPr>
            <p:spPr>
              <a:xfrm>
                <a:off x="7022433" y="7096167"/>
                <a:ext cx="111613" cy="83029"/>
              </a:xfrm>
              <a:custGeom>
                <a:avLst/>
                <a:gdLst/>
                <a:ahLst/>
                <a:cxnLst/>
                <a:rect l="l" t="t" r="r" b="b"/>
                <a:pathLst>
                  <a:path w="410" h="305" extrusionOk="0">
                    <a:moveTo>
                      <a:pt x="190" y="1"/>
                    </a:moveTo>
                    <a:cubicBezTo>
                      <a:pt x="110" y="1"/>
                      <a:pt x="38" y="45"/>
                      <a:pt x="1" y="110"/>
                    </a:cubicBezTo>
                    <a:cubicBezTo>
                      <a:pt x="127" y="180"/>
                      <a:pt x="259" y="244"/>
                      <a:pt x="391" y="305"/>
                    </a:cubicBezTo>
                    <a:cubicBezTo>
                      <a:pt x="402" y="277"/>
                      <a:pt x="409" y="249"/>
                      <a:pt x="409" y="219"/>
                    </a:cubicBezTo>
                    <a:cubicBezTo>
                      <a:pt x="409" y="98"/>
                      <a:pt x="310"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7" name="Google Shape;6587;p19"/>
              <p:cNvSpPr/>
              <p:nvPr/>
            </p:nvSpPr>
            <p:spPr>
              <a:xfrm>
                <a:off x="7769427" y="4043671"/>
                <a:ext cx="119780" cy="119236"/>
              </a:xfrm>
              <a:custGeom>
                <a:avLst/>
                <a:gdLst/>
                <a:ahLst/>
                <a:cxnLst/>
                <a:rect l="l" t="t" r="r" b="b"/>
                <a:pathLst>
                  <a:path w="440" h="438" extrusionOk="0">
                    <a:moveTo>
                      <a:pt x="220" y="0"/>
                    </a:moveTo>
                    <a:cubicBezTo>
                      <a:pt x="98" y="0"/>
                      <a:pt x="1" y="99"/>
                      <a:pt x="1" y="220"/>
                    </a:cubicBezTo>
                    <a:cubicBezTo>
                      <a:pt x="2" y="340"/>
                      <a:pt x="99" y="438"/>
                      <a:pt x="220" y="438"/>
                    </a:cubicBezTo>
                    <a:cubicBezTo>
                      <a:pt x="342" y="438"/>
                      <a:pt x="439" y="340"/>
                      <a:pt x="439" y="220"/>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8" name="Google Shape;6588;p19"/>
              <p:cNvSpPr/>
              <p:nvPr/>
            </p:nvSpPr>
            <p:spPr>
              <a:xfrm>
                <a:off x="6224532" y="6226397"/>
                <a:ext cx="119236" cy="119236"/>
              </a:xfrm>
              <a:custGeom>
                <a:avLst/>
                <a:gdLst/>
                <a:ahLst/>
                <a:cxnLst/>
                <a:rect l="l" t="t" r="r" b="b"/>
                <a:pathLst>
                  <a:path w="438" h="438" extrusionOk="0">
                    <a:moveTo>
                      <a:pt x="218" y="0"/>
                    </a:moveTo>
                    <a:cubicBezTo>
                      <a:pt x="98" y="0"/>
                      <a:pt x="0" y="99"/>
                      <a:pt x="0" y="218"/>
                    </a:cubicBezTo>
                    <a:cubicBezTo>
                      <a:pt x="0" y="225"/>
                      <a:pt x="0" y="231"/>
                      <a:pt x="1" y="238"/>
                    </a:cubicBezTo>
                    <a:cubicBezTo>
                      <a:pt x="24" y="286"/>
                      <a:pt x="47" y="333"/>
                      <a:pt x="72" y="380"/>
                    </a:cubicBezTo>
                    <a:cubicBezTo>
                      <a:pt x="109" y="415"/>
                      <a:pt x="161" y="438"/>
                      <a:pt x="218" y="438"/>
                    </a:cubicBezTo>
                    <a:cubicBezTo>
                      <a:pt x="340" y="438"/>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9" name="Google Shape;6589;p19"/>
              <p:cNvSpPr/>
              <p:nvPr/>
            </p:nvSpPr>
            <p:spPr>
              <a:xfrm>
                <a:off x="7769427" y="5137212"/>
                <a:ext cx="119780" cy="119236"/>
              </a:xfrm>
              <a:custGeom>
                <a:avLst/>
                <a:gdLst/>
                <a:ahLst/>
                <a:cxnLst/>
                <a:rect l="l" t="t" r="r" b="b"/>
                <a:pathLst>
                  <a:path w="440" h="438" extrusionOk="0">
                    <a:moveTo>
                      <a:pt x="220" y="0"/>
                    </a:moveTo>
                    <a:cubicBezTo>
                      <a:pt x="98" y="0"/>
                      <a:pt x="1" y="98"/>
                      <a:pt x="1" y="218"/>
                    </a:cubicBezTo>
                    <a:cubicBezTo>
                      <a:pt x="2" y="339"/>
                      <a:pt x="99" y="437"/>
                      <a:pt x="220" y="437"/>
                    </a:cubicBezTo>
                    <a:cubicBezTo>
                      <a:pt x="342" y="437"/>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0" name="Google Shape;6590;p19"/>
              <p:cNvSpPr/>
              <p:nvPr/>
            </p:nvSpPr>
            <p:spPr>
              <a:xfrm>
                <a:off x="6751294" y="6877567"/>
                <a:ext cx="119236" cy="119508"/>
              </a:xfrm>
              <a:custGeom>
                <a:avLst/>
                <a:gdLst/>
                <a:ahLst/>
                <a:cxnLst/>
                <a:rect l="l" t="t" r="r" b="b"/>
                <a:pathLst>
                  <a:path w="438" h="439" extrusionOk="0">
                    <a:moveTo>
                      <a:pt x="218" y="1"/>
                    </a:moveTo>
                    <a:cubicBezTo>
                      <a:pt x="96" y="1"/>
                      <a:pt x="0" y="98"/>
                      <a:pt x="0" y="219"/>
                    </a:cubicBezTo>
                    <a:cubicBezTo>
                      <a:pt x="0" y="233"/>
                      <a:pt x="2" y="246"/>
                      <a:pt x="3" y="259"/>
                    </a:cubicBezTo>
                    <a:cubicBezTo>
                      <a:pt x="81" y="319"/>
                      <a:pt x="159" y="378"/>
                      <a:pt x="240" y="438"/>
                    </a:cubicBezTo>
                    <a:cubicBezTo>
                      <a:pt x="349" y="427"/>
                      <a:pt x="438" y="334"/>
                      <a:pt x="438" y="219"/>
                    </a:cubicBezTo>
                    <a:cubicBezTo>
                      <a:pt x="438" y="97"/>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p19"/>
              <p:cNvSpPr/>
              <p:nvPr/>
            </p:nvSpPr>
            <p:spPr>
              <a:xfrm>
                <a:off x="6312189" y="6451530"/>
                <a:ext cx="31578" cy="49818"/>
              </a:xfrm>
              <a:custGeom>
                <a:avLst/>
                <a:gdLst/>
                <a:ahLst/>
                <a:cxnLst/>
                <a:rect l="l" t="t" r="r" b="b"/>
                <a:pathLst>
                  <a:path w="116" h="183" extrusionOk="0">
                    <a:moveTo>
                      <a:pt x="1" y="1"/>
                    </a:moveTo>
                    <a:lnTo>
                      <a:pt x="1" y="1"/>
                    </a:lnTo>
                    <a:cubicBezTo>
                      <a:pt x="38" y="62"/>
                      <a:pt x="75" y="122"/>
                      <a:pt x="115" y="183"/>
                    </a:cubicBezTo>
                    <a:cubicBezTo>
                      <a:pt x="110" y="104"/>
                      <a:pt x="65" y="3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2" name="Google Shape;6592;p19"/>
              <p:cNvSpPr/>
              <p:nvPr/>
            </p:nvSpPr>
            <p:spPr>
              <a:xfrm>
                <a:off x="6491043" y="6659240"/>
                <a:ext cx="115969" cy="117330"/>
              </a:xfrm>
              <a:custGeom>
                <a:avLst/>
                <a:gdLst/>
                <a:ahLst/>
                <a:cxnLst/>
                <a:rect l="l" t="t" r="r" b="b"/>
                <a:pathLst>
                  <a:path w="426" h="431" extrusionOk="0">
                    <a:moveTo>
                      <a:pt x="207" y="0"/>
                    </a:moveTo>
                    <a:cubicBezTo>
                      <a:pt x="112" y="0"/>
                      <a:pt x="33" y="59"/>
                      <a:pt x="0" y="144"/>
                    </a:cubicBezTo>
                    <a:cubicBezTo>
                      <a:pt x="85" y="241"/>
                      <a:pt x="172" y="337"/>
                      <a:pt x="263" y="430"/>
                    </a:cubicBezTo>
                    <a:cubicBezTo>
                      <a:pt x="356" y="404"/>
                      <a:pt x="426" y="320"/>
                      <a:pt x="426" y="218"/>
                    </a:cubicBezTo>
                    <a:cubicBezTo>
                      <a:pt x="426" y="96"/>
                      <a:pt x="327" y="0"/>
                      <a:pt x="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3" name="Google Shape;6593;p19"/>
              <p:cNvSpPr/>
              <p:nvPr/>
            </p:nvSpPr>
            <p:spPr>
              <a:xfrm>
                <a:off x="7553550" y="7314766"/>
                <a:ext cx="44918" cy="9256"/>
              </a:xfrm>
              <a:custGeom>
                <a:avLst/>
                <a:gdLst/>
                <a:ahLst/>
                <a:cxnLst/>
                <a:rect l="l" t="t" r="r" b="b"/>
                <a:pathLst>
                  <a:path w="165" h="34" extrusionOk="0">
                    <a:moveTo>
                      <a:pt x="47" y="1"/>
                    </a:moveTo>
                    <a:cubicBezTo>
                      <a:pt x="29" y="2"/>
                      <a:pt x="15" y="2"/>
                      <a:pt x="1" y="5"/>
                    </a:cubicBezTo>
                    <a:cubicBezTo>
                      <a:pt x="54" y="16"/>
                      <a:pt x="108" y="25"/>
                      <a:pt x="164" y="34"/>
                    </a:cubicBezTo>
                    <a:cubicBezTo>
                      <a:pt x="130" y="12"/>
                      <a:pt x="90"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4" name="Google Shape;6594;p19"/>
              <p:cNvSpPr/>
              <p:nvPr/>
            </p:nvSpPr>
            <p:spPr>
              <a:xfrm>
                <a:off x="7769427" y="4918613"/>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5" name="Google Shape;6595;p19"/>
              <p:cNvSpPr/>
              <p:nvPr/>
            </p:nvSpPr>
            <p:spPr>
              <a:xfrm>
                <a:off x="7769427" y="4700013"/>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2" y="438"/>
                      <a:pt x="439" y="339"/>
                      <a:pt x="439" y="219"/>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6" name="Google Shape;6596;p19"/>
              <p:cNvSpPr/>
              <p:nvPr/>
            </p:nvSpPr>
            <p:spPr>
              <a:xfrm>
                <a:off x="7769427" y="4480597"/>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19"/>
              <p:cNvSpPr/>
              <p:nvPr/>
            </p:nvSpPr>
            <p:spPr>
              <a:xfrm>
                <a:off x="7769427"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2" y="437"/>
                      <a:pt x="439" y="340"/>
                      <a:pt x="439" y="220"/>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8" name="Google Shape;6598;p19"/>
              <p:cNvSpPr/>
              <p:nvPr/>
            </p:nvSpPr>
            <p:spPr>
              <a:xfrm>
                <a:off x="7769427" y="3828883"/>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9" name="Google Shape;6599;p19"/>
              <p:cNvSpPr/>
              <p:nvPr/>
            </p:nvSpPr>
            <p:spPr>
              <a:xfrm>
                <a:off x="6487777" y="5350911"/>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p19"/>
              <p:cNvSpPr/>
              <p:nvPr/>
            </p:nvSpPr>
            <p:spPr>
              <a:xfrm>
                <a:off x="7242666"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1" name="Google Shape;6601;p19"/>
              <p:cNvSpPr/>
              <p:nvPr/>
            </p:nvSpPr>
            <p:spPr>
              <a:xfrm>
                <a:off x="7242666"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2" name="Google Shape;6602;p19"/>
              <p:cNvSpPr/>
              <p:nvPr/>
            </p:nvSpPr>
            <p:spPr>
              <a:xfrm>
                <a:off x="7242666"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0" y="436"/>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p19"/>
              <p:cNvSpPr/>
              <p:nvPr/>
            </p:nvSpPr>
            <p:spPr>
              <a:xfrm>
                <a:off x="7242666"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4" name="Google Shape;6604;p19"/>
              <p:cNvSpPr/>
              <p:nvPr/>
            </p:nvSpPr>
            <p:spPr>
              <a:xfrm>
                <a:off x="7242666"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39"/>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5" name="Google Shape;6605;p19"/>
              <p:cNvSpPr/>
              <p:nvPr/>
            </p:nvSpPr>
            <p:spPr>
              <a:xfrm>
                <a:off x="7242666"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19"/>
              <p:cNvSpPr/>
              <p:nvPr/>
            </p:nvSpPr>
            <p:spPr>
              <a:xfrm>
                <a:off x="7242666"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0" y="437"/>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19"/>
              <p:cNvSpPr/>
              <p:nvPr/>
            </p:nvSpPr>
            <p:spPr>
              <a:xfrm>
                <a:off x="7242666"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8" name="Google Shape;6608;p19"/>
              <p:cNvSpPr/>
              <p:nvPr/>
            </p:nvSpPr>
            <p:spPr>
              <a:xfrm>
                <a:off x="7242666"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9" name="Google Shape;6609;p19"/>
              <p:cNvSpPr/>
              <p:nvPr/>
            </p:nvSpPr>
            <p:spPr>
              <a:xfrm>
                <a:off x="7242666"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0" name="Google Shape;6610;p19"/>
              <p:cNvSpPr/>
              <p:nvPr/>
            </p:nvSpPr>
            <p:spPr>
              <a:xfrm>
                <a:off x="7242666"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0" y="437"/>
                      <a:pt x="439" y="340"/>
                      <a:pt x="439" y="220"/>
                    </a:cubicBezTo>
                    <a:cubicBezTo>
                      <a:pt x="439" y="99"/>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1" name="Google Shape;6611;p19"/>
              <p:cNvSpPr/>
              <p:nvPr/>
            </p:nvSpPr>
            <p:spPr>
              <a:xfrm>
                <a:off x="7242666" y="7096167"/>
                <a:ext cx="119508" cy="118963"/>
              </a:xfrm>
              <a:custGeom>
                <a:avLst/>
                <a:gdLst/>
                <a:ahLst/>
                <a:cxnLst/>
                <a:rect l="l" t="t" r="r" b="b"/>
                <a:pathLst>
                  <a:path w="439" h="437" extrusionOk="0">
                    <a:moveTo>
                      <a:pt x="220" y="1"/>
                    </a:moveTo>
                    <a:cubicBezTo>
                      <a:pt x="98" y="1"/>
                      <a:pt x="0" y="98"/>
                      <a:pt x="0" y="219"/>
                    </a:cubicBezTo>
                    <a:cubicBezTo>
                      <a:pt x="0" y="339"/>
                      <a:pt x="99" y="437"/>
                      <a:pt x="220" y="437"/>
                    </a:cubicBezTo>
                    <a:cubicBezTo>
                      <a:pt x="340" y="437"/>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2" name="Google Shape;6612;p19"/>
              <p:cNvSpPr/>
              <p:nvPr/>
            </p:nvSpPr>
            <p:spPr>
              <a:xfrm>
                <a:off x="7242666"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0" y="438"/>
                      <a:pt x="439" y="339"/>
                      <a:pt x="439" y="220"/>
                    </a:cubicBezTo>
                    <a:cubicBezTo>
                      <a:pt x="439" y="99"/>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3" name="Google Shape;6613;p19"/>
              <p:cNvSpPr/>
              <p:nvPr/>
            </p:nvSpPr>
            <p:spPr>
              <a:xfrm>
                <a:off x="7242666"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0" y="438"/>
                      <a:pt x="439" y="340"/>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4" name="Google Shape;6614;p19"/>
              <p:cNvSpPr/>
              <p:nvPr/>
            </p:nvSpPr>
            <p:spPr>
              <a:xfrm>
                <a:off x="7505910"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5" name="Google Shape;6615;p19"/>
              <p:cNvSpPr/>
              <p:nvPr/>
            </p:nvSpPr>
            <p:spPr>
              <a:xfrm>
                <a:off x="7505910"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6" name="Google Shape;6616;p19"/>
              <p:cNvSpPr/>
              <p:nvPr/>
            </p:nvSpPr>
            <p:spPr>
              <a:xfrm>
                <a:off x="7505910"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7" name="Google Shape;6617;p19"/>
              <p:cNvSpPr/>
              <p:nvPr/>
            </p:nvSpPr>
            <p:spPr>
              <a:xfrm>
                <a:off x="7505910"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8" name="Google Shape;6618;p19"/>
              <p:cNvSpPr/>
              <p:nvPr/>
            </p:nvSpPr>
            <p:spPr>
              <a:xfrm>
                <a:off x="7505910"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9" name="Google Shape;6619;p19"/>
              <p:cNvSpPr/>
              <p:nvPr/>
            </p:nvSpPr>
            <p:spPr>
              <a:xfrm>
                <a:off x="7505910"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0" name="Google Shape;6620;p19"/>
              <p:cNvSpPr/>
              <p:nvPr/>
            </p:nvSpPr>
            <p:spPr>
              <a:xfrm>
                <a:off x="7505910"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1" name="Google Shape;6621;p19"/>
              <p:cNvSpPr/>
              <p:nvPr/>
            </p:nvSpPr>
            <p:spPr>
              <a:xfrm>
                <a:off x="7505910"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2" name="Google Shape;6622;p19"/>
              <p:cNvSpPr/>
              <p:nvPr/>
            </p:nvSpPr>
            <p:spPr>
              <a:xfrm>
                <a:off x="7505910"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3" name="Google Shape;6623;p19"/>
              <p:cNvSpPr/>
              <p:nvPr/>
            </p:nvSpPr>
            <p:spPr>
              <a:xfrm>
                <a:off x="7242666"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4" name="Google Shape;6624;p19"/>
              <p:cNvSpPr/>
              <p:nvPr/>
            </p:nvSpPr>
            <p:spPr>
              <a:xfrm>
                <a:off x="7505910"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5" name="Google Shape;6625;p19"/>
              <p:cNvSpPr/>
              <p:nvPr/>
            </p:nvSpPr>
            <p:spPr>
              <a:xfrm>
                <a:off x="7505910"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6" name="Google Shape;6626;p19"/>
              <p:cNvSpPr/>
              <p:nvPr/>
            </p:nvSpPr>
            <p:spPr>
              <a:xfrm>
                <a:off x="7014811"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7" name="Google Shape;6627;p19"/>
              <p:cNvSpPr/>
              <p:nvPr/>
            </p:nvSpPr>
            <p:spPr>
              <a:xfrm>
                <a:off x="6751294"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8" y="339"/>
                      <a:pt x="438" y="219"/>
                    </a:cubicBezTo>
                    <a:cubicBezTo>
                      <a:pt x="438" y="98"/>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8" name="Google Shape;6628;p19"/>
              <p:cNvSpPr/>
              <p:nvPr/>
            </p:nvSpPr>
            <p:spPr>
              <a:xfrm>
                <a:off x="7014811" y="3828883"/>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9" name="Google Shape;6629;p19"/>
              <p:cNvSpPr/>
              <p:nvPr/>
            </p:nvSpPr>
            <p:spPr>
              <a:xfrm>
                <a:off x="6751294"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0" name="Google Shape;6630;p19"/>
              <p:cNvSpPr/>
              <p:nvPr/>
            </p:nvSpPr>
            <p:spPr>
              <a:xfrm>
                <a:off x="6751294"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8" y="339"/>
                      <a:pt x="438" y="219"/>
                    </a:cubicBezTo>
                    <a:cubicBezTo>
                      <a:pt x="438" y="98"/>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1" name="Google Shape;6631;p19"/>
              <p:cNvSpPr/>
              <p:nvPr/>
            </p:nvSpPr>
            <p:spPr>
              <a:xfrm>
                <a:off x="7014811"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7" y="340"/>
                      <a:pt x="437" y="220"/>
                    </a:cubicBezTo>
                    <a:cubicBezTo>
                      <a:pt x="437" y="99"/>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2" name="Google Shape;6632;p19"/>
              <p:cNvSpPr/>
              <p:nvPr/>
            </p:nvSpPr>
            <p:spPr>
              <a:xfrm>
                <a:off x="7014811"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39"/>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3" name="Google Shape;6633;p19"/>
              <p:cNvSpPr/>
              <p:nvPr/>
            </p:nvSpPr>
            <p:spPr>
              <a:xfrm>
                <a:off x="6751294"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8" y="340"/>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4" name="Google Shape;6634;p19"/>
              <p:cNvSpPr/>
              <p:nvPr/>
            </p:nvSpPr>
            <p:spPr>
              <a:xfrm>
                <a:off x="7242666"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5" name="Google Shape;6635;p19"/>
              <p:cNvSpPr/>
              <p:nvPr/>
            </p:nvSpPr>
            <p:spPr>
              <a:xfrm>
                <a:off x="6751294"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8" y="339"/>
                      <a:pt x="438" y="218"/>
                    </a:cubicBezTo>
                    <a:cubicBezTo>
                      <a:pt x="438" y="96"/>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6" name="Google Shape;6636;p19"/>
              <p:cNvSpPr/>
              <p:nvPr/>
            </p:nvSpPr>
            <p:spPr>
              <a:xfrm>
                <a:off x="6751294"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7" name="Google Shape;6637;p19"/>
              <p:cNvSpPr/>
              <p:nvPr/>
            </p:nvSpPr>
            <p:spPr>
              <a:xfrm>
                <a:off x="7014811"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8" name="Google Shape;6638;p19"/>
              <p:cNvSpPr/>
              <p:nvPr/>
            </p:nvSpPr>
            <p:spPr>
              <a:xfrm>
                <a:off x="6751294"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8" y="339"/>
                      <a:pt x="438" y="218"/>
                    </a:cubicBezTo>
                    <a:cubicBezTo>
                      <a:pt x="438" y="96"/>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9" name="Google Shape;6639;p19"/>
              <p:cNvSpPr/>
              <p:nvPr/>
            </p:nvSpPr>
            <p:spPr>
              <a:xfrm>
                <a:off x="6751294"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0" name="Google Shape;6640;p19"/>
              <p:cNvSpPr/>
              <p:nvPr/>
            </p:nvSpPr>
            <p:spPr>
              <a:xfrm>
                <a:off x="7014811"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1" name="Google Shape;6641;p19"/>
              <p:cNvSpPr/>
              <p:nvPr/>
            </p:nvSpPr>
            <p:spPr>
              <a:xfrm>
                <a:off x="7014811"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2" name="Google Shape;6642;p19"/>
              <p:cNvSpPr/>
              <p:nvPr/>
            </p:nvSpPr>
            <p:spPr>
              <a:xfrm>
                <a:off x="7014811" y="6877567"/>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3" name="Google Shape;6643;p19"/>
              <p:cNvSpPr/>
              <p:nvPr/>
            </p:nvSpPr>
            <p:spPr>
              <a:xfrm>
                <a:off x="7014811"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4" name="Google Shape;6644;p19"/>
              <p:cNvSpPr/>
              <p:nvPr/>
            </p:nvSpPr>
            <p:spPr>
              <a:xfrm>
                <a:off x="7014811"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5" name="Google Shape;6645;p19"/>
              <p:cNvSpPr/>
              <p:nvPr/>
            </p:nvSpPr>
            <p:spPr>
              <a:xfrm>
                <a:off x="7014811"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6" name="Google Shape;6646;p19"/>
              <p:cNvSpPr/>
              <p:nvPr/>
            </p:nvSpPr>
            <p:spPr>
              <a:xfrm>
                <a:off x="7266894" y="3686235"/>
                <a:ext cx="93374" cy="43556"/>
              </a:xfrm>
              <a:custGeom>
                <a:avLst/>
                <a:gdLst/>
                <a:ahLst/>
                <a:cxnLst/>
                <a:rect l="l" t="t" r="r" b="b"/>
                <a:pathLst>
                  <a:path w="343" h="160" extrusionOk="0">
                    <a:moveTo>
                      <a:pt x="343" y="0"/>
                    </a:moveTo>
                    <a:lnTo>
                      <a:pt x="343" y="0"/>
                    </a:lnTo>
                    <a:cubicBezTo>
                      <a:pt x="228" y="36"/>
                      <a:pt x="113" y="73"/>
                      <a:pt x="0" y="115"/>
                    </a:cubicBezTo>
                    <a:cubicBezTo>
                      <a:pt x="36" y="142"/>
                      <a:pt x="82" y="159"/>
                      <a:pt x="131" y="159"/>
                    </a:cubicBezTo>
                    <a:cubicBezTo>
                      <a:pt x="231" y="159"/>
                      <a:pt x="315" y="93"/>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7" name="Google Shape;6647;p19"/>
              <p:cNvSpPr/>
              <p:nvPr/>
            </p:nvSpPr>
            <p:spPr>
              <a:xfrm>
                <a:off x="7014811"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7" y="339"/>
                      <a:pt x="437" y="220"/>
                    </a:cubicBezTo>
                    <a:cubicBezTo>
                      <a:pt x="437" y="99"/>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8" name="Google Shape;6648;p19"/>
              <p:cNvSpPr/>
              <p:nvPr/>
            </p:nvSpPr>
            <p:spPr>
              <a:xfrm>
                <a:off x="7014811"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9" name="Google Shape;6649;p19"/>
              <p:cNvSpPr/>
              <p:nvPr/>
            </p:nvSpPr>
            <p:spPr>
              <a:xfrm>
                <a:off x="6751294"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8" y="339"/>
                      <a:pt x="438" y="220"/>
                    </a:cubicBezTo>
                    <a:cubicBezTo>
                      <a:pt x="438" y="99"/>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0" name="Google Shape;6650;p19"/>
              <p:cNvSpPr/>
              <p:nvPr/>
            </p:nvSpPr>
            <p:spPr>
              <a:xfrm>
                <a:off x="7014811"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7" y="340"/>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1" name="Google Shape;6651;p19"/>
              <p:cNvSpPr/>
              <p:nvPr/>
            </p:nvSpPr>
            <p:spPr>
              <a:xfrm>
                <a:off x="7014811"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52" name="Google Shape;6652;p19"/>
          <p:cNvGrpSpPr/>
          <p:nvPr/>
        </p:nvGrpSpPr>
        <p:grpSpPr>
          <a:xfrm>
            <a:off x="24566" y="2009981"/>
            <a:ext cx="1005281" cy="1245552"/>
            <a:chOff x="24566" y="2009981"/>
            <a:chExt cx="1005281" cy="1245552"/>
          </a:xfrm>
        </p:grpSpPr>
        <p:sp>
          <p:nvSpPr>
            <p:cNvPr id="6653" name="Google Shape;6653;p19"/>
            <p:cNvSpPr/>
            <p:nvPr/>
          </p:nvSpPr>
          <p:spPr>
            <a:xfrm rot="-1214796">
              <a:off x="190493" y="2093164"/>
              <a:ext cx="673426" cy="1079186"/>
            </a:xfrm>
            <a:custGeom>
              <a:avLst/>
              <a:gdLst/>
              <a:ahLst/>
              <a:cxnLst/>
              <a:rect l="l" t="t" r="r" b="b"/>
              <a:pathLst>
                <a:path w="16039" h="25703" extrusionOk="0">
                  <a:moveTo>
                    <a:pt x="2083" y="0"/>
                  </a:moveTo>
                  <a:cubicBezTo>
                    <a:pt x="938" y="0"/>
                    <a:pt x="0" y="1061"/>
                    <a:pt x="0" y="2359"/>
                  </a:cubicBezTo>
                  <a:lnTo>
                    <a:pt x="0" y="23346"/>
                  </a:lnTo>
                  <a:cubicBezTo>
                    <a:pt x="0" y="24456"/>
                    <a:pt x="685" y="25390"/>
                    <a:pt x="1599" y="25640"/>
                  </a:cubicBezTo>
                  <a:cubicBezTo>
                    <a:pt x="1668" y="25659"/>
                    <a:pt x="1738" y="25668"/>
                    <a:pt x="1808" y="25668"/>
                  </a:cubicBezTo>
                  <a:cubicBezTo>
                    <a:pt x="2010" y="25668"/>
                    <a:pt x="2208" y="25591"/>
                    <a:pt x="2371" y="25448"/>
                  </a:cubicBezTo>
                  <a:lnTo>
                    <a:pt x="6909" y="21411"/>
                  </a:lnTo>
                  <a:cubicBezTo>
                    <a:pt x="7210" y="21144"/>
                    <a:pt x="7572" y="21010"/>
                    <a:pt x="7935" y="21010"/>
                  </a:cubicBezTo>
                  <a:cubicBezTo>
                    <a:pt x="8287" y="21010"/>
                    <a:pt x="8640" y="21136"/>
                    <a:pt x="8936" y="21391"/>
                  </a:cubicBezTo>
                  <a:lnTo>
                    <a:pt x="13890" y="25648"/>
                  </a:lnTo>
                  <a:cubicBezTo>
                    <a:pt x="13931" y="25686"/>
                    <a:pt x="13982" y="25703"/>
                    <a:pt x="14034" y="25703"/>
                  </a:cubicBezTo>
                  <a:cubicBezTo>
                    <a:pt x="14036" y="25703"/>
                    <a:pt x="14038" y="25703"/>
                    <a:pt x="14041" y="25703"/>
                  </a:cubicBezTo>
                  <a:cubicBezTo>
                    <a:pt x="15149" y="25651"/>
                    <a:pt x="16039" y="24612"/>
                    <a:pt x="16038" y="23347"/>
                  </a:cubicBezTo>
                  <a:lnTo>
                    <a:pt x="16038" y="2359"/>
                  </a:lnTo>
                  <a:cubicBezTo>
                    <a:pt x="16038" y="1061"/>
                    <a:pt x="15100" y="0"/>
                    <a:pt x="13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4" name="Google Shape;6654;p19"/>
            <p:cNvSpPr/>
            <p:nvPr/>
          </p:nvSpPr>
          <p:spPr>
            <a:xfrm rot="-204136">
              <a:off x="301733" y="2444223"/>
              <a:ext cx="422176" cy="355644"/>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6655"/>
        <p:cNvGrpSpPr/>
        <p:nvPr/>
      </p:nvGrpSpPr>
      <p:grpSpPr>
        <a:xfrm>
          <a:off x="0" y="0"/>
          <a:ext cx="0" cy="0"/>
          <a:chOff x="0" y="0"/>
          <a:chExt cx="0" cy="0"/>
        </a:xfrm>
      </p:grpSpPr>
      <p:grpSp>
        <p:nvGrpSpPr>
          <p:cNvPr id="6656" name="Google Shape;6656;p20"/>
          <p:cNvGrpSpPr/>
          <p:nvPr/>
        </p:nvGrpSpPr>
        <p:grpSpPr>
          <a:xfrm>
            <a:off x="404139" y="344005"/>
            <a:ext cx="8335709" cy="4455498"/>
            <a:chOff x="496775" y="1096100"/>
            <a:chExt cx="6654725" cy="3557000"/>
          </a:xfrm>
        </p:grpSpPr>
        <p:sp>
          <p:nvSpPr>
            <p:cNvPr id="6657" name="Google Shape;6657;p20"/>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8" name="Google Shape;6658;p20"/>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9" name="Google Shape;6659;p20"/>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0" name="Google Shape;6660;p20"/>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1" name="Google Shape;6661;p20"/>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2" name="Google Shape;6662;p20"/>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3" name="Google Shape;6663;p20"/>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4" name="Google Shape;6664;p20"/>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5" name="Google Shape;6665;p20"/>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6" name="Google Shape;6666;p20"/>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7" name="Google Shape;6667;p20"/>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8" name="Google Shape;6668;p20"/>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9" name="Google Shape;6669;p20"/>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0" name="Google Shape;6670;p20"/>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1" name="Google Shape;6671;p20"/>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2" name="Google Shape;6672;p20"/>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3" name="Google Shape;6673;p20"/>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4" name="Google Shape;6674;p20"/>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5" name="Google Shape;6675;p20"/>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6" name="Google Shape;6676;p20"/>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7" name="Google Shape;6677;p20"/>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8" name="Google Shape;6678;p20"/>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9" name="Google Shape;6679;p20"/>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0" name="Google Shape;6680;p20"/>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1" name="Google Shape;6681;p20"/>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2" name="Google Shape;6682;p20"/>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3" name="Google Shape;6683;p20"/>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4" name="Google Shape;6684;p20"/>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5" name="Google Shape;6685;p20"/>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6" name="Google Shape;6686;p20"/>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7" name="Google Shape;6687;p20"/>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8" name="Google Shape;6688;p20"/>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9" name="Google Shape;6689;p20"/>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0" name="Google Shape;6690;p20"/>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1" name="Google Shape;6691;p20"/>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2" name="Google Shape;6692;p20"/>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3" name="Google Shape;6693;p20"/>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4" name="Google Shape;6694;p20"/>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5" name="Google Shape;6695;p20"/>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6" name="Google Shape;6696;p20"/>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7" name="Google Shape;6697;p20"/>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8" name="Google Shape;6698;p20"/>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9" name="Google Shape;6699;p20"/>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0" name="Google Shape;6700;p20"/>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1" name="Google Shape;6701;p20"/>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2" name="Google Shape;6702;p20"/>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3" name="Google Shape;6703;p20"/>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4" name="Google Shape;6704;p20"/>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5" name="Google Shape;6705;p20"/>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6" name="Google Shape;6706;p20"/>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7" name="Google Shape;6707;p20"/>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8" name="Google Shape;6708;p20"/>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9" name="Google Shape;6709;p20"/>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0" name="Google Shape;6710;p20"/>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1" name="Google Shape;6711;p20"/>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2" name="Google Shape;6712;p20"/>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3" name="Google Shape;6713;p20"/>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4" name="Google Shape;6714;p20"/>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5" name="Google Shape;6715;p20"/>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6" name="Google Shape;6716;p20"/>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7" name="Google Shape;6717;p20"/>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8" name="Google Shape;6718;p20"/>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9" name="Google Shape;6719;p20"/>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6720;p20"/>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6721;p20"/>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6722;p20"/>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6723;p20"/>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6724;p20"/>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6725;p20"/>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6726;p20"/>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6727;p20"/>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6728;p20"/>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6729;p20"/>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6730;p20"/>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6731;p20"/>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6732;p20"/>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6733;p20"/>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6734;p20"/>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6735;p20"/>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6736;p20"/>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6737;p20"/>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8" name="Google Shape;6738;p20"/>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6739;p20"/>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6740;p20"/>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6741;p20"/>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6742;p20"/>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6743;p20"/>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6744;p20"/>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6745;p20"/>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6746;p20"/>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6747;p20"/>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6748;p20"/>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6749;p20"/>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6750;p20"/>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6751;p20"/>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6752;p20"/>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6753;p20"/>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6754;p20"/>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6755;p20"/>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6756;p20"/>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6757;p20"/>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6758;p20"/>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6759;p20"/>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6760;p20"/>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1" name="Google Shape;6761;p20"/>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2" name="Google Shape;6762;p20"/>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3" name="Google Shape;6763;p20"/>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4" name="Google Shape;6764;p20"/>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5" name="Google Shape;6765;p20"/>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6" name="Google Shape;6766;p20"/>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7" name="Google Shape;6767;p20"/>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8" name="Google Shape;6768;p20"/>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9" name="Google Shape;6769;p20"/>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0" name="Google Shape;6770;p20"/>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1" name="Google Shape;6771;p20"/>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2" name="Google Shape;6772;p20"/>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3" name="Google Shape;6773;p20"/>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4" name="Google Shape;6774;p20"/>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5" name="Google Shape;6775;p20"/>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6" name="Google Shape;6776;p20"/>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7" name="Google Shape;6777;p20"/>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8" name="Google Shape;6778;p20"/>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9" name="Google Shape;6779;p20"/>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0" name="Google Shape;6780;p20"/>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1" name="Google Shape;6781;p20"/>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2" name="Google Shape;6782;p20"/>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3" name="Google Shape;6783;p20"/>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4" name="Google Shape;6784;p20"/>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5" name="Google Shape;6785;p20"/>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6" name="Google Shape;6786;p20"/>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7" name="Google Shape;6787;p20"/>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8" name="Google Shape;6788;p20"/>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9" name="Google Shape;6789;p20"/>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0" name="Google Shape;6790;p20"/>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1" name="Google Shape;6791;p20"/>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2" name="Google Shape;6792;p20"/>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3" name="Google Shape;6793;p20"/>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4" name="Google Shape;6794;p20"/>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5" name="Google Shape;6795;p20"/>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6" name="Google Shape;6796;p20"/>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7" name="Google Shape;6797;p20"/>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8" name="Google Shape;6798;p20"/>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9" name="Google Shape;6799;p20"/>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0" name="Google Shape;6800;p20"/>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1" name="Google Shape;6801;p20"/>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2" name="Google Shape;6802;p20"/>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3" name="Google Shape;6803;p20"/>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4" name="Google Shape;6804;p20"/>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5" name="Google Shape;6805;p20"/>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6" name="Google Shape;6806;p20"/>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7" name="Google Shape;6807;p20"/>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8" name="Google Shape;6808;p20"/>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9" name="Google Shape;6809;p20"/>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0" name="Google Shape;6810;p20"/>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1" name="Google Shape;6811;p20"/>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2" name="Google Shape;6812;p20"/>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3" name="Google Shape;6813;p20"/>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4" name="Google Shape;6814;p20"/>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5" name="Google Shape;6815;p20"/>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6" name="Google Shape;6816;p20"/>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7" name="Google Shape;6817;p20"/>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8" name="Google Shape;6818;p20"/>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9" name="Google Shape;6819;p20"/>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0" name="Google Shape;6820;p20"/>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1" name="Google Shape;6821;p20"/>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2" name="Google Shape;6822;p20"/>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3" name="Google Shape;6823;p20"/>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4" name="Google Shape;6824;p20"/>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5" name="Google Shape;6825;p20"/>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6" name="Google Shape;6826;p20"/>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7" name="Google Shape;6827;p20"/>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8" name="Google Shape;6828;p20"/>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9" name="Google Shape;6829;p20"/>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0" name="Google Shape;6830;p20"/>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1" name="Google Shape;6831;p20"/>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2" name="Google Shape;6832;p20"/>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3" name="Google Shape;6833;p20"/>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4" name="Google Shape;6834;p20"/>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5" name="Google Shape;6835;p20"/>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6" name="Google Shape;6836;p20"/>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7" name="Google Shape;6837;p20"/>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8" name="Google Shape;6838;p20"/>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9" name="Google Shape;6839;p20"/>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0" name="Google Shape;6840;p20"/>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1" name="Google Shape;6841;p20"/>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2" name="Google Shape;6842;p20"/>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3" name="Google Shape;6843;p20"/>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4" name="Google Shape;6844;p20"/>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5" name="Google Shape;6845;p20"/>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6" name="Google Shape;6846;p20"/>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7" name="Google Shape;6847;p20"/>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8" name="Google Shape;6848;p20"/>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9" name="Google Shape;6849;p20"/>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0" name="Google Shape;6850;p20"/>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1" name="Google Shape;6851;p20"/>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2" name="Google Shape;6852;p20"/>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3" name="Google Shape;6853;p20"/>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4" name="Google Shape;6854;p20"/>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5" name="Google Shape;6855;p20"/>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6" name="Google Shape;6856;p20"/>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7" name="Google Shape;6857;p20"/>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8" name="Google Shape;6858;p20"/>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9" name="Google Shape;6859;p20"/>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0" name="Google Shape;6860;p20"/>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1" name="Google Shape;6861;p20"/>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2" name="Google Shape;6862;p20"/>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3" name="Google Shape;6863;p20"/>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4" name="Google Shape;6864;p20"/>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5" name="Google Shape;6865;p20"/>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6" name="Google Shape;6866;p20"/>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7" name="Google Shape;6867;p20"/>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8" name="Google Shape;6868;p20"/>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9" name="Google Shape;6869;p20"/>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0" name="Google Shape;6870;p20"/>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1" name="Google Shape;6871;p20"/>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2" name="Google Shape;6872;p20"/>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3" name="Google Shape;6873;p20"/>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4" name="Google Shape;6874;p20"/>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5" name="Google Shape;6875;p20"/>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6" name="Google Shape;6876;p20"/>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7" name="Google Shape;6877;p20"/>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8" name="Google Shape;6878;p20"/>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9" name="Google Shape;6879;p20"/>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0" name="Google Shape;6880;p20"/>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1" name="Google Shape;6881;p20"/>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2" name="Google Shape;6882;p20"/>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3" name="Google Shape;6883;p20"/>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4" name="Google Shape;6884;p20"/>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5" name="Google Shape;6885;p20"/>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6" name="Google Shape;6886;p20"/>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7" name="Google Shape;6887;p20"/>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8" name="Google Shape;6888;p20"/>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9" name="Google Shape;6889;p20"/>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0" name="Google Shape;6890;p20"/>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1" name="Google Shape;6891;p20"/>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2" name="Google Shape;6892;p20"/>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3" name="Google Shape;6893;p20"/>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4" name="Google Shape;6894;p20"/>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5" name="Google Shape;6895;p20"/>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6" name="Google Shape;6896;p20"/>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7" name="Google Shape;6897;p20"/>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8" name="Google Shape;6898;p20"/>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9" name="Google Shape;6899;p20"/>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0" name="Google Shape;6900;p20"/>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1" name="Google Shape;6901;p20"/>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2" name="Google Shape;6902;p20"/>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3" name="Google Shape;6903;p20"/>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4" name="Google Shape;6904;p20"/>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5" name="Google Shape;6905;p20"/>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6" name="Google Shape;6906;p20"/>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7" name="Google Shape;6907;p20"/>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8" name="Google Shape;6908;p20"/>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9" name="Google Shape;6909;p20"/>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0" name="Google Shape;6910;p20"/>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1" name="Google Shape;6911;p20"/>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2" name="Google Shape;6912;p20"/>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3" name="Google Shape;6913;p20"/>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4" name="Google Shape;6914;p20"/>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5" name="Google Shape;6915;p20"/>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6" name="Google Shape;6916;p20"/>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7" name="Google Shape;6917;p20"/>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8" name="Google Shape;6918;p20"/>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9" name="Google Shape;6919;p20"/>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0" name="Google Shape;6920;p20"/>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1" name="Google Shape;6921;p20"/>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2" name="Google Shape;6922;p20"/>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3" name="Google Shape;6923;p20"/>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4" name="Google Shape;6924;p20"/>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5" name="Google Shape;6925;p20"/>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6" name="Google Shape;6926;p20"/>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7" name="Google Shape;6927;p20"/>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8" name="Google Shape;6928;p20"/>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9" name="Google Shape;6929;p20"/>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0" name="Google Shape;6930;p20"/>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1" name="Google Shape;6931;p20"/>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2" name="Google Shape;6932;p20"/>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3" name="Google Shape;6933;p20"/>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4" name="Google Shape;6934;p20"/>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5" name="Google Shape;6935;p20"/>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6" name="Google Shape;6936;p20"/>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7" name="Google Shape;6937;p20"/>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8" name="Google Shape;6938;p20"/>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9" name="Google Shape;6939;p20"/>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0" name="Google Shape;6940;p20"/>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1" name="Google Shape;6941;p20"/>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2" name="Google Shape;6942;p20"/>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3" name="Google Shape;6943;p20"/>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4" name="Google Shape;6944;p20"/>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5" name="Google Shape;6945;p20"/>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6" name="Google Shape;6946;p20"/>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7" name="Google Shape;6947;p20"/>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8" name="Google Shape;6948;p20"/>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9" name="Google Shape;6949;p20"/>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0" name="Google Shape;6950;p20"/>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1" name="Google Shape;6951;p20"/>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2" name="Google Shape;6952;p20"/>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3" name="Google Shape;6953;p20"/>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4" name="Google Shape;6954;p20"/>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5" name="Google Shape;6955;p20"/>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6" name="Google Shape;6956;p20"/>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7" name="Google Shape;6957;p20"/>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8" name="Google Shape;6958;p20"/>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9" name="Google Shape;6959;p20"/>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0" name="Google Shape;6960;p20"/>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1" name="Google Shape;6961;p20"/>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2" name="Google Shape;6962;p20"/>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3" name="Google Shape;6963;p20"/>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4" name="Google Shape;6964;p20"/>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5" name="Google Shape;6965;p20"/>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6" name="Google Shape;6966;p20"/>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7" name="Google Shape;6967;p20"/>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8" name="Google Shape;6968;p20"/>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9" name="Google Shape;6969;p20"/>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0" name="Google Shape;6970;p20"/>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1" name="Google Shape;6971;p20"/>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2" name="Google Shape;6972;p20"/>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3" name="Google Shape;6973;p20"/>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4" name="Google Shape;6974;p20"/>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5" name="Google Shape;6975;p20"/>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6" name="Google Shape;6976;p20"/>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7" name="Google Shape;6977;p20"/>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8" name="Google Shape;6978;p20"/>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9" name="Google Shape;6979;p20"/>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0" name="Google Shape;6980;p20"/>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1" name="Google Shape;6981;p20"/>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2" name="Google Shape;6982;p20"/>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3" name="Google Shape;6983;p20"/>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4" name="Google Shape;6984;p20"/>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5" name="Google Shape;6985;p20"/>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6" name="Google Shape;6986;p20"/>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7" name="Google Shape;6987;p20"/>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8" name="Google Shape;6988;p20"/>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9" name="Google Shape;6989;p20"/>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0" name="Google Shape;6990;p20"/>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1" name="Google Shape;6991;p20"/>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2" name="Google Shape;6992;p20"/>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3" name="Google Shape;6993;p20"/>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4" name="Google Shape;6994;p20"/>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5" name="Google Shape;6995;p20"/>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6" name="Google Shape;6996;p20"/>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7" name="Google Shape;6997;p20"/>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8" name="Google Shape;6998;p20"/>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9" name="Google Shape;6999;p20"/>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0" name="Google Shape;7000;p20"/>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1" name="Google Shape;7001;p20"/>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2" name="Google Shape;7002;p20"/>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3" name="Google Shape;7003;p20"/>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4" name="Google Shape;7004;p20"/>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5" name="Google Shape;7005;p20"/>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6" name="Google Shape;7006;p20"/>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7" name="Google Shape;7007;p20"/>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8" name="Google Shape;7008;p20"/>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9" name="Google Shape;7009;p20"/>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0" name="Google Shape;7010;p20"/>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1" name="Google Shape;7011;p20"/>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2" name="Google Shape;7012;p20"/>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3" name="Google Shape;7013;p20"/>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4" name="Google Shape;7014;p20"/>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5" name="Google Shape;7015;p20"/>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6" name="Google Shape;7016;p20"/>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7" name="Google Shape;7017;p20"/>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8" name="Google Shape;7018;p20"/>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9" name="Google Shape;7019;p20"/>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0" name="Google Shape;7020;p20"/>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1" name="Google Shape;7021;p20"/>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2" name="Google Shape;7022;p20"/>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3" name="Google Shape;7023;p20"/>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4" name="Google Shape;7024;p20"/>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5" name="Google Shape;7025;p20"/>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6" name="Google Shape;7026;p20"/>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7" name="Google Shape;7027;p20"/>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8" name="Google Shape;7028;p20"/>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9" name="Google Shape;7029;p20"/>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0" name="Google Shape;7030;p20"/>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1" name="Google Shape;7031;p20"/>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2" name="Google Shape;7032;p20"/>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3" name="Google Shape;7033;p20"/>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4" name="Google Shape;7034;p20"/>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5" name="Google Shape;7035;p20"/>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6" name="Google Shape;7036;p20"/>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7" name="Google Shape;7037;p20"/>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8" name="Google Shape;7038;p20"/>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9" name="Google Shape;7039;p20"/>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0" name="Google Shape;7040;p20"/>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1" name="Google Shape;7041;p20"/>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2" name="Google Shape;7042;p20"/>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3" name="Google Shape;7043;p20"/>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4" name="Google Shape;7044;p20"/>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5" name="Google Shape;7045;p20"/>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6" name="Google Shape;7046;p20"/>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7" name="Google Shape;7047;p20"/>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8" name="Google Shape;7048;p20"/>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9" name="Google Shape;7049;p20"/>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0" name="Google Shape;7050;p20"/>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1" name="Google Shape;7051;p20"/>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2" name="Google Shape;7052;p20"/>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3" name="Google Shape;7053;p20"/>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4" name="Google Shape;7054;p20"/>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5" name="Google Shape;7055;p20"/>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6" name="Google Shape;7056;p20"/>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7" name="Google Shape;7057;p20"/>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8" name="Google Shape;7058;p20"/>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9" name="Google Shape;7059;p20"/>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0" name="Google Shape;7060;p20"/>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1" name="Google Shape;7061;p20"/>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2" name="Google Shape;7062;p20"/>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3" name="Google Shape;7063;p20"/>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4" name="Google Shape;7064;p20"/>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5" name="Google Shape;7065;p20"/>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6" name="Google Shape;7066;p20"/>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7" name="Google Shape;7067;p20"/>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8" name="Google Shape;7068;p20"/>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9" name="Google Shape;7069;p20"/>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0" name="Google Shape;7070;p20"/>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1" name="Google Shape;7071;p20"/>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2" name="Google Shape;7072;p20"/>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3" name="Google Shape;7073;p20"/>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4" name="Google Shape;7074;p20"/>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5" name="Google Shape;7075;p20"/>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6" name="Google Shape;7076;p20"/>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7" name="Google Shape;7077;p20"/>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8" name="Google Shape;7078;p20"/>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9" name="Google Shape;7079;p20"/>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0" name="Google Shape;7080;p20"/>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1" name="Google Shape;7081;p20"/>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2" name="Google Shape;7082;p20"/>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3" name="Google Shape;7083;p20"/>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4" name="Google Shape;7084;p20"/>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5" name="Google Shape;7085;p20"/>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6" name="Google Shape;7086;p20"/>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7" name="Google Shape;7087;p20"/>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8" name="Google Shape;7088;p20"/>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9" name="Google Shape;7089;p20"/>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0" name="Google Shape;7090;p20"/>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1" name="Google Shape;7091;p20"/>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2" name="Google Shape;7092;p20"/>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3" name="Google Shape;7093;p20"/>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4" name="Google Shape;7094;p20"/>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5" name="Google Shape;7095;p20"/>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6" name="Google Shape;7096;p20"/>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7" name="Google Shape;7097;p20"/>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8" name="Google Shape;7098;p20"/>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9" name="Google Shape;7099;p20"/>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0" name="Google Shape;7100;p20"/>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1" name="Google Shape;7101;p20"/>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2" name="Google Shape;7102;p20"/>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3" name="Google Shape;7103;p20"/>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4" name="Google Shape;7104;p20"/>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5" name="Google Shape;7105;p20"/>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6" name="Google Shape;7106;p20"/>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7" name="Google Shape;7107;p20"/>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8" name="Google Shape;7108;p20"/>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9" name="Google Shape;7109;p20"/>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0" name="Google Shape;7110;p20"/>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1" name="Google Shape;7111;p20"/>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2" name="Google Shape;7112;p20"/>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3" name="Google Shape;7113;p20"/>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4" name="Google Shape;7114;p20"/>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5" name="Google Shape;7115;p20"/>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6" name="Google Shape;7116;p20"/>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7" name="Google Shape;7117;p20"/>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8" name="Google Shape;7118;p20"/>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9" name="Google Shape;7119;p20"/>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0" name="Google Shape;7120;p20"/>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1" name="Google Shape;7121;p20"/>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2" name="Google Shape;7122;p20"/>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3" name="Google Shape;7123;p20"/>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4" name="Google Shape;7124;p20"/>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5" name="Google Shape;7125;p20"/>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6" name="Google Shape;7126;p20"/>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7" name="Google Shape;7127;p20"/>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8" name="Google Shape;7128;p20"/>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9" name="Google Shape;7129;p20"/>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0" name="Google Shape;7130;p20"/>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1" name="Google Shape;7131;p20"/>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132;p20"/>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133;p20"/>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4" name="Google Shape;7134;p20"/>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5" name="Google Shape;7135;p20"/>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6" name="Google Shape;7136;p20"/>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37" name="Google Shape;7137;p20"/>
          <p:cNvSpPr/>
          <p:nvPr/>
        </p:nvSpPr>
        <p:spPr>
          <a:xfrm rot="9308346">
            <a:off x="-247580" y="-467310"/>
            <a:ext cx="1980544" cy="1734325"/>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8" name="Google Shape;7138;p20"/>
          <p:cNvSpPr/>
          <p:nvPr/>
        </p:nvSpPr>
        <p:spPr>
          <a:xfrm rot="-1082566" flipH="1">
            <a:off x="7292749" y="-78957"/>
            <a:ext cx="1799957" cy="600923"/>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accent5"/>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9" name="Google Shape;7139;p20"/>
          <p:cNvSpPr/>
          <p:nvPr/>
        </p:nvSpPr>
        <p:spPr>
          <a:xfrm rot="-7200052">
            <a:off x="-197728" y="4035588"/>
            <a:ext cx="1393392" cy="1220204"/>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0" name="Google Shape;7140;p20"/>
          <p:cNvSpPr/>
          <p:nvPr/>
        </p:nvSpPr>
        <p:spPr>
          <a:xfrm rot="7788475" flipH="1">
            <a:off x="-100938" y="4212294"/>
            <a:ext cx="1424657" cy="401566"/>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1" name="Google Shape;7141;p20"/>
          <p:cNvSpPr/>
          <p:nvPr/>
        </p:nvSpPr>
        <p:spPr>
          <a:xfrm rot="-602107">
            <a:off x="7483600" y="202284"/>
            <a:ext cx="364091" cy="312237"/>
          </a:xfrm>
          <a:custGeom>
            <a:avLst/>
            <a:gdLst/>
            <a:ahLst/>
            <a:cxnLst/>
            <a:rect l="l" t="t" r="r" b="b"/>
            <a:pathLst>
              <a:path w="4901" h="4203" extrusionOk="0">
                <a:moveTo>
                  <a:pt x="1180" y="0"/>
                </a:moveTo>
                <a:cubicBezTo>
                  <a:pt x="1058" y="0"/>
                  <a:pt x="937" y="19"/>
                  <a:pt x="821" y="61"/>
                </a:cubicBezTo>
                <a:cubicBezTo>
                  <a:pt x="287" y="253"/>
                  <a:pt x="1" y="870"/>
                  <a:pt x="28" y="1436"/>
                </a:cubicBezTo>
                <a:cubicBezTo>
                  <a:pt x="57" y="2002"/>
                  <a:pt x="333" y="2524"/>
                  <a:pt x="634" y="3003"/>
                </a:cubicBezTo>
                <a:cubicBezTo>
                  <a:pt x="973" y="3540"/>
                  <a:pt x="1417" y="4094"/>
                  <a:pt x="2044" y="4188"/>
                </a:cubicBezTo>
                <a:cubicBezTo>
                  <a:pt x="2107" y="4198"/>
                  <a:pt x="2170" y="4203"/>
                  <a:pt x="2232" y="4203"/>
                </a:cubicBezTo>
                <a:cubicBezTo>
                  <a:pt x="2896" y="4203"/>
                  <a:pt x="3483" y="3684"/>
                  <a:pt x="3969" y="3204"/>
                </a:cubicBezTo>
                <a:cubicBezTo>
                  <a:pt x="4277" y="2898"/>
                  <a:pt x="4594" y="2580"/>
                  <a:pt x="4749" y="2174"/>
                </a:cubicBezTo>
                <a:cubicBezTo>
                  <a:pt x="4901" y="1770"/>
                  <a:pt x="4843" y="1251"/>
                  <a:pt x="4499" y="989"/>
                </a:cubicBezTo>
                <a:cubicBezTo>
                  <a:pt x="4347" y="872"/>
                  <a:pt x="4159" y="821"/>
                  <a:pt x="3968" y="821"/>
                </a:cubicBezTo>
                <a:cubicBezTo>
                  <a:pt x="3799" y="821"/>
                  <a:pt x="3627" y="861"/>
                  <a:pt x="3473" y="928"/>
                </a:cubicBezTo>
                <a:cubicBezTo>
                  <a:pt x="3251" y="1027"/>
                  <a:pt x="3058" y="1175"/>
                  <a:pt x="2878" y="1337"/>
                </a:cubicBezTo>
                <a:cubicBezTo>
                  <a:pt x="2679" y="990"/>
                  <a:pt x="2462" y="652"/>
                  <a:pt x="2161" y="394"/>
                </a:cubicBezTo>
                <a:cubicBezTo>
                  <a:pt x="1890" y="159"/>
                  <a:pt x="1532"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42" name="Google Shape;7142;p20"/>
          <p:cNvGrpSpPr/>
          <p:nvPr/>
        </p:nvGrpSpPr>
        <p:grpSpPr>
          <a:xfrm>
            <a:off x="-308821" y="20482"/>
            <a:ext cx="1170011" cy="771955"/>
            <a:chOff x="-308821" y="20482"/>
            <a:chExt cx="1170011" cy="771955"/>
          </a:xfrm>
        </p:grpSpPr>
        <p:sp>
          <p:nvSpPr>
            <p:cNvPr id="7143" name="Google Shape;7143;p20"/>
            <p:cNvSpPr/>
            <p:nvPr/>
          </p:nvSpPr>
          <p:spPr>
            <a:xfrm rot="-1197451">
              <a:off x="-269011" y="193811"/>
              <a:ext cx="1090392" cy="425297"/>
            </a:xfrm>
            <a:custGeom>
              <a:avLst/>
              <a:gdLst/>
              <a:ahLst/>
              <a:cxnLst/>
              <a:rect l="l" t="t" r="r" b="b"/>
              <a:pathLst>
                <a:path w="43837" h="17101" extrusionOk="0">
                  <a:moveTo>
                    <a:pt x="2128" y="1"/>
                  </a:moveTo>
                  <a:cubicBezTo>
                    <a:pt x="1919" y="1"/>
                    <a:pt x="1714" y="34"/>
                    <a:pt x="1525" y="90"/>
                  </a:cubicBezTo>
                  <a:cubicBezTo>
                    <a:pt x="1456" y="108"/>
                    <a:pt x="1390" y="133"/>
                    <a:pt x="1321" y="161"/>
                  </a:cubicBezTo>
                  <a:cubicBezTo>
                    <a:pt x="898" y="335"/>
                    <a:pt x="543" y="646"/>
                    <a:pt x="311" y="1036"/>
                  </a:cubicBezTo>
                  <a:cubicBezTo>
                    <a:pt x="113" y="1353"/>
                    <a:pt x="1" y="1731"/>
                    <a:pt x="1" y="2128"/>
                  </a:cubicBezTo>
                  <a:lnTo>
                    <a:pt x="1" y="14972"/>
                  </a:lnTo>
                  <a:cubicBezTo>
                    <a:pt x="1" y="15469"/>
                    <a:pt x="177" y="15931"/>
                    <a:pt x="467" y="16292"/>
                  </a:cubicBezTo>
                  <a:cubicBezTo>
                    <a:pt x="732" y="16630"/>
                    <a:pt x="1103" y="16885"/>
                    <a:pt x="1525" y="17012"/>
                  </a:cubicBezTo>
                  <a:cubicBezTo>
                    <a:pt x="1714" y="17067"/>
                    <a:pt x="1916" y="17100"/>
                    <a:pt x="2128" y="17100"/>
                  </a:cubicBezTo>
                  <a:lnTo>
                    <a:pt x="37439" y="17100"/>
                  </a:lnTo>
                  <a:cubicBezTo>
                    <a:pt x="37677" y="17100"/>
                    <a:pt x="38102" y="16743"/>
                    <a:pt x="38627" y="16170"/>
                  </a:cubicBezTo>
                  <a:cubicBezTo>
                    <a:pt x="38945" y="15820"/>
                    <a:pt x="39295" y="15403"/>
                    <a:pt x="39658" y="14930"/>
                  </a:cubicBezTo>
                  <a:lnTo>
                    <a:pt x="39658" y="14927"/>
                  </a:lnTo>
                  <a:cubicBezTo>
                    <a:pt x="39903" y="14612"/>
                    <a:pt x="40154" y="14278"/>
                    <a:pt x="40405" y="13932"/>
                  </a:cubicBezTo>
                  <a:cubicBezTo>
                    <a:pt x="40640" y="13610"/>
                    <a:pt x="40874" y="13276"/>
                    <a:pt x="41106" y="12937"/>
                  </a:cubicBezTo>
                  <a:cubicBezTo>
                    <a:pt x="41645" y="12150"/>
                    <a:pt x="42167" y="11343"/>
                    <a:pt x="42600" y="10615"/>
                  </a:cubicBezTo>
                  <a:cubicBezTo>
                    <a:pt x="42635" y="10556"/>
                    <a:pt x="42671" y="10495"/>
                    <a:pt x="42707" y="10436"/>
                  </a:cubicBezTo>
                  <a:cubicBezTo>
                    <a:pt x="42776" y="10325"/>
                    <a:pt x="42840" y="10218"/>
                    <a:pt x="42899" y="10110"/>
                  </a:cubicBezTo>
                  <a:cubicBezTo>
                    <a:pt x="43106" y="9752"/>
                    <a:pt x="43275" y="9454"/>
                    <a:pt x="43415" y="9200"/>
                  </a:cubicBezTo>
                  <a:cubicBezTo>
                    <a:pt x="43696" y="8674"/>
                    <a:pt x="43837" y="8333"/>
                    <a:pt x="43837" y="8026"/>
                  </a:cubicBezTo>
                  <a:cubicBezTo>
                    <a:pt x="43837" y="7592"/>
                    <a:pt x="43550" y="7219"/>
                    <a:pt x="42982" y="6476"/>
                  </a:cubicBezTo>
                  <a:cubicBezTo>
                    <a:pt x="42932" y="6405"/>
                    <a:pt x="42872" y="6327"/>
                    <a:pt x="42813" y="6248"/>
                  </a:cubicBezTo>
                  <a:cubicBezTo>
                    <a:pt x="42780" y="6205"/>
                    <a:pt x="42744" y="6162"/>
                    <a:pt x="42708" y="6114"/>
                  </a:cubicBezTo>
                  <a:cubicBezTo>
                    <a:pt x="42542" y="5891"/>
                    <a:pt x="42366" y="5661"/>
                    <a:pt x="42187" y="5418"/>
                  </a:cubicBezTo>
                  <a:cubicBezTo>
                    <a:pt x="41841" y="4957"/>
                    <a:pt x="41474" y="4463"/>
                    <a:pt x="41104" y="3975"/>
                  </a:cubicBezTo>
                  <a:cubicBezTo>
                    <a:pt x="40595" y="3302"/>
                    <a:pt x="40076" y="2630"/>
                    <a:pt x="39595" y="2034"/>
                  </a:cubicBezTo>
                  <a:cubicBezTo>
                    <a:pt x="39272" y="1642"/>
                    <a:pt x="38968" y="1290"/>
                    <a:pt x="38694" y="987"/>
                  </a:cubicBezTo>
                  <a:cubicBezTo>
                    <a:pt x="38670" y="964"/>
                    <a:pt x="38647" y="938"/>
                    <a:pt x="38627" y="915"/>
                  </a:cubicBezTo>
                  <a:cubicBezTo>
                    <a:pt x="38107" y="356"/>
                    <a:pt x="37681" y="1"/>
                    <a:pt x="37439" y="1"/>
                  </a:cubicBezTo>
                  <a:close/>
                </a:path>
              </a:pathLst>
            </a:custGeom>
            <a:solidFill>
              <a:schemeClr val="dk2"/>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4" name="Google Shape;7144;p20"/>
            <p:cNvSpPr/>
            <p:nvPr/>
          </p:nvSpPr>
          <p:spPr>
            <a:xfrm rot="-1197451">
              <a:off x="-263782" y="196638"/>
              <a:ext cx="1079945" cy="419627"/>
            </a:xfrm>
            <a:custGeom>
              <a:avLst/>
              <a:gdLst/>
              <a:ahLst/>
              <a:cxnLst/>
              <a:rect l="l" t="t" r="r" b="b"/>
              <a:pathLst>
                <a:path w="43417" h="16873" extrusionOk="0">
                  <a:moveTo>
                    <a:pt x="37144" y="1"/>
                  </a:moveTo>
                  <a:cubicBezTo>
                    <a:pt x="37049" y="1"/>
                    <a:pt x="36954" y="17"/>
                    <a:pt x="36865" y="55"/>
                  </a:cubicBezTo>
                  <a:cubicBezTo>
                    <a:pt x="36509" y="205"/>
                    <a:pt x="36359" y="631"/>
                    <a:pt x="36418" y="994"/>
                  </a:cubicBezTo>
                  <a:cubicBezTo>
                    <a:pt x="36481" y="1359"/>
                    <a:pt x="36703" y="1682"/>
                    <a:pt x="36915" y="1987"/>
                  </a:cubicBezTo>
                  <a:cubicBezTo>
                    <a:pt x="37120" y="2281"/>
                    <a:pt x="37335" y="2580"/>
                    <a:pt x="37629" y="2794"/>
                  </a:cubicBezTo>
                  <a:cubicBezTo>
                    <a:pt x="37841" y="2949"/>
                    <a:pt x="38110" y="3054"/>
                    <a:pt x="38375" y="3054"/>
                  </a:cubicBezTo>
                  <a:cubicBezTo>
                    <a:pt x="38477" y="3054"/>
                    <a:pt x="38578" y="3039"/>
                    <a:pt x="38675" y="3005"/>
                  </a:cubicBezTo>
                  <a:cubicBezTo>
                    <a:pt x="39038" y="2882"/>
                    <a:pt x="39263" y="2539"/>
                    <a:pt x="39442" y="2209"/>
                  </a:cubicBezTo>
                  <a:cubicBezTo>
                    <a:pt x="39495" y="2115"/>
                    <a:pt x="39547" y="2019"/>
                    <a:pt x="39593" y="1920"/>
                  </a:cubicBezTo>
                  <a:cubicBezTo>
                    <a:pt x="39270" y="1531"/>
                    <a:pt x="38969" y="1176"/>
                    <a:pt x="38694" y="873"/>
                  </a:cubicBezTo>
                  <a:cubicBezTo>
                    <a:pt x="38587" y="1055"/>
                    <a:pt x="38511" y="1254"/>
                    <a:pt x="38472" y="1457"/>
                  </a:cubicBezTo>
                  <a:lnTo>
                    <a:pt x="38367" y="1108"/>
                  </a:lnTo>
                  <a:cubicBezTo>
                    <a:pt x="38221" y="804"/>
                    <a:pt x="38073" y="499"/>
                    <a:pt x="37820" y="272"/>
                  </a:cubicBezTo>
                  <a:cubicBezTo>
                    <a:pt x="37636" y="111"/>
                    <a:pt x="37387" y="1"/>
                    <a:pt x="37144" y="1"/>
                  </a:cubicBezTo>
                  <a:close/>
                  <a:moveTo>
                    <a:pt x="3716" y="42"/>
                  </a:moveTo>
                  <a:cubicBezTo>
                    <a:pt x="3584" y="42"/>
                    <a:pt x="3438" y="92"/>
                    <a:pt x="3322" y="156"/>
                  </a:cubicBezTo>
                  <a:cubicBezTo>
                    <a:pt x="2825" y="430"/>
                    <a:pt x="2468" y="919"/>
                    <a:pt x="2364" y="1457"/>
                  </a:cubicBezTo>
                  <a:lnTo>
                    <a:pt x="2260" y="1108"/>
                  </a:lnTo>
                  <a:cubicBezTo>
                    <a:pt x="2116" y="804"/>
                    <a:pt x="1966" y="499"/>
                    <a:pt x="1711" y="272"/>
                  </a:cubicBezTo>
                  <a:cubicBezTo>
                    <a:pt x="1606" y="174"/>
                    <a:pt x="1470" y="95"/>
                    <a:pt x="1322" y="47"/>
                  </a:cubicBezTo>
                  <a:cubicBezTo>
                    <a:pt x="899" y="221"/>
                    <a:pt x="544" y="532"/>
                    <a:pt x="312" y="922"/>
                  </a:cubicBezTo>
                  <a:cubicBezTo>
                    <a:pt x="309" y="945"/>
                    <a:pt x="312" y="969"/>
                    <a:pt x="316" y="994"/>
                  </a:cubicBezTo>
                  <a:cubicBezTo>
                    <a:pt x="375" y="1359"/>
                    <a:pt x="594" y="1682"/>
                    <a:pt x="809" y="1987"/>
                  </a:cubicBezTo>
                  <a:cubicBezTo>
                    <a:pt x="1014" y="2281"/>
                    <a:pt x="1226" y="2579"/>
                    <a:pt x="1520" y="2794"/>
                  </a:cubicBezTo>
                  <a:cubicBezTo>
                    <a:pt x="1736" y="2949"/>
                    <a:pt x="2003" y="3055"/>
                    <a:pt x="2267" y="3055"/>
                  </a:cubicBezTo>
                  <a:cubicBezTo>
                    <a:pt x="2368" y="3055"/>
                    <a:pt x="2469" y="3039"/>
                    <a:pt x="2567" y="3005"/>
                  </a:cubicBezTo>
                  <a:cubicBezTo>
                    <a:pt x="2932" y="2882"/>
                    <a:pt x="3154" y="2539"/>
                    <a:pt x="3334" y="2209"/>
                  </a:cubicBezTo>
                  <a:cubicBezTo>
                    <a:pt x="3600" y="1720"/>
                    <a:pt x="3822" y="1216"/>
                    <a:pt x="4002" y="690"/>
                  </a:cubicBezTo>
                  <a:cubicBezTo>
                    <a:pt x="4060" y="510"/>
                    <a:pt x="4113" y="292"/>
                    <a:pt x="3981" y="149"/>
                  </a:cubicBezTo>
                  <a:cubicBezTo>
                    <a:pt x="3914" y="72"/>
                    <a:pt x="3819" y="42"/>
                    <a:pt x="3716" y="42"/>
                  </a:cubicBezTo>
                  <a:close/>
                  <a:moveTo>
                    <a:pt x="7059" y="1"/>
                  </a:moveTo>
                  <a:cubicBezTo>
                    <a:pt x="6962" y="1"/>
                    <a:pt x="6867" y="18"/>
                    <a:pt x="6777" y="56"/>
                  </a:cubicBezTo>
                  <a:cubicBezTo>
                    <a:pt x="6424" y="206"/>
                    <a:pt x="6274" y="629"/>
                    <a:pt x="6333" y="995"/>
                  </a:cubicBezTo>
                  <a:cubicBezTo>
                    <a:pt x="6393" y="1359"/>
                    <a:pt x="6611" y="1679"/>
                    <a:pt x="6826" y="1986"/>
                  </a:cubicBezTo>
                  <a:cubicBezTo>
                    <a:pt x="7032" y="2279"/>
                    <a:pt x="7243" y="2580"/>
                    <a:pt x="7540" y="2796"/>
                  </a:cubicBezTo>
                  <a:cubicBezTo>
                    <a:pt x="7754" y="2951"/>
                    <a:pt x="8023" y="3055"/>
                    <a:pt x="8287" y="3055"/>
                  </a:cubicBezTo>
                  <a:cubicBezTo>
                    <a:pt x="8388" y="3055"/>
                    <a:pt x="8487" y="3040"/>
                    <a:pt x="8583" y="3008"/>
                  </a:cubicBezTo>
                  <a:cubicBezTo>
                    <a:pt x="8947" y="2882"/>
                    <a:pt x="9174" y="2539"/>
                    <a:pt x="9353" y="2209"/>
                  </a:cubicBezTo>
                  <a:cubicBezTo>
                    <a:pt x="9618" y="1722"/>
                    <a:pt x="9841" y="1213"/>
                    <a:pt x="10020" y="692"/>
                  </a:cubicBezTo>
                  <a:cubicBezTo>
                    <a:pt x="10080" y="513"/>
                    <a:pt x="10130" y="294"/>
                    <a:pt x="10001" y="151"/>
                  </a:cubicBezTo>
                  <a:cubicBezTo>
                    <a:pt x="9932" y="74"/>
                    <a:pt x="9837" y="44"/>
                    <a:pt x="9733" y="44"/>
                  </a:cubicBezTo>
                  <a:cubicBezTo>
                    <a:pt x="9601" y="44"/>
                    <a:pt x="9456" y="93"/>
                    <a:pt x="9340" y="158"/>
                  </a:cubicBezTo>
                  <a:cubicBezTo>
                    <a:pt x="8847" y="434"/>
                    <a:pt x="8489" y="922"/>
                    <a:pt x="8383" y="1459"/>
                  </a:cubicBezTo>
                  <a:lnTo>
                    <a:pt x="8279" y="1110"/>
                  </a:lnTo>
                  <a:cubicBezTo>
                    <a:pt x="8136" y="809"/>
                    <a:pt x="7985" y="499"/>
                    <a:pt x="7733" y="272"/>
                  </a:cubicBezTo>
                  <a:cubicBezTo>
                    <a:pt x="7551" y="111"/>
                    <a:pt x="7302" y="1"/>
                    <a:pt x="7059" y="1"/>
                  </a:cubicBezTo>
                  <a:close/>
                  <a:moveTo>
                    <a:pt x="13076" y="1"/>
                  </a:moveTo>
                  <a:cubicBezTo>
                    <a:pt x="12980" y="1"/>
                    <a:pt x="12885" y="18"/>
                    <a:pt x="12795" y="56"/>
                  </a:cubicBezTo>
                  <a:cubicBezTo>
                    <a:pt x="12442" y="206"/>
                    <a:pt x="12292" y="629"/>
                    <a:pt x="12351" y="995"/>
                  </a:cubicBezTo>
                  <a:cubicBezTo>
                    <a:pt x="12409" y="1359"/>
                    <a:pt x="12630" y="1679"/>
                    <a:pt x="12844" y="1986"/>
                  </a:cubicBezTo>
                  <a:cubicBezTo>
                    <a:pt x="13049" y="2279"/>
                    <a:pt x="13261" y="2580"/>
                    <a:pt x="13556" y="2796"/>
                  </a:cubicBezTo>
                  <a:cubicBezTo>
                    <a:pt x="13770" y="2951"/>
                    <a:pt x="14040" y="3055"/>
                    <a:pt x="14305" y="3055"/>
                  </a:cubicBezTo>
                  <a:cubicBezTo>
                    <a:pt x="14405" y="3055"/>
                    <a:pt x="14505" y="3040"/>
                    <a:pt x="14601" y="3008"/>
                  </a:cubicBezTo>
                  <a:cubicBezTo>
                    <a:pt x="14966" y="2882"/>
                    <a:pt x="15191" y="2539"/>
                    <a:pt x="15370" y="2209"/>
                  </a:cubicBezTo>
                  <a:cubicBezTo>
                    <a:pt x="15635" y="1722"/>
                    <a:pt x="15857" y="1213"/>
                    <a:pt x="16036" y="692"/>
                  </a:cubicBezTo>
                  <a:cubicBezTo>
                    <a:pt x="16098" y="513"/>
                    <a:pt x="16148" y="294"/>
                    <a:pt x="16019" y="151"/>
                  </a:cubicBezTo>
                  <a:cubicBezTo>
                    <a:pt x="15951" y="74"/>
                    <a:pt x="15854" y="44"/>
                    <a:pt x="15751" y="44"/>
                  </a:cubicBezTo>
                  <a:cubicBezTo>
                    <a:pt x="15618" y="44"/>
                    <a:pt x="15473" y="93"/>
                    <a:pt x="15357" y="158"/>
                  </a:cubicBezTo>
                  <a:cubicBezTo>
                    <a:pt x="14865" y="434"/>
                    <a:pt x="14507" y="922"/>
                    <a:pt x="14401" y="1459"/>
                  </a:cubicBezTo>
                  <a:lnTo>
                    <a:pt x="14296" y="1110"/>
                  </a:lnTo>
                  <a:cubicBezTo>
                    <a:pt x="14153" y="809"/>
                    <a:pt x="14002" y="499"/>
                    <a:pt x="13750" y="272"/>
                  </a:cubicBezTo>
                  <a:cubicBezTo>
                    <a:pt x="13569" y="111"/>
                    <a:pt x="13320" y="1"/>
                    <a:pt x="13076" y="1"/>
                  </a:cubicBezTo>
                  <a:close/>
                  <a:moveTo>
                    <a:pt x="19096" y="1"/>
                  </a:moveTo>
                  <a:cubicBezTo>
                    <a:pt x="19000" y="1"/>
                    <a:pt x="18904" y="18"/>
                    <a:pt x="18815" y="56"/>
                  </a:cubicBezTo>
                  <a:cubicBezTo>
                    <a:pt x="18461" y="206"/>
                    <a:pt x="18310" y="629"/>
                    <a:pt x="18370" y="995"/>
                  </a:cubicBezTo>
                  <a:cubicBezTo>
                    <a:pt x="18428" y="1359"/>
                    <a:pt x="18647" y="1679"/>
                    <a:pt x="18862" y="1986"/>
                  </a:cubicBezTo>
                  <a:cubicBezTo>
                    <a:pt x="19068" y="2279"/>
                    <a:pt x="19281" y="2580"/>
                    <a:pt x="19576" y="2796"/>
                  </a:cubicBezTo>
                  <a:cubicBezTo>
                    <a:pt x="19790" y="2951"/>
                    <a:pt x="20059" y="3055"/>
                    <a:pt x="20324" y="3055"/>
                  </a:cubicBezTo>
                  <a:cubicBezTo>
                    <a:pt x="20425" y="3055"/>
                    <a:pt x="20525" y="3040"/>
                    <a:pt x="20621" y="3008"/>
                  </a:cubicBezTo>
                  <a:cubicBezTo>
                    <a:pt x="20984" y="2882"/>
                    <a:pt x="21210" y="2539"/>
                    <a:pt x="21389" y="2209"/>
                  </a:cubicBezTo>
                  <a:cubicBezTo>
                    <a:pt x="21655" y="1722"/>
                    <a:pt x="21877" y="1213"/>
                    <a:pt x="22056" y="692"/>
                  </a:cubicBezTo>
                  <a:cubicBezTo>
                    <a:pt x="22116" y="513"/>
                    <a:pt x="22166" y="294"/>
                    <a:pt x="22037" y="151"/>
                  </a:cubicBezTo>
                  <a:cubicBezTo>
                    <a:pt x="21969" y="74"/>
                    <a:pt x="21874" y="44"/>
                    <a:pt x="21770" y="44"/>
                  </a:cubicBezTo>
                  <a:cubicBezTo>
                    <a:pt x="21637" y="44"/>
                    <a:pt x="21492" y="93"/>
                    <a:pt x="21376" y="158"/>
                  </a:cubicBezTo>
                  <a:cubicBezTo>
                    <a:pt x="20883" y="434"/>
                    <a:pt x="20525" y="922"/>
                    <a:pt x="20420" y="1459"/>
                  </a:cubicBezTo>
                  <a:lnTo>
                    <a:pt x="20316" y="1110"/>
                  </a:lnTo>
                  <a:cubicBezTo>
                    <a:pt x="20172" y="809"/>
                    <a:pt x="20022" y="499"/>
                    <a:pt x="19769" y="272"/>
                  </a:cubicBezTo>
                  <a:cubicBezTo>
                    <a:pt x="19589" y="111"/>
                    <a:pt x="19339" y="1"/>
                    <a:pt x="19096" y="1"/>
                  </a:cubicBezTo>
                  <a:close/>
                  <a:moveTo>
                    <a:pt x="25112" y="1"/>
                  </a:moveTo>
                  <a:cubicBezTo>
                    <a:pt x="25016" y="1"/>
                    <a:pt x="24921" y="18"/>
                    <a:pt x="24831" y="56"/>
                  </a:cubicBezTo>
                  <a:cubicBezTo>
                    <a:pt x="24479" y="206"/>
                    <a:pt x="24328" y="629"/>
                    <a:pt x="24387" y="995"/>
                  </a:cubicBezTo>
                  <a:cubicBezTo>
                    <a:pt x="24446" y="1359"/>
                    <a:pt x="24665" y="1679"/>
                    <a:pt x="24880" y="1986"/>
                  </a:cubicBezTo>
                  <a:cubicBezTo>
                    <a:pt x="25087" y="2279"/>
                    <a:pt x="25297" y="2580"/>
                    <a:pt x="25593" y="2796"/>
                  </a:cubicBezTo>
                  <a:cubicBezTo>
                    <a:pt x="25808" y="2951"/>
                    <a:pt x="26076" y="3055"/>
                    <a:pt x="26341" y="3055"/>
                  </a:cubicBezTo>
                  <a:cubicBezTo>
                    <a:pt x="26442" y="3055"/>
                    <a:pt x="26542" y="3040"/>
                    <a:pt x="26638" y="3008"/>
                  </a:cubicBezTo>
                  <a:cubicBezTo>
                    <a:pt x="27002" y="2882"/>
                    <a:pt x="27227" y="2539"/>
                    <a:pt x="27406" y="2209"/>
                  </a:cubicBezTo>
                  <a:cubicBezTo>
                    <a:pt x="27671" y="1722"/>
                    <a:pt x="27894" y="1213"/>
                    <a:pt x="28073" y="692"/>
                  </a:cubicBezTo>
                  <a:cubicBezTo>
                    <a:pt x="28134" y="513"/>
                    <a:pt x="28185" y="294"/>
                    <a:pt x="28056" y="151"/>
                  </a:cubicBezTo>
                  <a:cubicBezTo>
                    <a:pt x="27987" y="74"/>
                    <a:pt x="27891" y="44"/>
                    <a:pt x="27787" y="44"/>
                  </a:cubicBezTo>
                  <a:cubicBezTo>
                    <a:pt x="27654" y="44"/>
                    <a:pt x="27510" y="93"/>
                    <a:pt x="27395" y="158"/>
                  </a:cubicBezTo>
                  <a:cubicBezTo>
                    <a:pt x="26901" y="434"/>
                    <a:pt x="26543" y="922"/>
                    <a:pt x="26437" y="1459"/>
                  </a:cubicBezTo>
                  <a:lnTo>
                    <a:pt x="26334" y="1110"/>
                  </a:lnTo>
                  <a:cubicBezTo>
                    <a:pt x="26190" y="809"/>
                    <a:pt x="26040" y="499"/>
                    <a:pt x="25786" y="272"/>
                  </a:cubicBezTo>
                  <a:cubicBezTo>
                    <a:pt x="25605" y="111"/>
                    <a:pt x="25356" y="1"/>
                    <a:pt x="25112" y="1"/>
                  </a:cubicBezTo>
                  <a:close/>
                  <a:moveTo>
                    <a:pt x="31131" y="1"/>
                  </a:moveTo>
                  <a:cubicBezTo>
                    <a:pt x="31034" y="1"/>
                    <a:pt x="30939" y="18"/>
                    <a:pt x="30850" y="56"/>
                  </a:cubicBezTo>
                  <a:cubicBezTo>
                    <a:pt x="30495" y="206"/>
                    <a:pt x="30345" y="629"/>
                    <a:pt x="30405" y="995"/>
                  </a:cubicBezTo>
                  <a:cubicBezTo>
                    <a:pt x="30464" y="1359"/>
                    <a:pt x="30685" y="1679"/>
                    <a:pt x="30897" y="1986"/>
                  </a:cubicBezTo>
                  <a:cubicBezTo>
                    <a:pt x="31103" y="2279"/>
                    <a:pt x="31315" y="2580"/>
                    <a:pt x="31611" y="2796"/>
                  </a:cubicBezTo>
                  <a:cubicBezTo>
                    <a:pt x="31825" y="2951"/>
                    <a:pt x="32094" y="3055"/>
                    <a:pt x="32359" y="3055"/>
                  </a:cubicBezTo>
                  <a:cubicBezTo>
                    <a:pt x="32460" y="3055"/>
                    <a:pt x="32560" y="3040"/>
                    <a:pt x="32656" y="3008"/>
                  </a:cubicBezTo>
                  <a:cubicBezTo>
                    <a:pt x="33019" y="2882"/>
                    <a:pt x="33245" y="2539"/>
                    <a:pt x="33424" y="2209"/>
                  </a:cubicBezTo>
                  <a:cubicBezTo>
                    <a:pt x="33689" y="1722"/>
                    <a:pt x="33912" y="1213"/>
                    <a:pt x="34091" y="692"/>
                  </a:cubicBezTo>
                  <a:cubicBezTo>
                    <a:pt x="34151" y="513"/>
                    <a:pt x="34201" y="294"/>
                    <a:pt x="34072" y="151"/>
                  </a:cubicBezTo>
                  <a:cubicBezTo>
                    <a:pt x="34004" y="74"/>
                    <a:pt x="33908" y="44"/>
                    <a:pt x="33805" y="44"/>
                  </a:cubicBezTo>
                  <a:cubicBezTo>
                    <a:pt x="33672" y="44"/>
                    <a:pt x="33527" y="93"/>
                    <a:pt x="33411" y="158"/>
                  </a:cubicBezTo>
                  <a:cubicBezTo>
                    <a:pt x="32918" y="434"/>
                    <a:pt x="32560" y="922"/>
                    <a:pt x="32455" y="1459"/>
                  </a:cubicBezTo>
                  <a:lnTo>
                    <a:pt x="32350" y="1110"/>
                  </a:lnTo>
                  <a:cubicBezTo>
                    <a:pt x="32207" y="809"/>
                    <a:pt x="32057" y="499"/>
                    <a:pt x="31804" y="272"/>
                  </a:cubicBezTo>
                  <a:cubicBezTo>
                    <a:pt x="31623" y="111"/>
                    <a:pt x="31374" y="1"/>
                    <a:pt x="31131" y="1"/>
                  </a:cubicBezTo>
                  <a:close/>
                  <a:moveTo>
                    <a:pt x="933" y="4814"/>
                  </a:moveTo>
                  <a:cubicBezTo>
                    <a:pt x="800" y="4814"/>
                    <a:pt x="656" y="4864"/>
                    <a:pt x="539" y="4929"/>
                  </a:cubicBezTo>
                  <a:cubicBezTo>
                    <a:pt x="333" y="5043"/>
                    <a:pt x="151" y="5195"/>
                    <a:pt x="2" y="5369"/>
                  </a:cubicBezTo>
                  <a:lnTo>
                    <a:pt x="2" y="7662"/>
                  </a:lnTo>
                  <a:cubicBezTo>
                    <a:pt x="244" y="7506"/>
                    <a:pt x="410" y="7240"/>
                    <a:pt x="551" y="6982"/>
                  </a:cubicBezTo>
                  <a:cubicBezTo>
                    <a:pt x="818" y="6493"/>
                    <a:pt x="1040" y="5987"/>
                    <a:pt x="1219" y="5462"/>
                  </a:cubicBezTo>
                  <a:cubicBezTo>
                    <a:pt x="1278" y="5283"/>
                    <a:pt x="1329" y="5065"/>
                    <a:pt x="1199" y="4921"/>
                  </a:cubicBezTo>
                  <a:cubicBezTo>
                    <a:pt x="1131" y="4844"/>
                    <a:pt x="1035" y="4814"/>
                    <a:pt x="933" y="4814"/>
                  </a:cubicBezTo>
                  <a:close/>
                  <a:moveTo>
                    <a:pt x="4277" y="4773"/>
                  </a:moveTo>
                  <a:cubicBezTo>
                    <a:pt x="4180" y="4773"/>
                    <a:pt x="4084" y="4790"/>
                    <a:pt x="3994" y="4828"/>
                  </a:cubicBezTo>
                  <a:cubicBezTo>
                    <a:pt x="3640" y="4979"/>
                    <a:pt x="3490" y="5402"/>
                    <a:pt x="3549" y="5767"/>
                  </a:cubicBezTo>
                  <a:cubicBezTo>
                    <a:pt x="3607" y="6130"/>
                    <a:pt x="3828" y="6451"/>
                    <a:pt x="4043" y="6758"/>
                  </a:cubicBezTo>
                  <a:cubicBezTo>
                    <a:pt x="4250" y="7053"/>
                    <a:pt x="4460" y="7353"/>
                    <a:pt x="4756" y="7568"/>
                  </a:cubicBezTo>
                  <a:cubicBezTo>
                    <a:pt x="4970" y="7723"/>
                    <a:pt x="5238" y="7827"/>
                    <a:pt x="5502" y="7827"/>
                  </a:cubicBezTo>
                  <a:cubicBezTo>
                    <a:pt x="5603" y="7827"/>
                    <a:pt x="5704" y="7812"/>
                    <a:pt x="5801" y="7779"/>
                  </a:cubicBezTo>
                  <a:cubicBezTo>
                    <a:pt x="6165" y="7654"/>
                    <a:pt x="6390" y="7311"/>
                    <a:pt x="6569" y="6982"/>
                  </a:cubicBezTo>
                  <a:cubicBezTo>
                    <a:pt x="6834" y="6494"/>
                    <a:pt x="7057" y="5985"/>
                    <a:pt x="7236" y="5463"/>
                  </a:cubicBezTo>
                  <a:cubicBezTo>
                    <a:pt x="7297" y="5284"/>
                    <a:pt x="7348" y="5066"/>
                    <a:pt x="7219" y="4923"/>
                  </a:cubicBezTo>
                  <a:cubicBezTo>
                    <a:pt x="7150" y="4847"/>
                    <a:pt x="7054" y="4817"/>
                    <a:pt x="6950" y="4817"/>
                  </a:cubicBezTo>
                  <a:cubicBezTo>
                    <a:pt x="6817" y="4817"/>
                    <a:pt x="6673" y="4866"/>
                    <a:pt x="6558" y="4930"/>
                  </a:cubicBezTo>
                  <a:cubicBezTo>
                    <a:pt x="6064" y="5205"/>
                    <a:pt x="5706" y="5693"/>
                    <a:pt x="5600" y="6230"/>
                  </a:cubicBezTo>
                  <a:lnTo>
                    <a:pt x="5497" y="5882"/>
                  </a:lnTo>
                  <a:cubicBezTo>
                    <a:pt x="5353" y="5581"/>
                    <a:pt x="5203" y="5270"/>
                    <a:pt x="4949" y="5045"/>
                  </a:cubicBezTo>
                  <a:cubicBezTo>
                    <a:pt x="4769" y="4883"/>
                    <a:pt x="4520" y="4773"/>
                    <a:pt x="4277" y="4773"/>
                  </a:cubicBezTo>
                  <a:close/>
                  <a:moveTo>
                    <a:pt x="10296" y="4773"/>
                  </a:moveTo>
                  <a:cubicBezTo>
                    <a:pt x="10200" y="4773"/>
                    <a:pt x="10104" y="4790"/>
                    <a:pt x="10014" y="4828"/>
                  </a:cubicBezTo>
                  <a:cubicBezTo>
                    <a:pt x="9657" y="4979"/>
                    <a:pt x="9508" y="5402"/>
                    <a:pt x="9568" y="5767"/>
                  </a:cubicBezTo>
                  <a:cubicBezTo>
                    <a:pt x="9627" y="6130"/>
                    <a:pt x="9848" y="6451"/>
                    <a:pt x="10063" y="6758"/>
                  </a:cubicBezTo>
                  <a:cubicBezTo>
                    <a:pt x="10268" y="7053"/>
                    <a:pt x="10480" y="7353"/>
                    <a:pt x="10775" y="7568"/>
                  </a:cubicBezTo>
                  <a:cubicBezTo>
                    <a:pt x="10989" y="7723"/>
                    <a:pt x="11257" y="7827"/>
                    <a:pt x="11522" y="7827"/>
                  </a:cubicBezTo>
                  <a:cubicBezTo>
                    <a:pt x="11623" y="7827"/>
                    <a:pt x="11723" y="7812"/>
                    <a:pt x="11820" y="7779"/>
                  </a:cubicBezTo>
                  <a:cubicBezTo>
                    <a:pt x="12184" y="7654"/>
                    <a:pt x="12409" y="7311"/>
                    <a:pt x="12589" y="6982"/>
                  </a:cubicBezTo>
                  <a:cubicBezTo>
                    <a:pt x="12854" y="6494"/>
                    <a:pt x="13076" y="5985"/>
                    <a:pt x="13255" y="5463"/>
                  </a:cubicBezTo>
                  <a:cubicBezTo>
                    <a:pt x="13317" y="5284"/>
                    <a:pt x="13367" y="5066"/>
                    <a:pt x="13238" y="4923"/>
                  </a:cubicBezTo>
                  <a:cubicBezTo>
                    <a:pt x="13169" y="4847"/>
                    <a:pt x="13073" y="4817"/>
                    <a:pt x="12969" y="4817"/>
                  </a:cubicBezTo>
                  <a:cubicBezTo>
                    <a:pt x="12837" y="4817"/>
                    <a:pt x="12692" y="4866"/>
                    <a:pt x="12576" y="4930"/>
                  </a:cubicBezTo>
                  <a:cubicBezTo>
                    <a:pt x="12084" y="5205"/>
                    <a:pt x="11726" y="5693"/>
                    <a:pt x="11620" y="6230"/>
                  </a:cubicBezTo>
                  <a:lnTo>
                    <a:pt x="11515" y="5882"/>
                  </a:lnTo>
                  <a:cubicBezTo>
                    <a:pt x="11372" y="5581"/>
                    <a:pt x="11221" y="5270"/>
                    <a:pt x="10969" y="5045"/>
                  </a:cubicBezTo>
                  <a:cubicBezTo>
                    <a:pt x="10788" y="4883"/>
                    <a:pt x="10539" y="4773"/>
                    <a:pt x="10296" y="4773"/>
                  </a:cubicBezTo>
                  <a:close/>
                  <a:moveTo>
                    <a:pt x="16314" y="4773"/>
                  </a:moveTo>
                  <a:cubicBezTo>
                    <a:pt x="16217" y="4773"/>
                    <a:pt x="16121" y="4790"/>
                    <a:pt x="16031" y="4828"/>
                  </a:cubicBezTo>
                  <a:cubicBezTo>
                    <a:pt x="15677" y="4979"/>
                    <a:pt x="15526" y="5402"/>
                    <a:pt x="15585" y="5767"/>
                  </a:cubicBezTo>
                  <a:cubicBezTo>
                    <a:pt x="15644" y="6130"/>
                    <a:pt x="15864" y="6451"/>
                    <a:pt x="16079" y="6758"/>
                  </a:cubicBezTo>
                  <a:cubicBezTo>
                    <a:pt x="16286" y="7053"/>
                    <a:pt x="16497" y="7353"/>
                    <a:pt x="16793" y="7568"/>
                  </a:cubicBezTo>
                  <a:cubicBezTo>
                    <a:pt x="17007" y="7723"/>
                    <a:pt x="17275" y="7827"/>
                    <a:pt x="17539" y="7827"/>
                  </a:cubicBezTo>
                  <a:cubicBezTo>
                    <a:pt x="17640" y="7827"/>
                    <a:pt x="17741" y="7812"/>
                    <a:pt x="17837" y="7779"/>
                  </a:cubicBezTo>
                  <a:cubicBezTo>
                    <a:pt x="18201" y="7654"/>
                    <a:pt x="18428" y="7311"/>
                    <a:pt x="18607" y="6982"/>
                  </a:cubicBezTo>
                  <a:cubicBezTo>
                    <a:pt x="18872" y="6494"/>
                    <a:pt x="19094" y="5985"/>
                    <a:pt x="19273" y="5463"/>
                  </a:cubicBezTo>
                  <a:cubicBezTo>
                    <a:pt x="19334" y="5284"/>
                    <a:pt x="19384" y="5066"/>
                    <a:pt x="19255" y="4923"/>
                  </a:cubicBezTo>
                  <a:cubicBezTo>
                    <a:pt x="19186" y="4847"/>
                    <a:pt x="19090" y="4817"/>
                    <a:pt x="18987" y="4817"/>
                  </a:cubicBezTo>
                  <a:cubicBezTo>
                    <a:pt x="18854" y="4817"/>
                    <a:pt x="18710" y="4866"/>
                    <a:pt x="18594" y="4930"/>
                  </a:cubicBezTo>
                  <a:cubicBezTo>
                    <a:pt x="18101" y="5205"/>
                    <a:pt x="17742" y="5693"/>
                    <a:pt x="17636" y="6230"/>
                  </a:cubicBezTo>
                  <a:lnTo>
                    <a:pt x="17533" y="5882"/>
                  </a:lnTo>
                  <a:cubicBezTo>
                    <a:pt x="17390" y="5581"/>
                    <a:pt x="17239" y="5270"/>
                    <a:pt x="16987" y="5045"/>
                  </a:cubicBezTo>
                  <a:cubicBezTo>
                    <a:pt x="16805" y="4883"/>
                    <a:pt x="16557" y="4773"/>
                    <a:pt x="16314" y="4773"/>
                  </a:cubicBezTo>
                  <a:close/>
                  <a:moveTo>
                    <a:pt x="22331" y="4773"/>
                  </a:moveTo>
                  <a:cubicBezTo>
                    <a:pt x="22234" y="4773"/>
                    <a:pt x="22139" y="4790"/>
                    <a:pt x="22049" y="4828"/>
                  </a:cubicBezTo>
                  <a:cubicBezTo>
                    <a:pt x="21693" y="4979"/>
                    <a:pt x="21543" y="5402"/>
                    <a:pt x="21603" y="5767"/>
                  </a:cubicBezTo>
                  <a:cubicBezTo>
                    <a:pt x="21662" y="6130"/>
                    <a:pt x="21883" y="6451"/>
                    <a:pt x="22098" y="6758"/>
                  </a:cubicBezTo>
                  <a:cubicBezTo>
                    <a:pt x="22303" y="7053"/>
                    <a:pt x="22515" y="7353"/>
                    <a:pt x="22810" y="7568"/>
                  </a:cubicBezTo>
                  <a:cubicBezTo>
                    <a:pt x="23024" y="7723"/>
                    <a:pt x="23292" y="7827"/>
                    <a:pt x="23556" y="7827"/>
                  </a:cubicBezTo>
                  <a:cubicBezTo>
                    <a:pt x="23658" y="7827"/>
                    <a:pt x="23758" y="7812"/>
                    <a:pt x="23855" y="7779"/>
                  </a:cubicBezTo>
                  <a:cubicBezTo>
                    <a:pt x="24219" y="7654"/>
                    <a:pt x="24444" y="7311"/>
                    <a:pt x="24624" y="6982"/>
                  </a:cubicBezTo>
                  <a:cubicBezTo>
                    <a:pt x="24889" y="6494"/>
                    <a:pt x="25111" y="5985"/>
                    <a:pt x="25290" y="5463"/>
                  </a:cubicBezTo>
                  <a:cubicBezTo>
                    <a:pt x="25352" y="5284"/>
                    <a:pt x="25402" y="5066"/>
                    <a:pt x="25273" y="4923"/>
                  </a:cubicBezTo>
                  <a:cubicBezTo>
                    <a:pt x="25204" y="4847"/>
                    <a:pt x="25108" y="4817"/>
                    <a:pt x="25004" y="4817"/>
                  </a:cubicBezTo>
                  <a:cubicBezTo>
                    <a:pt x="24872" y="4817"/>
                    <a:pt x="24726" y="4866"/>
                    <a:pt x="24611" y="4930"/>
                  </a:cubicBezTo>
                  <a:cubicBezTo>
                    <a:pt x="24119" y="5205"/>
                    <a:pt x="23761" y="5693"/>
                    <a:pt x="23654" y="6230"/>
                  </a:cubicBezTo>
                  <a:lnTo>
                    <a:pt x="23550" y="5882"/>
                  </a:lnTo>
                  <a:cubicBezTo>
                    <a:pt x="23406" y="5581"/>
                    <a:pt x="23256" y="5270"/>
                    <a:pt x="23004" y="5045"/>
                  </a:cubicBezTo>
                  <a:cubicBezTo>
                    <a:pt x="22823" y="4883"/>
                    <a:pt x="22574" y="4773"/>
                    <a:pt x="22331" y="4773"/>
                  </a:cubicBezTo>
                  <a:close/>
                  <a:moveTo>
                    <a:pt x="28351" y="4773"/>
                  </a:moveTo>
                  <a:cubicBezTo>
                    <a:pt x="28254" y="4773"/>
                    <a:pt x="28158" y="4790"/>
                    <a:pt x="28068" y="4828"/>
                  </a:cubicBezTo>
                  <a:cubicBezTo>
                    <a:pt x="27711" y="4979"/>
                    <a:pt x="27562" y="5402"/>
                    <a:pt x="27621" y="5767"/>
                  </a:cubicBezTo>
                  <a:cubicBezTo>
                    <a:pt x="27681" y="6130"/>
                    <a:pt x="27901" y="6451"/>
                    <a:pt x="28116" y="6758"/>
                  </a:cubicBezTo>
                  <a:cubicBezTo>
                    <a:pt x="28322" y="7053"/>
                    <a:pt x="28534" y="7353"/>
                    <a:pt x="28830" y="7568"/>
                  </a:cubicBezTo>
                  <a:cubicBezTo>
                    <a:pt x="29043" y="7723"/>
                    <a:pt x="29311" y="7827"/>
                    <a:pt x="29576" y="7827"/>
                  </a:cubicBezTo>
                  <a:cubicBezTo>
                    <a:pt x="29677" y="7827"/>
                    <a:pt x="29778" y="7812"/>
                    <a:pt x="29875" y="7779"/>
                  </a:cubicBezTo>
                  <a:cubicBezTo>
                    <a:pt x="30237" y="7654"/>
                    <a:pt x="30464" y="7311"/>
                    <a:pt x="30643" y="6982"/>
                  </a:cubicBezTo>
                  <a:cubicBezTo>
                    <a:pt x="30908" y="6494"/>
                    <a:pt x="31131" y="5985"/>
                    <a:pt x="31310" y="5463"/>
                  </a:cubicBezTo>
                  <a:cubicBezTo>
                    <a:pt x="31370" y="5284"/>
                    <a:pt x="31420" y="5066"/>
                    <a:pt x="31291" y="4923"/>
                  </a:cubicBezTo>
                  <a:cubicBezTo>
                    <a:pt x="31223" y="4847"/>
                    <a:pt x="31127" y="4817"/>
                    <a:pt x="31024" y="4817"/>
                  </a:cubicBezTo>
                  <a:cubicBezTo>
                    <a:pt x="30891" y="4817"/>
                    <a:pt x="30746" y="4866"/>
                    <a:pt x="30630" y="4930"/>
                  </a:cubicBezTo>
                  <a:cubicBezTo>
                    <a:pt x="30137" y="5205"/>
                    <a:pt x="29779" y="5693"/>
                    <a:pt x="29674" y="6230"/>
                  </a:cubicBezTo>
                  <a:lnTo>
                    <a:pt x="29569" y="5882"/>
                  </a:lnTo>
                  <a:cubicBezTo>
                    <a:pt x="29426" y="5581"/>
                    <a:pt x="29275" y="5270"/>
                    <a:pt x="29023" y="5045"/>
                  </a:cubicBezTo>
                  <a:cubicBezTo>
                    <a:pt x="28843" y="4883"/>
                    <a:pt x="28594" y="4773"/>
                    <a:pt x="28351" y="4773"/>
                  </a:cubicBezTo>
                  <a:close/>
                  <a:moveTo>
                    <a:pt x="34367" y="4773"/>
                  </a:moveTo>
                  <a:cubicBezTo>
                    <a:pt x="34271" y="4773"/>
                    <a:pt x="34175" y="4790"/>
                    <a:pt x="34085" y="4828"/>
                  </a:cubicBezTo>
                  <a:cubicBezTo>
                    <a:pt x="33731" y="4979"/>
                    <a:pt x="33580" y="5402"/>
                    <a:pt x="33639" y="5767"/>
                  </a:cubicBezTo>
                  <a:cubicBezTo>
                    <a:pt x="33698" y="6130"/>
                    <a:pt x="33919" y="6451"/>
                    <a:pt x="34134" y="6758"/>
                  </a:cubicBezTo>
                  <a:cubicBezTo>
                    <a:pt x="34340" y="7053"/>
                    <a:pt x="34551" y="7353"/>
                    <a:pt x="34846" y="7568"/>
                  </a:cubicBezTo>
                  <a:cubicBezTo>
                    <a:pt x="35061" y="7723"/>
                    <a:pt x="35329" y="7827"/>
                    <a:pt x="35593" y="7827"/>
                  </a:cubicBezTo>
                  <a:cubicBezTo>
                    <a:pt x="35694" y="7827"/>
                    <a:pt x="35795" y="7812"/>
                    <a:pt x="35891" y="7779"/>
                  </a:cubicBezTo>
                  <a:cubicBezTo>
                    <a:pt x="36256" y="7654"/>
                    <a:pt x="36481" y="7311"/>
                    <a:pt x="36660" y="6982"/>
                  </a:cubicBezTo>
                  <a:cubicBezTo>
                    <a:pt x="36925" y="6494"/>
                    <a:pt x="37147" y="5985"/>
                    <a:pt x="37326" y="5463"/>
                  </a:cubicBezTo>
                  <a:cubicBezTo>
                    <a:pt x="37388" y="5284"/>
                    <a:pt x="37438" y="5066"/>
                    <a:pt x="37309" y="4923"/>
                  </a:cubicBezTo>
                  <a:cubicBezTo>
                    <a:pt x="37241" y="4847"/>
                    <a:pt x="37144" y="4817"/>
                    <a:pt x="37041" y="4817"/>
                  </a:cubicBezTo>
                  <a:cubicBezTo>
                    <a:pt x="36908" y="4817"/>
                    <a:pt x="36763" y="4866"/>
                    <a:pt x="36648" y="4930"/>
                  </a:cubicBezTo>
                  <a:cubicBezTo>
                    <a:pt x="36155" y="5205"/>
                    <a:pt x="35797" y="5693"/>
                    <a:pt x="35691" y="6230"/>
                  </a:cubicBezTo>
                  <a:lnTo>
                    <a:pt x="35588" y="5882"/>
                  </a:lnTo>
                  <a:cubicBezTo>
                    <a:pt x="35444" y="5581"/>
                    <a:pt x="35294" y="5270"/>
                    <a:pt x="35040" y="5045"/>
                  </a:cubicBezTo>
                  <a:cubicBezTo>
                    <a:pt x="34859" y="4883"/>
                    <a:pt x="34610" y="4773"/>
                    <a:pt x="34367" y="4773"/>
                  </a:cubicBezTo>
                  <a:close/>
                  <a:moveTo>
                    <a:pt x="40377" y="4774"/>
                  </a:moveTo>
                  <a:cubicBezTo>
                    <a:pt x="40282" y="4774"/>
                    <a:pt x="40187" y="4791"/>
                    <a:pt x="40098" y="4828"/>
                  </a:cubicBezTo>
                  <a:cubicBezTo>
                    <a:pt x="39748" y="4979"/>
                    <a:pt x="39596" y="5405"/>
                    <a:pt x="39656" y="5767"/>
                  </a:cubicBezTo>
                  <a:cubicBezTo>
                    <a:pt x="39716" y="6133"/>
                    <a:pt x="39934" y="6455"/>
                    <a:pt x="40149" y="6761"/>
                  </a:cubicBezTo>
                  <a:cubicBezTo>
                    <a:pt x="40356" y="7055"/>
                    <a:pt x="40566" y="7354"/>
                    <a:pt x="40860" y="7568"/>
                  </a:cubicBezTo>
                  <a:cubicBezTo>
                    <a:pt x="41076" y="7723"/>
                    <a:pt x="41343" y="7828"/>
                    <a:pt x="41607" y="7828"/>
                  </a:cubicBezTo>
                  <a:cubicBezTo>
                    <a:pt x="41708" y="7828"/>
                    <a:pt x="41809" y="7812"/>
                    <a:pt x="41907" y="7779"/>
                  </a:cubicBezTo>
                  <a:cubicBezTo>
                    <a:pt x="42272" y="7655"/>
                    <a:pt x="42494" y="7313"/>
                    <a:pt x="42674" y="6983"/>
                  </a:cubicBezTo>
                  <a:cubicBezTo>
                    <a:pt x="42787" y="6779"/>
                    <a:pt x="42890" y="6572"/>
                    <a:pt x="42982" y="6362"/>
                  </a:cubicBezTo>
                  <a:cubicBezTo>
                    <a:pt x="42930" y="6291"/>
                    <a:pt x="42871" y="6215"/>
                    <a:pt x="42813" y="6134"/>
                  </a:cubicBezTo>
                  <a:cubicBezTo>
                    <a:pt x="42780" y="6091"/>
                    <a:pt x="42744" y="6047"/>
                    <a:pt x="42708" y="6000"/>
                  </a:cubicBezTo>
                  <a:cubicBezTo>
                    <a:pt x="42542" y="5777"/>
                    <a:pt x="42365" y="5547"/>
                    <a:pt x="42186" y="5304"/>
                  </a:cubicBezTo>
                  <a:cubicBezTo>
                    <a:pt x="41940" y="5562"/>
                    <a:pt x="41773" y="5889"/>
                    <a:pt x="41705" y="6230"/>
                  </a:cubicBezTo>
                  <a:lnTo>
                    <a:pt x="41601" y="5882"/>
                  </a:lnTo>
                  <a:cubicBezTo>
                    <a:pt x="41458" y="5578"/>
                    <a:pt x="41307" y="5273"/>
                    <a:pt x="41052" y="5046"/>
                  </a:cubicBezTo>
                  <a:cubicBezTo>
                    <a:pt x="40872" y="4884"/>
                    <a:pt x="40622" y="4774"/>
                    <a:pt x="40377" y="4774"/>
                  </a:cubicBezTo>
                  <a:close/>
                  <a:moveTo>
                    <a:pt x="43163" y="9046"/>
                  </a:moveTo>
                  <a:cubicBezTo>
                    <a:pt x="43068" y="9046"/>
                    <a:pt x="42973" y="9063"/>
                    <a:pt x="42882" y="9100"/>
                  </a:cubicBezTo>
                  <a:cubicBezTo>
                    <a:pt x="42532" y="9251"/>
                    <a:pt x="42380" y="9677"/>
                    <a:pt x="42441" y="10039"/>
                  </a:cubicBezTo>
                  <a:cubicBezTo>
                    <a:pt x="42470" y="10201"/>
                    <a:pt x="42526" y="10352"/>
                    <a:pt x="42601" y="10500"/>
                  </a:cubicBezTo>
                  <a:cubicBezTo>
                    <a:pt x="42636" y="10439"/>
                    <a:pt x="42672" y="10379"/>
                    <a:pt x="42708" y="10320"/>
                  </a:cubicBezTo>
                  <a:cubicBezTo>
                    <a:pt x="42775" y="10208"/>
                    <a:pt x="42839" y="10101"/>
                    <a:pt x="42900" y="9993"/>
                  </a:cubicBezTo>
                  <a:cubicBezTo>
                    <a:pt x="43105" y="9635"/>
                    <a:pt x="43279" y="9338"/>
                    <a:pt x="43416" y="9083"/>
                  </a:cubicBezTo>
                  <a:cubicBezTo>
                    <a:pt x="43333" y="9060"/>
                    <a:pt x="43248" y="9046"/>
                    <a:pt x="43163" y="9046"/>
                  </a:cubicBezTo>
                  <a:close/>
                  <a:moveTo>
                    <a:pt x="1040" y="9046"/>
                  </a:moveTo>
                  <a:cubicBezTo>
                    <a:pt x="944" y="9046"/>
                    <a:pt x="849" y="9064"/>
                    <a:pt x="759" y="9102"/>
                  </a:cubicBezTo>
                  <a:cubicBezTo>
                    <a:pt x="405" y="9252"/>
                    <a:pt x="254" y="9675"/>
                    <a:pt x="314" y="10041"/>
                  </a:cubicBezTo>
                  <a:cubicBezTo>
                    <a:pt x="373" y="10405"/>
                    <a:pt x="594" y="10725"/>
                    <a:pt x="809" y="11031"/>
                  </a:cubicBezTo>
                  <a:cubicBezTo>
                    <a:pt x="1014" y="11325"/>
                    <a:pt x="1226" y="11626"/>
                    <a:pt x="1521" y="11841"/>
                  </a:cubicBezTo>
                  <a:cubicBezTo>
                    <a:pt x="1736" y="11997"/>
                    <a:pt x="2005" y="12101"/>
                    <a:pt x="2270" y="12101"/>
                  </a:cubicBezTo>
                  <a:cubicBezTo>
                    <a:pt x="2370" y="12101"/>
                    <a:pt x="2470" y="12086"/>
                    <a:pt x="2567" y="12054"/>
                  </a:cubicBezTo>
                  <a:cubicBezTo>
                    <a:pt x="2931" y="11927"/>
                    <a:pt x="3156" y="11585"/>
                    <a:pt x="3335" y="11255"/>
                  </a:cubicBezTo>
                  <a:cubicBezTo>
                    <a:pt x="3600" y="10768"/>
                    <a:pt x="3822" y="10259"/>
                    <a:pt x="4002" y="9738"/>
                  </a:cubicBezTo>
                  <a:cubicBezTo>
                    <a:pt x="4063" y="9559"/>
                    <a:pt x="4111" y="9340"/>
                    <a:pt x="3981" y="9196"/>
                  </a:cubicBezTo>
                  <a:cubicBezTo>
                    <a:pt x="3914" y="9120"/>
                    <a:pt x="3818" y="9090"/>
                    <a:pt x="3714" y="9090"/>
                  </a:cubicBezTo>
                  <a:cubicBezTo>
                    <a:pt x="3582" y="9090"/>
                    <a:pt x="3436" y="9139"/>
                    <a:pt x="3321" y="9204"/>
                  </a:cubicBezTo>
                  <a:cubicBezTo>
                    <a:pt x="2827" y="9480"/>
                    <a:pt x="2469" y="9968"/>
                    <a:pt x="2364" y="10505"/>
                  </a:cubicBezTo>
                  <a:lnTo>
                    <a:pt x="2260" y="10155"/>
                  </a:lnTo>
                  <a:cubicBezTo>
                    <a:pt x="2116" y="9854"/>
                    <a:pt x="1966" y="9545"/>
                    <a:pt x="1714" y="9318"/>
                  </a:cubicBezTo>
                  <a:cubicBezTo>
                    <a:pt x="1533" y="9157"/>
                    <a:pt x="1283" y="9046"/>
                    <a:pt x="1040" y="9046"/>
                  </a:cubicBezTo>
                  <a:close/>
                  <a:moveTo>
                    <a:pt x="7057" y="9046"/>
                  </a:moveTo>
                  <a:cubicBezTo>
                    <a:pt x="6960" y="9046"/>
                    <a:pt x="6865" y="9064"/>
                    <a:pt x="6776" y="9102"/>
                  </a:cubicBezTo>
                  <a:cubicBezTo>
                    <a:pt x="6423" y="9252"/>
                    <a:pt x="6272" y="9675"/>
                    <a:pt x="6331" y="10041"/>
                  </a:cubicBezTo>
                  <a:cubicBezTo>
                    <a:pt x="6390" y="10405"/>
                    <a:pt x="6611" y="10725"/>
                    <a:pt x="6826" y="11031"/>
                  </a:cubicBezTo>
                  <a:cubicBezTo>
                    <a:pt x="7032" y="11325"/>
                    <a:pt x="7243" y="11626"/>
                    <a:pt x="7540" y="11841"/>
                  </a:cubicBezTo>
                  <a:cubicBezTo>
                    <a:pt x="7754" y="11997"/>
                    <a:pt x="8023" y="12101"/>
                    <a:pt x="8287" y="12101"/>
                  </a:cubicBezTo>
                  <a:cubicBezTo>
                    <a:pt x="8388" y="12101"/>
                    <a:pt x="8487" y="12086"/>
                    <a:pt x="8583" y="12054"/>
                  </a:cubicBezTo>
                  <a:cubicBezTo>
                    <a:pt x="8947" y="11927"/>
                    <a:pt x="9174" y="11585"/>
                    <a:pt x="9353" y="11255"/>
                  </a:cubicBezTo>
                  <a:cubicBezTo>
                    <a:pt x="9618" y="10768"/>
                    <a:pt x="9841" y="10259"/>
                    <a:pt x="10020" y="9738"/>
                  </a:cubicBezTo>
                  <a:cubicBezTo>
                    <a:pt x="10080" y="9559"/>
                    <a:pt x="10129" y="9340"/>
                    <a:pt x="10000" y="9196"/>
                  </a:cubicBezTo>
                  <a:cubicBezTo>
                    <a:pt x="9931" y="9120"/>
                    <a:pt x="9835" y="9090"/>
                    <a:pt x="9731" y="9090"/>
                  </a:cubicBezTo>
                  <a:cubicBezTo>
                    <a:pt x="9599" y="9090"/>
                    <a:pt x="9454" y="9139"/>
                    <a:pt x="9339" y="9204"/>
                  </a:cubicBezTo>
                  <a:cubicBezTo>
                    <a:pt x="8846" y="9480"/>
                    <a:pt x="8487" y="9968"/>
                    <a:pt x="8381" y="10505"/>
                  </a:cubicBezTo>
                  <a:lnTo>
                    <a:pt x="8278" y="10155"/>
                  </a:lnTo>
                  <a:cubicBezTo>
                    <a:pt x="8135" y="9854"/>
                    <a:pt x="7984" y="9545"/>
                    <a:pt x="7730" y="9318"/>
                  </a:cubicBezTo>
                  <a:cubicBezTo>
                    <a:pt x="7549" y="9157"/>
                    <a:pt x="7300" y="9046"/>
                    <a:pt x="7057" y="9046"/>
                  </a:cubicBezTo>
                  <a:close/>
                  <a:moveTo>
                    <a:pt x="13075" y="9046"/>
                  </a:moveTo>
                  <a:cubicBezTo>
                    <a:pt x="12979" y="9046"/>
                    <a:pt x="12883" y="9064"/>
                    <a:pt x="12794" y="9102"/>
                  </a:cubicBezTo>
                  <a:cubicBezTo>
                    <a:pt x="12440" y="9252"/>
                    <a:pt x="12289" y="9675"/>
                    <a:pt x="12349" y="10041"/>
                  </a:cubicBezTo>
                  <a:cubicBezTo>
                    <a:pt x="12408" y="10405"/>
                    <a:pt x="12629" y="10725"/>
                    <a:pt x="12844" y="11031"/>
                  </a:cubicBezTo>
                  <a:cubicBezTo>
                    <a:pt x="13049" y="11325"/>
                    <a:pt x="13261" y="11626"/>
                    <a:pt x="13556" y="11841"/>
                  </a:cubicBezTo>
                  <a:cubicBezTo>
                    <a:pt x="13770" y="11997"/>
                    <a:pt x="14040" y="12101"/>
                    <a:pt x="14305" y="12101"/>
                  </a:cubicBezTo>
                  <a:cubicBezTo>
                    <a:pt x="14405" y="12101"/>
                    <a:pt x="14505" y="12086"/>
                    <a:pt x="14601" y="12054"/>
                  </a:cubicBezTo>
                  <a:cubicBezTo>
                    <a:pt x="14966" y="11927"/>
                    <a:pt x="15191" y="11585"/>
                    <a:pt x="15370" y="11255"/>
                  </a:cubicBezTo>
                  <a:cubicBezTo>
                    <a:pt x="15635" y="10768"/>
                    <a:pt x="15857" y="10259"/>
                    <a:pt x="16036" y="9738"/>
                  </a:cubicBezTo>
                  <a:cubicBezTo>
                    <a:pt x="16098" y="9559"/>
                    <a:pt x="16148" y="9340"/>
                    <a:pt x="16016" y="9196"/>
                  </a:cubicBezTo>
                  <a:cubicBezTo>
                    <a:pt x="15948" y="9120"/>
                    <a:pt x="15852" y="9090"/>
                    <a:pt x="15749" y="9090"/>
                  </a:cubicBezTo>
                  <a:cubicBezTo>
                    <a:pt x="15616" y="9090"/>
                    <a:pt x="15471" y="9139"/>
                    <a:pt x="15355" y="9204"/>
                  </a:cubicBezTo>
                  <a:cubicBezTo>
                    <a:pt x="14862" y="9480"/>
                    <a:pt x="14504" y="9968"/>
                    <a:pt x="14399" y="10505"/>
                  </a:cubicBezTo>
                  <a:lnTo>
                    <a:pt x="14295" y="10155"/>
                  </a:lnTo>
                  <a:cubicBezTo>
                    <a:pt x="14151" y="9854"/>
                    <a:pt x="14001" y="9545"/>
                    <a:pt x="13748" y="9318"/>
                  </a:cubicBezTo>
                  <a:cubicBezTo>
                    <a:pt x="13568" y="9157"/>
                    <a:pt x="13318" y="9046"/>
                    <a:pt x="13075" y="9046"/>
                  </a:cubicBezTo>
                  <a:close/>
                  <a:moveTo>
                    <a:pt x="19094" y="9046"/>
                  </a:moveTo>
                  <a:cubicBezTo>
                    <a:pt x="18997" y="9046"/>
                    <a:pt x="18902" y="9064"/>
                    <a:pt x="18812" y="9102"/>
                  </a:cubicBezTo>
                  <a:cubicBezTo>
                    <a:pt x="18459" y="9252"/>
                    <a:pt x="18309" y="9675"/>
                    <a:pt x="18367" y="10041"/>
                  </a:cubicBezTo>
                  <a:cubicBezTo>
                    <a:pt x="18428" y="10405"/>
                    <a:pt x="18647" y="10725"/>
                    <a:pt x="18862" y="11031"/>
                  </a:cubicBezTo>
                  <a:cubicBezTo>
                    <a:pt x="19068" y="11325"/>
                    <a:pt x="19281" y="11626"/>
                    <a:pt x="19576" y="11841"/>
                  </a:cubicBezTo>
                  <a:cubicBezTo>
                    <a:pt x="19790" y="11997"/>
                    <a:pt x="20059" y="12101"/>
                    <a:pt x="20324" y="12101"/>
                  </a:cubicBezTo>
                  <a:cubicBezTo>
                    <a:pt x="20425" y="12101"/>
                    <a:pt x="20525" y="12086"/>
                    <a:pt x="20621" y="12054"/>
                  </a:cubicBezTo>
                  <a:cubicBezTo>
                    <a:pt x="20984" y="11927"/>
                    <a:pt x="21210" y="11585"/>
                    <a:pt x="21389" y="11255"/>
                  </a:cubicBezTo>
                  <a:cubicBezTo>
                    <a:pt x="21655" y="10768"/>
                    <a:pt x="21877" y="10259"/>
                    <a:pt x="22056" y="9738"/>
                  </a:cubicBezTo>
                  <a:cubicBezTo>
                    <a:pt x="22116" y="9559"/>
                    <a:pt x="22165" y="9340"/>
                    <a:pt x="22036" y="9196"/>
                  </a:cubicBezTo>
                  <a:cubicBezTo>
                    <a:pt x="21967" y="9120"/>
                    <a:pt x="21871" y="9090"/>
                    <a:pt x="21768" y="9090"/>
                  </a:cubicBezTo>
                  <a:cubicBezTo>
                    <a:pt x="21636" y="9090"/>
                    <a:pt x="21491" y="9139"/>
                    <a:pt x="21375" y="9204"/>
                  </a:cubicBezTo>
                  <a:cubicBezTo>
                    <a:pt x="20882" y="9480"/>
                    <a:pt x="20524" y="9968"/>
                    <a:pt x="20417" y="10505"/>
                  </a:cubicBezTo>
                  <a:lnTo>
                    <a:pt x="20314" y="10155"/>
                  </a:lnTo>
                  <a:cubicBezTo>
                    <a:pt x="20171" y="9854"/>
                    <a:pt x="20020" y="9545"/>
                    <a:pt x="19768" y="9318"/>
                  </a:cubicBezTo>
                  <a:cubicBezTo>
                    <a:pt x="19586" y="9157"/>
                    <a:pt x="19337" y="9046"/>
                    <a:pt x="19094" y="9046"/>
                  </a:cubicBezTo>
                  <a:close/>
                  <a:moveTo>
                    <a:pt x="25111" y="9046"/>
                  </a:moveTo>
                  <a:cubicBezTo>
                    <a:pt x="25015" y="9046"/>
                    <a:pt x="24920" y="9064"/>
                    <a:pt x="24830" y="9102"/>
                  </a:cubicBezTo>
                  <a:cubicBezTo>
                    <a:pt x="24477" y="9252"/>
                    <a:pt x="24327" y="9675"/>
                    <a:pt x="24386" y="10041"/>
                  </a:cubicBezTo>
                  <a:cubicBezTo>
                    <a:pt x="24444" y="10405"/>
                    <a:pt x="24665" y="10725"/>
                    <a:pt x="24880" y="11031"/>
                  </a:cubicBezTo>
                  <a:cubicBezTo>
                    <a:pt x="25087" y="11325"/>
                    <a:pt x="25297" y="11626"/>
                    <a:pt x="25593" y="11841"/>
                  </a:cubicBezTo>
                  <a:cubicBezTo>
                    <a:pt x="25808" y="11997"/>
                    <a:pt x="26076" y="12101"/>
                    <a:pt x="26341" y="12101"/>
                  </a:cubicBezTo>
                  <a:cubicBezTo>
                    <a:pt x="26442" y="12101"/>
                    <a:pt x="26542" y="12086"/>
                    <a:pt x="26638" y="12054"/>
                  </a:cubicBezTo>
                  <a:cubicBezTo>
                    <a:pt x="27002" y="11927"/>
                    <a:pt x="27227" y="11585"/>
                    <a:pt x="27406" y="11255"/>
                  </a:cubicBezTo>
                  <a:cubicBezTo>
                    <a:pt x="27671" y="10768"/>
                    <a:pt x="27894" y="10259"/>
                    <a:pt x="28073" y="9738"/>
                  </a:cubicBezTo>
                  <a:cubicBezTo>
                    <a:pt x="28134" y="9559"/>
                    <a:pt x="28183" y="9340"/>
                    <a:pt x="28054" y="9196"/>
                  </a:cubicBezTo>
                  <a:cubicBezTo>
                    <a:pt x="27985" y="9120"/>
                    <a:pt x="27889" y="9090"/>
                    <a:pt x="27785" y="9090"/>
                  </a:cubicBezTo>
                  <a:cubicBezTo>
                    <a:pt x="27653" y="9090"/>
                    <a:pt x="27508" y="9139"/>
                    <a:pt x="27392" y="9204"/>
                  </a:cubicBezTo>
                  <a:cubicBezTo>
                    <a:pt x="26900" y="9480"/>
                    <a:pt x="26542" y="9968"/>
                    <a:pt x="26436" y="10505"/>
                  </a:cubicBezTo>
                  <a:lnTo>
                    <a:pt x="26331" y="10155"/>
                  </a:lnTo>
                  <a:cubicBezTo>
                    <a:pt x="26188" y="9854"/>
                    <a:pt x="26037" y="9545"/>
                    <a:pt x="25785" y="9318"/>
                  </a:cubicBezTo>
                  <a:cubicBezTo>
                    <a:pt x="25604" y="9157"/>
                    <a:pt x="25354" y="9046"/>
                    <a:pt x="25111" y="9046"/>
                  </a:cubicBezTo>
                  <a:close/>
                  <a:moveTo>
                    <a:pt x="31128" y="9046"/>
                  </a:moveTo>
                  <a:cubicBezTo>
                    <a:pt x="31032" y="9046"/>
                    <a:pt x="30937" y="9064"/>
                    <a:pt x="30847" y="9102"/>
                  </a:cubicBezTo>
                  <a:cubicBezTo>
                    <a:pt x="30494" y="9252"/>
                    <a:pt x="30343" y="9675"/>
                    <a:pt x="30402" y="10041"/>
                  </a:cubicBezTo>
                  <a:cubicBezTo>
                    <a:pt x="30462" y="10405"/>
                    <a:pt x="30682" y="10725"/>
                    <a:pt x="30897" y="11031"/>
                  </a:cubicBezTo>
                  <a:cubicBezTo>
                    <a:pt x="31103" y="11325"/>
                    <a:pt x="31315" y="11626"/>
                    <a:pt x="31611" y="11841"/>
                  </a:cubicBezTo>
                  <a:cubicBezTo>
                    <a:pt x="31825" y="11997"/>
                    <a:pt x="32094" y="12101"/>
                    <a:pt x="32359" y="12101"/>
                  </a:cubicBezTo>
                  <a:cubicBezTo>
                    <a:pt x="32460" y="12101"/>
                    <a:pt x="32560" y="12086"/>
                    <a:pt x="32656" y="12054"/>
                  </a:cubicBezTo>
                  <a:cubicBezTo>
                    <a:pt x="33019" y="11927"/>
                    <a:pt x="33245" y="11585"/>
                    <a:pt x="33424" y="11255"/>
                  </a:cubicBezTo>
                  <a:cubicBezTo>
                    <a:pt x="33689" y="10768"/>
                    <a:pt x="33912" y="10259"/>
                    <a:pt x="34091" y="9738"/>
                  </a:cubicBezTo>
                  <a:cubicBezTo>
                    <a:pt x="34151" y="9559"/>
                    <a:pt x="34201" y="9340"/>
                    <a:pt x="34071" y="9196"/>
                  </a:cubicBezTo>
                  <a:cubicBezTo>
                    <a:pt x="34002" y="9120"/>
                    <a:pt x="33906" y="9090"/>
                    <a:pt x="33803" y="9090"/>
                  </a:cubicBezTo>
                  <a:cubicBezTo>
                    <a:pt x="33670" y="9090"/>
                    <a:pt x="33526" y="9139"/>
                    <a:pt x="33410" y="9204"/>
                  </a:cubicBezTo>
                  <a:cubicBezTo>
                    <a:pt x="32917" y="9480"/>
                    <a:pt x="32558" y="9968"/>
                    <a:pt x="32452" y="10505"/>
                  </a:cubicBezTo>
                  <a:lnTo>
                    <a:pt x="32349" y="10155"/>
                  </a:lnTo>
                  <a:cubicBezTo>
                    <a:pt x="32206" y="9854"/>
                    <a:pt x="32055" y="9545"/>
                    <a:pt x="31803" y="9318"/>
                  </a:cubicBezTo>
                  <a:cubicBezTo>
                    <a:pt x="31621" y="9157"/>
                    <a:pt x="31372" y="9046"/>
                    <a:pt x="31128" y="9046"/>
                  </a:cubicBezTo>
                  <a:close/>
                  <a:moveTo>
                    <a:pt x="37147" y="9046"/>
                  </a:moveTo>
                  <a:cubicBezTo>
                    <a:pt x="37051" y="9046"/>
                    <a:pt x="36956" y="9064"/>
                    <a:pt x="36866" y="9102"/>
                  </a:cubicBezTo>
                  <a:cubicBezTo>
                    <a:pt x="36514" y="9252"/>
                    <a:pt x="36363" y="9675"/>
                    <a:pt x="36422" y="10041"/>
                  </a:cubicBezTo>
                  <a:cubicBezTo>
                    <a:pt x="36481" y="10405"/>
                    <a:pt x="36701" y="10725"/>
                    <a:pt x="36916" y="11031"/>
                  </a:cubicBezTo>
                  <a:cubicBezTo>
                    <a:pt x="37123" y="11325"/>
                    <a:pt x="37334" y="11626"/>
                    <a:pt x="37630" y="11841"/>
                  </a:cubicBezTo>
                  <a:cubicBezTo>
                    <a:pt x="37844" y="11997"/>
                    <a:pt x="38114" y="12101"/>
                    <a:pt x="38378" y="12101"/>
                  </a:cubicBezTo>
                  <a:cubicBezTo>
                    <a:pt x="38479" y="12101"/>
                    <a:pt x="38578" y="12086"/>
                    <a:pt x="38674" y="12054"/>
                  </a:cubicBezTo>
                  <a:cubicBezTo>
                    <a:pt x="39038" y="11927"/>
                    <a:pt x="39265" y="11585"/>
                    <a:pt x="39444" y="11255"/>
                  </a:cubicBezTo>
                  <a:cubicBezTo>
                    <a:pt x="39709" y="10768"/>
                    <a:pt x="39931" y="10259"/>
                    <a:pt x="40110" y="9738"/>
                  </a:cubicBezTo>
                  <a:cubicBezTo>
                    <a:pt x="40171" y="9559"/>
                    <a:pt x="40219" y="9340"/>
                    <a:pt x="40090" y="9196"/>
                  </a:cubicBezTo>
                  <a:cubicBezTo>
                    <a:pt x="40022" y="9120"/>
                    <a:pt x="39926" y="9090"/>
                    <a:pt x="39822" y="9090"/>
                  </a:cubicBezTo>
                  <a:cubicBezTo>
                    <a:pt x="39689" y="9090"/>
                    <a:pt x="39544" y="9139"/>
                    <a:pt x="39429" y="9204"/>
                  </a:cubicBezTo>
                  <a:cubicBezTo>
                    <a:pt x="38936" y="9480"/>
                    <a:pt x="38578" y="9968"/>
                    <a:pt x="38472" y="10505"/>
                  </a:cubicBezTo>
                  <a:lnTo>
                    <a:pt x="38369" y="10155"/>
                  </a:lnTo>
                  <a:cubicBezTo>
                    <a:pt x="38225" y="9854"/>
                    <a:pt x="38075" y="9545"/>
                    <a:pt x="37821" y="9318"/>
                  </a:cubicBezTo>
                  <a:cubicBezTo>
                    <a:pt x="37640" y="9157"/>
                    <a:pt x="37391" y="9046"/>
                    <a:pt x="37147" y="9046"/>
                  </a:cubicBezTo>
                  <a:close/>
                  <a:moveTo>
                    <a:pt x="40406" y="13817"/>
                  </a:moveTo>
                  <a:cubicBezTo>
                    <a:pt x="40301" y="13817"/>
                    <a:pt x="40199" y="13833"/>
                    <a:pt x="40099" y="13871"/>
                  </a:cubicBezTo>
                  <a:cubicBezTo>
                    <a:pt x="39749" y="14025"/>
                    <a:pt x="39599" y="14449"/>
                    <a:pt x="39659" y="14810"/>
                  </a:cubicBezTo>
                  <a:cubicBezTo>
                    <a:pt x="39905" y="14498"/>
                    <a:pt x="40155" y="14162"/>
                    <a:pt x="40406" y="13817"/>
                  </a:cubicBezTo>
                  <a:close/>
                  <a:moveTo>
                    <a:pt x="933" y="13861"/>
                  </a:moveTo>
                  <a:cubicBezTo>
                    <a:pt x="801" y="13861"/>
                    <a:pt x="655" y="13911"/>
                    <a:pt x="538" y="13976"/>
                  </a:cubicBezTo>
                  <a:cubicBezTo>
                    <a:pt x="332" y="14091"/>
                    <a:pt x="150" y="14243"/>
                    <a:pt x="0" y="14416"/>
                  </a:cubicBezTo>
                  <a:lnTo>
                    <a:pt x="0" y="14858"/>
                  </a:lnTo>
                  <a:cubicBezTo>
                    <a:pt x="0" y="15354"/>
                    <a:pt x="175" y="15817"/>
                    <a:pt x="466" y="16178"/>
                  </a:cubicBezTo>
                  <a:cubicBezTo>
                    <a:pt x="495" y="16129"/>
                    <a:pt x="522" y="16079"/>
                    <a:pt x="551" y="16027"/>
                  </a:cubicBezTo>
                  <a:cubicBezTo>
                    <a:pt x="818" y="15539"/>
                    <a:pt x="1040" y="15032"/>
                    <a:pt x="1219" y="14508"/>
                  </a:cubicBezTo>
                  <a:cubicBezTo>
                    <a:pt x="1278" y="14329"/>
                    <a:pt x="1329" y="14111"/>
                    <a:pt x="1199" y="13967"/>
                  </a:cubicBezTo>
                  <a:cubicBezTo>
                    <a:pt x="1131" y="13891"/>
                    <a:pt x="1036" y="13861"/>
                    <a:pt x="933" y="13861"/>
                  </a:cubicBezTo>
                  <a:close/>
                  <a:moveTo>
                    <a:pt x="4275" y="13818"/>
                  </a:moveTo>
                  <a:cubicBezTo>
                    <a:pt x="4179" y="13818"/>
                    <a:pt x="4083" y="13836"/>
                    <a:pt x="3993" y="13874"/>
                  </a:cubicBezTo>
                  <a:cubicBezTo>
                    <a:pt x="3640" y="14025"/>
                    <a:pt x="3490" y="14448"/>
                    <a:pt x="3549" y="14813"/>
                  </a:cubicBezTo>
                  <a:cubicBezTo>
                    <a:pt x="3607" y="15176"/>
                    <a:pt x="3828" y="15497"/>
                    <a:pt x="4043" y="15804"/>
                  </a:cubicBezTo>
                  <a:cubicBezTo>
                    <a:pt x="4250" y="16098"/>
                    <a:pt x="4460" y="16399"/>
                    <a:pt x="4756" y="16614"/>
                  </a:cubicBezTo>
                  <a:cubicBezTo>
                    <a:pt x="4970" y="16769"/>
                    <a:pt x="5238" y="16873"/>
                    <a:pt x="5502" y="16873"/>
                  </a:cubicBezTo>
                  <a:cubicBezTo>
                    <a:pt x="5603" y="16873"/>
                    <a:pt x="5704" y="16858"/>
                    <a:pt x="5801" y="16824"/>
                  </a:cubicBezTo>
                  <a:cubicBezTo>
                    <a:pt x="6165" y="16700"/>
                    <a:pt x="6390" y="16357"/>
                    <a:pt x="6569" y="16027"/>
                  </a:cubicBezTo>
                  <a:cubicBezTo>
                    <a:pt x="6834" y="15540"/>
                    <a:pt x="7057" y="15031"/>
                    <a:pt x="7236" y="14509"/>
                  </a:cubicBezTo>
                  <a:cubicBezTo>
                    <a:pt x="7297" y="14330"/>
                    <a:pt x="7348" y="14112"/>
                    <a:pt x="7219" y="13969"/>
                  </a:cubicBezTo>
                  <a:cubicBezTo>
                    <a:pt x="7148" y="13892"/>
                    <a:pt x="7051" y="13862"/>
                    <a:pt x="6947" y="13862"/>
                  </a:cubicBezTo>
                  <a:cubicBezTo>
                    <a:pt x="6815" y="13862"/>
                    <a:pt x="6670" y="13911"/>
                    <a:pt x="6555" y="13976"/>
                  </a:cubicBezTo>
                  <a:cubicBezTo>
                    <a:pt x="6063" y="14251"/>
                    <a:pt x="5705" y="14739"/>
                    <a:pt x="5599" y="15276"/>
                  </a:cubicBezTo>
                  <a:lnTo>
                    <a:pt x="5494" y="14928"/>
                  </a:lnTo>
                  <a:cubicBezTo>
                    <a:pt x="5351" y="14627"/>
                    <a:pt x="5200" y="14316"/>
                    <a:pt x="4948" y="14091"/>
                  </a:cubicBezTo>
                  <a:cubicBezTo>
                    <a:pt x="4767" y="13928"/>
                    <a:pt x="4518" y="13818"/>
                    <a:pt x="4275" y="13818"/>
                  </a:cubicBezTo>
                  <a:close/>
                  <a:moveTo>
                    <a:pt x="10293" y="13818"/>
                  </a:moveTo>
                  <a:cubicBezTo>
                    <a:pt x="10196" y="13818"/>
                    <a:pt x="10100" y="13836"/>
                    <a:pt x="10010" y="13874"/>
                  </a:cubicBezTo>
                  <a:cubicBezTo>
                    <a:pt x="9657" y="14025"/>
                    <a:pt x="9506" y="14448"/>
                    <a:pt x="9565" y="14813"/>
                  </a:cubicBezTo>
                  <a:cubicBezTo>
                    <a:pt x="9625" y="15176"/>
                    <a:pt x="9845" y="15497"/>
                    <a:pt x="10060" y="15804"/>
                  </a:cubicBezTo>
                  <a:cubicBezTo>
                    <a:pt x="10266" y="16098"/>
                    <a:pt x="10478" y="16399"/>
                    <a:pt x="10774" y="16614"/>
                  </a:cubicBezTo>
                  <a:cubicBezTo>
                    <a:pt x="10987" y="16769"/>
                    <a:pt x="11256" y="16873"/>
                    <a:pt x="11520" y="16873"/>
                  </a:cubicBezTo>
                  <a:cubicBezTo>
                    <a:pt x="11621" y="16873"/>
                    <a:pt x="11722" y="16858"/>
                    <a:pt x="11819" y="16824"/>
                  </a:cubicBezTo>
                  <a:cubicBezTo>
                    <a:pt x="12182" y="16700"/>
                    <a:pt x="12408" y="16357"/>
                    <a:pt x="12587" y="16027"/>
                  </a:cubicBezTo>
                  <a:cubicBezTo>
                    <a:pt x="12852" y="15540"/>
                    <a:pt x="13075" y="15031"/>
                    <a:pt x="13254" y="14509"/>
                  </a:cubicBezTo>
                  <a:cubicBezTo>
                    <a:pt x="13314" y="14330"/>
                    <a:pt x="13364" y="14112"/>
                    <a:pt x="13235" y="13969"/>
                  </a:cubicBezTo>
                  <a:cubicBezTo>
                    <a:pt x="13166" y="13892"/>
                    <a:pt x="13069" y="13862"/>
                    <a:pt x="12965" y="13862"/>
                  </a:cubicBezTo>
                  <a:cubicBezTo>
                    <a:pt x="12833" y="13862"/>
                    <a:pt x="12688" y="13911"/>
                    <a:pt x="12573" y="13976"/>
                  </a:cubicBezTo>
                  <a:cubicBezTo>
                    <a:pt x="12080" y="14251"/>
                    <a:pt x="11721" y="14739"/>
                    <a:pt x="11615" y="15276"/>
                  </a:cubicBezTo>
                  <a:lnTo>
                    <a:pt x="11512" y="14928"/>
                  </a:lnTo>
                  <a:cubicBezTo>
                    <a:pt x="11369" y="14627"/>
                    <a:pt x="11218" y="14316"/>
                    <a:pt x="10966" y="14091"/>
                  </a:cubicBezTo>
                  <a:cubicBezTo>
                    <a:pt x="10784" y="13928"/>
                    <a:pt x="10536" y="13818"/>
                    <a:pt x="10293" y="13818"/>
                  </a:cubicBezTo>
                  <a:close/>
                  <a:moveTo>
                    <a:pt x="16310" y="13818"/>
                  </a:moveTo>
                  <a:cubicBezTo>
                    <a:pt x="16213" y="13818"/>
                    <a:pt x="16118" y="13836"/>
                    <a:pt x="16028" y="13874"/>
                  </a:cubicBezTo>
                  <a:cubicBezTo>
                    <a:pt x="15675" y="14025"/>
                    <a:pt x="15525" y="14448"/>
                    <a:pt x="15583" y="14813"/>
                  </a:cubicBezTo>
                  <a:cubicBezTo>
                    <a:pt x="15642" y="15176"/>
                    <a:pt x="15863" y="15497"/>
                    <a:pt x="16078" y="15804"/>
                  </a:cubicBezTo>
                  <a:cubicBezTo>
                    <a:pt x="16284" y="16098"/>
                    <a:pt x="16495" y="16399"/>
                    <a:pt x="16790" y="16614"/>
                  </a:cubicBezTo>
                  <a:cubicBezTo>
                    <a:pt x="17005" y="16769"/>
                    <a:pt x="17273" y="16873"/>
                    <a:pt x="17537" y="16873"/>
                  </a:cubicBezTo>
                  <a:cubicBezTo>
                    <a:pt x="17638" y="16873"/>
                    <a:pt x="17739" y="16858"/>
                    <a:pt x="17836" y="16824"/>
                  </a:cubicBezTo>
                  <a:cubicBezTo>
                    <a:pt x="18200" y="16700"/>
                    <a:pt x="18425" y="16357"/>
                    <a:pt x="18604" y="16027"/>
                  </a:cubicBezTo>
                  <a:cubicBezTo>
                    <a:pt x="18869" y="15540"/>
                    <a:pt x="19091" y="15031"/>
                    <a:pt x="19271" y="14509"/>
                  </a:cubicBezTo>
                  <a:cubicBezTo>
                    <a:pt x="19332" y="14330"/>
                    <a:pt x="19382" y="14112"/>
                    <a:pt x="19253" y="13969"/>
                  </a:cubicBezTo>
                  <a:cubicBezTo>
                    <a:pt x="19184" y="13892"/>
                    <a:pt x="19087" y="13862"/>
                    <a:pt x="18983" y="13862"/>
                  </a:cubicBezTo>
                  <a:cubicBezTo>
                    <a:pt x="18851" y="13862"/>
                    <a:pt x="18706" y="13911"/>
                    <a:pt x="18590" y="13976"/>
                  </a:cubicBezTo>
                  <a:cubicBezTo>
                    <a:pt x="18098" y="14251"/>
                    <a:pt x="17740" y="14739"/>
                    <a:pt x="17633" y="15276"/>
                  </a:cubicBezTo>
                  <a:lnTo>
                    <a:pt x="17529" y="14928"/>
                  </a:lnTo>
                  <a:cubicBezTo>
                    <a:pt x="17385" y="14627"/>
                    <a:pt x="17235" y="14316"/>
                    <a:pt x="16983" y="14091"/>
                  </a:cubicBezTo>
                  <a:cubicBezTo>
                    <a:pt x="16802" y="13928"/>
                    <a:pt x="16553" y="13818"/>
                    <a:pt x="16310" y="13818"/>
                  </a:cubicBezTo>
                  <a:close/>
                  <a:moveTo>
                    <a:pt x="22330" y="13818"/>
                  </a:moveTo>
                  <a:cubicBezTo>
                    <a:pt x="22233" y="13818"/>
                    <a:pt x="22137" y="13836"/>
                    <a:pt x="22047" y="13874"/>
                  </a:cubicBezTo>
                  <a:cubicBezTo>
                    <a:pt x="21693" y="14025"/>
                    <a:pt x="21543" y="14448"/>
                    <a:pt x="21603" y="14813"/>
                  </a:cubicBezTo>
                  <a:cubicBezTo>
                    <a:pt x="21662" y="15176"/>
                    <a:pt x="21883" y="15497"/>
                    <a:pt x="22098" y="15804"/>
                  </a:cubicBezTo>
                  <a:cubicBezTo>
                    <a:pt x="22303" y="16098"/>
                    <a:pt x="22515" y="16399"/>
                    <a:pt x="22810" y="16614"/>
                  </a:cubicBezTo>
                  <a:cubicBezTo>
                    <a:pt x="23024" y="16769"/>
                    <a:pt x="23292" y="16873"/>
                    <a:pt x="23556" y="16873"/>
                  </a:cubicBezTo>
                  <a:cubicBezTo>
                    <a:pt x="23658" y="16873"/>
                    <a:pt x="23758" y="16858"/>
                    <a:pt x="23855" y="16824"/>
                  </a:cubicBezTo>
                  <a:cubicBezTo>
                    <a:pt x="24219" y="16700"/>
                    <a:pt x="24444" y="16357"/>
                    <a:pt x="24624" y="16027"/>
                  </a:cubicBezTo>
                  <a:cubicBezTo>
                    <a:pt x="24889" y="15540"/>
                    <a:pt x="25111" y="15031"/>
                    <a:pt x="25290" y="14509"/>
                  </a:cubicBezTo>
                  <a:cubicBezTo>
                    <a:pt x="25352" y="14330"/>
                    <a:pt x="25402" y="14112"/>
                    <a:pt x="25273" y="13969"/>
                  </a:cubicBezTo>
                  <a:cubicBezTo>
                    <a:pt x="25202" y="13892"/>
                    <a:pt x="25105" y="13862"/>
                    <a:pt x="25001" y="13862"/>
                  </a:cubicBezTo>
                  <a:cubicBezTo>
                    <a:pt x="24869" y="13862"/>
                    <a:pt x="24725" y="13911"/>
                    <a:pt x="24609" y="13976"/>
                  </a:cubicBezTo>
                  <a:cubicBezTo>
                    <a:pt x="24116" y="14251"/>
                    <a:pt x="23758" y="14739"/>
                    <a:pt x="23653" y="15276"/>
                  </a:cubicBezTo>
                  <a:lnTo>
                    <a:pt x="23548" y="14928"/>
                  </a:lnTo>
                  <a:cubicBezTo>
                    <a:pt x="23405" y="14627"/>
                    <a:pt x="23254" y="14316"/>
                    <a:pt x="23002" y="14091"/>
                  </a:cubicBezTo>
                  <a:cubicBezTo>
                    <a:pt x="22822" y="13928"/>
                    <a:pt x="22573" y="13818"/>
                    <a:pt x="22330" y="13818"/>
                  </a:cubicBezTo>
                  <a:close/>
                  <a:moveTo>
                    <a:pt x="28346" y="13818"/>
                  </a:moveTo>
                  <a:cubicBezTo>
                    <a:pt x="28250" y="13818"/>
                    <a:pt x="28154" y="13836"/>
                    <a:pt x="28064" y="13874"/>
                  </a:cubicBezTo>
                  <a:cubicBezTo>
                    <a:pt x="27711" y="14025"/>
                    <a:pt x="27561" y="14448"/>
                    <a:pt x="27620" y="14813"/>
                  </a:cubicBezTo>
                  <a:cubicBezTo>
                    <a:pt x="27678" y="15176"/>
                    <a:pt x="27899" y="15497"/>
                    <a:pt x="28114" y="15804"/>
                  </a:cubicBezTo>
                  <a:cubicBezTo>
                    <a:pt x="28321" y="16098"/>
                    <a:pt x="28531" y="16399"/>
                    <a:pt x="28828" y="16614"/>
                  </a:cubicBezTo>
                  <a:cubicBezTo>
                    <a:pt x="29042" y="16769"/>
                    <a:pt x="29310" y="16873"/>
                    <a:pt x="29574" y="16873"/>
                  </a:cubicBezTo>
                  <a:cubicBezTo>
                    <a:pt x="29675" y="16873"/>
                    <a:pt x="29775" y="16858"/>
                    <a:pt x="29872" y="16824"/>
                  </a:cubicBezTo>
                  <a:cubicBezTo>
                    <a:pt x="30236" y="16700"/>
                    <a:pt x="30462" y="16357"/>
                    <a:pt x="30642" y="16027"/>
                  </a:cubicBezTo>
                  <a:cubicBezTo>
                    <a:pt x="30907" y="15540"/>
                    <a:pt x="31129" y="15031"/>
                    <a:pt x="31308" y="14509"/>
                  </a:cubicBezTo>
                  <a:cubicBezTo>
                    <a:pt x="31368" y="14330"/>
                    <a:pt x="31419" y="14112"/>
                    <a:pt x="31290" y="13969"/>
                  </a:cubicBezTo>
                  <a:cubicBezTo>
                    <a:pt x="31220" y="13892"/>
                    <a:pt x="31123" y="13862"/>
                    <a:pt x="31019" y="13862"/>
                  </a:cubicBezTo>
                  <a:cubicBezTo>
                    <a:pt x="30886" y="13862"/>
                    <a:pt x="30742" y="13911"/>
                    <a:pt x="30627" y="13976"/>
                  </a:cubicBezTo>
                  <a:cubicBezTo>
                    <a:pt x="30134" y="14251"/>
                    <a:pt x="29776" y="14739"/>
                    <a:pt x="29670" y="15276"/>
                  </a:cubicBezTo>
                  <a:lnTo>
                    <a:pt x="29566" y="14928"/>
                  </a:lnTo>
                  <a:cubicBezTo>
                    <a:pt x="29423" y="14627"/>
                    <a:pt x="29273" y="14316"/>
                    <a:pt x="29019" y="14091"/>
                  </a:cubicBezTo>
                  <a:cubicBezTo>
                    <a:pt x="28838" y="13928"/>
                    <a:pt x="28589" y="13818"/>
                    <a:pt x="28346" y="13818"/>
                  </a:cubicBezTo>
                  <a:close/>
                  <a:moveTo>
                    <a:pt x="34364" y="13818"/>
                  </a:moveTo>
                  <a:cubicBezTo>
                    <a:pt x="34268" y="13818"/>
                    <a:pt x="34172" y="13836"/>
                    <a:pt x="34082" y="13874"/>
                  </a:cubicBezTo>
                  <a:cubicBezTo>
                    <a:pt x="33728" y="14025"/>
                    <a:pt x="33578" y="14448"/>
                    <a:pt x="33638" y="14813"/>
                  </a:cubicBezTo>
                  <a:cubicBezTo>
                    <a:pt x="33697" y="15176"/>
                    <a:pt x="33917" y="15497"/>
                    <a:pt x="34132" y="15804"/>
                  </a:cubicBezTo>
                  <a:cubicBezTo>
                    <a:pt x="34337" y="16098"/>
                    <a:pt x="34550" y="16399"/>
                    <a:pt x="34845" y="16614"/>
                  </a:cubicBezTo>
                  <a:cubicBezTo>
                    <a:pt x="35058" y="16769"/>
                    <a:pt x="35327" y="16873"/>
                    <a:pt x="35591" y="16873"/>
                  </a:cubicBezTo>
                  <a:cubicBezTo>
                    <a:pt x="35692" y="16873"/>
                    <a:pt x="35793" y="16858"/>
                    <a:pt x="35890" y="16824"/>
                  </a:cubicBezTo>
                  <a:cubicBezTo>
                    <a:pt x="36254" y="16700"/>
                    <a:pt x="36479" y="16357"/>
                    <a:pt x="36658" y="16027"/>
                  </a:cubicBezTo>
                  <a:cubicBezTo>
                    <a:pt x="36924" y="15540"/>
                    <a:pt x="37146" y="15031"/>
                    <a:pt x="37325" y="14509"/>
                  </a:cubicBezTo>
                  <a:cubicBezTo>
                    <a:pt x="37387" y="14330"/>
                    <a:pt x="37437" y="14112"/>
                    <a:pt x="37308" y="13969"/>
                  </a:cubicBezTo>
                  <a:cubicBezTo>
                    <a:pt x="37238" y="13892"/>
                    <a:pt x="37142" y="13862"/>
                    <a:pt x="37037" y="13862"/>
                  </a:cubicBezTo>
                  <a:cubicBezTo>
                    <a:pt x="36905" y="13862"/>
                    <a:pt x="36760" y="13911"/>
                    <a:pt x="36644" y="13976"/>
                  </a:cubicBezTo>
                  <a:cubicBezTo>
                    <a:pt x="36151" y="14251"/>
                    <a:pt x="35793" y="14739"/>
                    <a:pt x="35688" y="15276"/>
                  </a:cubicBezTo>
                  <a:lnTo>
                    <a:pt x="35583" y="14928"/>
                  </a:lnTo>
                  <a:cubicBezTo>
                    <a:pt x="35440" y="14627"/>
                    <a:pt x="35289" y="14316"/>
                    <a:pt x="35037" y="14091"/>
                  </a:cubicBezTo>
                  <a:cubicBezTo>
                    <a:pt x="34856" y="13928"/>
                    <a:pt x="34608" y="13818"/>
                    <a:pt x="34364" y="1381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45" name="Google Shape;7145;p20"/>
          <p:cNvSpPr/>
          <p:nvPr/>
        </p:nvSpPr>
        <p:spPr>
          <a:xfrm rot="2043096" flipH="1">
            <a:off x="8154732" y="1427689"/>
            <a:ext cx="1612123" cy="454437"/>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46" name="Google Shape;7146;p20"/>
          <p:cNvGrpSpPr/>
          <p:nvPr/>
        </p:nvGrpSpPr>
        <p:grpSpPr>
          <a:xfrm>
            <a:off x="6587516" y="3331639"/>
            <a:ext cx="2325410" cy="1594410"/>
            <a:chOff x="7314000" y="2630975"/>
            <a:chExt cx="2784922" cy="1909474"/>
          </a:xfrm>
        </p:grpSpPr>
        <p:sp>
          <p:nvSpPr>
            <p:cNvPr id="7147" name="Google Shape;7147;p20"/>
            <p:cNvSpPr/>
            <p:nvPr/>
          </p:nvSpPr>
          <p:spPr>
            <a:xfrm>
              <a:off x="7316937" y="4379296"/>
              <a:ext cx="1394571" cy="161152"/>
            </a:xfrm>
            <a:custGeom>
              <a:avLst/>
              <a:gdLst/>
              <a:ahLst/>
              <a:cxnLst/>
              <a:rect l="l" t="t" r="r" b="b"/>
              <a:pathLst>
                <a:path w="23270" h="2689" extrusionOk="0">
                  <a:moveTo>
                    <a:pt x="11635" y="0"/>
                  </a:moveTo>
                  <a:cubicBezTo>
                    <a:pt x="5208" y="0"/>
                    <a:pt x="0" y="602"/>
                    <a:pt x="0" y="1343"/>
                  </a:cubicBezTo>
                  <a:cubicBezTo>
                    <a:pt x="0" y="2086"/>
                    <a:pt x="5208" y="2688"/>
                    <a:pt x="11635" y="2688"/>
                  </a:cubicBezTo>
                  <a:cubicBezTo>
                    <a:pt x="18062" y="2688"/>
                    <a:pt x="23270" y="2086"/>
                    <a:pt x="23270" y="1343"/>
                  </a:cubicBezTo>
                  <a:cubicBezTo>
                    <a:pt x="23270" y="602"/>
                    <a:pt x="18062" y="0"/>
                    <a:pt x="116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8" name="Google Shape;7148;p20"/>
            <p:cNvSpPr/>
            <p:nvPr/>
          </p:nvSpPr>
          <p:spPr>
            <a:xfrm>
              <a:off x="8769026" y="4380675"/>
              <a:ext cx="994958" cy="138199"/>
            </a:xfrm>
            <a:custGeom>
              <a:avLst/>
              <a:gdLst/>
              <a:ahLst/>
              <a:cxnLst/>
              <a:rect l="l" t="t" r="r" b="b"/>
              <a:pathLst>
                <a:path w="16602" h="2306" extrusionOk="0">
                  <a:moveTo>
                    <a:pt x="8301" y="0"/>
                  </a:moveTo>
                  <a:cubicBezTo>
                    <a:pt x="6100" y="0"/>
                    <a:pt x="3989" y="122"/>
                    <a:pt x="2432" y="337"/>
                  </a:cubicBezTo>
                  <a:cubicBezTo>
                    <a:pt x="875" y="553"/>
                    <a:pt x="0" y="847"/>
                    <a:pt x="0" y="1153"/>
                  </a:cubicBezTo>
                  <a:cubicBezTo>
                    <a:pt x="0" y="1458"/>
                    <a:pt x="875" y="1750"/>
                    <a:pt x="2432" y="1967"/>
                  </a:cubicBezTo>
                  <a:cubicBezTo>
                    <a:pt x="3989" y="2183"/>
                    <a:pt x="6100" y="2305"/>
                    <a:pt x="8301" y="2305"/>
                  </a:cubicBezTo>
                  <a:cubicBezTo>
                    <a:pt x="10503" y="2305"/>
                    <a:pt x="12614" y="2183"/>
                    <a:pt x="14170" y="1967"/>
                  </a:cubicBezTo>
                  <a:cubicBezTo>
                    <a:pt x="15727" y="1750"/>
                    <a:pt x="16601" y="1458"/>
                    <a:pt x="16601" y="1153"/>
                  </a:cubicBezTo>
                  <a:cubicBezTo>
                    <a:pt x="16601" y="847"/>
                    <a:pt x="15727" y="553"/>
                    <a:pt x="14170" y="337"/>
                  </a:cubicBezTo>
                  <a:cubicBezTo>
                    <a:pt x="12614" y="122"/>
                    <a:pt x="10503" y="0"/>
                    <a:pt x="83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9" name="Google Shape;7149;p20"/>
            <p:cNvSpPr/>
            <p:nvPr/>
          </p:nvSpPr>
          <p:spPr>
            <a:xfrm>
              <a:off x="8145041" y="3430373"/>
              <a:ext cx="5813" cy="60"/>
            </a:xfrm>
            <a:custGeom>
              <a:avLst/>
              <a:gdLst/>
              <a:ahLst/>
              <a:cxnLst/>
              <a:rect l="l" t="t" r="r" b="b"/>
              <a:pathLst>
                <a:path w="97" h="1" extrusionOk="0">
                  <a:moveTo>
                    <a:pt x="96" y="0"/>
                  </a:moveTo>
                  <a:lnTo>
                    <a:pt x="0" y="0"/>
                  </a:lnTo>
                </a:path>
              </a:pathLst>
            </a:custGeom>
            <a:solidFill>
              <a:srgbClr val="3E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0" name="Google Shape;7150;p20"/>
            <p:cNvSpPr/>
            <p:nvPr/>
          </p:nvSpPr>
          <p:spPr>
            <a:xfrm>
              <a:off x="7442668" y="3100102"/>
              <a:ext cx="1185715" cy="1355856"/>
            </a:xfrm>
            <a:custGeom>
              <a:avLst/>
              <a:gdLst/>
              <a:ahLst/>
              <a:cxnLst/>
              <a:rect l="l" t="t" r="r" b="b"/>
              <a:pathLst>
                <a:path w="19785" h="22624" extrusionOk="0">
                  <a:moveTo>
                    <a:pt x="11571" y="280"/>
                  </a:moveTo>
                  <a:cubicBezTo>
                    <a:pt x="11690" y="286"/>
                    <a:pt x="11756" y="500"/>
                    <a:pt x="11750" y="650"/>
                  </a:cubicBezTo>
                  <a:lnTo>
                    <a:pt x="11745" y="740"/>
                  </a:lnTo>
                  <a:lnTo>
                    <a:pt x="11745" y="931"/>
                  </a:lnTo>
                  <a:cubicBezTo>
                    <a:pt x="11617" y="902"/>
                    <a:pt x="11492" y="879"/>
                    <a:pt x="11365" y="851"/>
                  </a:cubicBezTo>
                  <a:cubicBezTo>
                    <a:pt x="11343" y="847"/>
                    <a:pt x="11320" y="839"/>
                    <a:pt x="11302" y="834"/>
                  </a:cubicBezTo>
                  <a:lnTo>
                    <a:pt x="11422" y="811"/>
                  </a:lnTo>
                  <a:cubicBezTo>
                    <a:pt x="11399" y="683"/>
                    <a:pt x="11376" y="551"/>
                    <a:pt x="11404" y="442"/>
                  </a:cubicBezTo>
                  <a:cubicBezTo>
                    <a:pt x="11428" y="361"/>
                    <a:pt x="11508" y="286"/>
                    <a:pt x="11571" y="280"/>
                  </a:cubicBezTo>
                  <a:close/>
                  <a:moveTo>
                    <a:pt x="18055" y="667"/>
                  </a:moveTo>
                  <a:cubicBezTo>
                    <a:pt x="18078" y="667"/>
                    <a:pt x="18102" y="671"/>
                    <a:pt x="18126" y="679"/>
                  </a:cubicBezTo>
                  <a:cubicBezTo>
                    <a:pt x="18177" y="696"/>
                    <a:pt x="18217" y="753"/>
                    <a:pt x="18230" y="822"/>
                  </a:cubicBezTo>
                  <a:cubicBezTo>
                    <a:pt x="18236" y="851"/>
                    <a:pt x="18236" y="897"/>
                    <a:pt x="18202" y="920"/>
                  </a:cubicBezTo>
                  <a:lnTo>
                    <a:pt x="18247" y="996"/>
                  </a:lnTo>
                  <a:cubicBezTo>
                    <a:pt x="18058" y="1030"/>
                    <a:pt x="17873" y="1066"/>
                    <a:pt x="17684" y="1095"/>
                  </a:cubicBezTo>
                  <a:cubicBezTo>
                    <a:pt x="17700" y="1013"/>
                    <a:pt x="17717" y="933"/>
                    <a:pt x="17757" y="862"/>
                  </a:cubicBezTo>
                  <a:cubicBezTo>
                    <a:pt x="17819" y="757"/>
                    <a:pt x="17937" y="667"/>
                    <a:pt x="18055" y="667"/>
                  </a:cubicBezTo>
                  <a:close/>
                  <a:moveTo>
                    <a:pt x="12661" y="522"/>
                  </a:moveTo>
                  <a:cubicBezTo>
                    <a:pt x="12671" y="522"/>
                    <a:pt x="12680" y="522"/>
                    <a:pt x="12689" y="523"/>
                  </a:cubicBezTo>
                  <a:cubicBezTo>
                    <a:pt x="12856" y="528"/>
                    <a:pt x="13012" y="631"/>
                    <a:pt x="13115" y="793"/>
                  </a:cubicBezTo>
                  <a:cubicBezTo>
                    <a:pt x="13134" y="826"/>
                    <a:pt x="13150" y="868"/>
                    <a:pt x="13167" y="902"/>
                  </a:cubicBezTo>
                  <a:cubicBezTo>
                    <a:pt x="13134" y="988"/>
                    <a:pt x="13115" y="1074"/>
                    <a:pt x="13115" y="1162"/>
                  </a:cubicBezTo>
                  <a:cubicBezTo>
                    <a:pt x="12787" y="1123"/>
                    <a:pt x="12460" y="1070"/>
                    <a:pt x="12132" y="1011"/>
                  </a:cubicBezTo>
                  <a:cubicBezTo>
                    <a:pt x="12148" y="927"/>
                    <a:pt x="12183" y="839"/>
                    <a:pt x="12246" y="759"/>
                  </a:cubicBezTo>
                  <a:cubicBezTo>
                    <a:pt x="12355" y="612"/>
                    <a:pt x="12504" y="522"/>
                    <a:pt x="12661" y="522"/>
                  </a:cubicBezTo>
                  <a:close/>
                  <a:moveTo>
                    <a:pt x="16731" y="596"/>
                  </a:moveTo>
                  <a:cubicBezTo>
                    <a:pt x="16918" y="596"/>
                    <a:pt x="17113" y="691"/>
                    <a:pt x="17244" y="858"/>
                  </a:cubicBezTo>
                  <a:cubicBezTo>
                    <a:pt x="17314" y="948"/>
                    <a:pt x="17354" y="1041"/>
                    <a:pt x="17371" y="1139"/>
                  </a:cubicBezTo>
                  <a:cubicBezTo>
                    <a:pt x="16934" y="1196"/>
                    <a:pt x="16490" y="1229"/>
                    <a:pt x="16047" y="1258"/>
                  </a:cubicBezTo>
                  <a:lnTo>
                    <a:pt x="16047" y="1209"/>
                  </a:lnTo>
                  <a:cubicBezTo>
                    <a:pt x="16076" y="1089"/>
                    <a:pt x="16139" y="971"/>
                    <a:pt x="16219" y="868"/>
                  </a:cubicBezTo>
                  <a:cubicBezTo>
                    <a:pt x="16352" y="712"/>
                    <a:pt x="16519" y="616"/>
                    <a:pt x="16703" y="597"/>
                  </a:cubicBezTo>
                  <a:cubicBezTo>
                    <a:pt x="16713" y="597"/>
                    <a:pt x="16722" y="596"/>
                    <a:pt x="16731" y="596"/>
                  </a:cubicBezTo>
                  <a:close/>
                  <a:moveTo>
                    <a:pt x="13945" y="639"/>
                  </a:moveTo>
                  <a:cubicBezTo>
                    <a:pt x="13969" y="639"/>
                    <a:pt x="13992" y="641"/>
                    <a:pt x="14014" y="644"/>
                  </a:cubicBezTo>
                  <a:cubicBezTo>
                    <a:pt x="14169" y="673"/>
                    <a:pt x="14312" y="776"/>
                    <a:pt x="14404" y="944"/>
                  </a:cubicBezTo>
                  <a:cubicBezTo>
                    <a:pt x="14423" y="973"/>
                    <a:pt x="14438" y="1006"/>
                    <a:pt x="14451" y="1047"/>
                  </a:cubicBezTo>
                  <a:cubicBezTo>
                    <a:pt x="14427" y="1123"/>
                    <a:pt x="14423" y="1198"/>
                    <a:pt x="14417" y="1271"/>
                  </a:cubicBezTo>
                  <a:lnTo>
                    <a:pt x="14341" y="1271"/>
                  </a:lnTo>
                  <a:cubicBezTo>
                    <a:pt x="14053" y="1254"/>
                    <a:pt x="13772" y="1231"/>
                    <a:pt x="13484" y="1202"/>
                  </a:cubicBezTo>
                  <a:cubicBezTo>
                    <a:pt x="13494" y="1110"/>
                    <a:pt x="13494" y="1017"/>
                    <a:pt x="13472" y="925"/>
                  </a:cubicBezTo>
                  <a:cubicBezTo>
                    <a:pt x="13491" y="904"/>
                    <a:pt x="13508" y="881"/>
                    <a:pt x="13524" y="858"/>
                  </a:cubicBezTo>
                  <a:cubicBezTo>
                    <a:pt x="13634" y="718"/>
                    <a:pt x="13795" y="639"/>
                    <a:pt x="13945" y="639"/>
                  </a:cubicBezTo>
                  <a:close/>
                  <a:moveTo>
                    <a:pt x="15212" y="747"/>
                  </a:moveTo>
                  <a:cubicBezTo>
                    <a:pt x="15370" y="747"/>
                    <a:pt x="15531" y="827"/>
                    <a:pt x="15643" y="973"/>
                  </a:cubicBezTo>
                  <a:cubicBezTo>
                    <a:pt x="15694" y="1047"/>
                    <a:pt x="15734" y="1123"/>
                    <a:pt x="15752" y="1203"/>
                  </a:cubicBezTo>
                  <a:cubicBezTo>
                    <a:pt x="15746" y="1226"/>
                    <a:pt x="15752" y="1249"/>
                    <a:pt x="15746" y="1274"/>
                  </a:cubicBezTo>
                  <a:cubicBezTo>
                    <a:pt x="15562" y="1279"/>
                    <a:pt x="15378" y="1282"/>
                    <a:pt x="15195" y="1282"/>
                  </a:cubicBezTo>
                  <a:cubicBezTo>
                    <a:pt x="15056" y="1282"/>
                    <a:pt x="14917" y="1280"/>
                    <a:pt x="14778" y="1278"/>
                  </a:cubicBezTo>
                  <a:cubicBezTo>
                    <a:pt x="14778" y="1209"/>
                    <a:pt x="14778" y="1135"/>
                    <a:pt x="14761" y="1060"/>
                  </a:cubicBezTo>
                  <a:cubicBezTo>
                    <a:pt x="14768" y="1047"/>
                    <a:pt x="14775" y="1030"/>
                    <a:pt x="14785" y="1019"/>
                  </a:cubicBezTo>
                  <a:cubicBezTo>
                    <a:pt x="14884" y="858"/>
                    <a:pt x="15039" y="753"/>
                    <a:pt x="15200" y="748"/>
                  </a:cubicBezTo>
                  <a:cubicBezTo>
                    <a:pt x="15204" y="747"/>
                    <a:pt x="15208" y="747"/>
                    <a:pt x="15212" y="747"/>
                  </a:cubicBezTo>
                  <a:close/>
                  <a:moveTo>
                    <a:pt x="11569" y="1"/>
                  </a:moveTo>
                  <a:cubicBezTo>
                    <a:pt x="11339" y="1"/>
                    <a:pt x="11182" y="188"/>
                    <a:pt x="11130" y="375"/>
                  </a:cubicBezTo>
                  <a:cubicBezTo>
                    <a:pt x="11084" y="547"/>
                    <a:pt x="11120" y="726"/>
                    <a:pt x="11141" y="869"/>
                  </a:cubicBezTo>
                  <a:lnTo>
                    <a:pt x="11147" y="869"/>
                  </a:lnTo>
                  <a:cubicBezTo>
                    <a:pt x="11186" y="1130"/>
                    <a:pt x="11216" y="1388"/>
                    <a:pt x="11244" y="1648"/>
                  </a:cubicBezTo>
                  <a:cubicBezTo>
                    <a:pt x="11269" y="1856"/>
                    <a:pt x="11285" y="2069"/>
                    <a:pt x="11297" y="2280"/>
                  </a:cubicBezTo>
                  <a:cubicBezTo>
                    <a:pt x="11388" y="3599"/>
                    <a:pt x="11315" y="4901"/>
                    <a:pt x="10969" y="6016"/>
                  </a:cubicBezTo>
                  <a:cubicBezTo>
                    <a:pt x="10774" y="6638"/>
                    <a:pt x="10584" y="7260"/>
                    <a:pt x="10394" y="7881"/>
                  </a:cubicBezTo>
                  <a:lnTo>
                    <a:pt x="10389" y="7881"/>
                  </a:lnTo>
                  <a:cubicBezTo>
                    <a:pt x="10280" y="8244"/>
                    <a:pt x="10169" y="8595"/>
                    <a:pt x="10055" y="8959"/>
                  </a:cubicBezTo>
                  <a:lnTo>
                    <a:pt x="10055" y="8963"/>
                  </a:lnTo>
                  <a:cubicBezTo>
                    <a:pt x="9900" y="9458"/>
                    <a:pt x="9751" y="9948"/>
                    <a:pt x="9594" y="10444"/>
                  </a:cubicBezTo>
                  <a:cubicBezTo>
                    <a:pt x="9600" y="10444"/>
                    <a:pt x="9600" y="10444"/>
                    <a:pt x="9594" y="10450"/>
                  </a:cubicBezTo>
                  <a:cubicBezTo>
                    <a:pt x="9474" y="10841"/>
                    <a:pt x="9352" y="11221"/>
                    <a:pt x="9237" y="11613"/>
                  </a:cubicBezTo>
                  <a:lnTo>
                    <a:pt x="9237" y="11618"/>
                  </a:lnTo>
                  <a:cubicBezTo>
                    <a:pt x="8731" y="13231"/>
                    <a:pt x="8237" y="14831"/>
                    <a:pt x="7742" y="16444"/>
                  </a:cubicBezTo>
                  <a:lnTo>
                    <a:pt x="7742" y="16449"/>
                  </a:lnTo>
                  <a:cubicBezTo>
                    <a:pt x="7736" y="16460"/>
                    <a:pt x="7736" y="16467"/>
                    <a:pt x="7731" y="16478"/>
                  </a:cubicBezTo>
                  <a:cubicBezTo>
                    <a:pt x="7721" y="16524"/>
                    <a:pt x="7702" y="16564"/>
                    <a:pt x="7692" y="16610"/>
                  </a:cubicBezTo>
                  <a:lnTo>
                    <a:pt x="7692" y="16616"/>
                  </a:lnTo>
                  <a:cubicBezTo>
                    <a:pt x="7686" y="16639"/>
                    <a:pt x="7673" y="16650"/>
                    <a:pt x="7668" y="16673"/>
                  </a:cubicBezTo>
                  <a:cubicBezTo>
                    <a:pt x="7559" y="17019"/>
                    <a:pt x="7444" y="17370"/>
                    <a:pt x="7283" y="17692"/>
                  </a:cubicBezTo>
                  <a:cubicBezTo>
                    <a:pt x="7144" y="17992"/>
                    <a:pt x="6971" y="18267"/>
                    <a:pt x="6747" y="18504"/>
                  </a:cubicBezTo>
                  <a:cubicBezTo>
                    <a:pt x="6684" y="18567"/>
                    <a:pt x="6620" y="18631"/>
                    <a:pt x="6557" y="18689"/>
                  </a:cubicBezTo>
                  <a:cubicBezTo>
                    <a:pt x="5608" y="19529"/>
                    <a:pt x="4174" y="19605"/>
                    <a:pt x="2901" y="19851"/>
                  </a:cubicBezTo>
                  <a:cubicBezTo>
                    <a:pt x="1543" y="20122"/>
                    <a:pt x="1" y="20975"/>
                    <a:pt x="30" y="22363"/>
                  </a:cubicBezTo>
                  <a:cubicBezTo>
                    <a:pt x="1786" y="22537"/>
                    <a:pt x="3553" y="22623"/>
                    <a:pt x="5319" y="22623"/>
                  </a:cubicBezTo>
                  <a:cubicBezTo>
                    <a:pt x="8235" y="22623"/>
                    <a:pt x="11152" y="22387"/>
                    <a:pt x="14031" y="21913"/>
                  </a:cubicBezTo>
                  <a:cubicBezTo>
                    <a:pt x="15247" y="20019"/>
                    <a:pt x="16467" y="18124"/>
                    <a:pt x="17687" y="16224"/>
                  </a:cubicBezTo>
                  <a:cubicBezTo>
                    <a:pt x="17744" y="17146"/>
                    <a:pt x="17796" y="18062"/>
                    <a:pt x="17853" y="18977"/>
                  </a:cubicBezTo>
                  <a:cubicBezTo>
                    <a:pt x="19143" y="16623"/>
                    <a:pt x="19605" y="13790"/>
                    <a:pt x="19737" y="11066"/>
                  </a:cubicBezTo>
                  <a:cubicBezTo>
                    <a:pt x="19756" y="10691"/>
                    <a:pt x="19771" y="10311"/>
                    <a:pt x="19784" y="9937"/>
                  </a:cubicBezTo>
                  <a:cubicBezTo>
                    <a:pt x="19702" y="9818"/>
                    <a:pt x="19628" y="9700"/>
                    <a:pt x="19542" y="9586"/>
                  </a:cubicBezTo>
                  <a:cubicBezTo>
                    <a:pt x="19277" y="9230"/>
                    <a:pt x="18960" y="8912"/>
                    <a:pt x="18667" y="8573"/>
                  </a:cubicBezTo>
                  <a:cubicBezTo>
                    <a:pt x="18576" y="8459"/>
                    <a:pt x="18477" y="8337"/>
                    <a:pt x="18391" y="8212"/>
                  </a:cubicBezTo>
                  <a:cubicBezTo>
                    <a:pt x="18345" y="8142"/>
                    <a:pt x="18300" y="8073"/>
                    <a:pt x="18265" y="7999"/>
                  </a:cubicBezTo>
                  <a:cubicBezTo>
                    <a:pt x="18246" y="7976"/>
                    <a:pt x="18235" y="7957"/>
                    <a:pt x="18223" y="7936"/>
                  </a:cubicBezTo>
                  <a:cubicBezTo>
                    <a:pt x="17728" y="7019"/>
                    <a:pt x="17819" y="5914"/>
                    <a:pt x="17918" y="4878"/>
                  </a:cubicBezTo>
                  <a:cubicBezTo>
                    <a:pt x="18004" y="4049"/>
                    <a:pt x="18108" y="3180"/>
                    <a:pt x="18246" y="2316"/>
                  </a:cubicBezTo>
                  <a:cubicBezTo>
                    <a:pt x="18280" y="2097"/>
                    <a:pt x="18316" y="1879"/>
                    <a:pt x="18355" y="1665"/>
                  </a:cubicBezTo>
                  <a:cubicBezTo>
                    <a:pt x="18389" y="1451"/>
                    <a:pt x="18425" y="1245"/>
                    <a:pt x="18465" y="1039"/>
                  </a:cubicBezTo>
                  <a:cubicBezTo>
                    <a:pt x="18504" y="963"/>
                    <a:pt x="18527" y="882"/>
                    <a:pt x="18517" y="791"/>
                  </a:cubicBezTo>
                  <a:cubicBezTo>
                    <a:pt x="18494" y="611"/>
                    <a:pt x="18374" y="458"/>
                    <a:pt x="18217" y="406"/>
                  </a:cubicBezTo>
                  <a:cubicBezTo>
                    <a:pt x="18166" y="390"/>
                    <a:pt x="18115" y="382"/>
                    <a:pt x="18064" y="382"/>
                  </a:cubicBezTo>
                  <a:cubicBezTo>
                    <a:pt x="17835" y="382"/>
                    <a:pt x="17618" y="538"/>
                    <a:pt x="17509" y="723"/>
                  </a:cubicBezTo>
                  <a:lnTo>
                    <a:pt x="17505" y="729"/>
                  </a:lnTo>
                  <a:cubicBezTo>
                    <a:pt x="17493" y="717"/>
                    <a:pt x="17480" y="700"/>
                    <a:pt x="17470" y="682"/>
                  </a:cubicBezTo>
                  <a:cubicBezTo>
                    <a:pt x="17287" y="456"/>
                    <a:pt x="17019" y="317"/>
                    <a:pt x="16755" y="317"/>
                  </a:cubicBezTo>
                  <a:cubicBezTo>
                    <a:pt x="16731" y="317"/>
                    <a:pt x="16706" y="318"/>
                    <a:pt x="16682" y="320"/>
                  </a:cubicBezTo>
                  <a:cubicBezTo>
                    <a:pt x="16422" y="338"/>
                    <a:pt x="16180" y="469"/>
                    <a:pt x="16002" y="689"/>
                  </a:cubicBezTo>
                  <a:cubicBezTo>
                    <a:pt x="15964" y="736"/>
                    <a:pt x="15928" y="788"/>
                    <a:pt x="15899" y="839"/>
                  </a:cubicBezTo>
                  <a:cubicBezTo>
                    <a:pt x="15888" y="828"/>
                    <a:pt x="15881" y="816"/>
                    <a:pt x="15871" y="805"/>
                  </a:cubicBezTo>
                  <a:cubicBezTo>
                    <a:pt x="15706" y="591"/>
                    <a:pt x="15464" y="464"/>
                    <a:pt x="15222" y="464"/>
                  </a:cubicBezTo>
                  <a:cubicBezTo>
                    <a:pt x="15212" y="464"/>
                    <a:pt x="15201" y="465"/>
                    <a:pt x="15191" y="465"/>
                  </a:cubicBezTo>
                  <a:cubicBezTo>
                    <a:pt x="14977" y="475"/>
                    <a:pt x="14777" y="580"/>
                    <a:pt x="14626" y="753"/>
                  </a:cubicBezTo>
                  <a:cubicBezTo>
                    <a:pt x="14494" y="545"/>
                    <a:pt x="14286" y="402"/>
                    <a:pt x="14061" y="368"/>
                  </a:cubicBezTo>
                  <a:cubicBezTo>
                    <a:pt x="14021" y="360"/>
                    <a:pt x="13979" y="357"/>
                    <a:pt x="13938" y="357"/>
                  </a:cubicBezTo>
                  <a:cubicBezTo>
                    <a:pt x="13724" y="357"/>
                    <a:pt x="13508" y="454"/>
                    <a:pt x="13349" y="629"/>
                  </a:cubicBezTo>
                  <a:cubicBezTo>
                    <a:pt x="13193" y="396"/>
                    <a:pt x="12956" y="253"/>
                    <a:pt x="12704" y="243"/>
                  </a:cubicBezTo>
                  <a:cubicBezTo>
                    <a:pt x="12698" y="243"/>
                    <a:pt x="12692" y="243"/>
                    <a:pt x="12686" y="243"/>
                  </a:cubicBezTo>
                  <a:cubicBezTo>
                    <a:pt x="12444" y="243"/>
                    <a:pt x="12205" y="357"/>
                    <a:pt x="12036" y="566"/>
                  </a:cubicBezTo>
                  <a:cubicBezTo>
                    <a:pt x="12011" y="285"/>
                    <a:pt x="11857" y="14"/>
                    <a:pt x="11580" y="1"/>
                  </a:cubicBezTo>
                  <a:cubicBezTo>
                    <a:pt x="11576" y="1"/>
                    <a:pt x="11573" y="1"/>
                    <a:pt x="115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1" name="Google Shape;7151;p20"/>
            <p:cNvSpPr/>
            <p:nvPr/>
          </p:nvSpPr>
          <p:spPr>
            <a:xfrm>
              <a:off x="8116395" y="3198387"/>
              <a:ext cx="426282" cy="74553"/>
            </a:xfrm>
            <a:custGeom>
              <a:avLst/>
              <a:gdLst/>
              <a:ahLst/>
              <a:cxnLst/>
              <a:rect l="l" t="t" r="r" b="b"/>
              <a:pathLst>
                <a:path w="7113" h="1244" extrusionOk="0">
                  <a:moveTo>
                    <a:pt x="1" y="1"/>
                  </a:moveTo>
                  <a:lnTo>
                    <a:pt x="1" y="1"/>
                  </a:lnTo>
                  <a:cubicBezTo>
                    <a:pt x="24" y="207"/>
                    <a:pt x="43" y="419"/>
                    <a:pt x="53" y="633"/>
                  </a:cubicBezTo>
                  <a:cubicBezTo>
                    <a:pt x="1188" y="1043"/>
                    <a:pt x="2386" y="1244"/>
                    <a:pt x="3583" y="1244"/>
                  </a:cubicBezTo>
                  <a:cubicBezTo>
                    <a:pt x="4746" y="1244"/>
                    <a:pt x="5904" y="1054"/>
                    <a:pt x="7004" y="674"/>
                  </a:cubicBezTo>
                  <a:cubicBezTo>
                    <a:pt x="7038" y="455"/>
                    <a:pt x="7073" y="237"/>
                    <a:pt x="7113" y="24"/>
                  </a:cubicBezTo>
                  <a:lnTo>
                    <a:pt x="7113" y="24"/>
                  </a:lnTo>
                  <a:cubicBezTo>
                    <a:pt x="5988" y="452"/>
                    <a:pt x="4787" y="667"/>
                    <a:pt x="3586" y="667"/>
                  </a:cubicBezTo>
                  <a:cubicBezTo>
                    <a:pt x="2364" y="667"/>
                    <a:pt x="1143" y="44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2" name="Google Shape;7152;p20"/>
            <p:cNvSpPr/>
            <p:nvPr/>
          </p:nvSpPr>
          <p:spPr>
            <a:xfrm>
              <a:off x="7878775" y="3367927"/>
              <a:ext cx="683022" cy="810853"/>
            </a:xfrm>
            <a:custGeom>
              <a:avLst/>
              <a:gdLst/>
              <a:ahLst/>
              <a:cxnLst/>
              <a:rect l="l" t="t" r="r" b="b"/>
              <a:pathLst>
                <a:path w="11397" h="13530" extrusionOk="0">
                  <a:moveTo>
                    <a:pt x="4407" y="1"/>
                  </a:moveTo>
                  <a:cubicBezTo>
                    <a:pt x="4224" y="1"/>
                    <a:pt x="4069" y="192"/>
                    <a:pt x="4052" y="381"/>
                  </a:cubicBezTo>
                  <a:cubicBezTo>
                    <a:pt x="4036" y="585"/>
                    <a:pt x="4131" y="781"/>
                    <a:pt x="4224" y="965"/>
                  </a:cubicBezTo>
                  <a:cubicBezTo>
                    <a:pt x="4387" y="1289"/>
                    <a:pt x="4598" y="1650"/>
                    <a:pt x="4957" y="1719"/>
                  </a:cubicBezTo>
                  <a:cubicBezTo>
                    <a:pt x="4995" y="1726"/>
                    <a:pt x="5033" y="1730"/>
                    <a:pt x="5071" y="1730"/>
                  </a:cubicBezTo>
                  <a:cubicBezTo>
                    <a:pt x="5370" y="1730"/>
                    <a:pt x="5647" y="1517"/>
                    <a:pt x="5848" y="1283"/>
                  </a:cubicBezTo>
                  <a:cubicBezTo>
                    <a:pt x="5999" y="1110"/>
                    <a:pt x="6131" y="909"/>
                    <a:pt x="6159" y="683"/>
                  </a:cubicBezTo>
                  <a:cubicBezTo>
                    <a:pt x="6188" y="455"/>
                    <a:pt x="6086" y="198"/>
                    <a:pt x="5877" y="106"/>
                  </a:cubicBezTo>
                  <a:cubicBezTo>
                    <a:pt x="5820" y="82"/>
                    <a:pt x="5760" y="70"/>
                    <a:pt x="5699" y="70"/>
                  </a:cubicBezTo>
                  <a:cubicBezTo>
                    <a:pt x="5562" y="70"/>
                    <a:pt x="5423" y="127"/>
                    <a:pt x="5314" y="212"/>
                  </a:cubicBezTo>
                  <a:cubicBezTo>
                    <a:pt x="5205" y="297"/>
                    <a:pt x="5120" y="404"/>
                    <a:pt x="5045" y="519"/>
                  </a:cubicBezTo>
                  <a:cubicBezTo>
                    <a:pt x="4828" y="426"/>
                    <a:pt x="4711" y="49"/>
                    <a:pt x="4452" y="4"/>
                  </a:cubicBezTo>
                  <a:cubicBezTo>
                    <a:pt x="4437" y="2"/>
                    <a:pt x="4422" y="1"/>
                    <a:pt x="4407" y="1"/>
                  </a:cubicBezTo>
                  <a:close/>
                  <a:moveTo>
                    <a:pt x="8051" y="286"/>
                  </a:moveTo>
                  <a:cubicBezTo>
                    <a:pt x="7868" y="286"/>
                    <a:pt x="7713" y="476"/>
                    <a:pt x="7696" y="665"/>
                  </a:cubicBezTo>
                  <a:cubicBezTo>
                    <a:pt x="7679" y="870"/>
                    <a:pt x="7775" y="1067"/>
                    <a:pt x="7870" y="1250"/>
                  </a:cubicBezTo>
                  <a:cubicBezTo>
                    <a:pt x="8033" y="1576"/>
                    <a:pt x="8245" y="1937"/>
                    <a:pt x="8602" y="2004"/>
                  </a:cubicBezTo>
                  <a:cubicBezTo>
                    <a:pt x="8641" y="2012"/>
                    <a:pt x="8679" y="2015"/>
                    <a:pt x="8717" y="2015"/>
                  </a:cubicBezTo>
                  <a:cubicBezTo>
                    <a:pt x="9014" y="2015"/>
                    <a:pt x="9293" y="1802"/>
                    <a:pt x="9492" y="1568"/>
                  </a:cubicBezTo>
                  <a:cubicBezTo>
                    <a:pt x="9641" y="1395"/>
                    <a:pt x="9776" y="1194"/>
                    <a:pt x="9805" y="966"/>
                  </a:cubicBezTo>
                  <a:cubicBezTo>
                    <a:pt x="9834" y="740"/>
                    <a:pt x="9730" y="483"/>
                    <a:pt x="9521" y="392"/>
                  </a:cubicBezTo>
                  <a:cubicBezTo>
                    <a:pt x="9465" y="367"/>
                    <a:pt x="9406" y="356"/>
                    <a:pt x="9346" y="356"/>
                  </a:cubicBezTo>
                  <a:cubicBezTo>
                    <a:pt x="9209" y="356"/>
                    <a:pt x="9068" y="413"/>
                    <a:pt x="8959" y="498"/>
                  </a:cubicBezTo>
                  <a:cubicBezTo>
                    <a:pt x="8852" y="582"/>
                    <a:pt x="8767" y="690"/>
                    <a:pt x="8690" y="804"/>
                  </a:cubicBezTo>
                  <a:cubicBezTo>
                    <a:pt x="8473" y="711"/>
                    <a:pt x="8356" y="334"/>
                    <a:pt x="8096" y="290"/>
                  </a:cubicBezTo>
                  <a:cubicBezTo>
                    <a:pt x="8081" y="287"/>
                    <a:pt x="8066" y="286"/>
                    <a:pt x="8051" y="286"/>
                  </a:cubicBezTo>
                  <a:close/>
                  <a:moveTo>
                    <a:pt x="3970" y="3142"/>
                  </a:moveTo>
                  <a:cubicBezTo>
                    <a:pt x="3835" y="3142"/>
                    <a:pt x="3697" y="3198"/>
                    <a:pt x="3590" y="3282"/>
                  </a:cubicBezTo>
                  <a:cubicBezTo>
                    <a:pt x="3480" y="3368"/>
                    <a:pt x="3400" y="3472"/>
                    <a:pt x="3325" y="3587"/>
                  </a:cubicBezTo>
                  <a:lnTo>
                    <a:pt x="3319" y="3587"/>
                  </a:lnTo>
                  <a:cubicBezTo>
                    <a:pt x="3239" y="3558"/>
                    <a:pt x="3176" y="3488"/>
                    <a:pt x="3119" y="3408"/>
                  </a:cubicBezTo>
                  <a:lnTo>
                    <a:pt x="3113" y="3408"/>
                  </a:lnTo>
                  <a:cubicBezTo>
                    <a:pt x="3004" y="3769"/>
                    <a:pt x="2895" y="4120"/>
                    <a:pt x="2780" y="4484"/>
                  </a:cubicBezTo>
                  <a:lnTo>
                    <a:pt x="2780" y="4490"/>
                  </a:lnTo>
                  <a:cubicBezTo>
                    <a:pt x="2897" y="4639"/>
                    <a:pt x="3041" y="4755"/>
                    <a:pt x="3226" y="4790"/>
                  </a:cubicBezTo>
                  <a:cubicBezTo>
                    <a:pt x="3264" y="4796"/>
                    <a:pt x="3302" y="4800"/>
                    <a:pt x="3339" y="4800"/>
                  </a:cubicBezTo>
                  <a:cubicBezTo>
                    <a:pt x="3641" y="4800"/>
                    <a:pt x="3919" y="4589"/>
                    <a:pt x="4118" y="4352"/>
                  </a:cubicBezTo>
                  <a:cubicBezTo>
                    <a:pt x="4268" y="4180"/>
                    <a:pt x="4400" y="3977"/>
                    <a:pt x="4430" y="3753"/>
                  </a:cubicBezTo>
                  <a:cubicBezTo>
                    <a:pt x="4459" y="3522"/>
                    <a:pt x="4360" y="3269"/>
                    <a:pt x="4149" y="3178"/>
                  </a:cubicBezTo>
                  <a:cubicBezTo>
                    <a:pt x="4092" y="3153"/>
                    <a:pt x="4031" y="3142"/>
                    <a:pt x="3970" y="3142"/>
                  </a:cubicBezTo>
                  <a:close/>
                  <a:moveTo>
                    <a:pt x="5894" y="3263"/>
                  </a:moveTo>
                  <a:cubicBezTo>
                    <a:pt x="5711" y="3263"/>
                    <a:pt x="5556" y="3453"/>
                    <a:pt x="5540" y="3644"/>
                  </a:cubicBezTo>
                  <a:cubicBezTo>
                    <a:pt x="5521" y="3848"/>
                    <a:pt x="5617" y="4046"/>
                    <a:pt x="5712" y="4228"/>
                  </a:cubicBezTo>
                  <a:cubicBezTo>
                    <a:pt x="5877" y="4552"/>
                    <a:pt x="6086" y="4913"/>
                    <a:pt x="6443" y="4980"/>
                  </a:cubicBezTo>
                  <a:cubicBezTo>
                    <a:pt x="6482" y="4988"/>
                    <a:pt x="6520" y="4991"/>
                    <a:pt x="6558" y="4991"/>
                  </a:cubicBezTo>
                  <a:cubicBezTo>
                    <a:pt x="6855" y="4991"/>
                    <a:pt x="7133" y="4779"/>
                    <a:pt x="7333" y="4546"/>
                  </a:cubicBezTo>
                  <a:cubicBezTo>
                    <a:pt x="7483" y="4371"/>
                    <a:pt x="7616" y="4170"/>
                    <a:pt x="7645" y="3944"/>
                  </a:cubicBezTo>
                  <a:cubicBezTo>
                    <a:pt x="7673" y="3716"/>
                    <a:pt x="7571" y="3459"/>
                    <a:pt x="7362" y="3368"/>
                  </a:cubicBezTo>
                  <a:cubicBezTo>
                    <a:pt x="7306" y="3343"/>
                    <a:pt x="7246" y="3332"/>
                    <a:pt x="7186" y="3332"/>
                  </a:cubicBezTo>
                  <a:cubicBezTo>
                    <a:pt x="7049" y="3332"/>
                    <a:pt x="6908" y="3389"/>
                    <a:pt x="6799" y="3474"/>
                  </a:cubicBezTo>
                  <a:cubicBezTo>
                    <a:pt x="6691" y="3558"/>
                    <a:pt x="6608" y="3666"/>
                    <a:pt x="6531" y="3780"/>
                  </a:cubicBezTo>
                  <a:cubicBezTo>
                    <a:pt x="6316" y="3689"/>
                    <a:pt x="6199" y="3313"/>
                    <a:pt x="5939" y="3267"/>
                  </a:cubicBezTo>
                  <a:cubicBezTo>
                    <a:pt x="5923" y="3265"/>
                    <a:pt x="5909" y="3263"/>
                    <a:pt x="5894" y="3263"/>
                  </a:cubicBezTo>
                  <a:close/>
                  <a:moveTo>
                    <a:pt x="9636" y="3456"/>
                  </a:moveTo>
                  <a:cubicBezTo>
                    <a:pt x="9454" y="3456"/>
                    <a:pt x="9299" y="3646"/>
                    <a:pt x="9283" y="3834"/>
                  </a:cubicBezTo>
                  <a:cubicBezTo>
                    <a:pt x="9264" y="4041"/>
                    <a:pt x="9363" y="4238"/>
                    <a:pt x="9455" y="4421"/>
                  </a:cubicBezTo>
                  <a:cubicBezTo>
                    <a:pt x="9616" y="4744"/>
                    <a:pt x="9829" y="5107"/>
                    <a:pt x="10186" y="5171"/>
                  </a:cubicBezTo>
                  <a:cubicBezTo>
                    <a:pt x="10227" y="5179"/>
                    <a:pt x="10267" y="5183"/>
                    <a:pt x="10307" y="5183"/>
                  </a:cubicBezTo>
                  <a:cubicBezTo>
                    <a:pt x="10601" y="5183"/>
                    <a:pt x="10875" y="4968"/>
                    <a:pt x="11078" y="4740"/>
                  </a:cubicBezTo>
                  <a:cubicBezTo>
                    <a:pt x="11221" y="4567"/>
                    <a:pt x="11360" y="4364"/>
                    <a:pt x="11389" y="4135"/>
                  </a:cubicBezTo>
                  <a:cubicBezTo>
                    <a:pt x="11390" y="4120"/>
                    <a:pt x="11396" y="4116"/>
                    <a:pt x="11390" y="4104"/>
                  </a:cubicBezTo>
                  <a:cubicBezTo>
                    <a:pt x="11299" y="3990"/>
                    <a:pt x="11200" y="3868"/>
                    <a:pt x="11114" y="3743"/>
                  </a:cubicBezTo>
                  <a:cubicBezTo>
                    <a:pt x="11068" y="3673"/>
                    <a:pt x="11023" y="3604"/>
                    <a:pt x="10988" y="3530"/>
                  </a:cubicBezTo>
                  <a:cubicBezTo>
                    <a:pt x="10968" y="3527"/>
                    <a:pt x="10948" y="3526"/>
                    <a:pt x="10928" y="3526"/>
                  </a:cubicBezTo>
                  <a:cubicBezTo>
                    <a:pt x="10790" y="3526"/>
                    <a:pt x="10650" y="3581"/>
                    <a:pt x="10545" y="3667"/>
                  </a:cubicBezTo>
                  <a:cubicBezTo>
                    <a:pt x="10434" y="3747"/>
                    <a:pt x="10350" y="3856"/>
                    <a:pt x="10279" y="3973"/>
                  </a:cubicBezTo>
                  <a:cubicBezTo>
                    <a:pt x="10060" y="3881"/>
                    <a:pt x="9945" y="3507"/>
                    <a:pt x="9680" y="3459"/>
                  </a:cubicBezTo>
                  <a:cubicBezTo>
                    <a:pt x="9665" y="3457"/>
                    <a:pt x="9651" y="3456"/>
                    <a:pt x="9636" y="3456"/>
                  </a:cubicBezTo>
                  <a:close/>
                  <a:moveTo>
                    <a:pt x="2316" y="5975"/>
                  </a:moveTo>
                  <a:cubicBezTo>
                    <a:pt x="2195" y="6367"/>
                    <a:pt x="2074" y="6748"/>
                    <a:pt x="1959" y="7138"/>
                  </a:cubicBezTo>
                  <a:cubicBezTo>
                    <a:pt x="2011" y="7098"/>
                    <a:pt x="2056" y="7045"/>
                    <a:pt x="2102" y="6993"/>
                  </a:cubicBezTo>
                  <a:cubicBezTo>
                    <a:pt x="2253" y="6814"/>
                    <a:pt x="2383" y="6613"/>
                    <a:pt x="2415" y="6390"/>
                  </a:cubicBezTo>
                  <a:cubicBezTo>
                    <a:pt x="2432" y="6246"/>
                    <a:pt x="2403" y="6090"/>
                    <a:pt x="2316" y="5975"/>
                  </a:cubicBezTo>
                  <a:close/>
                  <a:moveTo>
                    <a:pt x="3875" y="5900"/>
                  </a:moveTo>
                  <a:cubicBezTo>
                    <a:pt x="3693" y="5900"/>
                    <a:pt x="3539" y="6090"/>
                    <a:pt x="3522" y="6281"/>
                  </a:cubicBezTo>
                  <a:cubicBezTo>
                    <a:pt x="3504" y="6484"/>
                    <a:pt x="3600" y="6682"/>
                    <a:pt x="3694" y="6864"/>
                  </a:cubicBezTo>
                  <a:cubicBezTo>
                    <a:pt x="3858" y="7188"/>
                    <a:pt x="4068" y="7549"/>
                    <a:pt x="4425" y="7617"/>
                  </a:cubicBezTo>
                  <a:cubicBezTo>
                    <a:pt x="4463" y="7624"/>
                    <a:pt x="4502" y="7627"/>
                    <a:pt x="4540" y="7627"/>
                  </a:cubicBezTo>
                  <a:cubicBezTo>
                    <a:pt x="4838" y="7627"/>
                    <a:pt x="5115" y="7415"/>
                    <a:pt x="5315" y="7181"/>
                  </a:cubicBezTo>
                  <a:cubicBezTo>
                    <a:pt x="5464" y="7007"/>
                    <a:pt x="5599" y="6807"/>
                    <a:pt x="5627" y="6579"/>
                  </a:cubicBezTo>
                  <a:cubicBezTo>
                    <a:pt x="5658" y="6354"/>
                    <a:pt x="5557" y="6097"/>
                    <a:pt x="5345" y="6005"/>
                  </a:cubicBezTo>
                  <a:cubicBezTo>
                    <a:pt x="5290" y="5981"/>
                    <a:pt x="5230" y="5970"/>
                    <a:pt x="5170" y="5970"/>
                  </a:cubicBezTo>
                  <a:cubicBezTo>
                    <a:pt x="5033" y="5970"/>
                    <a:pt x="4893" y="6027"/>
                    <a:pt x="4783" y="6111"/>
                  </a:cubicBezTo>
                  <a:cubicBezTo>
                    <a:pt x="4676" y="6196"/>
                    <a:pt x="4591" y="6304"/>
                    <a:pt x="4515" y="6418"/>
                  </a:cubicBezTo>
                  <a:cubicBezTo>
                    <a:pt x="4297" y="6325"/>
                    <a:pt x="4181" y="5948"/>
                    <a:pt x="3922" y="5904"/>
                  </a:cubicBezTo>
                  <a:cubicBezTo>
                    <a:pt x="3906" y="5901"/>
                    <a:pt x="3891" y="5900"/>
                    <a:pt x="3875" y="5900"/>
                  </a:cubicBezTo>
                  <a:close/>
                  <a:moveTo>
                    <a:pt x="7521" y="6188"/>
                  </a:moveTo>
                  <a:cubicBezTo>
                    <a:pt x="7338" y="6188"/>
                    <a:pt x="7184" y="6378"/>
                    <a:pt x="7169" y="6569"/>
                  </a:cubicBezTo>
                  <a:cubicBezTo>
                    <a:pt x="7150" y="6772"/>
                    <a:pt x="7247" y="6970"/>
                    <a:pt x="7341" y="7152"/>
                  </a:cubicBezTo>
                  <a:cubicBezTo>
                    <a:pt x="7505" y="7476"/>
                    <a:pt x="7715" y="7837"/>
                    <a:pt x="8072" y="7905"/>
                  </a:cubicBezTo>
                  <a:cubicBezTo>
                    <a:pt x="8110" y="7912"/>
                    <a:pt x="8148" y="7916"/>
                    <a:pt x="8186" y="7916"/>
                  </a:cubicBezTo>
                  <a:cubicBezTo>
                    <a:pt x="8484" y="7916"/>
                    <a:pt x="8762" y="7703"/>
                    <a:pt x="8962" y="7470"/>
                  </a:cubicBezTo>
                  <a:cubicBezTo>
                    <a:pt x="9111" y="7296"/>
                    <a:pt x="9246" y="7095"/>
                    <a:pt x="9273" y="6868"/>
                  </a:cubicBezTo>
                  <a:cubicBezTo>
                    <a:pt x="9305" y="6642"/>
                    <a:pt x="9204" y="6385"/>
                    <a:pt x="8992" y="6295"/>
                  </a:cubicBezTo>
                  <a:cubicBezTo>
                    <a:pt x="8936" y="6271"/>
                    <a:pt x="8876" y="6260"/>
                    <a:pt x="8816" y="6260"/>
                  </a:cubicBezTo>
                  <a:cubicBezTo>
                    <a:pt x="8679" y="6260"/>
                    <a:pt x="8539" y="6315"/>
                    <a:pt x="8430" y="6400"/>
                  </a:cubicBezTo>
                  <a:cubicBezTo>
                    <a:pt x="8323" y="6484"/>
                    <a:pt x="8238" y="6592"/>
                    <a:pt x="8161" y="6706"/>
                  </a:cubicBezTo>
                  <a:cubicBezTo>
                    <a:pt x="7944" y="6613"/>
                    <a:pt x="7828" y="6238"/>
                    <a:pt x="7567" y="6192"/>
                  </a:cubicBezTo>
                  <a:cubicBezTo>
                    <a:pt x="7552" y="6189"/>
                    <a:pt x="7536" y="6188"/>
                    <a:pt x="7521" y="6188"/>
                  </a:cubicBezTo>
                  <a:close/>
                  <a:moveTo>
                    <a:pt x="2101" y="8732"/>
                  </a:moveTo>
                  <a:cubicBezTo>
                    <a:pt x="1918" y="8732"/>
                    <a:pt x="1764" y="8923"/>
                    <a:pt x="1748" y="9113"/>
                  </a:cubicBezTo>
                  <a:cubicBezTo>
                    <a:pt x="1730" y="9317"/>
                    <a:pt x="1827" y="9515"/>
                    <a:pt x="1920" y="9697"/>
                  </a:cubicBezTo>
                  <a:cubicBezTo>
                    <a:pt x="2084" y="10021"/>
                    <a:pt x="2294" y="10382"/>
                    <a:pt x="2651" y="10449"/>
                  </a:cubicBezTo>
                  <a:cubicBezTo>
                    <a:pt x="2690" y="10457"/>
                    <a:pt x="2728" y="10460"/>
                    <a:pt x="2766" y="10460"/>
                  </a:cubicBezTo>
                  <a:cubicBezTo>
                    <a:pt x="3065" y="10460"/>
                    <a:pt x="3343" y="10247"/>
                    <a:pt x="3543" y="10015"/>
                  </a:cubicBezTo>
                  <a:cubicBezTo>
                    <a:pt x="3692" y="9840"/>
                    <a:pt x="3827" y="9639"/>
                    <a:pt x="3856" y="9413"/>
                  </a:cubicBezTo>
                  <a:cubicBezTo>
                    <a:pt x="3884" y="9185"/>
                    <a:pt x="3781" y="8928"/>
                    <a:pt x="3572" y="8837"/>
                  </a:cubicBezTo>
                  <a:cubicBezTo>
                    <a:pt x="3516" y="8812"/>
                    <a:pt x="3457" y="8801"/>
                    <a:pt x="3397" y="8801"/>
                  </a:cubicBezTo>
                  <a:cubicBezTo>
                    <a:pt x="3260" y="8801"/>
                    <a:pt x="3119" y="8858"/>
                    <a:pt x="3010" y="8944"/>
                  </a:cubicBezTo>
                  <a:cubicBezTo>
                    <a:pt x="2902" y="9029"/>
                    <a:pt x="2818" y="9136"/>
                    <a:pt x="2740" y="9251"/>
                  </a:cubicBezTo>
                  <a:cubicBezTo>
                    <a:pt x="2524" y="9158"/>
                    <a:pt x="2408" y="8782"/>
                    <a:pt x="2147" y="8736"/>
                  </a:cubicBezTo>
                  <a:cubicBezTo>
                    <a:pt x="2131" y="8734"/>
                    <a:pt x="2116" y="8732"/>
                    <a:pt x="2101" y="8732"/>
                  </a:cubicBezTo>
                  <a:close/>
                  <a:moveTo>
                    <a:pt x="5317" y="8923"/>
                  </a:moveTo>
                  <a:cubicBezTo>
                    <a:pt x="5134" y="8923"/>
                    <a:pt x="4980" y="9113"/>
                    <a:pt x="4962" y="9303"/>
                  </a:cubicBezTo>
                  <a:cubicBezTo>
                    <a:pt x="4945" y="9508"/>
                    <a:pt x="5041" y="9704"/>
                    <a:pt x="5134" y="9887"/>
                  </a:cubicBezTo>
                  <a:cubicBezTo>
                    <a:pt x="5299" y="10211"/>
                    <a:pt x="5508" y="10571"/>
                    <a:pt x="5865" y="10640"/>
                  </a:cubicBezTo>
                  <a:cubicBezTo>
                    <a:pt x="5904" y="10647"/>
                    <a:pt x="5942" y="10651"/>
                    <a:pt x="5980" y="10651"/>
                  </a:cubicBezTo>
                  <a:cubicBezTo>
                    <a:pt x="6279" y="10651"/>
                    <a:pt x="6556" y="10438"/>
                    <a:pt x="6756" y="10204"/>
                  </a:cubicBezTo>
                  <a:cubicBezTo>
                    <a:pt x="6905" y="10031"/>
                    <a:pt x="7040" y="9830"/>
                    <a:pt x="7068" y="9602"/>
                  </a:cubicBezTo>
                  <a:cubicBezTo>
                    <a:pt x="7098" y="9377"/>
                    <a:pt x="6997" y="9121"/>
                    <a:pt x="6787" y="9029"/>
                  </a:cubicBezTo>
                  <a:cubicBezTo>
                    <a:pt x="6731" y="9004"/>
                    <a:pt x="6672" y="8993"/>
                    <a:pt x="6611" y="8993"/>
                  </a:cubicBezTo>
                  <a:cubicBezTo>
                    <a:pt x="6474" y="8993"/>
                    <a:pt x="6333" y="9050"/>
                    <a:pt x="6224" y="9135"/>
                  </a:cubicBezTo>
                  <a:cubicBezTo>
                    <a:pt x="6116" y="9219"/>
                    <a:pt x="6032" y="9327"/>
                    <a:pt x="5956" y="9442"/>
                  </a:cubicBezTo>
                  <a:cubicBezTo>
                    <a:pt x="5738" y="9348"/>
                    <a:pt x="5622" y="8971"/>
                    <a:pt x="5362" y="8927"/>
                  </a:cubicBezTo>
                  <a:cubicBezTo>
                    <a:pt x="5347" y="8924"/>
                    <a:pt x="5332" y="8923"/>
                    <a:pt x="5317" y="8923"/>
                  </a:cubicBezTo>
                  <a:close/>
                  <a:moveTo>
                    <a:pt x="995" y="11679"/>
                  </a:moveTo>
                  <a:cubicBezTo>
                    <a:pt x="860" y="11679"/>
                    <a:pt x="719" y="11736"/>
                    <a:pt x="611" y="11824"/>
                  </a:cubicBezTo>
                  <a:cubicBezTo>
                    <a:pt x="554" y="11864"/>
                    <a:pt x="508" y="11916"/>
                    <a:pt x="461" y="11968"/>
                  </a:cubicBezTo>
                  <a:lnTo>
                    <a:pt x="461" y="11973"/>
                  </a:lnTo>
                  <a:cubicBezTo>
                    <a:pt x="415" y="12019"/>
                    <a:pt x="381" y="12072"/>
                    <a:pt x="346" y="12124"/>
                  </a:cubicBezTo>
                  <a:cubicBezTo>
                    <a:pt x="312" y="12175"/>
                    <a:pt x="276" y="12233"/>
                    <a:pt x="243" y="12290"/>
                  </a:cubicBezTo>
                  <a:lnTo>
                    <a:pt x="386" y="12198"/>
                  </a:lnTo>
                  <a:lnTo>
                    <a:pt x="386" y="12198"/>
                  </a:lnTo>
                  <a:cubicBezTo>
                    <a:pt x="276" y="12545"/>
                    <a:pt x="161" y="12897"/>
                    <a:pt x="1" y="13219"/>
                  </a:cubicBezTo>
                  <a:cubicBezTo>
                    <a:pt x="75" y="13271"/>
                    <a:pt x="161" y="13309"/>
                    <a:pt x="253" y="13328"/>
                  </a:cubicBezTo>
                  <a:cubicBezTo>
                    <a:pt x="291" y="13335"/>
                    <a:pt x="329" y="13338"/>
                    <a:pt x="366" y="13338"/>
                  </a:cubicBezTo>
                  <a:cubicBezTo>
                    <a:pt x="665" y="13338"/>
                    <a:pt x="942" y="13127"/>
                    <a:pt x="1146" y="12897"/>
                  </a:cubicBezTo>
                  <a:cubicBezTo>
                    <a:pt x="1289" y="12717"/>
                    <a:pt x="1427" y="12517"/>
                    <a:pt x="1456" y="12292"/>
                  </a:cubicBezTo>
                  <a:cubicBezTo>
                    <a:pt x="1486" y="12061"/>
                    <a:pt x="1383" y="11808"/>
                    <a:pt x="1170" y="11715"/>
                  </a:cubicBezTo>
                  <a:cubicBezTo>
                    <a:pt x="1115" y="11691"/>
                    <a:pt x="1056" y="11679"/>
                    <a:pt x="995" y="11679"/>
                  </a:cubicBezTo>
                  <a:close/>
                  <a:moveTo>
                    <a:pt x="2917" y="11803"/>
                  </a:moveTo>
                  <a:cubicBezTo>
                    <a:pt x="2734" y="11803"/>
                    <a:pt x="2580" y="11992"/>
                    <a:pt x="2562" y="12183"/>
                  </a:cubicBezTo>
                  <a:cubicBezTo>
                    <a:pt x="2545" y="12388"/>
                    <a:pt x="2641" y="12584"/>
                    <a:pt x="2735" y="12766"/>
                  </a:cubicBezTo>
                  <a:cubicBezTo>
                    <a:pt x="2899" y="13092"/>
                    <a:pt x="3109" y="13451"/>
                    <a:pt x="3466" y="13519"/>
                  </a:cubicBezTo>
                  <a:cubicBezTo>
                    <a:pt x="3504" y="13526"/>
                    <a:pt x="3543" y="13529"/>
                    <a:pt x="3581" y="13529"/>
                  </a:cubicBezTo>
                  <a:cubicBezTo>
                    <a:pt x="3879" y="13529"/>
                    <a:pt x="4157" y="13318"/>
                    <a:pt x="4357" y="13084"/>
                  </a:cubicBezTo>
                  <a:cubicBezTo>
                    <a:pt x="4505" y="12909"/>
                    <a:pt x="4640" y="12709"/>
                    <a:pt x="4668" y="12482"/>
                  </a:cubicBezTo>
                  <a:cubicBezTo>
                    <a:pt x="4699" y="12256"/>
                    <a:pt x="4597" y="12001"/>
                    <a:pt x="4387" y="11909"/>
                  </a:cubicBezTo>
                  <a:cubicBezTo>
                    <a:pt x="4331" y="11884"/>
                    <a:pt x="4272" y="11873"/>
                    <a:pt x="4211" y="11873"/>
                  </a:cubicBezTo>
                  <a:cubicBezTo>
                    <a:pt x="4074" y="11873"/>
                    <a:pt x="3934" y="11930"/>
                    <a:pt x="3824" y="12015"/>
                  </a:cubicBezTo>
                  <a:cubicBezTo>
                    <a:pt x="3717" y="12098"/>
                    <a:pt x="3633" y="12206"/>
                    <a:pt x="3556" y="12320"/>
                  </a:cubicBezTo>
                  <a:cubicBezTo>
                    <a:pt x="3338" y="12227"/>
                    <a:pt x="3222" y="11851"/>
                    <a:pt x="2962" y="11807"/>
                  </a:cubicBezTo>
                  <a:cubicBezTo>
                    <a:pt x="2947" y="11804"/>
                    <a:pt x="2932" y="11803"/>
                    <a:pt x="2917" y="118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3" name="Google Shape;7153;p20"/>
            <p:cNvSpPr/>
            <p:nvPr/>
          </p:nvSpPr>
          <p:spPr>
            <a:xfrm>
              <a:off x="7443627" y="3592243"/>
              <a:ext cx="1245046" cy="877255"/>
            </a:xfrm>
            <a:custGeom>
              <a:avLst/>
              <a:gdLst/>
              <a:ahLst/>
              <a:cxnLst/>
              <a:rect l="l" t="t" r="r" b="b"/>
              <a:pathLst>
                <a:path w="20775" h="14638" extrusionOk="0">
                  <a:moveTo>
                    <a:pt x="18372" y="0"/>
                  </a:moveTo>
                  <a:cubicBezTo>
                    <a:pt x="17948" y="212"/>
                    <a:pt x="17560" y="531"/>
                    <a:pt x="17255" y="892"/>
                  </a:cubicBezTo>
                  <a:cubicBezTo>
                    <a:pt x="16547" y="1728"/>
                    <a:pt x="16166" y="2786"/>
                    <a:pt x="15776" y="3816"/>
                  </a:cubicBezTo>
                  <a:cubicBezTo>
                    <a:pt x="14739" y="6523"/>
                    <a:pt x="13197" y="9436"/>
                    <a:pt x="10416" y="10282"/>
                  </a:cubicBezTo>
                  <a:cubicBezTo>
                    <a:pt x="9729" y="10491"/>
                    <a:pt x="9020" y="10555"/>
                    <a:pt x="8301" y="10555"/>
                  </a:cubicBezTo>
                  <a:cubicBezTo>
                    <a:pt x="7716" y="10555"/>
                    <a:pt x="7125" y="10513"/>
                    <a:pt x="6533" y="10472"/>
                  </a:cubicBezTo>
                  <a:cubicBezTo>
                    <a:pt x="5584" y="11312"/>
                    <a:pt x="4151" y="11387"/>
                    <a:pt x="2878" y="11635"/>
                  </a:cubicBezTo>
                  <a:cubicBezTo>
                    <a:pt x="1795" y="11853"/>
                    <a:pt x="598" y="12436"/>
                    <a:pt x="173" y="13363"/>
                  </a:cubicBezTo>
                  <a:cubicBezTo>
                    <a:pt x="58" y="13605"/>
                    <a:pt x="1" y="13864"/>
                    <a:pt x="6" y="14145"/>
                  </a:cubicBezTo>
                  <a:cubicBezTo>
                    <a:pt x="2690" y="14410"/>
                    <a:pt x="5282" y="14638"/>
                    <a:pt x="7881" y="14638"/>
                  </a:cubicBezTo>
                  <a:cubicBezTo>
                    <a:pt x="9793" y="14638"/>
                    <a:pt x="11710" y="14515"/>
                    <a:pt x="13670" y="14193"/>
                  </a:cubicBezTo>
                  <a:cubicBezTo>
                    <a:pt x="13819" y="13960"/>
                    <a:pt x="13974" y="13719"/>
                    <a:pt x="14136" y="13471"/>
                  </a:cubicBezTo>
                  <a:cubicBezTo>
                    <a:pt x="15264" y="11715"/>
                    <a:pt x="16594" y="9672"/>
                    <a:pt x="17665" y="8008"/>
                  </a:cubicBezTo>
                  <a:lnTo>
                    <a:pt x="17665" y="8008"/>
                  </a:lnTo>
                  <a:cubicBezTo>
                    <a:pt x="17770" y="9713"/>
                    <a:pt x="17569" y="11515"/>
                    <a:pt x="17579" y="13242"/>
                  </a:cubicBezTo>
                  <a:cubicBezTo>
                    <a:pt x="17579" y="13565"/>
                    <a:pt x="17591" y="13881"/>
                    <a:pt x="17608" y="14193"/>
                  </a:cubicBezTo>
                  <a:cubicBezTo>
                    <a:pt x="18086" y="14154"/>
                    <a:pt x="18160" y="14124"/>
                    <a:pt x="18474" y="14124"/>
                  </a:cubicBezTo>
                  <a:cubicBezTo>
                    <a:pt x="18597" y="14124"/>
                    <a:pt x="18758" y="14129"/>
                    <a:pt x="18996" y="14139"/>
                  </a:cubicBezTo>
                  <a:cubicBezTo>
                    <a:pt x="19030" y="13916"/>
                    <a:pt x="19066" y="13691"/>
                    <a:pt x="19104" y="13466"/>
                  </a:cubicBezTo>
                  <a:cubicBezTo>
                    <a:pt x="19433" y="11456"/>
                    <a:pt x="19864" y="9349"/>
                    <a:pt x="20181" y="7478"/>
                  </a:cubicBezTo>
                  <a:cubicBezTo>
                    <a:pt x="20539" y="5399"/>
                    <a:pt x="20775" y="3068"/>
                    <a:pt x="19524" y="1376"/>
                  </a:cubicBezTo>
                  <a:cubicBezTo>
                    <a:pt x="19166" y="892"/>
                    <a:pt x="18712" y="489"/>
                    <a:pt x="183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4" name="Google Shape;7154;p20"/>
            <p:cNvSpPr/>
            <p:nvPr/>
          </p:nvSpPr>
          <p:spPr>
            <a:xfrm>
              <a:off x="7443747" y="4393020"/>
              <a:ext cx="847170" cy="76471"/>
            </a:xfrm>
            <a:custGeom>
              <a:avLst/>
              <a:gdLst/>
              <a:ahLst/>
              <a:cxnLst/>
              <a:rect l="l" t="t" r="r" b="b"/>
              <a:pathLst>
                <a:path w="14136" h="1276" extrusionOk="0">
                  <a:moveTo>
                    <a:pt x="172" y="1"/>
                  </a:moveTo>
                  <a:cubicBezTo>
                    <a:pt x="57" y="243"/>
                    <a:pt x="0" y="502"/>
                    <a:pt x="6" y="783"/>
                  </a:cubicBezTo>
                  <a:cubicBezTo>
                    <a:pt x="2690" y="1048"/>
                    <a:pt x="5282" y="1276"/>
                    <a:pt x="7880" y="1276"/>
                  </a:cubicBezTo>
                  <a:cubicBezTo>
                    <a:pt x="9793" y="1276"/>
                    <a:pt x="11709" y="1153"/>
                    <a:pt x="13669" y="831"/>
                  </a:cubicBezTo>
                  <a:cubicBezTo>
                    <a:pt x="13818" y="598"/>
                    <a:pt x="13975" y="357"/>
                    <a:pt x="14135" y="109"/>
                  </a:cubicBezTo>
                  <a:lnTo>
                    <a:pt x="14135" y="109"/>
                  </a:lnTo>
                  <a:cubicBezTo>
                    <a:pt x="12972" y="224"/>
                    <a:pt x="11803" y="310"/>
                    <a:pt x="10636" y="365"/>
                  </a:cubicBezTo>
                  <a:cubicBezTo>
                    <a:pt x="9652" y="406"/>
                    <a:pt x="8665" y="427"/>
                    <a:pt x="7679" y="427"/>
                  </a:cubicBezTo>
                  <a:cubicBezTo>
                    <a:pt x="6253" y="427"/>
                    <a:pt x="4826" y="383"/>
                    <a:pt x="3403" y="294"/>
                  </a:cubicBezTo>
                  <a:cubicBezTo>
                    <a:pt x="2327" y="218"/>
                    <a:pt x="1244" y="128"/>
                    <a:pt x="1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p20"/>
            <p:cNvSpPr/>
            <p:nvPr/>
          </p:nvSpPr>
          <p:spPr>
            <a:xfrm>
              <a:off x="8497126" y="4385709"/>
              <a:ext cx="91453" cy="56933"/>
            </a:xfrm>
            <a:custGeom>
              <a:avLst/>
              <a:gdLst/>
              <a:ahLst/>
              <a:cxnLst/>
              <a:rect l="l" t="t" r="r" b="b"/>
              <a:pathLst>
                <a:path w="1526" h="950" extrusionOk="0">
                  <a:moveTo>
                    <a:pt x="0" y="1"/>
                  </a:moveTo>
                  <a:cubicBezTo>
                    <a:pt x="0" y="323"/>
                    <a:pt x="12" y="640"/>
                    <a:pt x="29" y="950"/>
                  </a:cubicBezTo>
                  <a:cubicBezTo>
                    <a:pt x="506" y="913"/>
                    <a:pt x="581" y="882"/>
                    <a:pt x="894" y="882"/>
                  </a:cubicBezTo>
                  <a:cubicBezTo>
                    <a:pt x="1017" y="882"/>
                    <a:pt x="1178" y="887"/>
                    <a:pt x="1417" y="898"/>
                  </a:cubicBezTo>
                  <a:cubicBezTo>
                    <a:pt x="1451" y="674"/>
                    <a:pt x="1487" y="448"/>
                    <a:pt x="1525" y="224"/>
                  </a:cubicBezTo>
                  <a:cubicBezTo>
                    <a:pt x="1514" y="224"/>
                    <a:pt x="1510" y="219"/>
                    <a:pt x="1497" y="219"/>
                  </a:cubicBezTo>
                  <a:cubicBezTo>
                    <a:pt x="1124" y="144"/>
                    <a:pt x="513"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20"/>
            <p:cNvSpPr/>
            <p:nvPr/>
          </p:nvSpPr>
          <p:spPr>
            <a:xfrm>
              <a:off x="9045840" y="3219362"/>
              <a:ext cx="5214" cy="1978"/>
            </a:xfrm>
            <a:custGeom>
              <a:avLst/>
              <a:gdLst/>
              <a:ahLst/>
              <a:cxnLst/>
              <a:rect l="l" t="t" r="r" b="b"/>
              <a:pathLst>
                <a:path w="87" h="33" extrusionOk="0">
                  <a:moveTo>
                    <a:pt x="86" y="0"/>
                  </a:moveTo>
                  <a:lnTo>
                    <a:pt x="0" y="32"/>
                  </a:lnTo>
                </a:path>
              </a:pathLst>
            </a:custGeom>
            <a:solidFill>
              <a:srgbClr val="3E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20"/>
            <p:cNvSpPr/>
            <p:nvPr/>
          </p:nvSpPr>
          <p:spPr>
            <a:xfrm>
              <a:off x="9871187" y="4235825"/>
              <a:ext cx="2637" cy="959"/>
            </a:xfrm>
            <a:custGeom>
              <a:avLst/>
              <a:gdLst/>
              <a:ahLst/>
              <a:cxnLst/>
              <a:rect l="l" t="t" r="r" b="b"/>
              <a:pathLst>
                <a:path w="44" h="16" extrusionOk="0">
                  <a:moveTo>
                    <a:pt x="1" y="16"/>
                  </a:moveTo>
                  <a:lnTo>
                    <a:pt x="44" y="0"/>
                  </a:lnTo>
                </a:path>
              </a:pathLst>
            </a:custGeom>
            <a:solidFill>
              <a:srgbClr val="ABB7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p20"/>
            <p:cNvSpPr/>
            <p:nvPr/>
          </p:nvSpPr>
          <p:spPr>
            <a:xfrm>
              <a:off x="7314000" y="3222778"/>
              <a:ext cx="365873" cy="371566"/>
            </a:xfrm>
            <a:custGeom>
              <a:avLst/>
              <a:gdLst/>
              <a:ahLst/>
              <a:cxnLst/>
              <a:rect l="l" t="t" r="r" b="b"/>
              <a:pathLst>
                <a:path w="6105" h="6200" extrusionOk="0">
                  <a:moveTo>
                    <a:pt x="2098" y="1"/>
                  </a:moveTo>
                  <a:cubicBezTo>
                    <a:pt x="2057" y="1"/>
                    <a:pt x="2016" y="9"/>
                    <a:pt x="1977" y="25"/>
                  </a:cubicBezTo>
                  <a:cubicBezTo>
                    <a:pt x="1873" y="68"/>
                    <a:pt x="1804" y="166"/>
                    <a:pt x="1791" y="276"/>
                  </a:cubicBezTo>
                  <a:lnTo>
                    <a:pt x="1635" y="1754"/>
                  </a:lnTo>
                  <a:cubicBezTo>
                    <a:pt x="1617" y="1930"/>
                    <a:pt x="1521" y="2088"/>
                    <a:pt x="1377" y="2187"/>
                  </a:cubicBezTo>
                  <a:lnTo>
                    <a:pt x="144" y="3023"/>
                  </a:lnTo>
                  <a:cubicBezTo>
                    <a:pt x="51" y="3086"/>
                    <a:pt x="0" y="3193"/>
                    <a:pt x="9" y="3305"/>
                  </a:cubicBezTo>
                  <a:cubicBezTo>
                    <a:pt x="19" y="3416"/>
                    <a:pt x="88" y="3515"/>
                    <a:pt x="191" y="3559"/>
                  </a:cubicBezTo>
                  <a:lnTo>
                    <a:pt x="1550" y="4167"/>
                  </a:lnTo>
                  <a:cubicBezTo>
                    <a:pt x="1711" y="4238"/>
                    <a:pt x="1832" y="4378"/>
                    <a:pt x="1880" y="4547"/>
                  </a:cubicBezTo>
                  <a:lnTo>
                    <a:pt x="2296" y="5976"/>
                  </a:lnTo>
                  <a:cubicBezTo>
                    <a:pt x="2329" y="6083"/>
                    <a:pt x="2415" y="6167"/>
                    <a:pt x="2523" y="6191"/>
                  </a:cubicBezTo>
                  <a:cubicBezTo>
                    <a:pt x="2547" y="6197"/>
                    <a:pt x="2570" y="6199"/>
                    <a:pt x="2594" y="6199"/>
                  </a:cubicBezTo>
                  <a:cubicBezTo>
                    <a:pt x="2679" y="6199"/>
                    <a:pt x="2762" y="6163"/>
                    <a:pt x="2822" y="6098"/>
                  </a:cubicBezTo>
                  <a:lnTo>
                    <a:pt x="3819" y="4993"/>
                  </a:lnTo>
                  <a:cubicBezTo>
                    <a:pt x="3933" y="4867"/>
                    <a:pt x="4094" y="4796"/>
                    <a:pt x="4262" y="4796"/>
                  </a:cubicBezTo>
                  <a:cubicBezTo>
                    <a:pt x="4268" y="4796"/>
                    <a:pt x="4275" y="4796"/>
                    <a:pt x="4281" y="4796"/>
                  </a:cubicBezTo>
                  <a:lnTo>
                    <a:pt x="5771" y="4842"/>
                  </a:lnTo>
                  <a:cubicBezTo>
                    <a:pt x="5775" y="4842"/>
                    <a:pt x="5779" y="4842"/>
                    <a:pt x="5783" y="4842"/>
                  </a:cubicBezTo>
                  <a:cubicBezTo>
                    <a:pt x="5890" y="4842"/>
                    <a:pt x="5989" y="4787"/>
                    <a:pt x="6044" y="4693"/>
                  </a:cubicBezTo>
                  <a:cubicBezTo>
                    <a:pt x="6105" y="4598"/>
                    <a:pt x="6105" y="4478"/>
                    <a:pt x="6049" y="4382"/>
                  </a:cubicBezTo>
                  <a:lnTo>
                    <a:pt x="5266" y="3021"/>
                  </a:lnTo>
                  <a:cubicBezTo>
                    <a:pt x="5203" y="2912"/>
                    <a:pt x="5190" y="2783"/>
                    <a:pt x="5233" y="2664"/>
                  </a:cubicBezTo>
                  <a:lnTo>
                    <a:pt x="5765" y="1188"/>
                  </a:lnTo>
                  <a:cubicBezTo>
                    <a:pt x="5803" y="1085"/>
                    <a:pt x="5782" y="966"/>
                    <a:pt x="5707" y="882"/>
                  </a:cubicBezTo>
                  <a:cubicBezTo>
                    <a:pt x="5649" y="814"/>
                    <a:pt x="5564" y="777"/>
                    <a:pt x="5476" y="777"/>
                  </a:cubicBezTo>
                  <a:cubicBezTo>
                    <a:pt x="5455" y="777"/>
                    <a:pt x="5433" y="779"/>
                    <a:pt x="5412" y="784"/>
                  </a:cubicBezTo>
                  <a:lnTo>
                    <a:pt x="3877" y="1108"/>
                  </a:lnTo>
                  <a:cubicBezTo>
                    <a:pt x="3847" y="1114"/>
                    <a:pt x="3817" y="1117"/>
                    <a:pt x="3788" y="1117"/>
                  </a:cubicBezTo>
                  <a:cubicBezTo>
                    <a:pt x="3694" y="1117"/>
                    <a:pt x="3602" y="1086"/>
                    <a:pt x="3527" y="1027"/>
                  </a:cubicBezTo>
                  <a:lnTo>
                    <a:pt x="2287" y="65"/>
                  </a:lnTo>
                  <a:cubicBezTo>
                    <a:pt x="2233" y="23"/>
                    <a:pt x="2166" y="1"/>
                    <a:pt x="20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9" name="Google Shape;7159;p20"/>
            <p:cNvSpPr/>
            <p:nvPr/>
          </p:nvSpPr>
          <p:spPr>
            <a:xfrm>
              <a:off x="9588560" y="2630975"/>
              <a:ext cx="372285" cy="367131"/>
            </a:xfrm>
            <a:custGeom>
              <a:avLst/>
              <a:gdLst/>
              <a:ahLst/>
              <a:cxnLst/>
              <a:rect l="l" t="t" r="r" b="b"/>
              <a:pathLst>
                <a:path w="6212" h="6126" extrusionOk="0">
                  <a:moveTo>
                    <a:pt x="1802" y="1"/>
                  </a:moveTo>
                  <a:cubicBezTo>
                    <a:pt x="1751" y="1"/>
                    <a:pt x="1700" y="14"/>
                    <a:pt x="1655" y="39"/>
                  </a:cubicBezTo>
                  <a:cubicBezTo>
                    <a:pt x="1557" y="93"/>
                    <a:pt x="1495" y="196"/>
                    <a:pt x="1495" y="308"/>
                  </a:cubicBezTo>
                  <a:lnTo>
                    <a:pt x="1485" y="1796"/>
                  </a:lnTo>
                  <a:cubicBezTo>
                    <a:pt x="1484" y="1973"/>
                    <a:pt x="1405" y="2139"/>
                    <a:pt x="1270" y="2252"/>
                  </a:cubicBezTo>
                  <a:lnTo>
                    <a:pt x="128" y="3207"/>
                  </a:lnTo>
                  <a:cubicBezTo>
                    <a:pt x="42" y="3279"/>
                    <a:pt x="0" y="3392"/>
                    <a:pt x="22" y="3501"/>
                  </a:cubicBezTo>
                  <a:cubicBezTo>
                    <a:pt x="43" y="3610"/>
                    <a:pt x="122" y="3700"/>
                    <a:pt x="228" y="3736"/>
                  </a:cubicBezTo>
                  <a:lnTo>
                    <a:pt x="1642" y="4205"/>
                  </a:lnTo>
                  <a:cubicBezTo>
                    <a:pt x="1808" y="4261"/>
                    <a:pt x="1941" y="4387"/>
                    <a:pt x="2007" y="4549"/>
                  </a:cubicBezTo>
                  <a:lnTo>
                    <a:pt x="2563" y="5931"/>
                  </a:lnTo>
                  <a:cubicBezTo>
                    <a:pt x="2604" y="6035"/>
                    <a:pt x="2700" y="6108"/>
                    <a:pt x="2810" y="6123"/>
                  </a:cubicBezTo>
                  <a:cubicBezTo>
                    <a:pt x="2823" y="6124"/>
                    <a:pt x="2836" y="6125"/>
                    <a:pt x="2849" y="6125"/>
                  </a:cubicBezTo>
                  <a:cubicBezTo>
                    <a:pt x="2947" y="6125"/>
                    <a:pt x="3038" y="6078"/>
                    <a:pt x="3097" y="5999"/>
                  </a:cubicBezTo>
                  <a:lnTo>
                    <a:pt x="4027" y="4736"/>
                  </a:lnTo>
                  <a:cubicBezTo>
                    <a:pt x="4100" y="4636"/>
                    <a:pt x="4215" y="4573"/>
                    <a:pt x="4341" y="4564"/>
                  </a:cubicBezTo>
                  <a:lnTo>
                    <a:pt x="5907" y="4458"/>
                  </a:lnTo>
                  <a:cubicBezTo>
                    <a:pt x="6018" y="4451"/>
                    <a:pt x="6116" y="4382"/>
                    <a:pt x="6165" y="4282"/>
                  </a:cubicBezTo>
                  <a:cubicBezTo>
                    <a:pt x="6212" y="4180"/>
                    <a:pt x="6200" y="4063"/>
                    <a:pt x="6136" y="3971"/>
                  </a:cubicBezTo>
                  <a:lnTo>
                    <a:pt x="5220" y="2695"/>
                  </a:lnTo>
                  <a:cubicBezTo>
                    <a:pt x="5148" y="2593"/>
                    <a:pt x="5124" y="2466"/>
                    <a:pt x="5154" y="2344"/>
                  </a:cubicBezTo>
                  <a:lnTo>
                    <a:pt x="5538" y="823"/>
                  </a:lnTo>
                  <a:cubicBezTo>
                    <a:pt x="5564" y="715"/>
                    <a:pt x="5531" y="599"/>
                    <a:pt x="5449" y="523"/>
                  </a:cubicBezTo>
                  <a:cubicBezTo>
                    <a:pt x="5391" y="468"/>
                    <a:pt x="5315" y="438"/>
                    <a:pt x="5238" y="438"/>
                  </a:cubicBezTo>
                  <a:cubicBezTo>
                    <a:pt x="5207" y="438"/>
                    <a:pt x="5176" y="443"/>
                    <a:pt x="5145" y="453"/>
                  </a:cubicBezTo>
                  <a:lnTo>
                    <a:pt x="3726" y="903"/>
                  </a:lnTo>
                  <a:cubicBezTo>
                    <a:pt x="3667" y="922"/>
                    <a:pt x="3606" y="931"/>
                    <a:pt x="3545" y="931"/>
                  </a:cubicBezTo>
                  <a:cubicBezTo>
                    <a:pt x="3434" y="931"/>
                    <a:pt x="3324" y="900"/>
                    <a:pt x="3227" y="840"/>
                  </a:cubicBezTo>
                  <a:lnTo>
                    <a:pt x="1966" y="47"/>
                  </a:lnTo>
                  <a:cubicBezTo>
                    <a:pt x="1916" y="16"/>
                    <a:pt x="1859" y="1"/>
                    <a:pt x="18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p20"/>
            <p:cNvSpPr/>
            <p:nvPr/>
          </p:nvSpPr>
          <p:spPr>
            <a:xfrm>
              <a:off x="9817850" y="3170340"/>
              <a:ext cx="281072" cy="284787"/>
            </a:xfrm>
            <a:custGeom>
              <a:avLst/>
              <a:gdLst/>
              <a:ahLst/>
              <a:cxnLst/>
              <a:rect l="l" t="t" r="r" b="b"/>
              <a:pathLst>
                <a:path w="4690" h="4752" extrusionOk="0">
                  <a:moveTo>
                    <a:pt x="2683" y="1"/>
                  </a:moveTo>
                  <a:cubicBezTo>
                    <a:pt x="2615" y="1"/>
                    <a:pt x="2550" y="29"/>
                    <a:pt x="2503" y="82"/>
                  </a:cubicBezTo>
                  <a:lnTo>
                    <a:pt x="1747" y="937"/>
                  </a:lnTo>
                  <a:cubicBezTo>
                    <a:pt x="1660" y="1035"/>
                    <a:pt x="1535" y="1092"/>
                    <a:pt x="1404" y="1092"/>
                  </a:cubicBezTo>
                  <a:cubicBezTo>
                    <a:pt x="1400" y="1092"/>
                    <a:pt x="1397" y="1092"/>
                    <a:pt x="1394" y="1092"/>
                  </a:cubicBezTo>
                  <a:lnTo>
                    <a:pt x="253" y="1066"/>
                  </a:lnTo>
                  <a:cubicBezTo>
                    <a:pt x="251" y="1066"/>
                    <a:pt x="250" y="1066"/>
                    <a:pt x="249" y="1066"/>
                  </a:cubicBezTo>
                  <a:cubicBezTo>
                    <a:pt x="164" y="1066"/>
                    <a:pt x="86" y="1111"/>
                    <a:pt x="43" y="1184"/>
                  </a:cubicBezTo>
                  <a:cubicBezTo>
                    <a:pt x="0" y="1259"/>
                    <a:pt x="0" y="1350"/>
                    <a:pt x="43" y="1423"/>
                  </a:cubicBezTo>
                  <a:lnTo>
                    <a:pt x="624" y="2407"/>
                  </a:lnTo>
                  <a:cubicBezTo>
                    <a:pt x="691" y="2524"/>
                    <a:pt x="706" y="2663"/>
                    <a:pt x="661" y="2791"/>
                  </a:cubicBezTo>
                  <a:lnTo>
                    <a:pt x="286" y="3869"/>
                  </a:lnTo>
                  <a:cubicBezTo>
                    <a:pt x="257" y="3951"/>
                    <a:pt x="274" y="4040"/>
                    <a:pt x="332" y="4104"/>
                  </a:cubicBezTo>
                  <a:cubicBezTo>
                    <a:pt x="377" y="4155"/>
                    <a:pt x="441" y="4183"/>
                    <a:pt x="507" y="4183"/>
                  </a:cubicBezTo>
                  <a:cubicBezTo>
                    <a:pt x="524" y="4183"/>
                    <a:pt x="542" y="4181"/>
                    <a:pt x="560" y="4177"/>
                  </a:cubicBezTo>
                  <a:lnTo>
                    <a:pt x="1735" y="3916"/>
                  </a:lnTo>
                  <a:cubicBezTo>
                    <a:pt x="1758" y="3912"/>
                    <a:pt x="1781" y="3909"/>
                    <a:pt x="1804" y="3909"/>
                  </a:cubicBezTo>
                  <a:cubicBezTo>
                    <a:pt x="1874" y="3909"/>
                    <a:pt x="1943" y="3932"/>
                    <a:pt x="2002" y="3975"/>
                  </a:cubicBezTo>
                  <a:lnTo>
                    <a:pt x="2961" y="4703"/>
                  </a:lnTo>
                  <a:cubicBezTo>
                    <a:pt x="3002" y="4735"/>
                    <a:pt x="3053" y="4751"/>
                    <a:pt x="3104" y="4751"/>
                  </a:cubicBezTo>
                  <a:cubicBezTo>
                    <a:pt x="3136" y="4751"/>
                    <a:pt x="3168" y="4745"/>
                    <a:pt x="3199" y="4732"/>
                  </a:cubicBezTo>
                  <a:cubicBezTo>
                    <a:pt x="3276" y="4698"/>
                    <a:pt x="3329" y="4625"/>
                    <a:pt x="3339" y="4539"/>
                  </a:cubicBezTo>
                  <a:lnTo>
                    <a:pt x="3454" y="3339"/>
                  </a:lnTo>
                  <a:cubicBezTo>
                    <a:pt x="3463" y="3244"/>
                    <a:pt x="3513" y="3158"/>
                    <a:pt x="3592" y="3102"/>
                  </a:cubicBezTo>
                  <a:lnTo>
                    <a:pt x="4581" y="2415"/>
                  </a:lnTo>
                  <a:cubicBezTo>
                    <a:pt x="4651" y="2368"/>
                    <a:pt x="4690" y="2285"/>
                    <a:pt x="4681" y="2199"/>
                  </a:cubicBezTo>
                  <a:cubicBezTo>
                    <a:pt x="4672" y="2113"/>
                    <a:pt x="4618" y="2040"/>
                    <a:pt x="4539" y="2005"/>
                  </a:cubicBezTo>
                  <a:lnTo>
                    <a:pt x="3493" y="1551"/>
                  </a:lnTo>
                  <a:cubicBezTo>
                    <a:pt x="3369" y="1497"/>
                    <a:pt x="3276" y="1392"/>
                    <a:pt x="3236" y="1263"/>
                  </a:cubicBezTo>
                  <a:lnTo>
                    <a:pt x="2906" y="169"/>
                  </a:lnTo>
                  <a:cubicBezTo>
                    <a:pt x="2882" y="87"/>
                    <a:pt x="2815" y="24"/>
                    <a:pt x="2731" y="6"/>
                  </a:cubicBezTo>
                  <a:cubicBezTo>
                    <a:pt x="2715" y="2"/>
                    <a:pt x="2699" y="1"/>
                    <a:pt x="26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20"/>
            <p:cNvSpPr/>
            <p:nvPr/>
          </p:nvSpPr>
          <p:spPr>
            <a:xfrm>
              <a:off x="7564325" y="3694003"/>
              <a:ext cx="281192" cy="284727"/>
            </a:xfrm>
            <a:custGeom>
              <a:avLst/>
              <a:gdLst/>
              <a:ahLst/>
              <a:cxnLst/>
              <a:rect l="l" t="t" r="r" b="b"/>
              <a:pathLst>
                <a:path w="4692" h="4751" extrusionOk="0">
                  <a:moveTo>
                    <a:pt x="2683" y="0"/>
                  </a:moveTo>
                  <a:cubicBezTo>
                    <a:pt x="2615" y="0"/>
                    <a:pt x="2550" y="29"/>
                    <a:pt x="2504" y="81"/>
                  </a:cubicBezTo>
                  <a:lnTo>
                    <a:pt x="1748" y="937"/>
                  </a:lnTo>
                  <a:cubicBezTo>
                    <a:pt x="1660" y="1035"/>
                    <a:pt x="1535" y="1092"/>
                    <a:pt x="1404" y="1092"/>
                  </a:cubicBezTo>
                  <a:cubicBezTo>
                    <a:pt x="1401" y="1092"/>
                    <a:pt x="1397" y="1092"/>
                    <a:pt x="1394" y="1092"/>
                  </a:cubicBezTo>
                  <a:lnTo>
                    <a:pt x="253" y="1066"/>
                  </a:lnTo>
                  <a:cubicBezTo>
                    <a:pt x="252" y="1066"/>
                    <a:pt x="250" y="1066"/>
                    <a:pt x="249" y="1066"/>
                  </a:cubicBezTo>
                  <a:cubicBezTo>
                    <a:pt x="165" y="1066"/>
                    <a:pt x="86" y="1109"/>
                    <a:pt x="44" y="1184"/>
                  </a:cubicBezTo>
                  <a:cubicBezTo>
                    <a:pt x="1" y="1258"/>
                    <a:pt x="1" y="1350"/>
                    <a:pt x="44" y="1423"/>
                  </a:cubicBezTo>
                  <a:lnTo>
                    <a:pt x="624" y="2407"/>
                  </a:lnTo>
                  <a:cubicBezTo>
                    <a:pt x="692" y="2524"/>
                    <a:pt x="706" y="2663"/>
                    <a:pt x="662" y="2791"/>
                  </a:cubicBezTo>
                  <a:lnTo>
                    <a:pt x="286" y="3869"/>
                  </a:lnTo>
                  <a:cubicBezTo>
                    <a:pt x="257" y="3950"/>
                    <a:pt x="275" y="4039"/>
                    <a:pt x="332" y="4104"/>
                  </a:cubicBezTo>
                  <a:cubicBezTo>
                    <a:pt x="377" y="4155"/>
                    <a:pt x="441" y="4183"/>
                    <a:pt x="507" y="4183"/>
                  </a:cubicBezTo>
                  <a:cubicBezTo>
                    <a:pt x="525" y="4183"/>
                    <a:pt x="542" y="4181"/>
                    <a:pt x="560" y="4177"/>
                  </a:cubicBezTo>
                  <a:lnTo>
                    <a:pt x="1735" y="3916"/>
                  </a:lnTo>
                  <a:cubicBezTo>
                    <a:pt x="1759" y="3911"/>
                    <a:pt x="1782" y="3909"/>
                    <a:pt x="1805" y="3909"/>
                  </a:cubicBezTo>
                  <a:cubicBezTo>
                    <a:pt x="1877" y="3909"/>
                    <a:pt x="1946" y="3932"/>
                    <a:pt x="2004" y="3975"/>
                  </a:cubicBezTo>
                  <a:lnTo>
                    <a:pt x="2963" y="4703"/>
                  </a:lnTo>
                  <a:cubicBezTo>
                    <a:pt x="3005" y="4735"/>
                    <a:pt x="3055" y="4751"/>
                    <a:pt x="3106" y="4751"/>
                  </a:cubicBezTo>
                  <a:cubicBezTo>
                    <a:pt x="3138" y="4751"/>
                    <a:pt x="3170" y="4744"/>
                    <a:pt x="3201" y="4732"/>
                  </a:cubicBezTo>
                  <a:cubicBezTo>
                    <a:pt x="3278" y="4697"/>
                    <a:pt x="3332" y="4624"/>
                    <a:pt x="3341" y="4538"/>
                  </a:cubicBezTo>
                  <a:lnTo>
                    <a:pt x="3456" y="3338"/>
                  </a:lnTo>
                  <a:cubicBezTo>
                    <a:pt x="3464" y="3244"/>
                    <a:pt x="3515" y="3158"/>
                    <a:pt x="3593" y="3102"/>
                  </a:cubicBezTo>
                  <a:lnTo>
                    <a:pt x="4583" y="2415"/>
                  </a:lnTo>
                  <a:cubicBezTo>
                    <a:pt x="4653" y="2368"/>
                    <a:pt x="4691" y="2285"/>
                    <a:pt x="4683" y="2199"/>
                  </a:cubicBezTo>
                  <a:cubicBezTo>
                    <a:pt x="4674" y="2113"/>
                    <a:pt x="4620" y="2040"/>
                    <a:pt x="4541" y="2005"/>
                  </a:cubicBezTo>
                  <a:lnTo>
                    <a:pt x="3493" y="1551"/>
                  </a:lnTo>
                  <a:cubicBezTo>
                    <a:pt x="3370" y="1496"/>
                    <a:pt x="3277" y="1392"/>
                    <a:pt x="3236" y="1263"/>
                  </a:cubicBezTo>
                  <a:lnTo>
                    <a:pt x="2907" y="169"/>
                  </a:lnTo>
                  <a:cubicBezTo>
                    <a:pt x="2882" y="87"/>
                    <a:pt x="2815" y="24"/>
                    <a:pt x="2732" y="5"/>
                  </a:cubicBezTo>
                  <a:cubicBezTo>
                    <a:pt x="2716" y="2"/>
                    <a:pt x="2699" y="0"/>
                    <a:pt x="26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p20"/>
            <p:cNvSpPr/>
            <p:nvPr/>
          </p:nvSpPr>
          <p:spPr>
            <a:xfrm rot="-1536180">
              <a:off x="8966602" y="3277417"/>
              <a:ext cx="5813" cy="60"/>
            </a:xfrm>
            <a:custGeom>
              <a:avLst/>
              <a:gdLst/>
              <a:ahLst/>
              <a:cxnLst/>
              <a:rect l="l" t="t" r="r" b="b"/>
              <a:pathLst>
                <a:path w="97" h="1" extrusionOk="0">
                  <a:moveTo>
                    <a:pt x="96" y="0"/>
                  </a:moveTo>
                  <a:lnTo>
                    <a:pt x="0" y="0"/>
                  </a:lnTo>
                </a:path>
              </a:pathLst>
            </a:custGeom>
            <a:solidFill>
              <a:srgbClr val="3E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20"/>
            <p:cNvSpPr/>
            <p:nvPr/>
          </p:nvSpPr>
          <p:spPr>
            <a:xfrm rot="-1536180">
              <a:off x="8425487" y="2961599"/>
              <a:ext cx="1185705" cy="1355845"/>
            </a:xfrm>
            <a:custGeom>
              <a:avLst/>
              <a:gdLst/>
              <a:ahLst/>
              <a:cxnLst/>
              <a:rect l="l" t="t" r="r" b="b"/>
              <a:pathLst>
                <a:path w="19785" h="22624" extrusionOk="0">
                  <a:moveTo>
                    <a:pt x="11571" y="280"/>
                  </a:moveTo>
                  <a:cubicBezTo>
                    <a:pt x="11690" y="286"/>
                    <a:pt x="11756" y="500"/>
                    <a:pt x="11750" y="650"/>
                  </a:cubicBezTo>
                  <a:lnTo>
                    <a:pt x="11745" y="740"/>
                  </a:lnTo>
                  <a:lnTo>
                    <a:pt x="11745" y="931"/>
                  </a:lnTo>
                  <a:cubicBezTo>
                    <a:pt x="11617" y="902"/>
                    <a:pt x="11492" y="879"/>
                    <a:pt x="11365" y="851"/>
                  </a:cubicBezTo>
                  <a:cubicBezTo>
                    <a:pt x="11343" y="847"/>
                    <a:pt x="11320" y="839"/>
                    <a:pt x="11302" y="834"/>
                  </a:cubicBezTo>
                  <a:lnTo>
                    <a:pt x="11422" y="811"/>
                  </a:lnTo>
                  <a:cubicBezTo>
                    <a:pt x="11399" y="683"/>
                    <a:pt x="11376" y="551"/>
                    <a:pt x="11404" y="442"/>
                  </a:cubicBezTo>
                  <a:cubicBezTo>
                    <a:pt x="11428" y="361"/>
                    <a:pt x="11508" y="286"/>
                    <a:pt x="11571" y="280"/>
                  </a:cubicBezTo>
                  <a:close/>
                  <a:moveTo>
                    <a:pt x="18055" y="667"/>
                  </a:moveTo>
                  <a:cubicBezTo>
                    <a:pt x="18078" y="667"/>
                    <a:pt x="18102" y="671"/>
                    <a:pt x="18126" y="679"/>
                  </a:cubicBezTo>
                  <a:cubicBezTo>
                    <a:pt x="18177" y="696"/>
                    <a:pt x="18217" y="753"/>
                    <a:pt x="18230" y="822"/>
                  </a:cubicBezTo>
                  <a:cubicBezTo>
                    <a:pt x="18236" y="851"/>
                    <a:pt x="18236" y="897"/>
                    <a:pt x="18202" y="920"/>
                  </a:cubicBezTo>
                  <a:lnTo>
                    <a:pt x="18247" y="996"/>
                  </a:lnTo>
                  <a:cubicBezTo>
                    <a:pt x="18058" y="1030"/>
                    <a:pt x="17873" y="1066"/>
                    <a:pt x="17684" y="1095"/>
                  </a:cubicBezTo>
                  <a:cubicBezTo>
                    <a:pt x="17700" y="1013"/>
                    <a:pt x="17717" y="933"/>
                    <a:pt x="17757" y="862"/>
                  </a:cubicBezTo>
                  <a:cubicBezTo>
                    <a:pt x="17819" y="757"/>
                    <a:pt x="17937" y="667"/>
                    <a:pt x="18055" y="667"/>
                  </a:cubicBezTo>
                  <a:close/>
                  <a:moveTo>
                    <a:pt x="12661" y="522"/>
                  </a:moveTo>
                  <a:cubicBezTo>
                    <a:pt x="12671" y="522"/>
                    <a:pt x="12680" y="522"/>
                    <a:pt x="12689" y="523"/>
                  </a:cubicBezTo>
                  <a:cubicBezTo>
                    <a:pt x="12856" y="528"/>
                    <a:pt x="13012" y="631"/>
                    <a:pt x="13115" y="793"/>
                  </a:cubicBezTo>
                  <a:cubicBezTo>
                    <a:pt x="13134" y="826"/>
                    <a:pt x="13150" y="868"/>
                    <a:pt x="13167" y="902"/>
                  </a:cubicBezTo>
                  <a:cubicBezTo>
                    <a:pt x="13134" y="988"/>
                    <a:pt x="13115" y="1074"/>
                    <a:pt x="13115" y="1162"/>
                  </a:cubicBezTo>
                  <a:cubicBezTo>
                    <a:pt x="12787" y="1123"/>
                    <a:pt x="12460" y="1070"/>
                    <a:pt x="12132" y="1011"/>
                  </a:cubicBezTo>
                  <a:cubicBezTo>
                    <a:pt x="12148" y="927"/>
                    <a:pt x="12183" y="839"/>
                    <a:pt x="12246" y="759"/>
                  </a:cubicBezTo>
                  <a:cubicBezTo>
                    <a:pt x="12355" y="612"/>
                    <a:pt x="12504" y="522"/>
                    <a:pt x="12661" y="522"/>
                  </a:cubicBezTo>
                  <a:close/>
                  <a:moveTo>
                    <a:pt x="16731" y="596"/>
                  </a:moveTo>
                  <a:cubicBezTo>
                    <a:pt x="16918" y="596"/>
                    <a:pt x="17113" y="691"/>
                    <a:pt x="17244" y="858"/>
                  </a:cubicBezTo>
                  <a:cubicBezTo>
                    <a:pt x="17314" y="948"/>
                    <a:pt x="17354" y="1041"/>
                    <a:pt x="17371" y="1139"/>
                  </a:cubicBezTo>
                  <a:cubicBezTo>
                    <a:pt x="16934" y="1196"/>
                    <a:pt x="16490" y="1229"/>
                    <a:pt x="16047" y="1258"/>
                  </a:cubicBezTo>
                  <a:lnTo>
                    <a:pt x="16047" y="1209"/>
                  </a:lnTo>
                  <a:cubicBezTo>
                    <a:pt x="16076" y="1089"/>
                    <a:pt x="16139" y="971"/>
                    <a:pt x="16219" y="868"/>
                  </a:cubicBezTo>
                  <a:cubicBezTo>
                    <a:pt x="16352" y="712"/>
                    <a:pt x="16519" y="616"/>
                    <a:pt x="16703" y="597"/>
                  </a:cubicBezTo>
                  <a:cubicBezTo>
                    <a:pt x="16713" y="597"/>
                    <a:pt x="16722" y="596"/>
                    <a:pt x="16731" y="596"/>
                  </a:cubicBezTo>
                  <a:close/>
                  <a:moveTo>
                    <a:pt x="13945" y="639"/>
                  </a:moveTo>
                  <a:cubicBezTo>
                    <a:pt x="13969" y="639"/>
                    <a:pt x="13992" y="641"/>
                    <a:pt x="14014" y="644"/>
                  </a:cubicBezTo>
                  <a:cubicBezTo>
                    <a:pt x="14169" y="673"/>
                    <a:pt x="14312" y="776"/>
                    <a:pt x="14404" y="944"/>
                  </a:cubicBezTo>
                  <a:cubicBezTo>
                    <a:pt x="14423" y="973"/>
                    <a:pt x="14438" y="1006"/>
                    <a:pt x="14451" y="1047"/>
                  </a:cubicBezTo>
                  <a:cubicBezTo>
                    <a:pt x="14427" y="1123"/>
                    <a:pt x="14423" y="1198"/>
                    <a:pt x="14417" y="1271"/>
                  </a:cubicBezTo>
                  <a:lnTo>
                    <a:pt x="14341" y="1271"/>
                  </a:lnTo>
                  <a:cubicBezTo>
                    <a:pt x="14053" y="1254"/>
                    <a:pt x="13772" y="1231"/>
                    <a:pt x="13484" y="1202"/>
                  </a:cubicBezTo>
                  <a:cubicBezTo>
                    <a:pt x="13494" y="1110"/>
                    <a:pt x="13494" y="1017"/>
                    <a:pt x="13472" y="925"/>
                  </a:cubicBezTo>
                  <a:cubicBezTo>
                    <a:pt x="13491" y="904"/>
                    <a:pt x="13508" y="881"/>
                    <a:pt x="13524" y="858"/>
                  </a:cubicBezTo>
                  <a:cubicBezTo>
                    <a:pt x="13634" y="718"/>
                    <a:pt x="13795" y="639"/>
                    <a:pt x="13945" y="639"/>
                  </a:cubicBezTo>
                  <a:close/>
                  <a:moveTo>
                    <a:pt x="15212" y="747"/>
                  </a:moveTo>
                  <a:cubicBezTo>
                    <a:pt x="15370" y="747"/>
                    <a:pt x="15531" y="827"/>
                    <a:pt x="15643" y="973"/>
                  </a:cubicBezTo>
                  <a:cubicBezTo>
                    <a:pt x="15694" y="1047"/>
                    <a:pt x="15734" y="1123"/>
                    <a:pt x="15752" y="1203"/>
                  </a:cubicBezTo>
                  <a:cubicBezTo>
                    <a:pt x="15746" y="1226"/>
                    <a:pt x="15752" y="1249"/>
                    <a:pt x="15746" y="1274"/>
                  </a:cubicBezTo>
                  <a:cubicBezTo>
                    <a:pt x="15562" y="1279"/>
                    <a:pt x="15378" y="1282"/>
                    <a:pt x="15195" y="1282"/>
                  </a:cubicBezTo>
                  <a:cubicBezTo>
                    <a:pt x="15056" y="1282"/>
                    <a:pt x="14917" y="1280"/>
                    <a:pt x="14778" y="1278"/>
                  </a:cubicBezTo>
                  <a:cubicBezTo>
                    <a:pt x="14778" y="1209"/>
                    <a:pt x="14778" y="1135"/>
                    <a:pt x="14761" y="1060"/>
                  </a:cubicBezTo>
                  <a:cubicBezTo>
                    <a:pt x="14768" y="1047"/>
                    <a:pt x="14775" y="1030"/>
                    <a:pt x="14785" y="1019"/>
                  </a:cubicBezTo>
                  <a:cubicBezTo>
                    <a:pt x="14884" y="858"/>
                    <a:pt x="15039" y="753"/>
                    <a:pt x="15200" y="748"/>
                  </a:cubicBezTo>
                  <a:cubicBezTo>
                    <a:pt x="15204" y="747"/>
                    <a:pt x="15208" y="747"/>
                    <a:pt x="15212" y="747"/>
                  </a:cubicBezTo>
                  <a:close/>
                  <a:moveTo>
                    <a:pt x="11569" y="1"/>
                  </a:moveTo>
                  <a:cubicBezTo>
                    <a:pt x="11339" y="1"/>
                    <a:pt x="11182" y="188"/>
                    <a:pt x="11130" y="375"/>
                  </a:cubicBezTo>
                  <a:cubicBezTo>
                    <a:pt x="11084" y="547"/>
                    <a:pt x="11120" y="726"/>
                    <a:pt x="11141" y="869"/>
                  </a:cubicBezTo>
                  <a:lnTo>
                    <a:pt x="11147" y="869"/>
                  </a:lnTo>
                  <a:cubicBezTo>
                    <a:pt x="11186" y="1130"/>
                    <a:pt x="11216" y="1388"/>
                    <a:pt x="11244" y="1648"/>
                  </a:cubicBezTo>
                  <a:cubicBezTo>
                    <a:pt x="11269" y="1856"/>
                    <a:pt x="11285" y="2069"/>
                    <a:pt x="11297" y="2280"/>
                  </a:cubicBezTo>
                  <a:cubicBezTo>
                    <a:pt x="11388" y="3599"/>
                    <a:pt x="11315" y="4901"/>
                    <a:pt x="10969" y="6016"/>
                  </a:cubicBezTo>
                  <a:cubicBezTo>
                    <a:pt x="10774" y="6638"/>
                    <a:pt x="10584" y="7260"/>
                    <a:pt x="10394" y="7881"/>
                  </a:cubicBezTo>
                  <a:lnTo>
                    <a:pt x="10389" y="7881"/>
                  </a:lnTo>
                  <a:cubicBezTo>
                    <a:pt x="10280" y="8244"/>
                    <a:pt x="10169" y="8595"/>
                    <a:pt x="10055" y="8959"/>
                  </a:cubicBezTo>
                  <a:lnTo>
                    <a:pt x="10055" y="8963"/>
                  </a:lnTo>
                  <a:cubicBezTo>
                    <a:pt x="9900" y="9458"/>
                    <a:pt x="9751" y="9948"/>
                    <a:pt x="9594" y="10444"/>
                  </a:cubicBezTo>
                  <a:cubicBezTo>
                    <a:pt x="9600" y="10444"/>
                    <a:pt x="9600" y="10444"/>
                    <a:pt x="9594" y="10450"/>
                  </a:cubicBezTo>
                  <a:cubicBezTo>
                    <a:pt x="9474" y="10841"/>
                    <a:pt x="9352" y="11221"/>
                    <a:pt x="9237" y="11613"/>
                  </a:cubicBezTo>
                  <a:lnTo>
                    <a:pt x="9237" y="11618"/>
                  </a:lnTo>
                  <a:cubicBezTo>
                    <a:pt x="8731" y="13231"/>
                    <a:pt x="8237" y="14831"/>
                    <a:pt x="7742" y="16444"/>
                  </a:cubicBezTo>
                  <a:lnTo>
                    <a:pt x="7742" y="16449"/>
                  </a:lnTo>
                  <a:cubicBezTo>
                    <a:pt x="7736" y="16460"/>
                    <a:pt x="7736" y="16467"/>
                    <a:pt x="7731" y="16478"/>
                  </a:cubicBezTo>
                  <a:cubicBezTo>
                    <a:pt x="7721" y="16524"/>
                    <a:pt x="7702" y="16564"/>
                    <a:pt x="7692" y="16610"/>
                  </a:cubicBezTo>
                  <a:lnTo>
                    <a:pt x="7692" y="16616"/>
                  </a:lnTo>
                  <a:cubicBezTo>
                    <a:pt x="7686" y="16639"/>
                    <a:pt x="7673" y="16650"/>
                    <a:pt x="7668" y="16673"/>
                  </a:cubicBezTo>
                  <a:cubicBezTo>
                    <a:pt x="7559" y="17019"/>
                    <a:pt x="7444" y="17370"/>
                    <a:pt x="7283" y="17692"/>
                  </a:cubicBezTo>
                  <a:cubicBezTo>
                    <a:pt x="7144" y="17992"/>
                    <a:pt x="6971" y="18267"/>
                    <a:pt x="6747" y="18504"/>
                  </a:cubicBezTo>
                  <a:cubicBezTo>
                    <a:pt x="6684" y="18567"/>
                    <a:pt x="6620" y="18631"/>
                    <a:pt x="6557" y="18689"/>
                  </a:cubicBezTo>
                  <a:cubicBezTo>
                    <a:pt x="5608" y="19529"/>
                    <a:pt x="4174" y="19605"/>
                    <a:pt x="2901" y="19851"/>
                  </a:cubicBezTo>
                  <a:cubicBezTo>
                    <a:pt x="1543" y="20122"/>
                    <a:pt x="1" y="20975"/>
                    <a:pt x="30" y="22363"/>
                  </a:cubicBezTo>
                  <a:cubicBezTo>
                    <a:pt x="1786" y="22537"/>
                    <a:pt x="3553" y="22623"/>
                    <a:pt x="5319" y="22623"/>
                  </a:cubicBezTo>
                  <a:cubicBezTo>
                    <a:pt x="8235" y="22623"/>
                    <a:pt x="11152" y="22387"/>
                    <a:pt x="14031" y="21913"/>
                  </a:cubicBezTo>
                  <a:cubicBezTo>
                    <a:pt x="15247" y="20019"/>
                    <a:pt x="16467" y="18124"/>
                    <a:pt x="17687" y="16224"/>
                  </a:cubicBezTo>
                  <a:cubicBezTo>
                    <a:pt x="17744" y="17146"/>
                    <a:pt x="17796" y="18062"/>
                    <a:pt x="17853" y="18977"/>
                  </a:cubicBezTo>
                  <a:cubicBezTo>
                    <a:pt x="19143" y="16623"/>
                    <a:pt x="19605" y="13790"/>
                    <a:pt x="19737" y="11066"/>
                  </a:cubicBezTo>
                  <a:cubicBezTo>
                    <a:pt x="19756" y="10691"/>
                    <a:pt x="19771" y="10311"/>
                    <a:pt x="19784" y="9937"/>
                  </a:cubicBezTo>
                  <a:cubicBezTo>
                    <a:pt x="19702" y="9818"/>
                    <a:pt x="19628" y="9700"/>
                    <a:pt x="19542" y="9586"/>
                  </a:cubicBezTo>
                  <a:cubicBezTo>
                    <a:pt x="19277" y="9230"/>
                    <a:pt x="18960" y="8912"/>
                    <a:pt x="18667" y="8573"/>
                  </a:cubicBezTo>
                  <a:cubicBezTo>
                    <a:pt x="18576" y="8459"/>
                    <a:pt x="18477" y="8337"/>
                    <a:pt x="18391" y="8212"/>
                  </a:cubicBezTo>
                  <a:cubicBezTo>
                    <a:pt x="18345" y="8142"/>
                    <a:pt x="18300" y="8073"/>
                    <a:pt x="18265" y="7999"/>
                  </a:cubicBezTo>
                  <a:cubicBezTo>
                    <a:pt x="18246" y="7976"/>
                    <a:pt x="18235" y="7957"/>
                    <a:pt x="18223" y="7936"/>
                  </a:cubicBezTo>
                  <a:cubicBezTo>
                    <a:pt x="17728" y="7019"/>
                    <a:pt x="17819" y="5914"/>
                    <a:pt x="17918" y="4878"/>
                  </a:cubicBezTo>
                  <a:cubicBezTo>
                    <a:pt x="18004" y="4049"/>
                    <a:pt x="18108" y="3180"/>
                    <a:pt x="18246" y="2316"/>
                  </a:cubicBezTo>
                  <a:cubicBezTo>
                    <a:pt x="18280" y="2097"/>
                    <a:pt x="18316" y="1879"/>
                    <a:pt x="18355" y="1665"/>
                  </a:cubicBezTo>
                  <a:cubicBezTo>
                    <a:pt x="18389" y="1451"/>
                    <a:pt x="18425" y="1245"/>
                    <a:pt x="18465" y="1039"/>
                  </a:cubicBezTo>
                  <a:cubicBezTo>
                    <a:pt x="18504" y="963"/>
                    <a:pt x="18527" y="882"/>
                    <a:pt x="18517" y="791"/>
                  </a:cubicBezTo>
                  <a:cubicBezTo>
                    <a:pt x="18494" y="611"/>
                    <a:pt x="18374" y="458"/>
                    <a:pt x="18217" y="406"/>
                  </a:cubicBezTo>
                  <a:cubicBezTo>
                    <a:pt x="18166" y="390"/>
                    <a:pt x="18115" y="382"/>
                    <a:pt x="18064" y="382"/>
                  </a:cubicBezTo>
                  <a:cubicBezTo>
                    <a:pt x="17835" y="382"/>
                    <a:pt x="17618" y="538"/>
                    <a:pt x="17509" y="723"/>
                  </a:cubicBezTo>
                  <a:lnTo>
                    <a:pt x="17505" y="729"/>
                  </a:lnTo>
                  <a:cubicBezTo>
                    <a:pt x="17493" y="717"/>
                    <a:pt x="17480" y="700"/>
                    <a:pt x="17470" y="682"/>
                  </a:cubicBezTo>
                  <a:cubicBezTo>
                    <a:pt x="17287" y="456"/>
                    <a:pt x="17019" y="317"/>
                    <a:pt x="16755" y="317"/>
                  </a:cubicBezTo>
                  <a:cubicBezTo>
                    <a:pt x="16731" y="317"/>
                    <a:pt x="16706" y="318"/>
                    <a:pt x="16682" y="320"/>
                  </a:cubicBezTo>
                  <a:cubicBezTo>
                    <a:pt x="16422" y="338"/>
                    <a:pt x="16180" y="469"/>
                    <a:pt x="16002" y="689"/>
                  </a:cubicBezTo>
                  <a:cubicBezTo>
                    <a:pt x="15964" y="736"/>
                    <a:pt x="15928" y="788"/>
                    <a:pt x="15899" y="839"/>
                  </a:cubicBezTo>
                  <a:cubicBezTo>
                    <a:pt x="15888" y="828"/>
                    <a:pt x="15881" y="816"/>
                    <a:pt x="15871" y="805"/>
                  </a:cubicBezTo>
                  <a:cubicBezTo>
                    <a:pt x="15706" y="591"/>
                    <a:pt x="15464" y="464"/>
                    <a:pt x="15222" y="464"/>
                  </a:cubicBezTo>
                  <a:cubicBezTo>
                    <a:pt x="15212" y="464"/>
                    <a:pt x="15201" y="465"/>
                    <a:pt x="15191" y="465"/>
                  </a:cubicBezTo>
                  <a:cubicBezTo>
                    <a:pt x="14977" y="475"/>
                    <a:pt x="14777" y="580"/>
                    <a:pt x="14626" y="753"/>
                  </a:cubicBezTo>
                  <a:cubicBezTo>
                    <a:pt x="14494" y="545"/>
                    <a:pt x="14286" y="402"/>
                    <a:pt x="14061" y="368"/>
                  </a:cubicBezTo>
                  <a:cubicBezTo>
                    <a:pt x="14021" y="360"/>
                    <a:pt x="13979" y="357"/>
                    <a:pt x="13938" y="357"/>
                  </a:cubicBezTo>
                  <a:cubicBezTo>
                    <a:pt x="13724" y="357"/>
                    <a:pt x="13508" y="454"/>
                    <a:pt x="13349" y="629"/>
                  </a:cubicBezTo>
                  <a:cubicBezTo>
                    <a:pt x="13193" y="396"/>
                    <a:pt x="12956" y="253"/>
                    <a:pt x="12704" y="243"/>
                  </a:cubicBezTo>
                  <a:cubicBezTo>
                    <a:pt x="12698" y="243"/>
                    <a:pt x="12692" y="243"/>
                    <a:pt x="12686" y="243"/>
                  </a:cubicBezTo>
                  <a:cubicBezTo>
                    <a:pt x="12444" y="243"/>
                    <a:pt x="12205" y="357"/>
                    <a:pt x="12036" y="566"/>
                  </a:cubicBezTo>
                  <a:cubicBezTo>
                    <a:pt x="12011" y="285"/>
                    <a:pt x="11857" y="14"/>
                    <a:pt x="11580" y="1"/>
                  </a:cubicBezTo>
                  <a:cubicBezTo>
                    <a:pt x="11576" y="1"/>
                    <a:pt x="11573" y="1"/>
                    <a:pt x="115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4" name="Google Shape;7164;p20"/>
            <p:cNvSpPr/>
            <p:nvPr/>
          </p:nvSpPr>
          <p:spPr>
            <a:xfrm rot="-1536180">
              <a:off x="8835972" y="2986083"/>
              <a:ext cx="426278" cy="74552"/>
            </a:xfrm>
            <a:custGeom>
              <a:avLst/>
              <a:gdLst/>
              <a:ahLst/>
              <a:cxnLst/>
              <a:rect l="l" t="t" r="r" b="b"/>
              <a:pathLst>
                <a:path w="7113" h="1244" extrusionOk="0">
                  <a:moveTo>
                    <a:pt x="1" y="1"/>
                  </a:moveTo>
                  <a:lnTo>
                    <a:pt x="1" y="1"/>
                  </a:lnTo>
                  <a:cubicBezTo>
                    <a:pt x="24" y="207"/>
                    <a:pt x="43" y="419"/>
                    <a:pt x="53" y="633"/>
                  </a:cubicBezTo>
                  <a:cubicBezTo>
                    <a:pt x="1188" y="1043"/>
                    <a:pt x="2386" y="1244"/>
                    <a:pt x="3583" y="1244"/>
                  </a:cubicBezTo>
                  <a:cubicBezTo>
                    <a:pt x="4746" y="1244"/>
                    <a:pt x="5904" y="1054"/>
                    <a:pt x="7004" y="674"/>
                  </a:cubicBezTo>
                  <a:cubicBezTo>
                    <a:pt x="7038" y="455"/>
                    <a:pt x="7073" y="237"/>
                    <a:pt x="7113" y="24"/>
                  </a:cubicBezTo>
                  <a:lnTo>
                    <a:pt x="7113" y="24"/>
                  </a:lnTo>
                  <a:cubicBezTo>
                    <a:pt x="5988" y="452"/>
                    <a:pt x="4787" y="667"/>
                    <a:pt x="3586" y="667"/>
                  </a:cubicBezTo>
                  <a:cubicBezTo>
                    <a:pt x="2364" y="667"/>
                    <a:pt x="1143" y="44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5" name="Google Shape;7165;p20"/>
            <p:cNvSpPr/>
            <p:nvPr/>
          </p:nvSpPr>
          <p:spPr>
            <a:xfrm rot="-1536180">
              <a:off x="8841432" y="3150039"/>
              <a:ext cx="683016" cy="810846"/>
            </a:xfrm>
            <a:custGeom>
              <a:avLst/>
              <a:gdLst/>
              <a:ahLst/>
              <a:cxnLst/>
              <a:rect l="l" t="t" r="r" b="b"/>
              <a:pathLst>
                <a:path w="11397" h="13530" extrusionOk="0">
                  <a:moveTo>
                    <a:pt x="4407" y="1"/>
                  </a:moveTo>
                  <a:cubicBezTo>
                    <a:pt x="4224" y="1"/>
                    <a:pt x="4069" y="192"/>
                    <a:pt x="4052" y="381"/>
                  </a:cubicBezTo>
                  <a:cubicBezTo>
                    <a:pt x="4036" y="585"/>
                    <a:pt x="4131" y="781"/>
                    <a:pt x="4224" y="965"/>
                  </a:cubicBezTo>
                  <a:cubicBezTo>
                    <a:pt x="4387" y="1289"/>
                    <a:pt x="4598" y="1650"/>
                    <a:pt x="4957" y="1719"/>
                  </a:cubicBezTo>
                  <a:cubicBezTo>
                    <a:pt x="4995" y="1726"/>
                    <a:pt x="5033" y="1730"/>
                    <a:pt x="5071" y="1730"/>
                  </a:cubicBezTo>
                  <a:cubicBezTo>
                    <a:pt x="5370" y="1730"/>
                    <a:pt x="5647" y="1517"/>
                    <a:pt x="5848" y="1283"/>
                  </a:cubicBezTo>
                  <a:cubicBezTo>
                    <a:pt x="5999" y="1110"/>
                    <a:pt x="6131" y="909"/>
                    <a:pt x="6159" y="683"/>
                  </a:cubicBezTo>
                  <a:cubicBezTo>
                    <a:pt x="6188" y="455"/>
                    <a:pt x="6086" y="198"/>
                    <a:pt x="5877" y="106"/>
                  </a:cubicBezTo>
                  <a:cubicBezTo>
                    <a:pt x="5820" y="82"/>
                    <a:pt x="5760" y="70"/>
                    <a:pt x="5699" y="70"/>
                  </a:cubicBezTo>
                  <a:cubicBezTo>
                    <a:pt x="5562" y="70"/>
                    <a:pt x="5423" y="127"/>
                    <a:pt x="5314" y="212"/>
                  </a:cubicBezTo>
                  <a:cubicBezTo>
                    <a:pt x="5205" y="297"/>
                    <a:pt x="5120" y="404"/>
                    <a:pt x="5045" y="519"/>
                  </a:cubicBezTo>
                  <a:cubicBezTo>
                    <a:pt x="4828" y="426"/>
                    <a:pt x="4711" y="49"/>
                    <a:pt x="4452" y="4"/>
                  </a:cubicBezTo>
                  <a:cubicBezTo>
                    <a:pt x="4437" y="2"/>
                    <a:pt x="4422" y="1"/>
                    <a:pt x="4407" y="1"/>
                  </a:cubicBezTo>
                  <a:close/>
                  <a:moveTo>
                    <a:pt x="8051" y="286"/>
                  </a:moveTo>
                  <a:cubicBezTo>
                    <a:pt x="7868" y="286"/>
                    <a:pt x="7713" y="476"/>
                    <a:pt x="7696" y="665"/>
                  </a:cubicBezTo>
                  <a:cubicBezTo>
                    <a:pt x="7679" y="870"/>
                    <a:pt x="7775" y="1067"/>
                    <a:pt x="7870" y="1250"/>
                  </a:cubicBezTo>
                  <a:cubicBezTo>
                    <a:pt x="8033" y="1576"/>
                    <a:pt x="8245" y="1937"/>
                    <a:pt x="8602" y="2004"/>
                  </a:cubicBezTo>
                  <a:cubicBezTo>
                    <a:pt x="8641" y="2012"/>
                    <a:pt x="8679" y="2015"/>
                    <a:pt x="8717" y="2015"/>
                  </a:cubicBezTo>
                  <a:cubicBezTo>
                    <a:pt x="9014" y="2015"/>
                    <a:pt x="9293" y="1802"/>
                    <a:pt x="9492" y="1568"/>
                  </a:cubicBezTo>
                  <a:cubicBezTo>
                    <a:pt x="9641" y="1395"/>
                    <a:pt x="9776" y="1194"/>
                    <a:pt x="9805" y="966"/>
                  </a:cubicBezTo>
                  <a:cubicBezTo>
                    <a:pt x="9834" y="740"/>
                    <a:pt x="9730" y="483"/>
                    <a:pt x="9521" y="392"/>
                  </a:cubicBezTo>
                  <a:cubicBezTo>
                    <a:pt x="9465" y="367"/>
                    <a:pt x="9406" y="356"/>
                    <a:pt x="9346" y="356"/>
                  </a:cubicBezTo>
                  <a:cubicBezTo>
                    <a:pt x="9209" y="356"/>
                    <a:pt x="9068" y="413"/>
                    <a:pt x="8959" y="498"/>
                  </a:cubicBezTo>
                  <a:cubicBezTo>
                    <a:pt x="8852" y="582"/>
                    <a:pt x="8767" y="690"/>
                    <a:pt x="8690" y="804"/>
                  </a:cubicBezTo>
                  <a:cubicBezTo>
                    <a:pt x="8473" y="711"/>
                    <a:pt x="8356" y="334"/>
                    <a:pt x="8096" y="290"/>
                  </a:cubicBezTo>
                  <a:cubicBezTo>
                    <a:pt x="8081" y="287"/>
                    <a:pt x="8066" y="286"/>
                    <a:pt x="8051" y="286"/>
                  </a:cubicBezTo>
                  <a:close/>
                  <a:moveTo>
                    <a:pt x="3970" y="3142"/>
                  </a:moveTo>
                  <a:cubicBezTo>
                    <a:pt x="3835" y="3142"/>
                    <a:pt x="3697" y="3198"/>
                    <a:pt x="3590" y="3282"/>
                  </a:cubicBezTo>
                  <a:cubicBezTo>
                    <a:pt x="3480" y="3368"/>
                    <a:pt x="3400" y="3472"/>
                    <a:pt x="3325" y="3587"/>
                  </a:cubicBezTo>
                  <a:lnTo>
                    <a:pt x="3319" y="3587"/>
                  </a:lnTo>
                  <a:cubicBezTo>
                    <a:pt x="3239" y="3558"/>
                    <a:pt x="3176" y="3488"/>
                    <a:pt x="3119" y="3408"/>
                  </a:cubicBezTo>
                  <a:lnTo>
                    <a:pt x="3113" y="3408"/>
                  </a:lnTo>
                  <a:cubicBezTo>
                    <a:pt x="3004" y="3769"/>
                    <a:pt x="2895" y="4120"/>
                    <a:pt x="2780" y="4484"/>
                  </a:cubicBezTo>
                  <a:lnTo>
                    <a:pt x="2780" y="4490"/>
                  </a:lnTo>
                  <a:cubicBezTo>
                    <a:pt x="2897" y="4639"/>
                    <a:pt x="3041" y="4755"/>
                    <a:pt x="3226" y="4790"/>
                  </a:cubicBezTo>
                  <a:cubicBezTo>
                    <a:pt x="3264" y="4796"/>
                    <a:pt x="3302" y="4800"/>
                    <a:pt x="3339" y="4800"/>
                  </a:cubicBezTo>
                  <a:cubicBezTo>
                    <a:pt x="3641" y="4800"/>
                    <a:pt x="3919" y="4589"/>
                    <a:pt x="4118" y="4352"/>
                  </a:cubicBezTo>
                  <a:cubicBezTo>
                    <a:pt x="4268" y="4180"/>
                    <a:pt x="4400" y="3977"/>
                    <a:pt x="4430" y="3753"/>
                  </a:cubicBezTo>
                  <a:cubicBezTo>
                    <a:pt x="4459" y="3522"/>
                    <a:pt x="4360" y="3269"/>
                    <a:pt x="4149" y="3178"/>
                  </a:cubicBezTo>
                  <a:cubicBezTo>
                    <a:pt x="4092" y="3153"/>
                    <a:pt x="4031" y="3142"/>
                    <a:pt x="3970" y="3142"/>
                  </a:cubicBezTo>
                  <a:close/>
                  <a:moveTo>
                    <a:pt x="5894" y="3263"/>
                  </a:moveTo>
                  <a:cubicBezTo>
                    <a:pt x="5711" y="3263"/>
                    <a:pt x="5556" y="3453"/>
                    <a:pt x="5540" y="3644"/>
                  </a:cubicBezTo>
                  <a:cubicBezTo>
                    <a:pt x="5521" y="3848"/>
                    <a:pt x="5617" y="4046"/>
                    <a:pt x="5712" y="4228"/>
                  </a:cubicBezTo>
                  <a:cubicBezTo>
                    <a:pt x="5877" y="4552"/>
                    <a:pt x="6086" y="4913"/>
                    <a:pt x="6443" y="4980"/>
                  </a:cubicBezTo>
                  <a:cubicBezTo>
                    <a:pt x="6482" y="4988"/>
                    <a:pt x="6520" y="4991"/>
                    <a:pt x="6558" y="4991"/>
                  </a:cubicBezTo>
                  <a:cubicBezTo>
                    <a:pt x="6855" y="4991"/>
                    <a:pt x="7133" y="4779"/>
                    <a:pt x="7333" y="4546"/>
                  </a:cubicBezTo>
                  <a:cubicBezTo>
                    <a:pt x="7483" y="4371"/>
                    <a:pt x="7616" y="4170"/>
                    <a:pt x="7645" y="3944"/>
                  </a:cubicBezTo>
                  <a:cubicBezTo>
                    <a:pt x="7673" y="3716"/>
                    <a:pt x="7571" y="3459"/>
                    <a:pt x="7362" y="3368"/>
                  </a:cubicBezTo>
                  <a:cubicBezTo>
                    <a:pt x="7306" y="3343"/>
                    <a:pt x="7246" y="3332"/>
                    <a:pt x="7186" y="3332"/>
                  </a:cubicBezTo>
                  <a:cubicBezTo>
                    <a:pt x="7049" y="3332"/>
                    <a:pt x="6908" y="3389"/>
                    <a:pt x="6799" y="3474"/>
                  </a:cubicBezTo>
                  <a:cubicBezTo>
                    <a:pt x="6691" y="3558"/>
                    <a:pt x="6608" y="3666"/>
                    <a:pt x="6531" y="3780"/>
                  </a:cubicBezTo>
                  <a:cubicBezTo>
                    <a:pt x="6316" y="3689"/>
                    <a:pt x="6199" y="3313"/>
                    <a:pt x="5939" y="3267"/>
                  </a:cubicBezTo>
                  <a:cubicBezTo>
                    <a:pt x="5923" y="3265"/>
                    <a:pt x="5909" y="3263"/>
                    <a:pt x="5894" y="3263"/>
                  </a:cubicBezTo>
                  <a:close/>
                  <a:moveTo>
                    <a:pt x="9636" y="3456"/>
                  </a:moveTo>
                  <a:cubicBezTo>
                    <a:pt x="9454" y="3456"/>
                    <a:pt x="9299" y="3646"/>
                    <a:pt x="9283" y="3834"/>
                  </a:cubicBezTo>
                  <a:cubicBezTo>
                    <a:pt x="9264" y="4041"/>
                    <a:pt x="9363" y="4238"/>
                    <a:pt x="9455" y="4421"/>
                  </a:cubicBezTo>
                  <a:cubicBezTo>
                    <a:pt x="9616" y="4744"/>
                    <a:pt x="9829" y="5107"/>
                    <a:pt x="10186" y="5171"/>
                  </a:cubicBezTo>
                  <a:cubicBezTo>
                    <a:pt x="10227" y="5179"/>
                    <a:pt x="10267" y="5183"/>
                    <a:pt x="10307" y="5183"/>
                  </a:cubicBezTo>
                  <a:cubicBezTo>
                    <a:pt x="10601" y="5183"/>
                    <a:pt x="10875" y="4968"/>
                    <a:pt x="11078" y="4740"/>
                  </a:cubicBezTo>
                  <a:cubicBezTo>
                    <a:pt x="11221" y="4567"/>
                    <a:pt x="11360" y="4364"/>
                    <a:pt x="11389" y="4135"/>
                  </a:cubicBezTo>
                  <a:cubicBezTo>
                    <a:pt x="11390" y="4120"/>
                    <a:pt x="11396" y="4116"/>
                    <a:pt x="11390" y="4104"/>
                  </a:cubicBezTo>
                  <a:cubicBezTo>
                    <a:pt x="11299" y="3990"/>
                    <a:pt x="11200" y="3868"/>
                    <a:pt x="11114" y="3743"/>
                  </a:cubicBezTo>
                  <a:cubicBezTo>
                    <a:pt x="11068" y="3673"/>
                    <a:pt x="11023" y="3604"/>
                    <a:pt x="10988" y="3530"/>
                  </a:cubicBezTo>
                  <a:cubicBezTo>
                    <a:pt x="10968" y="3527"/>
                    <a:pt x="10948" y="3526"/>
                    <a:pt x="10928" y="3526"/>
                  </a:cubicBezTo>
                  <a:cubicBezTo>
                    <a:pt x="10790" y="3526"/>
                    <a:pt x="10650" y="3581"/>
                    <a:pt x="10545" y="3667"/>
                  </a:cubicBezTo>
                  <a:cubicBezTo>
                    <a:pt x="10434" y="3747"/>
                    <a:pt x="10350" y="3856"/>
                    <a:pt x="10279" y="3973"/>
                  </a:cubicBezTo>
                  <a:cubicBezTo>
                    <a:pt x="10060" y="3881"/>
                    <a:pt x="9945" y="3507"/>
                    <a:pt x="9680" y="3459"/>
                  </a:cubicBezTo>
                  <a:cubicBezTo>
                    <a:pt x="9665" y="3457"/>
                    <a:pt x="9651" y="3456"/>
                    <a:pt x="9636" y="3456"/>
                  </a:cubicBezTo>
                  <a:close/>
                  <a:moveTo>
                    <a:pt x="2316" y="5975"/>
                  </a:moveTo>
                  <a:cubicBezTo>
                    <a:pt x="2195" y="6367"/>
                    <a:pt x="2074" y="6748"/>
                    <a:pt x="1959" y="7138"/>
                  </a:cubicBezTo>
                  <a:cubicBezTo>
                    <a:pt x="2011" y="7098"/>
                    <a:pt x="2056" y="7045"/>
                    <a:pt x="2102" y="6993"/>
                  </a:cubicBezTo>
                  <a:cubicBezTo>
                    <a:pt x="2253" y="6814"/>
                    <a:pt x="2383" y="6613"/>
                    <a:pt x="2415" y="6390"/>
                  </a:cubicBezTo>
                  <a:cubicBezTo>
                    <a:pt x="2432" y="6246"/>
                    <a:pt x="2403" y="6090"/>
                    <a:pt x="2316" y="5975"/>
                  </a:cubicBezTo>
                  <a:close/>
                  <a:moveTo>
                    <a:pt x="3875" y="5900"/>
                  </a:moveTo>
                  <a:cubicBezTo>
                    <a:pt x="3693" y="5900"/>
                    <a:pt x="3539" y="6090"/>
                    <a:pt x="3522" y="6281"/>
                  </a:cubicBezTo>
                  <a:cubicBezTo>
                    <a:pt x="3504" y="6484"/>
                    <a:pt x="3600" y="6682"/>
                    <a:pt x="3694" y="6864"/>
                  </a:cubicBezTo>
                  <a:cubicBezTo>
                    <a:pt x="3858" y="7188"/>
                    <a:pt x="4068" y="7549"/>
                    <a:pt x="4425" y="7617"/>
                  </a:cubicBezTo>
                  <a:cubicBezTo>
                    <a:pt x="4463" y="7624"/>
                    <a:pt x="4502" y="7627"/>
                    <a:pt x="4540" y="7627"/>
                  </a:cubicBezTo>
                  <a:cubicBezTo>
                    <a:pt x="4838" y="7627"/>
                    <a:pt x="5115" y="7415"/>
                    <a:pt x="5315" y="7181"/>
                  </a:cubicBezTo>
                  <a:cubicBezTo>
                    <a:pt x="5464" y="7007"/>
                    <a:pt x="5599" y="6807"/>
                    <a:pt x="5627" y="6579"/>
                  </a:cubicBezTo>
                  <a:cubicBezTo>
                    <a:pt x="5658" y="6354"/>
                    <a:pt x="5557" y="6097"/>
                    <a:pt x="5345" y="6005"/>
                  </a:cubicBezTo>
                  <a:cubicBezTo>
                    <a:pt x="5290" y="5981"/>
                    <a:pt x="5230" y="5970"/>
                    <a:pt x="5170" y="5970"/>
                  </a:cubicBezTo>
                  <a:cubicBezTo>
                    <a:pt x="5033" y="5970"/>
                    <a:pt x="4893" y="6027"/>
                    <a:pt x="4783" y="6111"/>
                  </a:cubicBezTo>
                  <a:cubicBezTo>
                    <a:pt x="4676" y="6196"/>
                    <a:pt x="4591" y="6304"/>
                    <a:pt x="4515" y="6418"/>
                  </a:cubicBezTo>
                  <a:cubicBezTo>
                    <a:pt x="4297" y="6325"/>
                    <a:pt x="4181" y="5948"/>
                    <a:pt x="3922" y="5904"/>
                  </a:cubicBezTo>
                  <a:cubicBezTo>
                    <a:pt x="3906" y="5901"/>
                    <a:pt x="3891" y="5900"/>
                    <a:pt x="3875" y="5900"/>
                  </a:cubicBezTo>
                  <a:close/>
                  <a:moveTo>
                    <a:pt x="7521" y="6188"/>
                  </a:moveTo>
                  <a:cubicBezTo>
                    <a:pt x="7338" y="6188"/>
                    <a:pt x="7184" y="6378"/>
                    <a:pt x="7169" y="6569"/>
                  </a:cubicBezTo>
                  <a:cubicBezTo>
                    <a:pt x="7150" y="6772"/>
                    <a:pt x="7247" y="6970"/>
                    <a:pt x="7341" y="7152"/>
                  </a:cubicBezTo>
                  <a:cubicBezTo>
                    <a:pt x="7505" y="7476"/>
                    <a:pt x="7715" y="7837"/>
                    <a:pt x="8072" y="7905"/>
                  </a:cubicBezTo>
                  <a:cubicBezTo>
                    <a:pt x="8110" y="7912"/>
                    <a:pt x="8148" y="7916"/>
                    <a:pt x="8186" y="7916"/>
                  </a:cubicBezTo>
                  <a:cubicBezTo>
                    <a:pt x="8484" y="7916"/>
                    <a:pt x="8762" y="7703"/>
                    <a:pt x="8962" y="7470"/>
                  </a:cubicBezTo>
                  <a:cubicBezTo>
                    <a:pt x="9111" y="7296"/>
                    <a:pt x="9246" y="7095"/>
                    <a:pt x="9273" y="6868"/>
                  </a:cubicBezTo>
                  <a:cubicBezTo>
                    <a:pt x="9305" y="6642"/>
                    <a:pt x="9204" y="6385"/>
                    <a:pt x="8992" y="6295"/>
                  </a:cubicBezTo>
                  <a:cubicBezTo>
                    <a:pt x="8936" y="6271"/>
                    <a:pt x="8876" y="6260"/>
                    <a:pt x="8816" y="6260"/>
                  </a:cubicBezTo>
                  <a:cubicBezTo>
                    <a:pt x="8679" y="6260"/>
                    <a:pt x="8539" y="6315"/>
                    <a:pt x="8430" y="6400"/>
                  </a:cubicBezTo>
                  <a:cubicBezTo>
                    <a:pt x="8323" y="6484"/>
                    <a:pt x="8238" y="6592"/>
                    <a:pt x="8161" y="6706"/>
                  </a:cubicBezTo>
                  <a:cubicBezTo>
                    <a:pt x="7944" y="6613"/>
                    <a:pt x="7828" y="6238"/>
                    <a:pt x="7567" y="6192"/>
                  </a:cubicBezTo>
                  <a:cubicBezTo>
                    <a:pt x="7552" y="6189"/>
                    <a:pt x="7536" y="6188"/>
                    <a:pt x="7521" y="6188"/>
                  </a:cubicBezTo>
                  <a:close/>
                  <a:moveTo>
                    <a:pt x="2101" y="8732"/>
                  </a:moveTo>
                  <a:cubicBezTo>
                    <a:pt x="1918" y="8732"/>
                    <a:pt x="1764" y="8923"/>
                    <a:pt x="1748" y="9113"/>
                  </a:cubicBezTo>
                  <a:cubicBezTo>
                    <a:pt x="1730" y="9317"/>
                    <a:pt x="1827" y="9515"/>
                    <a:pt x="1920" y="9697"/>
                  </a:cubicBezTo>
                  <a:cubicBezTo>
                    <a:pt x="2084" y="10021"/>
                    <a:pt x="2294" y="10382"/>
                    <a:pt x="2651" y="10449"/>
                  </a:cubicBezTo>
                  <a:cubicBezTo>
                    <a:pt x="2690" y="10457"/>
                    <a:pt x="2728" y="10460"/>
                    <a:pt x="2766" y="10460"/>
                  </a:cubicBezTo>
                  <a:cubicBezTo>
                    <a:pt x="3065" y="10460"/>
                    <a:pt x="3343" y="10247"/>
                    <a:pt x="3543" y="10015"/>
                  </a:cubicBezTo>
                  <a:cubicBezTo>
                    <a:pt x="3692" y="9840"/>
                    <a:pt x="3827" y="9639"/>
                    <a:pt x="3856" y="9413"/>
                  </a:cubicBezTo>
                  <a:cubicBezTo>
                    <a:pt x="3884" y="9185"/>
                    <a:pt x="3781" y="8928"/>
                    <a:pt x="3572" y="8837"/>
                  </a:cubicBezTo>
                  <a:cubicBezTo>
                    <a:pt x="3516" y="8812"/>
                    <a:pt x="3457" y="8801"/>
                    <a:pt x="3397" y="8801"/>
                  </a:cubicBezTo>
                  <a:cubicBezTo>
                    <a:pt x="3260" y="8801"/>
                    <a:pt x="3119" y="8858"/>
                    <a:pt x="3010" y="8944"/>
                  </a:cubicBezTo>
                  <a:cubicBezTo>
                    <a:pt x="2902" y="9029"/>
                    <a:pt x="2818" y="9136"/>
                    <a:pt x="2740" y="9251"/>
                  </a:cubicBezTo>
                  <a:cubicBezTo>
                    <a:pt x="2524" y="9158"/>
                    <a:pt x="2408" y="8782"/>
                    <a:pt x="2147" y="8736"/>
                  </a:cubicBezTo>
                  <a:cubicBezTo>
                    <a:pt x="2131" y="8734"/>
                    <a:pt x="2116" y="8732"/>
                    <a:pt x="2101" y="8732"/>
                  </a:cubicBezTo>
                  <a:close/>
                  <a:moveTo>
                    <a:pt x="5317" y="8923"/>
                  </a:moveTo>
                  <a:cubicBezTo>
                    <a:pt x="5134" y="8923"/>
                    <a:pt x="4980" y="9113"/>
                    <a:pt x="4962" y="9303"/>
                  </a:cubicBezTo>
                  <a:cubicBezTo>
                    <a:pt x="4945" y="9508"/>
                    <a:pt x="5041" y="9704"/>
                    <a:pt x="5134" y="9887"/>
                  </a:cubicBezTo>
                  <a:cubicBezTo>
                    <a:pt x="5299" y="10211"/>
                    <a:pt x="5508" y="10571"/>
                    <a:pt x="5865" y="10640"/>
                  </a:cubicBezTo>
                  <a:cubicBezTo>
                    <a:pt x="5904" y="10647"/>
                    <a:pt x="5942" y="10651"/>
                    <a:pt x="5980" y="10651"/>
                  </a:cubicBezTo>
                  <a:cubicBezTo>
                    <a:pt x="6279" y="10651"/>
                    <a:pt x="6556" y="10438"/>
                    <a:pt x="6756" y="10204"/>
                  </a:cubicBezTo>
                  <a:cubicBezTo>
                    <a:pt x="6905" y="10031"/>
                    <a:pt x="7040" y="9830"/>
                    <a:pt x="7068" y="9602"/>
                  </a:cubicBezTo>
                  <a:cubicBezTo>
                    <a:pt x="7098" y="9377"/>
                    <a:pt x="6997" y="9121"/>
                    <a:pt x="6787" y="9029"/>
                  </a:cubicBezTo>
                  <a:cubicBezTo>
                    <a:pt x="6731" y="9004"/>
                    <a:pt x="6672" y="8993"/>
                    <a:pt x="6611" y="8993"/>
                  </a:cubicBezTo>
                  <a:cubicBezTo>
                    <a:pt x="6474" y="8993"/>
                    <a:pt x="6333" y="9050"/>
                    <a:pt x="6224" y="9135"/>
                  </a:cubicBezTo>
                  <a:cubicBezTo>
                    <a:pt x="6116" y="9219"/>
                    <a:pt x="6032" y="9327"/>
                    <a:pt x="5956" y="9442"/>
                  </a:cubicBezTo>
                  <a:cubicBezTo>
                    <a:pt x="5738" y="9348"/>
                    <a:pt x="5622" y="8971"/>
                    <a:pt x="5362" y="8927"/>
                  </a:cubicBezTo>
                  <a:cubicBezTo>
                    <a:pt x="5347" y="8924"/>
                    <a:pt x="5332" y="8923"/>
                    <a:pt x="5317" y="8923"/>
                  </a:cubicBezTo>
                  <a:close/>
                  <a:moveTo>
                    <a:pt x="995" y="11679"/>
                  </a:moveTo>
                  <a:cubicBezTo>
                    <a:pt x="860" y="11679"/>
                    <a:pt x="719" y="11736"/>
                    <a:pt x="611" y="11824"/>
                  </a:cubicBezTo>
                  <a:cubicBezTo>
                    <a:pt x="554" y="11864"/>
                    <a:pt x="508" y="11916"/>
                    <a:pt x="461" y="11968"/>
                  </a:cubicBezTo>
                  <a:lnTo>
                    <a:pt x="461" y="11973"/>
                  </a:lnTo>
                  <a:cubicBezTo>
                    <a:pt x="415" y="12019"/>
                    <a:pt x="381" y="12072"/>
                    <a:pt x="346" y="12124"/>
                  </a:cubicBezTo>
                  <a:cubicBezTo>
                    <a:pt x="312" y="12175"/>
                    <a:pt x="276" y="12233"/>
                    <a:pt x="243" y="12290"/>
                  </a:cubicBezTo>
                  <a:lnTo>
                    <a:pt x="386" y="12198"/>
                  </a:lnTo>
                  <a:lnTo>
                    <a:pt x="386" y="12198"/>
                  </a:lnTo>
                  <a:cubicBezTo>
                    <a:pt x="276" y="12545"/>
                    <a:pt x="161" y="12897"/>
                    <a:pt x="1" y="13219"/>
                  </a:cubicBezTo>
                  <a:cubicBezTo>
                    <a:pt x="75" y="13271"/>
                    <a:pt x="161" y="13309"/>
                    <a:pt x="253" y="13328"/>
                  </a:cubicBezTo>
                  <a:cubicBezTo>
                    <a:pt x="291" y="13335"/>
                    <a:pt x="329" y="13338"/>
                    <a:pt x="366" y="13338"/>
                  </a:cubicBezTo>
                  <a:cubicBezTo>
                    <a:pt x="665" y="13338"/>
                    <a:pt x="942" y="13127"/>
                    <a:pt x="1146" y="12897"/>
                  </a:cubicBezTo>
                  <a:cubicBezTo>
                    <a:pt x="1289" y="12717"/>
                    <a:pt x="1427" y="12517"/>
                    <a:pt x="1456" y="12292"/>
                  </a:cubicBezTo>
                  <a:cubicBezTo>
                    <a:pt x="1486" y="12061"/>
                    <a:pt x="1383" y="11808"/>
                    <a:pt x="1170" y="11715"/>
                  </a:cubicBezTo>
                  <a:cubicBezTo>
                    <a:pt x="1115" y="11691"/>
                    <a:pt x="1056" y="11679"/>
                    <a:pt x="995" y="11679"/>
                  </a:cubicBezTo>
                  <a:close/>
                  <a:moveTo>
                    <a:pt x="2917" y="11803"/>
                  </a:moveTo>
                  <a:cubicBezTo>
                    <a:pt x="2734" y="11803"/>
                    <a:pt x="2580" y="11992"/>
                    <a:pt x="2562" y="12183"/>
                  </a:cubicBezTo>
                  <a:cubicBezTo>
                    <a:pt x="2545" y="12388"/>
                    <a:pt x="2641" y="12584"/>
                    <a:pt x="2735" y="12766"/>
                  </a:cubicBezTo>
                  <a:cubicBezTo>
                    <a:pt x="2899" y="13092"/>
                    <a:pt x="3109" y="13451"/>
                    <a:pt x="3466" y="13519"/>
                  </a:cubicBezTo>
                  <a:cubicBezTo>
                    <a:pt x="3504" y="13526"/>
                    <a:pt x="3543" y="13529"/>
                    <a:pt x="3581" y="13529"/>
                  </a:cubicBezTo>
                  <a:cubicBezTo>
                    <a:pt x="3879" y="13529"/>
                    <a:pt x="4157" y="13318"/>
                    <a:pt x="4357" y="13084"/>
                  </a:cubicBezTo>
                  <a:cubicBezTo>
                    <a:pt x="4505" y="12909"/>
                    <a:pt x="4640" y="12709"/>
                    <a:pt x="4668" y="12482"/>
                  </a:cubicBezTo>
                  <a:cubicBezTo>
                    <a:pt x="4699" y="12256"/>
                    <a:pt x="4597" y="12001"/>
                    <a:pt x="4387" y="11909"/>
                  </a:cubicBezTo>
                  <a:cubicBezTo>
                    <a:pt x="4331" y="11884"/>
                    <a:pt x="4272" y="11873"/>
                    <a:pt x="4211" y="11873"/>
                  </a:cubicBezTo>
                  <a:cubicBezTo>
                    <a:pt x="4074" y="11873"/>
                    <a:pt x="3934" y="11930"/>
                    <a:pt x="3824" y="12015"/>
                  </a:cubicBezTo>
                  <a:cubicBezTo>
                    <a:pt x="3717" y="12098"/>
                    <a:pt x="3633" y="12206"/>
                    <a:pt x="3556" y="12320"/>
                  </a:cubicBezTo>
                  <a:cubicBezTo>
                    <a:pt x="3338" y="12227"/>
                    <a:pt x="3222" y="11851"/>
                    <a:pt x="2962" y="11807"/>
                  </a:cubicBezTo>
                  <a:cubicBezTo>
                    <a:pt x="2947" y="11804"/>
                    <a:pt x="2932" y="11803"/>
                    <a:pt x="2917" y="118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p20"/>
            <p:cNvSpPr/>
            <p:nvPr/>
          </p:nvSpPr>
          <p:spPr>
            <a:xfrm rot="-1536180">
              <a:off x="8532702" y="3415678"/>
              <a:ext cx="1245035" cy="877248"/>
            </a:xfrm>
            <a:custGeom>
              <a:avLst/>
              <a:gdLst/>
              <a:ahLst/>
              <a:cxnLst/>
              <a:rect l="l" t="t" r="r" b="b"/>
              <a:pathLst>
                <a:path w="20775" h="14638" extrusionOk="0">
                  <a:moveTo>
                    <a:pt x="18372" y="0"/>
                  </a:moveTo>
                  <a:cubicBezTo>
                    <a:pt x="17948" y="212"/>
                    <a:pt x="17560" y="531"/>
                    <a:pt x="17255" y="892"/>
                  </a:cubicBezTo>
                  <a:cubicBezTo>
                    <a:pt x="16547" y="1728"/>
                    <a:pt x="16166" y="2786"/>
                    <a:pt x="15776" y="3816"/>
                  </a:cubicBezTo>
                  <a:cubicBezTo>
                    <a:pt x="14739" y="6523"/>
                    <a:pt x="13197" y="9436"/>
                    <a:pt x="10416" y="10282"/>
                  </a:cubicBezTo>
                  <a:cubicBezTo>
                    <a:pt x="9729" y="10491"/>
                    <a:pt x="9020" y="10555"/>
                    <a:pt x="8301" y="10555"/>
                  </a:cubicBezTo>
                  <a:cubicBezTo>
                    <a:pt x="7716" y="10555"/>
                    <a:pt x="7125" y="10513"/>
                    <a:pt x="6533" y="10472"/>
                  </a:cubicBezTo>
                  <a:cubicBezTo>
                    <a:pt x="5584" y="11312"/>
                    <a:pt x="4151" y="11387"/>
                    <a:pt x="2878" y="11635"/>
                  </a:cubicBezTo>
                  <a:cubicBezTo>
                    <a:pt x="1795" y="11853"/>
                    <a:pt x="598" y="12436"/>
                    <a:pt x="173" y="13363"/>
                  </a:cubicBezTo>
                  <a:cubicBezTo>
                    <a:pt x="58" y="13605"/>
                    <a:pt x="1" y="13864"/>
                    <a:pt x="6" y="14145"/>
                  </a:cubicBezTo>
                  <a:cubicBezTo>
                    <a:pt x="2690" y="14410"/>
                    <a:pt x="5282" y="14638"/>
                    <a:pt x="7881" y="14638"/>
                  </a:cubicBezTo>
                  <a:cubicBezTo>
                    <a:pt x="9793" y="14638"/>
                    <a:pt x="11710" y="14515"/>
                    <a:pt x="13670" y="14193"/>
                  </a:cubicBezTo>
                  <a:cubicBezTo>
                    <a:pt x="13819" y="13960"/>
                    <a:pt x="13974" y="13719"/>
                    <a:pt x="14136" y="13471"/>
                  </a:cubicBezTo>
                  <a:cubicBezTo>
                    <a:pt x="15264" y="11715"/>
                    <a:pt x="16594" y="9672"/>
                    <a:pt x="17665" y="8008"/>
                  </a:cubicBezTo>
                  <a:lnTo>
                    <a:pt x="17665" y="8008"/>
                  </a:lnTo>
                  <a:cubicBezTo>
                    <a:pt x="17770" y="9713"/>
                    <a:pt x="17569" y="11515"/>
                    <a:pt x="17579" y="13242"/>
                  </a:cubicBezTo>
                  <a:cubicBezTo>
                    <a:pt x="17579" y="13565"/>
                    <a:pt x="17591" y="13881"/>
                    <a:pt x="17608" y="14193"/>
                  </a:cubicBezTo>
                  <a:cubicBezTo>
                    <a:pt x="18086" y="14154"/>
                    <a:pt x="18160" y="14124"/>
                    <a:pt x="18474" y="14124"/>
                  </a:cubicBezTo>
                  <a:cubicBezTo>
                    <a:pt x="18597" y="14124"/>
                    <a:pt x="18758" y="14129"/>
                    <a:pt x="18996" y="14139"/>
                  </a:cubicBezTo>
                  <a:cubicBezTo>
                    <a:pt x="19030" y="13916"/>
                    <a:pt x="19066" y="13691"/>
                    <a:pt x="19104" y="13466"/>
                  </a:cubicBezTo>
                  <a:cubicBezTo>
                    <a:pt x="19433" y="11456"/>
                    <a:pt x="19864" y="9349"/>
                    <a:pt x="20181" y="7478"/>
                  </a:cubicBezTo>
                  <a:cubicBezTo>
                    <a:pt x="20539" y="5399"/>
                    <a:pt x="20775" y="3068"/>
                    <a:pt x="19524" y="1376"/>
                  </a:cubicBezTo>
                  <a:cubicBezTo>
                    <a:pt x="19166" y="892"/>
                    <a:pt x="18712" y="489"/>
                    <a:pt x="183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20"/>
            <p:cNvSpPr/>
            <p:nvPr/>
          </p:nvSpPr>
          <p:spPr>
            <a:xfrm rot="-1536180">
              <a:off x="8725367" y="4263056"/>
              <a:ext cx="847163" cy="76470"/>
            </a:xfrm>
            <a:custGeom>
              <a:avLst/>
              <a:gdLst/>
              <a:ahLst/>
              <a:cxnLst/>
              <a:rect l="l" t="t" r="r" b="b"/>
              <a:pathLst>
                <a:path w="14136" h="1276" extrusionOk="0">
                  <a:moveTo>
                    <a:pt x="172" y="1"/>
                  </a:moveTo>
                  <a:cubicBezTo>
                    <a:pt x="57" y="243"/>
                    <a:pt x="0" y="502"/>
                    <a:pt x="6" y="783"/>
                  </a:cubicBezTo>
                  <a:cubicBezTo>
                    <a:pt x="2690" y="1048"/>
                    <a:pt x="5282" y="1276"/>
                    <a:pt x="7880" y="1276"/>
                  </a:cubicBezTo>
                  <a:cubicBezTo>
                    <a:pt x="9793" y="1276"/>
                    <a:pt x="11709" y="1153"/>
                    <a:pt x="13669" y="831"/>
                  </a:cubicBezTo>
                  <a:cubicBezTo>
                    <a:pt x="13818" y="598"/>
                    <a:pt x="13975" y="357"/>
                    <a:pt x="14135" y="109"/>
                  </a:cubicBezTo>
                  <a:lnTo>
                    <a:pt x="14135" y="109"/>
                  </a:lnTo>
                  <a:cubicBezTo>
                    <a:pt x="12972" y="224"/>
                    <a:pt x="11803" y="310"/>
                    <a:pt x="10636" y="365"/>
                  </a:cubicBezTo>
                  <a:cubicBezTo>
                    <a:pt x="9652" y="406"/>
                    <a:pt x="8665" y="427"/>
                    <a:pt x="7679" y="427"/>
                  </a:cubicBezTo>
                  <a:cubicBezTo>
                    <a:pt x="6253" y="427"/>
                    <a:pt x="4826" y="383"/>
                    <a:pt x="3403" y="294"/>
                  </a:cubicBezTo>
                  <a:cubicBezTo>
                    <a:pt x="2327" y="218"/>
                    <a:pt x="1244" y="128"/>
                    <a:pt x="1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20"/>
            <p:cNvSpPr/>
            <p:nvPr/>
          </p:nvSpPr>
          <p:spPr>
            <a:xfrm rot="-1536180">
              <a:off x="9705034" y="3965503"/>
              <a:ext cx="91452" cy="56933"/>
            </a:xfrm>
            <a:custGeom>
              <a:avLst/>
              <a:gdLst/>
              <a:ahLst/>
              <a:cxnLst/>
              <a:rect l="l" t="t" r="r" b="b"/>
              <a:pathLst>
                <a:path w="1526" h="950" extrusionOk="0">
                  <a:moveTo>
                    <a:pt x="0" y="1"/>
                  </a:moveTo>
                  <a:cubicBezTo>
                    <a:pt x="0" y="323"/>
                    <a:pt x="12" y="640"/>
                    <a:pt x="29" y="950"/>
                  </a:cubicBezTo>
                  <a:cubicBezTo>
                    <a:pt x="506" y="913"/>
                    <a:pt x="581" y="882"/>
                    <a:pt x="894" y="882"/>
                  </a:cubicBezTo>
                  <a:cubicBezTo>
                    <a:pt x="1017" y="882"/>
                    <a:pt x="1178" y="887"/>
                    <a:pt x="1417" y="898"/>
                  </a:cubicBezTo>
                  <a:cubicBezTo>
                    <a:pt x="1451" y="674"/>
                    <a:pt x="1487" y="448"/>
                    <a:pt x="1525" y="224"/>
                  </a:cubicBezTo>
                  <a:cubicBezTo>
                    <a:pt x="1514" y="224"/>
                    <a:pt x="1510" y="219"/>
                    <a:pt x="1497" y="219"/>
                  </a:cubicBezTo>
                  <a:cubicBezTo>
                    <a:pt x="1124" y="144"/>
                    <a:pt x="513"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9" name="Google Shape;7169;p20"/>
          <p:cNvGrpSpPr/>
          <p:nvPr/>
        </p:nvGrpSpPr>
        <p:grpSpPr>
          <a:xfrm>
            <a:off x="791764" y="476030"/>
            <a:ext cx="988100" cy="988132"/>
            <a:chOff x="791764" y="476030"/>
            <a:chExt cx="988100" cy="988132"/>
          </a:xfrm>
        </p:grpSpPr>
        <p:sp>
          <p:nvSpPr>
            <p:cNvPr id="7170" name="Google Shape;7170;p20"/>
            <p:cNvSpPr/>
            <p:nvPr/>
          </p:nvSpPr>
          <p:spPr>
            <a:xfrm rot="1234968" flipH="1">
              <a:off x="902161" y="586415"/>
              <a:ext cx="767306" cy="767362"/>
            </a:xfrm>
            <a:custGeom>
              <a:avLst/>
              <a:gdLst/>
              <a:ahLst/>
              <a:cxnLst/>
              <a:rect l="l" t="t" r="r" b="b"/>
              <a:pathLst>
                <a:path w="13763" h="13764" extrusionOk="0">
                  <a:moveTo>
                    <a:pt x="6882" y="1"/>
                  </a:moveTo>
                  <a:cubicBezTo>
                    <a:pt x="3083" y="1"/>
                    <a:pt x="1" y="3081"/>
                    <a:pt x="1" y="6882"/>
                  </a:cubicBezTo>
                  <a:cubicBezTo>
                    <a:pt x="1" y="8707"/>
                    <a:pt x="726" y="10457"/>
                    <a:pt x="2016" y="11747"/>
                  </a:cubicBezTo>
                  <a:cubicBezTo>
                    <a:pt x="3308" y="13038"/>
                    <a:pt x="5057" y="13763"/>
                    <a:pt x="6882" y="13763"/>
                  </a:cubicBezTo>
                  <a:cubicBezTo>
                    <a:pt x="8708" y="13763"/>
                    <a:pt x="10457" y="13038"/>
                    <a:pt x="11749" y="11747"/>
                  </a:cubicBezTo>
                  <a:cubicBezTo>
                    <a:pt x="13039" y="10457"/>
                    <a:pt x="13763" y="8707"/>
                    <a:pt x="13763" y="6882"/>
                  </a:cubicBezTo>
                  <a:cubicBezTo>
                    <a:pt x="13763" y="5057"/>
                    <a:pt x="13039" y="3307"/>
                    <a:pt x="11749" y="2016"/>
                  </a:cubicBezTo>
                  <a:cubicBezTo>
                    <a:pt x="10457" y="725"/>
                    <a:pt x="8708" y="1"/>
                    <a:pt x="6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71" name="Google Shape;7171;p20"/>
            <p:cNvGrpSpPr/>
            <p:nvPr/>
          </p:nvGrpSpPr>
          <p:grpSpPr>
            <a:xfrm rot="1234541" flipH="1">
              <a:off x="910936" y="587477"/>
              <a:ext cx="749675" cy="766239"/>
              <a:chOff x="6039144" y="3610556"/>
              <a:chExt cx="3659292" cy="3740144"/>
            </a:xfrm>
          </p:grpSpPr>
          <p:sp>
            <p:nvSpPr>
              <p:cNvPr id="7172" name="Google Shape;7172;p20"/>
              <p:cNvSpPr/>
              <p:nvPr/>
            </p:nvSpPr>
            <p:spPr>
              <a:xfrm>
                <a:off x="8296189"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3" name="Google Shape;7173;p20"/>
              <p:cNvSpPr/>
              <p:nvPr/>
            </p:nvSpPr>
            <p:spPr>
              <a:xfrm>
                <a:off x="8296189"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4" name="Google Shape;7174;p20"/>
              <p:cNvSpPr/>
              <p:nvPr/>
            </p:nvSpPr>
            <p:spPr>
              <a:xfrm>
                <a:off x="8296189"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5" name="Google Shape;7175;p20"/>
              <p:cNvSpPr/>
              <p:nvPr/>
            </p:nvSpPr>
            <p:spPr>
              <a:xfrm>
                <a:off x="8296189"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6" name="Google Shape;7176;p20"/>
              <p:cNvSpPr/>
              <p:nvPr/>
            </p:nvSpPr>
            <p:spPr>
              <a:xfrm>
                <a:off x="8296189"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7" name="Google Shape;7177;p20"/>
              <p:cNvSpPr/>
              <p:nvPr/>
            </p:nvSpPr>
            <p:spPr>
              <a:xfrm>
                <a:off x="8296189"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8" name="Google Shape;7178;p20"/>
              <p:cNvSpPr/>
              <p:nvPr/>
            </p:nvSpPr>
            <p:spPr>
              <a:xfrm>
                <a:off x="8296189"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7179;p20"/>
              <p:cNvSpPr/>
              <p:nvPr/>
            </p:nvSpPr>
            <p:spPr>
              <a:xfrm>
                <a:off x="8296189"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0" name="Google Shape;7180;p20"/>
              <p:cNvSpPr/>
              <p:nvPr/>
            </p:nvSpPr>
            <p:spPr>
              <a:xfrm>
                <a:off x="8296189"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1" name="Google Shape;7181;p20"/>
              <p:cNvSpPr/>
              <p:nvPr/>
            </p:nvSpPr>
            <p:spPr>
              <a:xfrm>
                <a:off x="8296189"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2" name="Google Shape;7182;p20"/>
              <p:cNvSpPr/>
              <p:nvPr/>
            </p:nvSpPr>
            <p:spPr>
              <a:xfrm>
                <a:off x="8296189"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p20"/>
              <p:cNvSpPr/>
              <p:nvPr/>
            </p:nvSpPr>
            <p:spPr>
              <a:xfrm>
                <a:off x="8296189"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p20"/>
              <p:cNvSpPr/>
              <p:nvPr/>
            </p:nvSpPr>
            <p:spPr>
              <a:xfrm>
                <a:off x="8296189"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7185;p20"/>
              <p:cNvSpPr/>
              <p:nvPr/>
            </p:nvSpPr>
            <p:spPr>
              <a:xfrm>
                <a:off x="8559706" y="4917796"/>
                <a:ext cx="119780" cy="119236"/>
              </a:xfrm>
              <a:custGeom>
                <a:avLst/>
                <a:gdLst/>
                <a:ahLst/>
                <a:cxnLst/>
                <a:rect l="l" t="t" r="r" b="b"/>
                <a:pathLst>
                  <a:path w="440" h="438" extrusionOk="0">
                    <a:moveTo>
                      <a:pt x="220" y="1"/>
                    </a:moveTo>
                    <a:cubicBezTo>
                      <a:pt x="98" y="1"/>
                      <a:pt x="1" y="99"/>
                      <a:pt x="1" y="220"/>
                    </a:cubicBezTo>
                    <a:cubicBezTo>
                      <a:pt x="1" y="342"/>
                      <a:pt x="99" y="438"/>
                      <a:pt x="220" y="438"/>
                    </a:cubicBezTo>
                    <a:cubicBezTo>
                      <a:pt x="340" y="438"/>
                      <a:pt x="439" y="339"/>
                      <a:pt x="439" y="220"/>
                    </a:cubicBezTo>
                    <a:cubicBezTo>
                      <a:pt x="439" y="99"/>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20"/>
              <p:cNvSpPr/>
              <p:nvPr/>
            </p:nvSpPr>
            <p:spPr>
              <a:xfrm>
                <a:off x="8559706" y="4480597"/>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20"/>
              <p:cNvSpPr/>
              <p:nvPr/>
            </p:nvSpPr>
            <p:spPr>
              <a:xfrm>
                <a:off x="8559706" y="5137212"/>
                <a:ext cx="119780" cy="119236"/>
              </a:xfrm>
              <a:custGeom>
                <a:avLst/>
                <a:gdLst/>
                <a:ahLst/>
                <a:cxnLst/>
                <a:rect l="l" t="t" r="r" b="b"/>
                <a:pathLst>
                  <a:path w="440" h="438" extrusionOk="0">
                    <a:moveTo>
                      <a:pt x="220" y="0"/>
                    </a:moveTo>
                    <a:cubicBezTo>
                      <a:pt x="98" y="0"/>
                      <a:pt x="1" y="98"/>
                      <a:pt x="1" y="218"/>
                    </a:cubicBezTo>
                    <a:cubicBezTo>
                      <a:pt x="1" y="340"/>
                      <a:pt x="99" y="437"/>
                      <a:pt x="220" y="437"/>
                    </a:cubicBezTo>
                    <a:cubicBezTo>
                      <a:pt x="340" y="437"/>
                      <a:pt x="439" y="339"/>
                      <a:pt x="439" y="218"/>
                    </a:cubicBezTo>
                    <a:cubicBezTo>
                      <a:pt x="439"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8" name="Google Shape;7188;p20"/>
              <p:cNvSpPr/>
              <p:nvPr/>
            </p:nvSpPr>
            <p:spPr>
              <a:xfrm>
                <a:off x="8559706" y="4699197"/>
                <a:ext cx="119780" cy="119508"/>
              </a:xfrm>
              <a:custGeom>
                <a:avLst/>
                <a:gdLst/>
                <a:ahLst/>
                <a:cxnLst/>
                <a:rect l="l" t="t" r="r" b="b"/>
                <a:pathLst>
                  <a:path w="440" h="439" extrusionOk="0">
                    <a:moveTo>
                      <a:pt x="220" y="1"/>
                    </a:moveTo>
                    <a:cubicBezTo>
                      <a:pt x="98" y="1"/>
                      <a:pt x="1" y="100"/>
                      <a:pt x="1" y="220"/>
                    </a:cubicBezTo>
                    <a:cubicBezTo>
                      <a:pt x="1" y="341"/>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9" name="Google Shape;7189;p20"/>
              <p:cNvSpPr/>
              <p:nvPr/>
            </p:nvSpPr>
            <p:spPr>
              <a:xfrm>
                <a:off x="8559706" y="5569510"/>
                <a:ext cx="119780" cy="119236"/>
              </a:xfrm>
              <a:custGeom>
                <a:avLst/>
                <a:gdLst/>
                <a:ahLst/>
                <a:cxnLst/>
                <a:rect l="l" t="t" r="r" b="b"/>
                <a:pathLst>
                  <a:path w="440" h="438" extrusionOk="0">
                    <a:moveTo>
                      <a:pt x="220" y="1"/>
                    </a:moveTo>
                    <a:cubicBezTo>
                      <a:pt x="98" y="1"/>
                      <a:pt x="1" y="100"/>
                      <a:pt x="1" y="220"/>
                    </a:cubicBezTo>
                    <a:cubicBezTo>
                      <a:pt x="1" y="342"/>
                      <a:pt x="99" y="438"/>
                      <a:pt x="220" y="438"/>
                    </a:cubicBezTo>
                    <a:cubicBezTo>
                      <a:pt x="340" y="438"/>
                      <a:pt x="439" y="340"/>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20"/>
              <p:cNvSpPr/>
              <p:nvPr/>
            </p:nvSpPr>
            <p:spPr>
              <a:xfrm>
                <a:off x="8559706" y="5350911"/>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p20"/>
              <p:cNvSpPr/>
              <p:nvPr/>
            </p:nvSpPr>
            <p:spPr>
              <a:xfrm>
                <a:off x="8559706" y="3828883"/>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20"/>
              <p:cNvSpPr/>
              <p:nvPr/>
            </p:nvSpPr>
            <p:spPr>
              <a:xfrm>
                <a:off x="8296189"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20"/>
              <p:cNvSpPr/>
              <p:nvPr/>
            </p:nvSpPr>
            <p:spPr>
              <a:xfrm>
                <a:off x="8559706" y="5788926"/>
                <a:ext cx="119780" cy="118963"/>
              </a:xfrm>
              <a:custGeom>
                <a:avLst/>
                <a:gdLst/>
                <a:ahLst/>
                <a:cxnLst/>
                <a:rect l="l" t="t" r="r" b="b"/>
                <a:pathLst>
                  <a:path w="440" h="437" extrusionOk="0">
                    <a:moveTo>
                      <a:pt x="220" y="0"/>
                    </a:moveTo>
                    <a:cubicBezTo>
                      <a:pt x="98" y="0"/>
                      <a:pt x="1" y="98"/>
                      <a:pt x="1" y="218"/>
                    </a:cubicBezTo>
                    <a:cubicBezTo>
                      <a:pt x="1" y="340"/>
                      <a:pt x="99" y="436"/>
                      <a:pt x="220" y="436"/>
                    </a:cubicBezTo>
                    <a:cubicBezTo>
                      <a:pt x="340" y="436"/>
                      <a:pt x="439" y="339"/>
                      <a:pt x="439" y="218"/>
                    </a:cubicBezTo>
                    <a:cubicBezTo>
                      <a:pt x="439"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20"/>
              <p:cNvSpPr/>
              <p:nvPr/>
            </p:nvSpPr>
            <p:spPr>
              <a:xfrm>
                <a:off x="8296189"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20"/>
              <p:cNvSpPr/>
              <p:nvPr/>
            </p:nvSpPr>
            <p:spPr>
              <a:xfrm>
                <a:off x="8559706" y="4043126"/>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39"/>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20"/>
              <p:cNvSpPr/>
              <p:nvPr/>
            </p:nvSpPr>
            <p:spPr>
              <a:xfrm>
                <a:off x="8559706"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0" y="437"/>
                      <a:pt x="439" y="340"/>
                      <a:pt x="439" y="220"/>
                    </a:cubicBezTo>
                    <a:cubicBezTo>
                      <a:pt x="439"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20"/>
              <p:cNvSpPr/>
              <p:nvPr/>
            </p:nvSpPr>
            <p:spPr>
              <a:xfrm>
                <a:off x="8559706"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20"/>
              <p:cNvSpPr/>
              <p:nvPr/>
            </p:nvSpPr>
            <p:spPr>
              <a:xfrm>
                <a:off x="8032944"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20"/>
              <p:cNvSpPr/>
              <p:nvPr/>
            </p:nvSpPr>
            <p:spPr>
              <a:xfrm>
                <a:off x="8296189"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20"/>
              <p:cNvSpPr/>
              <p:nvPr/>
            </p:nvSpPr>
            <p:spPr>
              <a:xfrm>
                <a:off x="8032944"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1" name="Google Shape;7201;p20"/>
              <p:cNvSpPr/>
              <p:nvPr/>
            </p:nvSpPr>
            <p:spPr>
              <a:xfrm>
                <a:off x="8032944" y="7096711"/>
                <a:ext cx="119508" cy="119236"/>
              </a:xfrm>
              <a:custGeom>
                <a:avLst/>
                <a:gdLst/>
                <a:ahLst/>
                <a:cxnLst/>
                <a:rect l="l" t="t" r="r" b="b"/>
                <a:pathLst>
                  <a:path w="439" h="438" extrusionOk="0">
                    <a:moveTo>
                      <a:pt x="220" y="0"/>
                    </a:moveTo>
                    <a:cubicBezTo>
                      <a:pt x="98" y="0"/>
                      <a:pt x="0" y="99"/>
                      <a:pt x="0" y="218"/>
                    </a:cubicBezTo>
                    <a:cubicBezTo>
                      <a:pt x="0" y="339"/>
                      <a:pt x="99" y="437"/>
                      <a:pt x="220" y="437"/>
                    </a:cubicBezTo>
                    <a:cubicBezTo>
                      <a:pt x="341" y="437"/>
                      <a:pt x="439" y="339"/>
                      <a:pt x="439" y="218"/>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20"/>
              <p:cNvSpPr/>
              <p:nvPr/>
            </p:nvSpPr>
            <p:spPr>
              <a:xfrm>
                <a:off x="8032944"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1" y="437"/>
                      <a:pt x="439" y="340"/>
                      <a:pt x="439" y="220"/>
                    </a:cubicBezTo>
                    <a:cubicBezTo>
                      <a:pt x="439" y="99"/>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3" name="Google Shape;7203;p20"/>
              <p:cNvSpPr/>
              <p:nvPr/>
            </p:nvSpPr>
            <p:spPr>
              <a:xfrm>
                <a:off x="8032944"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4" name="Google Shape;7204;p20"/>
              <p:cNvSpPr/>
              <p:nvPr/>
            </p:nvSpPr>
            <p:spPr>
              <a:xfrm>
                <a:off x="8032944"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39"/>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5" name="Google Shape;7205;p20"/>
              <p:cNvSpPr/>
              <p:nvPr/>
            </p:nvSpPr>
            <p:spPr>
              <a:xfrm>
                <a:off x="7505910"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20"/>
              <p:cNvSpPr/>
              <p:nvPr/>
            </p:nvSpPr>
            <p:spPr>
              <a:xfrm>
                <a:off x="7505910"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7" name="Google Shape;7207;p20"/>
              <p:cNvSpPr/>
              <p:nvPr/>
            </p:nvSpPr>
            <p:spPr>
              <a:xfrm>
                <a:off x="8559706" y="7096167"/>
                <a:ext cx="119780" cy="118691"/>
              </a:xfrm>
              <a:custGeom>
                <a:avLst/>
                <a:gdLst/>
                <a:ahLst/>
                <a:cxnLst/>
                <a:rect l="l" t="t" r="r" b="b"/>
                <a:pathLst>
                  <a:path w="440" h="436" extrusionOk="0">
                    <a:moveTo>
                      <a:pt x="220" y="1"/>
                    </a:moveTo>
                    <a:cubicBezTo>
                      <a:pt x="98" y="1"/>
                      <a:pt x="1" y="98"/>
                      <a:pt x="1" y="219"/>
                    </a:cubicBezTo>
                    <a:cubicBezTo>
                      <a:pt x="1" y="332"/>
                      <a:pt x="85" y="425"/>
                      <a:pt x="194" y="435"/>
                    </a:cubicBezTo>
                    <a:cubicBezTo>
                      <a:pt x="261" y="409"/>
                      <a:pt x="327" y="382"/>
                      <a:pt x="392" y="353"/>
                    </a:cubicBezTo>
                    <a:cubicBezTo>
                      <a:pt x="421" y="315"/>
                      <a:pt x="438" y="269"/>
                      <a:pt x="438"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8" name="Google Shape;7208;p20"/>
              <p:cNvSpPr/>
              <p:nvPr/>
            </p:nvSpPr>
            <p:spPr>
              <a:xfrm>
                <a:off x="7505910"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9" name="Google Shape;7209;p20"/>
              <p:cNvSpPr/>
              <p:nvPr/>
            </p:nvSpPr>
            <p:spPr>
              <a:xfrm>
                <a:off x="9051895" y="6877567"/>
                <a:ext cx="93102" cy="83029"/>
              </a:xfrm>
              <a:custGeom>
                <a:avLst/>
                <a:gdLst/>
                <a:ahLst/>
                <a:cxnLst/>
                <a:rect l="l" t="t" r="r" b="b"/>
                <a:pathLst>
                  <a:path w="342" h="305" extrusionOk="0">
                    <a:moveTo>
                      <a:pt x="218" y="1"/>
                    </a:moveTo>
                    <a:cubicBezTo>
                      <a:pt x="98" y="1"/>
                      <a:pt x="0" y="98"/>
                      <a:pt x="0" y="219"/>
                    </a:cubicBezTo>
                    <a:cubicBezTo>
                      <a:pt x="0" y="249"/>
                      <a:pt x="5" y="278"/>
                      <a:pt x="17" y="305"/>
                    </a:cubicBezTo>
                    <a:cubicBezTo>
                      <a:pt x="129" y="219"/>
                      <a:pt x="237" y="130"/>
                      <a:pt x="341" y="38"/>
                    </a:cubicBezTo>
                    <a:cubicBezTo>
                      <a:pt x="306" y="15"/>
                      <a:pt x="265"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0" name="Google Shape;7210;p20"/>
              <p:cNvSpPr/>
              <p:nvPr/>
            </p:nvSpPr>
            <p:spPr>
              <a:xfrm>
                <a:off x="8794367" y="7096167"/>
                <a:ext cx="60707" cy="34301"/>
              </a:xfrm>
              <a:custGeom>
                <a:avLst/>
                <a:gdLst/>
                <a:ahLst/>
                <a:cxnLst/>
                <a:rect l="l" t="t" r="r" b="b"/>
                <a:pathLst>
                  <a:path w="223" h="126" extrusionOk="0">
                    <a:moveTo>
                      <a:pt x="198" y="1"/>
                    </a:moveTo>
                    <a:cubicBezTo>
                      <a:pt x="111" y="1"/>
                      <a:pt x="36" y="52"/>
                      <a:pt x="0" y="125"/>
                    </a:cubicBezTo>
                    <a:cubicBezTo>
                      <a:pt x="75" y="87"/>
                      <a:pt x="148" y="45"/>
                      <a:pt x="222" y="2"/>
                    </a:cubicBezTo>
                    <a:cubicBezTo>
                      <a:pt x="215" y="2"/>
                      <a:pt x="205" y="1"/>
                      <a:pt x="1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1" name="Google Shape;7211;p20"/>
              <p:cNvSpPr/>
              <p:nvPr/>
            </p:nvSpPr>
            <p:spPr>
              <a:xfrm>
                <a:off x="8040022" y="7315310"/>
                <a:ext cx="98819" cy="31306"/>
              </a:xfrm>
              <a:custGeom>
                <a:avLst/>
                <a:gdLst/>
                <a:ahLst/>
                <a:cxnLst/>
                <a:rect l="l" t="t" r="r" b="b"/>
                <a:pathLst>
                  <a:path w="363" h="115" extrusionOk="0">
                    <a:moveTo>
                      <a:pt x="194" y="0"/>
                    </a:moveTo>
                    <a:cubicBezTo>
                      <a:pt x="112" y="0"/>
                      <a:pt x="37" y="46"/>
                      <a:pt x="0" y="115"/>
                    </a:cubicBezTo>
                    <a:cubicBezTo>
                      <a:pt x="122" y="106"/>
                      <a:pt x="242" y="95"/>
                      <a:pt x="363" y="80"/>
                    </a:cubicBezTo>
                    <a:cubicBezTo>
                      <a:pt x="323" y="30"/>
                      <a:pt x="262"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2" name="Google Shape;7212;p20"/>
              <p:cNvSpPr/>
              <p:nvPr/>
            </p:nvSpPr>
            <p:spPr>
              <a:xfrm>
                <a:off x="8032944"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20"/>
              <p:cNvSpPr/>
              <p:nvPr/>
            </p:nvSpPr>
            <p:spPr>
              <a:xfrm>
                <a:off x="8032944"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20"/>
              <p:cNvSpPr/>
              <p:nvPr/>
            </p:nvSpPr>
            <p:spPr>
              <a:xfrm>
                <a:off x="8032944"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20"/>
              <p:cNvSpPr/>
              <p:nvPr/>
            </p:nvSpPr>
            <p:spPr>
              <a:xfrm>
                <a:off x="8032944"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1"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20"/>
              <p:cNvSpPr/>
              <p:nvPr/>
            </p:nvSpPr>
            <p:spPr>
              <a:xfrm>
                <a:off x="8033217" y="3611645"/>
                <a:ext cx="119236" cy="118147"/>
              </a:xfrm>
              <a:custGeom>
                <a:avLst/>
                <a:gdLst/>
                <a:ahLst/>
                <a:cxnLst/>
                <a:rect l="l" t="t" r="r" b="b"/>
                <a:pathLst>
                  <a:path w="438" h="434" extrusionOk="0">
                    <a:moveTo>
                      <a:pt x="183" y="0"/>
                    </a:moveTo>
                    <a:cubicBezTo>
                      <a:pt x="79" y="16"/>
                      <a:pt x="1" y="107"/>
                      <a:pt x="1" y="215"/>
                    </a:cubicBezTo>
                    <a:cubicBezTo>
                      <a:pt x="1" y="337"/>
                      <a:pt x="98" y="433"/>
                      <a:pt x="219" y="433"/>
                    </a:cubicBezTo>
                    <a:cubicBezTo>
                      <a:pt x="340" y="433"/>
                      <a:pt x="438" y="336"/>
                      <a:pt x="438" y="215"/>
                    </a:cubicBezTo>
                    <a:cubicBezTo>
                      <a:pt x="438" y="122"/>
                      <a:pt x="378" y="42"/>
                      <a:pt x="296" y="10"/>
                    </a:cubicBezTo>
                    <a:lnTo>
                      <a:pt x="1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20"/>
              <p:cNvSpPr/>
              <p:nvPr/>
            </p:nvSpPr>
            <p:spPr>
              <a:xfrm>
                <a:off x="8296189" y="3644312"/>
                <a:ext cx="119780" cy="85479"/>
              </a:xfrm>
              <a:custGeom>
                <a:avLst/>
                <a:gdLst/>
                <a:ahLst/>
                <a:cxnLst/>
                <a:rect l="l" t="t" r="r" b="b"/>
                <a:pathLst>
                  <a:path w="440" h="314" extrusionOk="0">
                    <a:moveTo>
                      <a:pt x="24" y="1"/>
                    </a:moveTo>
                    <a:cubicBezTo>
                      <a:pt x="9" y="30"/>
                      <a:pt x="1" y="61"/>
                      <a:pt x="1" y="95"/>
                    </a:cubicBezTo>
                    <a:cubicBezTo>
                      <a:pt x="2" y="216"/>
                      <a:pt x="100" y="313"/>
                      <a:pt x="220" y="313"/>
                    </a:cubicBezTo>
                    <a:cubicBezTo>
                      <a:pt x="339" y="313"/>
                      <a:pt x="435" y="219"/>
                      <a:pt x="440" y="103"/>
                    </a:cubicBezTo>
                    <a:cubicBezTo>
                      <a:pt x="303" y="65"/>
                      <a:pt x="163" y="31"/>
                      <a:pt x="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8" name="Google Shape;7218;p20"/>
              <p:cNvSpPr/>
              <p:nvPr/>
            </p:nvSpPr>
            <p:spPr>
              <a:xfrm>
                <a:off x="8032944"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1" y="438"/>
                      <a:pt x="439" y="339"/>
                      <a:pt x="439" y="220"/>
                    </a:cubicBezTo>
                    <a:cubicBezTo>
                      <a:pt x="439" y="99"/>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9" name="Google Shape;7219;p20"/>
              <p:cNvSpPr/>
              <p:nvPr/>
            </p:nvSpPr>
            <p:spPr>
              <a:xfrm>
                <a:off x="8032944"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20"/>
              <p:cNvSpPr/>
              <p:nvPr/>
            </p:nvSpPr>
            <p:spPr>
              <a:xfrm>
                <a:off x="8032944"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20"/>
              <p:cNvSpPr/>
              <p:nvPr/>
            </p:nvSpPr>
            <p:spPr>
              <a:xfrm>
                <a:off x="8032944"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1" y="437"/>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20"/>
              <p:cNvSpPr/>
              <p:nvPr/>
            </p:nvSpPr>
            <p:spPr>
              <a:xfrm>
                <a:off x="8032944"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1" y="438"/>
                      <a:pt x="439" y="340"/>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20"/>
              <p:cNvSpPr/>
              <p:nvPr/>
            </p:nvSpPr>
            <p:spPr>
              <a:xfrm>
                <a:off x="8032944"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1" y="436"/>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20"/>
              <p:cNvSpPr/>
              <p:nvPr/>
            </p:nvSpPr>
            <p:spPr>
              <a:xfrm>
                <a:off x="9051895" y="4480597"/>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20"/>
              <p:cNvSpPr/>
              <p:nvPr/>
            </p:nvSpPr>
            <p:spPr>
              <a:xfrm>
                <a:off x="9578657" y="6226397"/>
                <a:ext cx="51451" cy="90380"/>
              </a:xfrm>
              <a:custGeom>
                <a:avLst/>
                <a:gdLst/>
                <a:ahLst/>
                <a:cxnLst/>
                <a:rect l="l" t="t" r="r" b="b"/>
                <a:pathLst>
                  <a:path w="189" h="332" extrusionOk="0">
                    <a:moveTo>
                      <a:pt x="188" y="0"/>
                    </a:moveTo>
                    <a:lnTo>
                      <a:pt x="188" y="0"/>
                    </a:lnTo>
                    <a:cubicBezTo>
                      <a:pt x="82" y="16"/>
                      <a:pt x="1" y="108"/>
                      <a:pt x="1" y="217"/>
                    </a:cubicBezTo>
                    <a:cubicBezTo>
                      <a:pt x="1" y="258"/>
                      <a:pt x="12" y="297"/>
                      <a:pt x="32" y="332"/>
                    </a:cubicBezTo>
                    <a:cubicBezTo>
                      <a:pt x="87" y="223"/>
                      <a:pt x="138" y="114"/>
                      <a:pt x="1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20"/>
              <p:cNvSpPr/>
              <p:nvPr/>
            </p:nvSpPr>
            <p:spPr>
              <a:xfrm>
                <a:off x="9578657"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20"/>
              <p:cNvSpPr/>
              <p:nvPr/>
            </p:nvSpPr>
            <p:spPr>
              <a:xfrm>
                <a:off x="9315140" y="4269620"/>
                <a:ext cx="102902" cy="111886"/>
              </a:xfrm>
              <a:custGeom>
                <a:avLst/>
                <a:gdLst/>
                <a:ahLst/>
                <a:cxnLst/>
                <a:rect l="l" t="t" r="r" b="b"/>
                <a:pathLst>
                  <a:path w="378" h="411" extrusionOk="0">
                    <a:moveTo>
                      <a:pt x="110" y="0"/>
                    </a:moveTo>
                    <a:cubicBezTo>
                      <a:pt x="45" y="41"/>
                      <a:pt x="1" y="112"/>
                      <a:pt x="1" y="193"/>
                    </a:cubicBezTo>
                    <a:cubicBezTo>
                      <a:pt x="1" y="314"/>
                      <a:pt x="98" y="410"/>
                      <a:pt x="219" y="410"/>
                    </a:cubicBezTo>
                    <a:cubicBezTo>
                      <a:pt x="282" y="410"/>
                      <a:pt x="339" y="385"/>
                      <a:pt x="378" y="342"/>
                    </a:cubicBezTo>
                    <a:cubicBezTo>
                      <a:pt x="292" y="224"/>
                      <a:pt x="203" y="112"/>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20"/>
              <p:cNvSpPr/>
              <p:nvPr/>
            </p:nvSpPr>
            <p:spPr>
              <a:xfrm>
                <a:off x="8559706" y="6225853"/>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20"/>
              <p:cNvSpPr/>
              <p:nvPr/>
            </p:nvSpPr>
            <p:spPr>
              <a:xfrm>
                <a:off x="9315140"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20"/>
              <p:cNvSpPr/>
              <p:nvPr/>
            </p:nvSpPr>
            <p:spPr>
              <a:xfrm>
                <a:off x="9315140" y="4699197"/>
                <a:ext cx="119508" cy="119508"/>
              </a:xfrm>
              <a:custGeom>
                <a:avLst/>
                <a:gdLst/>
                <a:ahLst/>
                <a:cxnLst/>
                <a:rect l="l" t="t" r="r" b="b"/>
                <a:pathLst>
                  <a:path w="439" h="439" extrusionOk="0">
                    <a:moveTo>
                      <a:pt x="219" y="1"/>
                    </a:moveTo>
                    <a:cubicBezTo>
                      <a:pt x="97" y="1"/>
                      <a:pt x="1" y="100"/>
                      <a:pt x="1" y="220"/>
                    </a:cubicBezTo>
                    <a:cubicBezTo>
                      <a:pt x="1" y="341"/>
                      <a:pt x="98" y="438"/>
                      <a:pt x="219" y="438"/>
                    </a:cubicBezTo>
                    <a:cubicBezTo>
                      <a:pt x="339" y="438"/>
                      <a:pt x="438" y="341"/>
                      <a:pt x="438" y="220"/>
                    </a:cubicBezTo>
                    <a:cubicBezTo>
                      <a:pt x="438"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20"/>
              <p:cNvSpPr/>
              <p:nvPr/>
            </p:nvSpPr>
            <p:spPr>
              <a:xfrm>
                <a:off x="9051895" y="6225853"/>
                <a:ext cx="119508" cy="119508"/>
              </a:xfrm>
              <a:custGeom>
                <a:avLst/>
                <a:gdLst/>
                <a:ahLst/>
                <a:cxnLst/>
                <a:rect l="l" t="t" r="r" b="b"/>
                <a:pathLst>
                  <a:path w="439" h="439" extrusionOk="0">
                    <a:moveTo>
                      <a:pt x="218" y="1"/>
                    </a:moveTo>
                    <a:cubicBezTo>
                      <a:pt x="96" y="1"/>
                      <a:pt x="0" y="98"/>
                      <a:pt x="0" y="219"/>
                    </a:cubicBezTo>
                    <a:cubicBezTo>
                      <a:pt x="0" y="341"/>
                      <a:pt x="98" y="438"/>
                      <a:pt x="218" y="438"/>
                    </a:cubicBezTo>
                    <a:cubicBezTo>
                      <a:pt x="339" y="438"/>
                      <a:pt x="438" y="339"/>
                      <a:pt x="438" y="219"/>
                    </a:cubicBezTo>
                    <a:cubicBezTo>
                      <a:pt x="439" y="98"/>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20"/>
              <p:cNvSpPr/>
              <p:nvPr/>
            </p:nvSpPr>
            <p:spPr>
              <a:xfrm>
                <a:off x="9315140"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40" y="99"/>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20"/>
              <p:cNvSpPr/>
              <p:nvPr/>
            </p:nvSpPr>
            <p:spPr>
              <a:xfrm>
                <a:off x="9051895"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20"/>
              <p:cNvSpPr/>
              <p:nvPr/>
            </p:nvSpPr>
            <p:spPr>
              <a:xfrm>
                <a:off x="9051895"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20"/>
              <p:cNvSpPr/>
              <p:nvPr/>
            </p:nvSpPr>
            <p:spPr>
              <a:xfrm>
                <a:off x="9051895"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9" y="438"/>
                      <a:pt x="438" y="339"/>
                      <a:pt x="438" y="220"/>
                    </a:cubicBezTo>
                    <a:cubicBezTo>
                      <a:pt x="438" y="200"/>
                      <a:pt x="433" y="182"/>
                      <a:pt x="430" y="163"/>
                    </a:cubicBezTo>
                    <a:cubicBezTo>
                      <a:pt x="369" y="108"/>
                      <a:pt x="308" y="55"/>
                      <a:pt x="245" y="1"/>
                    </a:cubicBezTo>
                    <a:cubicBezTo>
                      <a:pt x="243" y="1"/>
                      <a:pt x="240" y="2"/>
                      <a:pt x="238" y="2"/>
                    </a:cubicBezTo>
                    <a:cubicBezTo>
                      <a:pt x="232" y="2"/>
                      <a:pt x="226"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20"/>
              <p:cNvSpPr/>
              <p:nvPr/>
            </p:nvSpPr>
            <p:spPr>
              <a:xfrm>
                <a:off x="9578657" y="4702463"/>
                <a:ext cx="86024" cy="116241"/>
              </a:xfrm>
              <a:custGeom>
                <a:avLst/>
                <a:gdLst/>
                <a:ahLst/>
                <a:cxnLst/>
                <a:rect l="l" t="t" r="r" b="b"/>
                <a:pathLst>
                  <a:path w="316" h="427" extrusionOk="0">
                    <a:moveTo>
                      <a:pt x="147" y="0"/>
                    </a:moveTo>
                    <a:cubicBezTo>
                      <a:pt x="61" y="32"/>
                      <a:pt x="1" y="114"/>
                      <a:pt x="1" y="208"/>
                    </a:cubicBezTo>
                    <a:cubicBezTo>
                      <a:pt x="1" y="330"/>
                      <a:pt x="98" y="426"/>
                      <a:pt x="219" y="426"/>
                    </a:cubicBezTo>
                    <a:cubicBezTo>
                      <a:pt x="253" y="426"/>
                      <a:pt x="284" y="417"/>
                      <a:pt x="316" y="403"/>
                    </a:cubicBezTo>
                    <a:cubicBezTo>
                      <a:pt x="263" y="267"/>
                      <a:pt x="208" y="132"/>
                      <a:pt x="1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20"/>
              <p:cNvSpPr/>
              <p:nvPr/>
            </p:nvSpPr>
            <p:spPr>
              <a:xfrm>
                <a:off x="9051895"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39" y="438"/>
                      <a:pt x="438" y="339"/>
                      <a:pt x="438" y="219"/>
                    </a:cubicBezTo>
                    <a:cubicBezTo>
                      <a:pt x="438" y="98"/>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20"/>
              <p:cNvSpPr/>
              <p:nvPr/>
            </p:nvSpPr>
            <p:spPr>
              <a:xfrm>
                <a:off x="9578657"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20"/>
              <p:cNvSpPr/>
              <p:nvPr/>
            </p:nvSpPr>
            <p:spPr>
              <a:xfrm>
                <a:off x="9315140"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40" y="98"/>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20"/>
              <p:cNvSpPr/>
              <p:nvPr/>
            </p:nvSpPr>
            <p:spPr>
              <a:xfrm>
                <a:off x="9578657"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20"/>
              <p:cNvSpPr/>
              <p:nvPr/>
            </p:nvSpPr>
            <p:spPr>
              <a:xfrm>
                <a:off x="9051895" y="5788926"/>
                <a:ext cx="119508" cy="118963"/>
              </a:xfrm>
              <a:custGeom>
                <a:avLst/>
                <a:gdLst/>
                <a:ahLst/>
                <a:cxnLst/>
                <a:rect l="l" t="t" r="r" b="b"/>
                <a:pathLst>
                  <a:path w="439" h="437" extrusionOk="0">
                    <a:moveTo>
                      <a:pt x="218" y="0"/>
                    </a:moveTo>
                    <a:cubicBezTo>
                      <a:pt x="96" y="0"/>
                      <a:pt x="0" y="98"/>
                      <a:pt x="0" y="218"/>
                    </a:cubicBezTo>
                    <a:cubicBezTo>
                      <a:pt x="0" y="340"/>
                      <a:pt x="98" y="436"/>
                      <a:pt x="218" y="436"/>
                    </a:cubicBezTo>
                    <a:cubicBezTo>
                      <a:pt x="339" y="436"/>
                      <a:pt x="438" y="339"/>
                      <a:pt x="438" y="218"/>
                    </a:cubicBezTo>
                    <a:cubicBezTo>
                      <a:pt x="439" y="96"/>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20"/>
              <p:cNvSpPr/>
              <p:nvPr/>
            </p:nvSpPr>
            <p:spPr>
              <a:xfrm>
                <a:off x="9578657"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20"/>
              <p:cNvSpPr/>
              <p:nvPr/>
            </p:nvSpPr>
            <p:spPr>
              <a:xfrm>
                <a:off x="9578657"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4" name="Google Shape;7244;p20"/>
              <p:cNvSpPr/>
              <p:nvPr/>
            </p:nvSpPr>
            <p:spPr>
              <a:xfrm>
                <a:off x="9315140" y="6659512"/>
                <a:ext cx="50362" cy="59346"/>
              </a:xfrm>
              <a:custGeom>
                <a:avLst/>
                <a:gdLst/>
                <a:ahLst/>
                <a:cxnLst/>
                <a:rect l="l" t="t" r="r" b="b"/>
                <a:pathLst>
                  <a:path w="185" h="218" extrusionOk="0">
                    <a:moveTo>
                      <a:pt x="184" y="1"/>
                    </a:moveTo>
                    <a:lnTo>
                      <a:pt x="184" y="1"/>
                    </a:lnTo>
                    <a:cubicBezTo>
                      <a:pt x="81" y="18"/>
                      <a:pt x="1" y="108"/>
                      <a:pt x="1" y="217"/>
                    </a:cubicBezTo>
                    <a:cubicBezTo>
                      <a:pt x="63" y="147"/>
                      <a:pt x="124" y="74"/>
                      <a:pt x="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5" name="Google Shape;7245;p20"/>
              <p:cNvSpPr/>
              <p:nvPr/>
            </p:nvSpPr>
            <p:spPr>
              <a:xfrm>
                <a:off x="9315140" y="6444452"/>
                <a:ext cx="119508" cy="119236"/>
              </a:xfrm>
              <a:custGeom>
                <a:avLst/>
                <a:gdLst/>
                <a:ahLst/>
                <a:cxnLst/>
                <a:rect l="l" t="t" r="r" b="b"/>
                <a:pathLst>
                  <a:path w="439" h="438" extrusionOk="0">
                    <a:moveTo>
                      <a:pt x="219" y="1"/>
                    </a:moveTo>
                    <a:cubicBezTo>
                      <a:pt x="97" y="1"/>
                      <a:pt x="1" y="98"/>
                      <a:pt x="1" y="219"/>
                    </a:cubicBezTo>
                    <a:cubicBezTo>
                      <a:pt x="1" y="339"/>
                      <a:pt x="98" y="438"/>
                      <a:pt x="219" y="438"/>
                    </a:cubicBezTo>
                    <a:cubicBezTo>
                      <a:pt x="339" y="438"/>
                      <a:pt x="438" y="339"/>
                      <a:pt x="438" y="219"/>
                    </a:cubicBezTo>
                    <a:cubicBezTo>
                      <a:pt x="438" y="98"/>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6" name="Google Shape;7246;p20"/>
              <p:cNvSpPr/>
              <p:nvPr/>
            </p:nvSpPr>
            <p:spPr>
              <a:xfrm>
                <a:off x="9315140"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7" name="Google Shape;7247;p20"/>
              <p:cNvSpPr/>
              <p:nvPr/>
            </p:nvSpPr>
            <p:spPr>
              <a:xfrm>
                <a:off x="9315140"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40"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8" name="Google Shape;7248;p20"/>
              <p:cNvSpPr/>
              <p:nvPr/>
            </p:nvSpPr>
            <p:spPr>
              <a:xfrm>
                <a:off x="9315140"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40" y="96"/>
                      <a:pt x="341"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9" name="Google Shape;7249;p20"/>
              <p:cNvSpPr/>
              <p:nvPr/>
            </p:nvSpPr>
            <p:spPr>
              <a:xfrm>
                <a:off x="9315140"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40" y="96"/>
                      <a:pt x="341"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0" name="Google Shape;7250;p20"/>
              <p:cNvSpPr/>
              <p:nvPr/>
            </p:nvSpPr>
            <p:spPr>
              <a:xfrm>
                <a:off x="9315140" y="6007526"/>
                <a:ext cx="119508" cy="119236"/>
              </a:xfrm>
              <a:custGeom>
                <a:avLst/>
                <a:gdLst/>
                <a:ahLst/>
                <a:cxnLst/>
                <a:rect l="l" t="t" r="r" b="b"/>
                <a:pathLst>
                  <a:path w="439" h="438" extrusionOk="0">
                    <a:moveTo>
                      <a:pt x="219" y="0"/>
                    </a:moveTo>
                    <a:cubicBezTo>
                      <a:pt x="97" y="0"/>
                      <a:pt x="1" y="98"/>
                      <a:pt x="1" y="218"/>
                    </a:cubicBezTo>
                    <a:cubicBezTo>
                      <a:pt x="1" y="338"/>
                      <a:pt x="98" y="437"/>
                      <a:pt x="219" y="437"/>
                    </a:cubicBezTo>
                    <a:cubicBezTo>
                      <a:pt x="339" y="437"/>
                      <a:pt x="438" y="338"/>
                      <a:pt x="438" y="218"/>
                    </a:cubicBezTo>
                    <a:cubicBezTo>
                      <a:pt x="438" y="98"/>
                      <a:pt x="341"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1" name="Google Shape;7251;p20"/>
              <p:cNvSpPr/>
              <p:nvPr/>
            </p:nvSpPr>
            <p:spPr>
              <a:xfrm>
                <a:off x="9578657" y="6007526"/>
                <a:ext cx="117330" cy="119236"/>
              </a:xfrm>
              <a:custGeom>
                <a:avLst/>
                <a:gdLst/>
                <a:ahLst/>
                <a:cxnLst/>
                <a:rect l="l" t="t" r="r" b="b"/>
                <a:pathLst>
                  <a:path w="431" h="438" extrusionOk="0">
                    <a:moveTo>
                      <a:pt x="219" y="0"/>
                    </a:moveTo>
                    <a:cubicBezTo>
                      <a:pt x="97" y="0"/>
                      <a:pt x="1" y="98"/>
                      <a:pt x="1" y="218"/>
                    </a:cubicBezTo>
                    <a:cubicBezTo>
                      <a:pt x="1" y="338"/>
                      <a:pt x="98" y="437"/>
                      <a:pt x="219" y="437"/>
                    </a:cubicBezTo>
                    <a:cubicBezTo>
                      <a:pt x="269" y="437"/>
                      <a:pt x="316" y="419"/>
                      <a:pt x="352" y="391"/>
                    </a:cubicBezTo>
                    <a:cubicBezTo>
                      <a:pt x="378" y="317"/>
                      <a:pt x="405" y="240"/>
                      <a:pt x="431" y="162"/>
                    </a:cubicBezTo>
                    <a:cubicBezTo>
                      <a:pt x="406" y="69"/>
                      <a:pt x="32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2" name="Google Shape;7252;p20"/>
              <p:cNvSpPr/>
              <p:nvPr/>
            </p:nvSpPr>
            <p:spPr>
              <a:xfrm>
                <a:off x="8788378"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3" name="Google Shape;7253;p20"/>
              <p:cNvSpPr/>
              <p:nvPr/>
            </p:nvSpPr>
            <p:spPr>
              <a:xfrm>
                <a:off x="8788378"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4" name="Google Shape;7254;p20"/>
              <p:cNvSpPr/>
              <p:nvPr/>
            </p:nvSpPr>
            <p:spPr>
              <a:xfrm>
                <a:off x="8788378"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p20"/>
              <p:cNvSpPr/>
              <p:nvPr/>
            </p:nvSpPr>
            <p:spPr>
              <a:xfrm>
                <a:off x="8788378"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20"/>
              <p:cNvSpPr/>
              <p:nvPr/>
            </p:nvSpPr>
            <p:spPr>
              <a:xfrm>
                <a:off x="8788378"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20"/>
              <p:cNvSpPr/>
              <p:nvPr/>
            </p:nvSpPr>
            <p:spPr>
              <a:xfrm>
                <a:off x="8788378"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20"/>
              <p:cNvSpPr/>
              <p:nvPr/>
            </p:nvSpPr>
            <p:spPr>
              <a:xfrm>
                <a:off x="8788378"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20"/>
              <p:cNvSpPr/>
              <p:nvPr/>
            </p:nvSpPr>
            <p:spPr>
              <a:xfrm>
                <a:off x="8559706" y="6877567"/>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20"/>
              <p:cNvSpPr/>
              <p:nvPr/>
            </p:nvSpPr>
            <p:spPr>
              <a:xfrm>
                <a:off x="8559706" y="6444452"/>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0" y="438"/>
                      <a:pt x="439" y="339"/>
                      <a:pt x="439"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20"/>
              <p:cNvSpPr/>
              <p:nvPr/>
            </p:nvSpPr>
            <p:spPr>
              <a:xfrm>
                <a:off x="8788378" y="4043126"/>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39"/>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20"/>
              <p:cNvSpPr/>
              <p:nvPr/>
            </p:nvSpPr>
            <p:spPr>
              <a:xfrm>
                <a:off x="8788378" y="3836777"/>
                <a:ext cx="119236" cy="111613"/>
              </a:xfrm>
              <a:custGeom>
                <a:avLst/>
                <a:gdLst/>
                <a:ahLst/>
                <a:cxnLst/>
                <a:rect l="l" t="t" r="r" b="b"/>
                <a:pathLst>
                  <a:path w="438" h="410" extrusionOk="0">
                    <a:moveTo>
                      <a:pt x="110" y="1"/>
                    </a:moveTo>
                    <a:cubicBezTo>
                      <a:pt x="45" y="39"/>
                      <a:pt x="1" y="111"/>
                      <a:pt x="1" y="191"/>
                    </a:cubicBezTo>
                    <a:cubicBezTo>
                      <a:pt x="1" y="313"/>
                      <a:pt x="98" y="409"/>
                      <a:pt x="219" y="409"/>
                    </a:cubicBezTo>
                    <a:cubicBezTo>
                      <a:pt x="339" y="409"/>
                      <a:pt x="435" y="313"/>
                      <a:pt x="438" y="194"/>
                    </a:cubicBezTo>
                    <a:cubicBezTo>
                      <a:pt x="330" y="127"/>
                      <a:pt x="220" y="62"/>
                      <a:pt x="1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20"/>
              <p:cNvSpPr/>
              <p:nvPr/>
            </p:nvSpPr>
            <p:spPr>
              <a:xfrm>
                <a:off x="8559706"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20"/>
              <p:cNvSpPr/>
              <p:nvPr/>
            </p:nvSpPr>
            <p:spPr>
              <a:xfrm>
                <a:off x="9051895"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9" y="438"/>
                      <a:pt x="438" y="341"/>
                      <a:pt x="438" y="220"/>
                    </a:cubicBezTo>
                    <a:cubicBezTo>
                      <a:pt x="438"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20"/>
              <p:cNvSpPr/>
              <p:nvPr/>
            </p:nvSpPr>
            <p:spPr>
              <a:xfrm>
                <a:off x="8788378"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6" name="Google Shape;7266;p20"/>
              <p:cNvSpPr/>
              <p:nvPr/>
            </p:nvSpPr>
            <p:spPr>
              <a:xfrm>
                <a:off x="9051895" y="4917796"/>
                <a:ext cx="119508" cy="119236"/>
              </a:xfrm>
              <a:custGeom>
                <a:avLst/>
                <a:gdLst/>
                <a:ahLst/>
                <a:cxnLst/>
                <a:rect l="l" t="t" r="r" b="b"/>
                <a:pathLst>
                  <a:path w="439" h="438" extrusionOk="0">
                    <a:moveTo>
                      <a:pt x="218" y="1"/>
                    </a:moveTo>
                    <a:cubicBezTo>
                      <a:pt x="96" y="1"/>
                      <a:pt x="0" y="99"/>
                      <a:pt x="0" y="220"/>
                    </a:cubicBezTo>
                    <a:cubicBezTo>
                      <a:pt x="0" y="342"/>
                      <a:pt x="98" y="438"/>
                      <a:pt x="218" y="438"/>
                    </a:cubicBezTo>
                    <a:cubicBezTo>
                      <a:pt x="339" y="438"/>
                      <a:pt x="438" y="339"/>
                      <a:pt x="438" y="220"/>
                    </a:cubicBezTo>
                    <a:cubicBezTo>
                      <a:pt x="439" y="99"/>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7" name="Google Shape;7267;p20"/>
              <p:cNvSpPr/>
              <p:nvPr/>
            </p:nvSpPr>
            <p:spPr>
              <a:xfrm>
                <a:off x="7505910"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20"/>
              <p:cNvSpPr/>
              <p:nvPr/>
            </p:nvSpPr>
            <p:spPr>
              <a:xfrm>
                <a:off x="9051895"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39" y="437"/>
                      <a:pt x="438" y="340"/>
                      <a:pt x="438" y="220"/>
                    </a:cubicBezTo>
                    <a:cubicBezTo>
                      <a:pt x="438" y="99"/>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20"/>
              <p:cNvSpPr/>
              <p:nvPr/>
            </p:nvSpPr>
            <p:spPr>
              <a:xfrm>
                <a:off x="9051895" y="5350911"/>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20"/>
              <p:cNvSpPr/>
              <p:nvPr/>
            </p:nvSpPr>
            <p:spPr>
              <a:xfrm>
                <a:off x="9051895" y="5137212"/>
                <a:ext cx="119508" cy="119236"/>
              </a:xfrm>
              <a:custGeom>
                <a:avLst/>
                <a:gdLst/>
                <a:ahLst/>
                <a:cxnLst/>
                <a:rect l="l" t="t" r="r" b="b"/>
                <a:pathLst>
                  <a:path w="439" h="438" extrusionOk="0">
                    <a:moveTo>
                      <a:pt x="218" y="0"/>
                    </a:moveTo>
                    <a:cubicBezTo>
                      <a:pt x="96" y="0"/>
                      <a:pt x="0" y="98"/>
                      <a:pt x="0" y="218"/>
                    </a:cubicBezTo>
                    <a:cubicBezTo>
                      <a:pt x="0" y="340"/>
                      <a:pt x="98" y="437"/>
                      <a:pt x="218" y="437"/>
                    </a:cubicBezTo>
                    <a:cubicBezTo>
                      <a:pt x="339" y="437"/>
                      <a:pt x="438" y="339"/>
                      <a:pt x="438" y="218"/>
                    </a:cubicBezTo>
                    <a:cubicBezTo>
                      <a:pt x="439" y="96"/>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20"/>
              <p:cNvSpPr/>
              <p:nvPr/>
            </p:nvSpPr>
            <p:spPr>
              <a:xfrm>
                <a:off x="9051895" y="5569510"/>
                <a:ext cx="119508" cy="119236"/>
              </a:xfrm>
              <a:custGeom>
                <a:avLst/>
                <a:gdLst/>
                <a:ahLst/>
                <a:cxnLst/>
                <a:rect l="l" t="t" r="r" b="b"/>
                <a:pathLst>
                  <a:path w="439" h="438" extrusionOk="0">
                    <a:moveTo>
                      <a:pt x="218" y="1"/>
                    </a:moveTo>
                    <a:cubicBezTo>
                      <a:pt x="96" y="1"/>
                      <a:pt x="0" y="100"/>
                      <a:pt x="0" y="220"/>
                    </a:cubicBezTo>
                    <a:cubicBezTo>
                      <a:pt x="0" y="342"/>
                      <a:pt x="98" y="438"/>
                      <a:pt x="218" y="438"/>
                    </a:cubicBezTo>
                    <a:cubicBezTo>
                      <a:pt x="339" y="438"/>
                      <a:pt x="438" y="340"/>
                      <a:pt x="438" y="220"/>
                    </a:cubicBezTo>
                    <a:cubicBezTo>
                      <a:pt x="439"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20"/>
              <p:cNvSpPr/>
              <p:nvPr/>
            </p:nvSpPr>
            <p:spPr>
              <a:xfrm>
                <a:off x="8788378"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20"/>
              <p:cNvSpPr/>
              <p:nvPr/>
            </p:nvSpPr>
            <p:spPr>
              <a:xfrm>
                <a:off x="8788378"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20"/>
              <p:cNvSpPr/>
              <p:nvPr/>
            </p:nvSpPr>
            <p:spPr>
              <a:xfrm>
                <a:off x="8788378" y="6877567"/>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20"/>
              <p:cNvSpPr/>
              <p:nvPr/>
            </p:nvSpPr>
            <p:spPr>
              <a:xfrm>
                <a:off x="8788378" y="6659240"/>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6" name="Google Shape;7276;p20"/>
              <p:cNvSpPr/>
              <p:nvPr/>
            </p:nvSpPr>
            <p:spPr>
              <a:xfrm>
                <a:off x="8788378"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7" name="Google Shape;7277;p20"/>
              <p:cNvSpPr/>
              <p:nvPr/>
            </p:nvSpPr>
            <p:spPr>
              <a:xfrm>
                <a:off x="6224532"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38" y="437"/>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20"/>
              <p:cNvSpPr/>
              <p:nvPr/>
            </p:nvSpPr>
            <p:spPr>
              <a:xfrm>
                <a:off x="6224532"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38" y="436"/>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p20"/>
              <p:cNvSpPr/>
              <p:nvPr/>
            </p:nvSpPr>
            <p:spPr>
              <a:xfrm>
                <a:off x="6224532"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8" y="437"/>
                      <a:pt x="437" y="338"/>
                      <a:pt x="437" y="218"/>
                    </a:cubicBezTo>
                    <a:cubicBezTo>
                      <a:pt x="437" y="98"/>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20"/>
              <p:cNvSpPr/>
              <p:nvPr/>
            </p:nvSpPr>
            <p:spPr>
              <a:xfrm>
                <a:off x="6259649" y="4492031"/>
                <a:ext cx="84118" cy="108891"/>
              </a:xfrm>
              <a:custGeom>
                <a:avLst/>
                <a:gdLst/>
                <a:ahLst/>
                <a:cxnLst/>
                <a:rect l="l" t="t" r="r" b="b"/>
                <a:pathLst>
                  <a:path w="309" h="400" extrusionOk="0">
                    <a:moveTo>
                      <a:pt x="217" y="1"/>
                    </a:moveTo>
                    <a:cubicBezTo>
                      <a:pt x="139" y="124"/>
                      <a:pt x="67" y="250"/>
                      <a:pt x="0" y="379"/>
                    </a:cubicBezTo>
                    <a:cubicBezTo>
                      <a:pt x="26" y="392"/>
                      <a:pt x="57" y="399"/>
                      <a:pt x="89" y="399"/>
                    </a:cubicBezTo>
                    <a:cubicBezTo>
                      <a:pt x="209" y="396"/>
                      <a:pt x="308" y="300"/>
                      <a:pt x="308" y="178"/>
                    </a:cubicBezTo>
                    <a:cubicBezTo>
                      <a:pt x="308" y="105"/>
                      <a:pt x="272" y="41"/>
                      <a:pt x="2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20"/>
              <p:cNvSpPr/>
              <p:nvPr/>
            </p:nvSpPr>
            <p:spPr>
              <a:xfrm>
                <a:off x="6487777"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2" name="Google Shape;7282;p20"/>
              <p:cNvSpPr/>
              <p:nvPr/>
            </p:nvSpPr>
            <p:spPr>
              <a:xfrm>
                <a:off x="6487777"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20"/>
              <p:cNvSpPr/>
              <p:nvPr/>
            </p:nvSpPr>
            <p:spPr>
              <a:xfrm>
                <a:off x="6224532"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38" y="438"/>
                      <a:pt x="437" y="340"/>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20"/>
              <p:cNvSpPr/>
              <p:nvPr/>
            </p:nvSpPr>
            <p:spPr>
              <a:xfrm>
                <a:off x="6487777" y="4480597"/>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20"/>
              <p:cNvSpPr/>
              <p:nvPr/>
            </p:nvSpPr>
            <p:spPr>
              <a:xfrm>
                <a:off x="6041322" y="5573322"/>
                <a:ext cx="39473" cy="108619"/>
              </a:xfrm>
              <a:custGeom>
                <a:avLst/>
                <a:gdLst/>
                <a:ahLst/>
                <a:cxnLst/>
                <a:rect l="l" t="t" r="r" b="b"/>
                <a:pathLst>
                  <a:path w="145" h="399" extrusionOk="0">
                    <a:moveTo>
                      <a:pt x="1" y="1"/>
                    </a:moveTo>
                    <a:cubicBezTo>
                      <a:pt x="8" y="134"/>
                      <a:pt x="18" y="266"/>
                      <a:pt x="32" y="398"/>
                    </a:cubicBezTo>
                    <a:cubicBezTo>
                      <a:pt x="100" y="359"/>
                      <a:pt x="144" y="288"/>
                      <a:pt x="144" y="207"/>
                    </a:cubicBezTo>
                    <a:cubicBezTo>
                      <a:pt x="143" y="113"/>
                      <a:pt x="82" y="34"/>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20"/>
              <p:cNvSpPr/>
              <p:nvPr/>
            </p:nvSpPr>
            <p:spPr>
              <a:xfrm>
                <a:off x="6224532"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8"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7" name="Google Shape;7287;p20"/>
              <p:cNvSpPr/>
              <p:nvPr/>
            </p:nvSpPr>
            <p:spPr>
              <a:xfrm>
                <a:off x="6039144" y="5355811"/>
                <a:ext cx="41106" cy="111886"/>
              </a:xfrm>
              <a:custGeom>
                <a:avLst/>
                <a:gdLst/>
                <a:ahLst/>
                <a:cxnLst/>
                <a:rect l="l" t="t" r="r" b="b"/>
                <a:pathLst>
                  <a:path w="151" h="411" extrusionOk="0">
                    <a:moveTo>
                      <a:pt x="14" y="0"/>
                    </a:moveTo>
                    <a:cubicBezTo>
                      <a:pt x="4" y="136"/>
                      <a:pt x="2" y="272"/>
                      <a:pt x="0" y="410"/>
                    </a:cubicBezTo>
                    <a:cubicBezTo>
                      <a:pt x="88" y="381"/>
                      <a:pt x="151" y="298"/>
                      <a:pt x="151" y="202"/>
                    </a:cubicBezTo>
                    <a:cubicBezTo>
                      <a:pt x="151" y="110"/>
                      <a:pt x="93" y="32"/>
                      <a:pt x="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20"/>
              <p:cNvSpPr/>
              <p:nvPr/>
            </p:nvSpPr>
            <p:spPr>
              <a:xfrm>
                <a:off x="6052756" y="5157901"/>
                <a:ext cx="27495" cy="88746"/>
              </a:xfrm>
              <a:custGeom>
                <a:avLst/>
                <a:gdLst/>
                <a:ahLst/>
                <a:cxnLst/>
                <a:rect l="l" t="t" r="r" b="b"/>
                <a:pathLst>
                  <a:path w="101" h="326" extrusionOk="0">
                    <a:moveTo>
                      <a:pt x="48" y="0"/>
                    </a:moveTo>
                    <a:cubicBezTo>
                      <a:pt x="30" y="108"/>
                      <a:pt x="15" y="215"/>
                      <a:pt x="0" y="326"/>
                    </a:cubicBezTo>
                    <a:cubicBezTo>
                      <a:pt x="60" y="286"/>
                      <a:pt x="101" y="220"/>
                      <a:pt x="101" y="142"/>
                    </a:cubicBezTo>
                    <a:cubicBezTo>
                      <a:pt x="101" y="89"/>
                      <a:pt x="81" y="39"/>
                      <a:pt x="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9" name="Google Shape;7289;p20"/>
              <p:cNvSpPr/>
              <p:nvPr/>
            </p:nvSpPr>
            <p:spPr>
              <a:xfrm>
                <a:off x="6224532"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8"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0" name="Google Shape;7290;p20"/>
              <p:cNvSpPr/>
              <p:nvPr/>
            </p:nvSpPr>
            <p:spPr>
              <a:xfrm>
                <a:off x="6224532"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38" y="438"/>
                      <a:pt x="437" y="339"/>
                      <a:pt x="437" y="220"/>
                    </a:cubicBezTo>
                    <a:cubicBezTo>
                      <a:pt x="437" y="99"/>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1" name="Google Shape;7291;p20"/>
              <p:cNvSpPr/>
              <p:nvPr/>
            </p:nvSpPr>
            <p:spPr>
              <a:xfrm>
                <a:off x="6487777" y="6225853"/>
                <a:ext cx="119236" cy="119508"/>
              </a:xfrm>
              <a:custGeom>
                <a:avLst/>
                <a:gdLst/>
                <a:ahLst/>
                <a:cxnLst/>
                <a:rect l="l" t="t" r="r" b="b"/>
                <a:pathLst>
                  <a:path w="438" h="439" extrusionOk="0">
                    <a:moveTo>
                      <a:pt x="219" y="1"/>
                    </a:moveTo>
                    <a:cubicBezTo>
                      <a:pt x="97" y="1"/>
                      <a:pt x="1" y="98"/>
                      <a:pt x="1" y="219"/>
                    </a:cubicBezTo>
                    <a:cubicBezTo>
                      <a:pt x="1" y="341"/>
                      <a:pt x="98" y="438"/>
                      <a:pt x="219" y="438"/>
                    </a:cubicBezTo>
                    <a:cubicBezTo>
                      <a:pt x="339" y="438"/>
                      <a:pt x="438" y="339"/>
                      <a:pt x="438" y="219"/>
                    </a:cubicBezTo>
                    <a:cubicBezTo>
                      <a:pt x="438" y="98"/>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20"/>
              <p:cNvSpPr/>
              <p:nvPr/>
            </p:nvSpPr>
            <p:spPr>
              <a:xfrm>
                <a:off x="6487777"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20"/>
              <p:cNvSpPr/>
              <p:nvPr/>
            </p:nvSpPr>
            <p:spPr>
              <a:xfrm>
                <a:off x="6840312" y="3934235"/>
                <a:ext cx="8711" cy="6261"/>
              </a:xfrm>
              <a:custGeom>
                <a:avLst/>
                <a:gdLst/>
                <a:ahLst/>
                <a:cxnLst/>
                <a:rect l="l" t="t" r="r" b="b"/>
                <a:pathLst>
                  <a:path w="32" h="23" extrusionOk="0">
                    <a:moveTo>
                      <a:pt x="32" y="1"/>
                    </a:moveTo>
                    <a:lnTo>
                      <a:pt x="32" y="1"/>
                    </a:lnTo>
                    <a:cubicBezTo>
                      <a:pt x="20" y="8"/>
                      <a:pt x="12" y="15"/>
                      <a:pt x="0" y="22"/>
                    </a:cubicBezTo>
                    <a:cubicBezTo>
                      <a:pt x="12" y="15"/>
                      <a:pt x="22" y="8"/>
                      <a:pt x="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20"/>
              <p:cNvSpPr/>
              <p:nvPr/>
            </p:nvSpPr>
            <p:spPr>
              <a:xfrm>
                <a:off x="6069090" y="5813427"/>
                <a:ext cx="11161" cy="48184"/>
              </a:xfrm>
              <a:custGeom>
                <a:avLst/>
                <a:gdLst/>
                <a:ahLst/>
                <a:cxnLst/>
                <a:rect l="l" t="t" r="r" b="b"/>
                <a:pathLst>
                  <a:path w="41" h="177" extrusionOk="0">
                    <a:moveTo>
                      <a:pt x="0" y="1"/>
                    </a:moveTo>
                    <a:lnTo>
                      <a:pt x="0" y="1"/>
                    </a:lnTo>
                    <a:cubicBezTo>
                      <a:pt x="12" y="61"/>
                      <a:pt x="22" y="120"/>
                      <a:pt x="35" y="177"/>
                    </a:cubicBezTo>
                    <a:cubicBezTo>
                      <a:pt x="38" y="161"/>
                      <a:pt x="41" y="144"/>
                      <a:pt x="41" y="127"/>
                    </a:cubicBezTo>
                    <a:cubicBezTo>
                      <a:pt x="41" y="82"/>
                      <a:pt x="26" y="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20"/>
              <p:cNvSpPr/>
              <p:nvPr/>
            </p:nvSpPr>
            <p:spPr>
              <a:xfrm>
                <a:off x="6751294"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39"/>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20"/>
              <p:cNvSpPr/>
              <p:nvPr/>
            </p:nvSpPr>
            <p:spPr>
              <a:xfrm>
                <a:off x="6751294"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20"/>
              <p:cNvSpPr/>
              <p:nvPr/>
            </p:nvSpPr>
            <p:spPr>
              <a:xfrm>
                <a:off x="6751294"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8" y="341"/>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20"/>
              <p:cNvSpPr/>
              <p:nvPr/>
            </p:nvSpPr>
            <p:spPr>
              <a:xfrm>
                <a:off x="6751294"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8" y="340"/>
                      <a:pt x="438" y="220"/>
                    </a:cubicBezTo>
                    <a:cubicBezTo>
                      <a:pt x="438" y="99"/>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20"/>
              <p:cNvSpPr/>
              <p:nvPr/>
            </p:nvSpPr>
            <p:spPr>
              <a:xfrm>
                <a:off x="6487777" y="5137212"/>
                <a:ext cx="119236" cy="119236"/>
              </a:xfrm>
              <a:custGeom>
                <a:avLst/>
                <a:gdLst/>
                <a:ahLst/>
                <a:cxnLst/>
                <a:rect l="l" t="t" r="r" b="b"/>
                <a:pathLst>
                  <a:path w="438" h="438" extrusionOk="0">
                    <a:moveTo>
                      <a:pt x="219" y="0"/>
                    </a:moveTo>
                    <a:cubicBezTo>
                      <a:pt x="97" y="0"/>
                      <a:pt x="1" y="98"/>
                      <a:pt x="1" y="218"/>
                    </a:cubicBezTo>
                    <a:cubicBezTo>
                      <a:pt x="1" y="340"/>
                      <a:pt x="98" y="437"/>
                      <a:pt x="219" y="437"/>
                    </a:cubicBezTo>
                    <a:cubicBezTo>
                      <a:pt x="339" y="437"/>
                      <a:pt x="438" y="339"/>
                      <a:pt x="438" y="218"/>
                    </a:cubicBezTo>
                    <a:cubicBezTo>
                      <a:pt x="438" y="96"/>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20"/>
              <p:cNvSpPr/>
              <p:nvPr/>
            </p:nvSpPr>
            <p:spPr>
              <a:xfrm>
                <a:off x="7505910"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20"/>
              <p:cNvSpPr/>
              <p:nvPr/>
            </p:nvSpPr>
            <p:spPr>
              <a:xfrm>
                <a:off x="6487777"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2" name="Google Shape;7302;p20"/>
              <p:cNvSpPr/>
              <p:nvPr/>
            </p:nvSpPr>
            <p:spPr>
              <a:xfrm>
                <a:off x="6487777" y="5788926"/>
                <a:ext cx="119236" cy="118963"/>
              </a:xfrm>
              <a:custGeom>
                <a:avLst/>
                <a:gdLst/>
                <a:ahLst/>
                <a:cxnLst/>
                <a:rect l="l" t="t" r="r" b="b"/>
                <a:pathLst>
                  <a:path w="438" h="437" extrusionOk="0">
                    <a:moveTo>
                      <a:pt x="219" y="0"/>
                    </a:moveTo>
                    <a:cubicBezTo>
                      <a:pt x="97" y="0"/>
                      <a:pt x="1" y="98"/>
                      <a:pt x="1" y="218"/>
                    </a:cubicBezTo>
                    <a:cubicBezTo>
                      <a:pt x="1" y="340"/>
                      <a:pt x="98" y="436"/>
                      <a:pt x="219" y="436"/>
                    </a:cubicBezTo>
                    <a:cubicBezTo>
                      <a:pt x="339" y="436"/>
                      <a:pt x="438" y="339"/>
                      <a:pt x="438" y="218"/>
                    </a:cubicBezTo>
                    <a:cubicBezTo>
                      <a:pt x="438" y="96"/>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3" name="Google Shape;7303;p20"/>
              <p:cNvSpPr/>
              <p:nvPr/>
            </p:nvSpPr>
            <p:spPr>
              <a:xfrm>
                <a:off x="6487777" y="5569510"/>
                <a:ext cx="119236" cy="119236"/>
              </a:xfrm>
              <a:custGeom>
                <a:avLst/>
                <a:gdLst/>
                <a:ahLst/>
                <a:cxnLst/>
                <a:rect l="l" t="t" r="r" b="b"/>
                <a:pathLst>
                  <a:path w="438" h="438" extrusionOk="0">
                    <a:moveTo>
                      <a:pt x="219" y="1"/>
                    </a:moveTo>
                    <a:cubicBezTo>
                      <a:pt x="97" y="1"/>
                      <a:pt x="1" y="100"/>
                      <a:pt x="1" y="220"/>
                    </a:cubicBezTo>
                    <a:cubicBezTo>
                      <a:pt x="1" y="342"/>
                      <a:pt x="98" y="438"/>
                      <a:pt x="219" y="438"/>
                    </a:cubicBezTo>
                    <a:cubicBezTo>
                      <a:pt x="339" y="438"/>
                      <a:pt x="438" y="340"/>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4" name="Google Shape;7304;p20"/>
              <p:cNvSpPr/>
              <p:nvPr/>
            </p:nvSpPr>
            <p:spPr>
              <a:xfrm>
                <a:off x="6487777" y="4917796"/>
                <a:ext cx="119236" cy="119236"/>
              </a:xfrm>
              <a:custGeom>
                <a:avLst/>
                <a:gdLst/>
                <a:ahLst/>
                <a:cxnLst/>
                <a:rect l="l" t="t" r="r" b="b"/>
                <a:pathLst>
                  <a:path w="438" h="438" extrusionOk="0">
                    <a:moveTo>
                      <a:pt x="219" y="1"/>
                    </a:moveTo>
                    <a:cubicBezTo>
                      <a:pt x="97" y="1"/>
                      <a:pt x="1" y="99"/>
                      <a:pt x="1" y="220"/>
                    </a:cubicBezTo>
                    <a:cubicBezTo>
                      <a:pt x="1" y="342"/>
                      <a:pt x="98" y="438"/>
                      <a:pt x="219" y="438"/>
                    </a:cubicBezTo>
                    <a:cubicBezTo>
                      <a:pt x="339" y="438"/>
                      <a:pt x="438" y="339"/>
                      <a:pt x="438" y="220"/>
                    </a:cubicBezTo>
                    <a:cubicBezTo>
                      <a:pt x="438" y="99"/>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5" name="Google Shape;7305;p20"/>
              <p:cNvSpPr/>
              <p:nvPr/>
            </p:nvSpPr>
            <p:spPr>
              <a:xfrm>
                <a:off x="7769427" y="6226397"/>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6" name="Google Shape;7306;p20"/>
              <p:cNvSpPr/>
              <p:nvPr/>
            </p:nvSpPr>
            <p:spPr>
              <a:xfrm>
                <a:off x="7769427"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7" name="Google Shape;7307;p20"/>
              <p:cNvSpPr/>
              <p:nvPr/>
            </p:nvSpPr>
            <p:spPr>
              <a:xfrm>
                <a:off x="7769427" y="6444997"/>
                <a:ext cx="119780" cy="119236"/>
              </a:xfrm>
              <a:custGeom>
                <a:avLst/>
                <a:gdLst/>
                <a:ahLst/>
                <a:cxnLst/>
                <a:rect l="l" t="t" r="r" b="b"/>
                <a:pathLst>
                  <a:path w="440" h="438" extrusionOk="0">
                    <a:moveTo>
                      <a:pt x="220" y="0"/>
                    </a:moveTo>
                    <a:cubicBezTo>
                      <a:pt x="98" y="0"/>
                      <a:pt x="1" y="99"/>
                      <a:pt x="1" y="218"/>
                    </a:cubicBezTo>
                    <a:cubicBezTo>
                      <a:pt x="1" y="338"/>
                      <a:pt x="99" y="437"/>
                      <a:pt x="220" y="437"/>
                    </a:cubicBezTo>
                    <a:cubicBezTo>
                      <a:pt x="342" y="437"/>
                      <a:pt x="439" y="338"/>
                      <a:pt x="439" y="218"/>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8" name="Google Shape;7308;p20"/>
              <p:cNvSpPr/>
              <p:nvPr/>
            </p:nvSpPr>
            <p:spPr>
              <a:xfrm>
                <a:off x="7769427" y="5570327"/>
                <a:ext cx="119780" cy="119236"/>
              </a:xfrm>
              <a:custGeom>
                <a:avLst/>
                <a:gdLst/>
                <a:ahLst/>
                <a:cxnLst/>
                <a:rect l="l" t="t" r="r" b="b"/>
                <a:pathLst>
                  <a:path w="440" h="438" extrusionOk="0">
                    <a:moveTo>
                      <a:pt x="220" y="1"/>
                    </a:moveTo>
                    <a:cubicBezTo>
                      <a:pt x="98" y="1"/>
                      <a:pt x="1" y="98"/>
                      <a:pt x="1" y="218"/>
                    </a:cubicBezTo>
                    <a:cubicBezTo>
                      <a:pt x="2" y="339"/>
                      <a:pt x="99" y="438"/>
                      <a:pt x="220" y="438"/>
                    </a:cubicBezTo>
                    <a:cubicBezTo>
                      <a:pt x="342" y="438"/>
                      <a:pt x="439" y="339"/>
                      <a:pt x="439" y="218"/>
                    </a:cubicBezTo>
                    <a:cubicBezTo>
                      <a:pt x="439" y="97"/>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9" name="Google Shape;7309;p20"/>
              <p:cNvSpPr/>
              <p:nvPr/>
            </p:nvSpPr>
            <p:spPr>
              <a:xfrm>
                <a:off x="7769427" y="5788926"/>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0" name="Google Shape;7310;p20"/>
              <p:cNvSpPr/>
              <p:nvPr/>
            </p:nvSpPr>
            <p:spPr>
              <a:xfrm>
                <a:off x="7769427"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1" name="Google Shape;7311;p20"/>
              <p:cNvSpPr/>
              <p:nvPr/>
            </p:nvSpPr>
            <p:spPr>
              <a:xfrm>
                <a:off x="7769427" y="7096711"/>
                <a:ext cx="119780" cy="119236"/>
              </a:xfrm>
              <a:custGeom>
                <a:avLst/>
                <a:gdLst/>
                <a:ahLst/>
                <a:cxnLst/>
                <a:rect l="l" t="t" r="r" b="b"/>
                <a:pathLst>
                  <a:path w="440" h="438" extrusionOk="0">
                    <a:moveTo>
                      <a:pt x="220" y="0"/>
                    </a:moveTo>
                    <a:cubicBezTo>
                      <a:pt x="98" y="0"/>
                      <a:pt x="1" y="99"/>
                      <a:pt x="1" y="218"/>
                    </a:cubicBezTo>
                    <a:cubicBezTo>
                      <a:pt x="1" y="339"/>
                      <a:pt x="99" y="437"/>
                      <a:pt x="220" y="437"/>
                    </a:cubicBezTo>
                    <a:cubicBezTo>
                      <a:pt x="342" y="437"/>
                      <a:pt x="439" y="339"/>
                      <a:pt x="439" y="218"/>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2" name="Google Shape;7312;p20"/>
              <p:cNvSpPr/>
              <p:nvPr/>
            </p:nvSpPr>
            <p:spPr>
              <a:xfrm>
                <a:off x="7769427" y="3610556"/>
                <a:ext cx="119780" cy="119236"/>
              </a:xfrm>
              <a:custGeom>
                <a:avLst/>
                <a:gdLst/>
                <a:ahLst/>
                <a:cxnLst/>
                <a:rect l="l" t="t" r="r" b="b"/>
                <a:pathLst>
                  <a:path w="440" h="438" extrusionOk="0">
                    <a:moveTo>
                      <a:pt x="220" y="0"/>
                    </a:moveTo>
                    <a:cubicBezTo>
                      <a:pt x="98" y="0"/>
                      <a:pt x="1" y="99"/>
                      <a:pt x="1" y="219"/>
                    </a:cubicBezTo>
                    <a:cubicBezTo>
                      <a:pt x="1" y="338"/>
                      <a:pt x="99" y="437"/>
                      <a:pt x="220" y="437"/>
                    </a:cubicBezTo>
                    <a:cubicBezTo>
                      <a:pt x="342" y="437"/>
                      <a:pt x="439" y="338"/>
                      <a:pt x="439" y="219"/>
                    </a:cubicBezTo>
                    <a:cubicBezTo>
                      <a:pt x="439"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3" name="Google Shape;7313;p20"/>
              <p:cNvSpPr/>
              <p:nvPr/>
            </p:nvSpPr>
            <p:spPr>
              <a:xfrm>
                <a:off x="7769427" y="6878112"/>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4" name="Google Shape;7314;p20"/>
              <p:cNvSpPr/>
              <p:nvPr/>
            </p:nvSpPr>
            <p:spPr>
              <a:xfrm>
                <a:off x="7506455" y="3627978"/>
                <a:ext cx="119236" cy="101813"/>
              </a:xfrm>
              <a:custGeom>
                <a:avLst/>
                <a:gdLst/>
                <a:ahLst/>
                <a:cxnLst/>
                <a:rect l="l" t="t" r="r" b="b"/>
                <a:pathLst>
                  <a:path w="438" h="374" extrusionOk="0">
                    <a:moveTo>
                      <a:pt x="374" y="1"/>
                    </a:moveTo>
                    <a:cubicBezTo>
                      <a:pt x="254" y="21"/>
                      <a:pt x="134" y="44"/>
                      <a:pt x="18" y="69"/>
                    </a:cubicBezTo>
                    <a:cubicBezTo>
                      <a:pt x="5" y="97"/>
                      <a:pt x="0" y="125"/>
                      <a:pt x="0" y="155"/>
                    </a:cubicBezTo>
                    <a:cubicBezTo>
                      <a:pt x="0" y="277"/>
                      <a:pt x="98" y="373"/>
                      <a:pt x="218" y="373"/>
                    </a:cubicBezTo>
                    <a:cubicBezTo>
                      <a:pt x="340" y="373"/>
                      <a:pt x="438" y="276"/>
                      <a:pt x="438" y="155"/>
                    </a:cubicBezTo>
                    <a:cubicBezTo>
                      <a:pt x="438" y="94"/>
                      <a:pt x="412" y="41"/>
                      <a:pt x="3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p20"/>
              <p:cNvSpPr/>
              <p:nvPr/>
            </p:nvSpPr>
            <p:spPr>
              <a:xfrm>
                <a:off x="7769427" y="5351728"/>
                <a:ext cx="119780" cy="119236"/>
              </a:xfrm>
              <a:custGeom>
                <a:avLst/>
                <a:gdLst/>
                <a:ahLst/>
                <a:cxnLst/>
                <a:rect l="l" t="t" r="r" b="b"/>
                <a:pathLst>
                  <a:path w="440" h="438" extrusionOk="0">
                    <a:moveTo>
                      <a:pt x="220" y="1"/>
                    </a:moveTo>
                    <a:cubicBezTo>
                      <a:pt x="98" y="1"/>
                      <a:pt x="1" y="98"/>
                      <a:pt x="1" y="219"/>
                    </a:cubicBezTo>
                    <a:cubicBezTo>
                      <a:pt x="2" y="339"/>
                      <a:pt x="99" y="438"/>
                      <a:pt x="220" y="438"/>
                    </a:cubicBezTo>
                    <a:cubicBezTo>
                      <a:pt x="342" y="438"/>
                      <a:pt x="439" y="339"/>
                      <a:pt x="439" y="219"/>
                    </a:cubicBezTo>
                    <a:cubicBezTo>
                      <a:pt x="439" y="97"/>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6" name="Google Shape;7316;p20"/>
              <p:cNvSpPr/>
              <p:nvPr/>
            </p:nvSpPr>
            <p:spPr>
              <a:xfrm>
                <a:off x="7776778" y="7315310"/>
                <a:ext cx="107258" cy="35390"/>
              </a:xfrm>
              <a:custGeom>
                <a:avLst/>
                <a:gdLst/>
                <a:ahLst/>
                <a:cxnLst/>
                <a:rect l="l" t="t" r="r" b="b"/>
                <a:pathLst>
                  <a:path w="394" h="130" extrusionOk="0">
                    <a:moveTo>
                      <a:pt x="193" y="0"/>
                    </a:moveTo>
                    <a:cubicBezTo>
                      <a:pt x="111" y="0"/>
                      <a:pt x="40" y="44"/>
                      <a:pt x="1" y="113"/>
                    </a:cubicBezTo>
                    <a:cubicBezTo>
                      <a:pt x="130" y="122"/>
                      <a:pt x="260" y="128"/>
                      <a:pt x="394" y="129"/>
                    </a:cubicBezTo>
                    <a:cubicBezTo>
                      <a:pt x="359" y="52"/>
                      <a:pt x="283" y="0"/>
                      <a:pt x="1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7" name="Google Shape;7317;p20"/>
              <p:cNvSpPr/>
              <p:nvPr/>
            </p:nvSpPr>
            <p:spPr>
              <a:xfrm>
                <a:off x="7022433" y="7096167"/>
                <a:ext cx="111613" cy="83029"/>
              </a:xfrm>
              <a:custGeom>
                <a:avLst/>
                <a:gdLst/>
                <a:ahLst/>
                <a:cxnLst/>
                <a:rect l="l" t="t" r="r" b="b"/>
                <a:pathLst>
                  <a:path w="410" h="305" extrusionOk="0">
                    <a:moveTo>
                      <a:pt x="190" y="1"/>
                    </a:moveTo>
                    <a:cubicBezTo>
                      <a:pt x="110" y="1"/>
                      <a:pt x="38" y="45"/>
                      <a:pt x="1" y="110"/>
                    </a:cubicBezTo>
                    <a:cubicBezTo>
                      <a:pt x="127" y="180"/>
                      <a:pt x="259" y="244"/>
                      <a:pt x="391" y="305"/>
                    </a:cubicBezTo>
                    <a:cubicBezTo>
                      <a:pt x="402" y="277"/>
                      <a:pt x="409" y="249"/>
                      <a:pt x="409" y="219"/>
                    </a:cubicBezTo>
                    <a:cubicBezTo>
                      <a:pt x="409" y="98"/>
                      <a:pt x="310" y="1"/>
                      <a:pt x="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8" name="Google Shape;7318;p20"/>
              <p:cNvSpPr/>
              <p:nvPr/>
            </p:nvSpPr>
            <p:spPr>
              <a:xfrm>
                <a:off x="7769427" y="4043671"/>
                <a:ext cx="119780" cy="119236"/>
              </a:xfrm>
              <a:custGeom>
                <a:avLst/>
                <a:gdLst/>
                <a:ahLst/>
                <a:cxnLst/>
                <a:rect l="l" t="t" r="r" b="b"/>
                <a:pathLst>
                  <a:path w="440" h="438" extrusionOk="0">
                    <a:moveTo>
                      <a:pt x="220" y="0"/>
                    </a:moveTo>
                    <a:cubicBezTo>
                      <a:pt x="98" y="0"/>
                      <a:pt x="1" y="99"/>
                      <a:pt x="1" y="220"/>
                    </a:cubicBezTo>
                    <a:cubicBezTo>
                      <a:pt x="2" y="340"/>
                      <a:pt x="99" y="438"/>
                      <a:pt x="220" y="438"/>
                    </a:cubicBezTo>
                    <a:cubicBezTo>
                      <a:pt x="342" y="438"/>
                      <a:pt x="439" y="340"/>
                      <a:pt x="439" y="220"/>
                    </a:cubicBezTo>
                    <a:cubicBezTo>
                      <a:pt x="439" y="98"/>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9" name="Google Shape;7319;p20"/>
              <p:cNvSpPr/>
              <p:nvPr/>
            </p:nvSpPr>
            <p:spPr>
              <a:xfrm>
                <a:off x="6224532" y="6226397"/>
                <a:ext cx="119236" cy="119236"/>
              </a:xfrm>
              <a:custGeom>
                <a:avLst/>
                <a:gdLst/>
                <a:ahLst/>
                <a:cxnLst/>
                <a:rect l="l" t="t" r="r" b="b"/>
                <a:pathLst>
                  <a:path w="438" h="438" extrusionOk="0">
                    <a:moveTo>
                      <a:pt x="218" y="0"/>
                    </a:moveTo>
                    <a:cubicBezTo>
                      <a:pt x="98" y="0"/>
                      <a:pt x="0" y="99"/>
                      <a:pt x="0" y="218"/>
                    </a:cubicBezTo>
                    <a:cubicBezTo>
                      <a:pt x="0" y="225"/>
                      <a:pt x="0" y="231"/>
                      <a:pt x="1" y="238"/>
                    </a:cubicBezTo>
                    <a:cubicBezTo>
                      <a:pt x="24" y="286"/>
                      <a:pt x="47" y="333"/>
                      <a:pt x="72" y="380"/>
                    </a:cubicBezTo>
                    <a:cubicBezTo>
                      <a:pt x="109" y="415"/>
                      <a:pt x="161" y="438"/>
                      <a:pt x="218" y="438"/>
                    </a:cubicBezTo>
                    <a:cubicBezTo>
                      <a:pt x="340" y="438"/>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0" name="Google Shape;7320;p20"/>
              <p:cNvSpPr/>
              <p:nvPr/>
            </p:nvSpPr>
            <p:spPr>
              <a:xfrm>
                <a:off x="7769427" y="5137212"/>
                <a:ext cx="119780" cy="119236"/>
              </a:xfrm>
              <a:custGeom>
                <a:avLst/>
                <a:gdLst/>
                <a:ahLst/>
                <a:cxnLst/>
                <a:rect l="l" t="t" r="r" b="b"/>
                <a:pathLst>
                  <a:path w="440" h="438" extrusionOk="0">
                    <a:moveTo>
                      <a:pt x="220" y="0"/>
                    </a:moveTo>
                    <a:cubicBezTo>
                      <a:pt x="98" y="0"/>
                      <a:pt x="1" y="98"/>
                      <a:pt x="1" y="218"/>
                    </a:cubicBezTo>
                    <a:cubicBezTo>
                      <a:pt x="2" y="339"/>
                      <a:pt x="99" y="437"/>
                      <a:pt x="220" y="437"/>
                    </a:cubicBezTo>
                    <a:cubicBezTo>
                      <a:pt x="342" y="437"/>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1" name="Google Shape;7321;p20"/>
              <p:cNvSpPr/>
              <p:nvPr/>
            </p:nvSpPr>
            <p:spPr>
              <a:xfrm>
                <a:off x="6751294" y="6877567"/>
                <a:ext cx="119236" cy="119508"/>
              </a:xfrm>
              <a:custGeom>
                <a:avLst/>
                <a:gdLst/>
                <a:ahLst/>
                <a:cxnLst/>
                <a:rect l="l" t="t" r="r" b="b"/>
                <a:pathLst>
                  <a:path w="438" h="439" extrusionOk="0">
                    <a:moveTo>
                      <a:pt x="218" y="1"/>
                    </a:moveTo>
                    <a:cubicBezTo>
                      <a:pt x="96" y="1"/>
                      <a:pt x="0" y="98"/>
                      <a:pt x="0" y="219"/>
                    </a:cubicBezTo>
                    <a:cubicBezTo>
                      <a:pt x="0" y="233"/>
                      <a:pt x="2" y="246"/>
                      <a:pt x="3" y="259"/>
                    </a:cubicBezTo>
                    <a:cubicBezTo>
                      <a:pt x="81" y="319"/>
                      <a:pt x="159" y="378"/>
                      <a:pt x="240" y="438"/>
                    </a:cubicBezTo>
                    <a:cubicBezTo>
                      <a:pt x="349" y="427"/>
                      <a:pt x="438" y="334"/>
                      <a:pt x="438" y="219"/>
                    </a:cubicBezTo>
                    <a:cubicBezTo>
                      <a:pt x="438" y="97"/>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2" name="Google Shape;7322;p20"/>
              <p:cNvSpPr/>
              <p:nvPr/>
            </p:nvSpPr>
            <p:spPr>
              <a:xfrm>
                <a:off x="6312189" y="6451530"/>
                <a:ext cx="31578" cy="49818"/>
              </a:xfrm>
              <a:custGeom>
                <a:avLst/>
                <a:gdLst/>
                <a:ahLst/>
                <a:cxnLst/>
                <a:rect l="l" t="t" r="r" b="b"/>
                <a:pathLst>
                  <a:path w="116" h="183" extrusionOk="0">
                    <a:moveTo>
                      <a:pt x="1" y="1"/>
                    </a:moveTo>
                    <a:lnTo>
                      <a:pt x="1" y="1"/>
                    </a:lnTo>
                    <a:cubicBezTo>
                      <a:pt x="38" y="62"/>
                      <a:pt x="75" y="122"/>
                      <a:pt x="115" y="183"/>
                    </a:cubicBezTo>
                    <a:cubicBezTo>
                      <a:pt x="110" y="104"/>
                      <a:pt x="65" y="36"/>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3" name="Google Shape;7323;p20"/>
              <p:cNvSpPr/>
              <p:nvPr/>
            </p:nvSpPr>
            <p:spPr>
              <a:xfrm>
                <a:off x="6491043" y="6659240"/>
                <a:ext cx="115969" cy="117330"/>
              </a:xfrm>
              <a:custGeom>
                <a:avLst/>
                <a:gdLst/>
                <a:ahLst/>
                <a:cxnLst/>
                <a:rect l="l" t="t" r="r" b="b"/>
                <a:pathLst>
                  <a:path w="426" h="431" extrusionOk="0">
                    <a:moveTo>
                      <a:pt x="207" y="0"/>
                    </a:moveTo>
                    <a:cubicBezTo>
                      <a:pt x="112" y="0"/>
                      <a:pt x="33" y="59"/>
                      <a:pt x="0" y="144"/>
                    </a:cubicBezTo>
                    <a:cubicBezTo>
                      <a:pt x="85" y="241"/>
                      <a:pt x="172" y="337"/>
                      <a:pt x="263" y="430"/>
                    </a:cubicBezTo>
                    <a:cubicBezTo>
                      <a:pt x="356" y="404"/>
                      <a:pt x="426" y="320"/>
                      <a:pt x="426" y="218"/>
                    </a:cubicBezTo>
                    <a:cubicBezTo>
                      <a:pt x="426" y="96"/>
                      <a:pt x="327" y="0"/>
                      <a:pt x="2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4" name="Google Shape;7324;p20"/>
              <p:cNvSpPr/>
              <p:nvPr/>
            </p:nvSpPr>
            <p:spPr>
              <a:xfrm>
                <a:off x="7553550" y="7314766"/>
                <a:ext cx="44918" cy="9256"/>
              </a:xfrm>
              <a:custGeom>
                <a:avLst/>
                <a:gdLst/>
                <a:ahLst/>
                <a:cxnLst/>
                <a:rect l="l" t="t" r="r" b="b"/>
                <a:pathLst>
                  <a:path w="165" h="34" extrusionOk="0">
                    <a:moveTo>
                      <a:pt x="47" y="1"/>
                    </a:moveTo>
                    <a:cubicBezTo>
                      <a:pt x="29" y="2"/>
                      <a:pt x="15" y="2"/>
                      <a:pt x="1" y="5"/>
                    </a:cubicBezTo>
                    <a:cubicBezTo>
                      <a:pt x="54" y="16"/>
                      <a:pt x="108" y="25"/>
                      <a:pt x="164" y="34"/>
                    </a:cubicBezTo>
                    <a:cubicBezTo>
                      <a:pt x="130" y="12"/>
                      <a:pt x="90" y="1"/>
                      <a:pt x="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5" name="Google Shape;7325;p20"/>
              <p:cNvSpPr/>
              <p:nvPr/>
            </p:nvSpPr>
            <p:spPr>
              <a:xfrm>
                <a:off x="7769427" y="4918613"/>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6" name="Google Shape;7326;p20"/>
              <p:cNvSpPr/>
              <p:nvPr/>
            </p:nvSpPr>
            <p:spPr>
              <a:xfrm>
                <a:off x="7769427" y="4700013"/>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2" y="438"/>
                      <a:pt x="439" y="339"/>
                      <a:pt x="439" y="219"/>
                    </a:cubicBezTo>
                    <a:cubicBezTo>
                      <a:pt x="439" y="98"/>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7" name="Google Shape;7327;p20"/>
              <p:cNvSpPr/>
              <p:nvPr/>
            </p:nvSpPr>
            <p:spPr>
              <a:xfrm>
                <a:off x="7769427" y="4480597"/>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8" name="Google Shape;7328;p20"/>
              <p:cNvSpPr/>
              <p:nvPr/>
            </p:nvSpPr>
            <p:spPr>
              <a:xfrm>
                <a:off x="7769427"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2" y="437"/>
                      <a:pt x="439" y="340"/>
                      <a:pt x="439" y="220"/>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9" name="Google Shape;7329;p20"/>
              <p:cNvSpPr/>
              <p:nvPr/>
            </p:nvSpPr>
            <p:spPr>
              <a:xfrm>
                <a:off x="7769427" y="3828883"/>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0" name="Google Shape;7330;p20"/>
              <p:cNvSpPr/>
              <p:nvPr/>
            </p:nvSpPr>
            <p:spPr>
              <a:xfrm>
                <a:off x="6487777" y="5350911"/>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1" name="Google Shape;7331;p20"/>
              <p:cNvSpPr/>
              <p:nvPr/>
            </p:nvSpPr>
            <p:spPr>
              <a:xfrm>
                <a:off x="7242666"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2" name="Google Shape;7332;p20"/>
              <p:cNvSpPr/>
              <p:nvPr/>
            </p:nvSpPr>
            <p:spPr>
              <a:xfrm>
                <a:off x="7242666"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3" name="Google Shape;7333;p20"/>
              <p:cNvSpPr/>
              <p:nvPr/>
            </p:nvSpPr>
            <p:spPr>
              <a:xfrm>
                <a:off x="7242666"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0" y="436"/>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4" name="Google Shape;7334;p20"/>
              <p:cNvSpPr/>
              <p:nvPr/>
            </p:nvSpPr>
            <p:spPr>
              <a:xfrm>
                <a:off x="7242666"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5" name="Google Shape;7335;p20"/>
              <p:cNvSpPr/>
              <p:nvPr/>
            </p:nvSpPr>
            <p:spPr>
              <a:xfrm>
                <a:off x="7242666"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39"/>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6" name="Google Shape;7336;p20"/>
              <p:cNvSpPr/>
              <p:nvPr/>
            </p:nvSpPr>
            <p:spPr>
              <a:xfrm>
                <a:off x="7242666"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0"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7" name="Google Shape;7337;p20"/>
              <p:cNvSpPr/>
              <p:nvPr/>
            </p:nvSpPr>
            <p:spPr>
              <a:xfrm>
                <a:off x="7242666"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0" y="437"/>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8" name="Google Shape;7338;p20"/>
              <p:cNvSpPr/>
              <p:nvPr/>
            </p:nvSpPr>
            <p:spPr>
              <a:xfrm>
                <a:off x="7242666"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9" name="Google Shape;7339;p20"/>
              <p:cNvSpPr/>
              <p:nvPr/>
            </p:nvSpPr>
            <p:spPr>
              <a:xfrm>
                <a:off x="7242666"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0" name="Google Shape;7340;p20"/>
              <p:cNvSpPr/>
              <p:nvPr/>
            </p:nvSpPr>
            <p:spPr>
              <a:xfrm>
                <a:off x="7242666"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1" name="Google Shape;7341;p20"/>
              <p:cNvSpPr/>
              <p:nvPr/>
            </p:nvSpPr>
            <p:spPr>
              <a:xfrm>
                <a:off x="7242666"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0" y="437"/>
                      <a:pt x="439" y="340"/>
                      <a:pt x="439" y="220"/>
                    </a:cubicBezTo>
                    <a:cubicBezTo>
                      <a:pt x="439" y="99"/>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2" name="Google Shape;7342;p20"/>
              <p:cNvSpPr/>
              <p:nvPr/>
            </p:nvSpPr>
            <p:spPr>
              <a:xfrm>
                <a:off x="7242666" y="7096167"/>
                <a:ext cx="119508" cy="118963"/>
              </a:xfrm>
              <a:custGeom>
                <a:avLst/>
                <a:gdLst/>
                <a:ahLst/>
                <a:cxnLst/>
                <a:rect l="l" t="t" r="r" b="b"/>
                <a:pathLst>
                  <a:path w="439" h="437" extrusionOk="0">
                    <a:moveTo>
                      <a:pt x="220" y="1"/>
                    </a:moveTo>
                    <a:cubicBezTo>
                      <a:pt x="98" y="1"/>
                      <a:pt x="0" y="98"/>
                      <a:pt x="0" y="219"/>
                    </a:cubicBezTo>
                    <a:cubicBezTo>
                      <a:pt x="0" y="339"/>
                      <a:pt x="99" y="437"/>
                      <a:pt x="220" y="437"/>
                    </a:cubicBezTo>
                    <a:cubicBezTo>
                      <a:pt x="340" y="437"/>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3" name="Google Shape;7343;p20"/>
              <p:cNvSpPr/>
              <p:nvPr/>
            </p:nvSpPr>
            <p:spPr>
              <a:xfrm>
                <a:off x="7242666"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0" y="438"/>
                      <a:pt x="439" y="339"/>
                      <a:pt x="439" y="220"/>
                    </a:cubicBezTo>
                    <a:cubicBezTo>
                      <a:pt x="439" y="99"/>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4" name="Google Shape;7344;p20"/>
              <p:cNvSpPr/>
              <p:nvPr/>
            </p:nvSpPr>
            <p:spPr>
              <a:xfrm>
                <a:off x="7242666"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0" y="438"/>
                      <a:pt x="439" y="340"/>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5" name="Google Shape;7345;p20"/>
              <p:cNvSpPr/>
              <p:nvPr/>
            </p:nvSpPr>
            <p:spPr>
              <a:xfrm>
                <a:off x="7505910"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6" name="Google Shape;7346;p20"/>
              <p:cNvSpPr/>
              <p:nvPr/>
            </p:nvSpPr>
            <p:spPr>
              <a:xfrm>
                <a:off x="7505910"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7" name="Google Shape;7347;p20"/>
              <p:cNvSpPr/>
              <p:nvPr/>
            </p:nvSpPr>
            <p:spPr>
              <a:xfrm>
                <a:off x="7505910"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8" name="Google Shape;7348;p20"/>
              <p:cNvSpPr/>
              <p:nvPr/>
            </p:nvSpPr>
            <p:spPr>
              <a:xfrm>
                <a:off x="7505910"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9" name="Google Shape;7349;p20"/>
              <p:cNvSpPr/>
              <p:nvPr/>
            </p:nvSpPr>
            <p:spPr>
              <a:xfrm>
                <a:off x="7505910"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0" name="Google Shape;7350;p20"/>
              <p:cNvSpPr/>
              <p:nvPr/>
            </p:nvSpPr>
            <p:spPr>
              <a:xfrm>
                <a:off x="7505910"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1" name="Google Shape;7351;p20"/>
              <p:cNvSpPr/>
              <p:nvPr/>
            </p:nvSpPr>
            <p:spPr>
              <a:xfrm>
                <a:off x="7505910"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2" name="Google Shape;7352;p20"/>
              <p:cNvSpPr/>
              <p:nvPr/>
            </p:nvSpPr>
            <p:spPr>
              <a:xfrm>
                <a:off x="7505910"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3" name="Google Shape;7353;p20"/>
              <p:cNvSpPr/>
              <p:nvPr/>
            </p:nvSpPr>
            <p:spPr>
              <a:xfrm>
                <a:off x="7505910"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4" name="Google Shape;7354;p20"/>
              <p:cNvSpPr/>
              <p:nvPr/>
            </p:nvSpPr>
            <p:spPr>
              <a:xfrm>
                <a:off x="7242666"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5" name="Google Shape;7355;p20"/>
              <p:cNvSpPr/>
              <p:nvPr/>
            </p:nvSpPr>
            <p:spPr>
              <a:xfrm>
                <a:off x="7505910"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6" name="Google Shape;7356;p20"/>
              <p:cNvSpPr/>
              <p:nvPr/>
            </p:nvSpPr>
            <p:spPr>
              <a:xfrm>
                <a:off x="7505910"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7" name="Google Shape;7357;p20"/>
              <p:cNvSpPr/>
              <p:nvPr/>
            </p:nvSpPr>
            <p:spPr>
              <a:xfrm>
                <a:off x="7014811"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8" name="Google Shape;7358;p20"/>
              <p:cNvSpPr/>
              <p:nvPr/>
            </p:nvSpPr>
            <p:spPr>
              <a:xfrm>
                <a:off x="6751294"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8" y="339"/>
                      <a:pt x="438" y="219"/>
                    </a:cubicBezTo>
                    <a:cubicBezTo>
                      <a:pt x="438" y="98"/>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9" name="Google Shape;7359;p20"/>
              <p:cNvSpPr/>
              <p:nvPr/>
            </p:nvSpPr>
            <p:spPr>
              <a:xfrm>
                <a:off x="7014811" y="3828883"/>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0" name="Google Shape;7360;p20"/>
              <p:cNvSpPr/>
              <p:nvPr/>
            </p:nvSpPr>
            <p:spPr>
              <a:xfrm>
                <a:off x="6751294"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1" name="Google Shape;7361;p20"/>
              <p:cNvSpPr/>
              <p:nvPr/>
            </p:nvSpPr>
            <p:spPr>
              <a:xfrm>
                <a:off x="6751294"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8" y="339"/>
                      <a:pt x="438" y="219"/>
                    </a:cubicBezTo>
                    <a:cubicBezTo>
                      <a:pt x="438" y="98"/>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2" name="Google Shape;7362;p20"/>
              <p:cNvSpPr/>
              <p:nvPr/>
            </p:nvSpPr>
            <p:spPr>
              <a:xfrm>
                <a:off x="7014811"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7" y="340"/>
                      <a:pt x="437" y="220"/>
                    </a:cubicBezTo>
                    <a:cubicBezTo>
                      <a:pt x="437" y="99"/>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3" name="Google Shape;7363;p20"/>
              <p:cNvSpPr/>
              <p:nvPr/>
            </p:nvSpPr>
            <p:spPr>
              <a:xfrm>
                <a:off x="7014811"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39"/>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4" name="Google Shape;7364;p20"/>
              <p:cNvSpPr/>
              <p:nvPr/>
            </p:nvSpPr>
            <p:spPr>
              <a:xfrm>
                <a:off x="6751294"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8" y="340"/>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5" name="Google Shape;7365;p20"/>
              <p:cNvSpPr/>
              <p:nvPr/>
            </p:nvSpPr>
            <p:spPr>
              <a:xfrm>
                <a:off x="7242666"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6" name="Google Shape;7366;p20"/>
              <p:cNvSpPr/>
              <p:nvPr/>
            </p:nvSpPr>
            <p:spPr>
              <a:xfrm>
                <a:off x="6751294"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8" y="339"/>
                      <a:pt x="438" y="218"/>
                    </a:cubicBezTo>
                    <a:cubicBezTo>
                      <a:pt x="438" y="96"/>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7" name="Google Shape;7367;p20"/>
              <p:cNvSpPr/>
              <p:nvPr/>
            </p:nvSpPr>
            <p:spPr>
              <a:xfrm>
                <a:off x="6751294"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8" name="Google Shape;7368;p20"/>
              <p:cNvSpPr/>
              <p:nvPr/>
            </p:nvSpPr>
            <p:spPr>
              <a:xfrm>
                <a:off x="7014811"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9" name="Google Shape;7369;p20"/>
              <p:cNvSpPr/>
              <p:nvPr/>
            </p:nvSpPr>
            <p:spPr>
              <a:xfrm>
                <a:off x="6751294"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8" y="339"/>
                      <a:pt x="438" y="218"/>
                    </a:cubicBezTo>
                    <a:cubicBezTo>
                      <a:pt x="438" y="96"/>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0" name="Google Shape;7370;p20"/>
              <p:cNvSpPr/>
              <p:nvPr/>
            </p:nvSpPr>
            <p:spPr>
              <a:xfrm>
                <a:off x="6751294"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1" name="Google Shape;7371;p20"/>
              <p:cNvSpPr/>
              <p:nvPr/>
            </p:nvSpPr>
            <p:spPr>
              <a:xfrm>
                <a:off x="7014811"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7" y="339"/>
                      <a:pt x="437" y="219"/>
                    </a:cubicBezTo>
                    <a:cubicBezTo>
                      <a:pt x="437" y="98"/>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2" name="Google Shape;7372;p20"/>
              <p:cNvSpPr/>
              <p:nvPr/>
            </p:nvSpPr>
            <p:spPr>
              <a:xfrm>
                <a:off x="7014811"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3" name="Google Shape;7373;p20"/>
              <p:cNvSpPr/>
              <p:nvPr/>
            </p:nvSpPr>
            <p:spPr>
              <a:xfrm>
                <a:off x="7014811" y="6877567"/>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4" name="Google Shape;7374;p20"/>
              <p:cNvSpPr/>
              <p:nvPr/>
            </p:nvSpPr>
            <p:spPr>
              <a:xfrm>
                <a:off x="7014811"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5" name="Google Shape;7375;p20"/>
              <p:cNvSpPr/>
              <p:nvPr/>
            </p:nvSpPr>
            <p:spPr>
              <a:xfrm>
                <a:off x="7014811"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6" name="Google Shape;7376;p20"/>
              <p:cNvSpPr/>
              <p:nvPr/>
            </p:nvSpPr>
            <p:spPr>
              <a:xfrm>
                <a:off x="7014811"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7" name="Google Shape;7377;p20"/>
              <p:cNvSpPr/>
              <p:nvPr/>
            </p:nvSpPr>
            <p:spPr>
              <a:xfrm>
                <a:off x="7266894" y="3686235"/>
                <a:ext cx="93374" cy="43556"/>
              </a:xfrm>
              <a:custGeom>
                <a:avLst/>
                <a:gdLst/>
                <a:ahLst/>
                <a:cxnLst/>
                <a:rect l="l" t="t" r="r" b="b"/>
                <a:pathLst>
                  <a:path w="343" h="160" extrusionOk="0">
                    <a:moveTo>
                      <a:pt x="343" y="0"/>
                    </a:moveTo>
                    <a:lnTo>
                      <a:pt x="343" y="0"/>
                    </a:lnTo>
                    <a:cubicBezTo>
                      <a:pt x="228" y="36"/>
                      <a:pt x="113" y="73"/>
                      <a:pt x="0" y="115"/>
                    </a:cubicBezTo>
                    <a:cubicBezTo>
                      <a:pt x="36" y="142"/>
                      <a:pt x="82" y="159"/>
                      <a:pt x="131" y="159"/>
                    </a:cubicBezTo>
                    <a:cubicBezTo>
                      <a:pt x="231" y="159"/>
                      <a:pt x="315" y="93"/>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8" name="Google Shape;7378;p20"/>
              <p:cNvSpPr/>
              <p:nvPr/>
            </p:nvSpPr>
            <p:spPr>
              <a:xfrm>
                <a:off x="7014811"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7" y="339"/>
                      <a:pt x="437" y="220"/>
                    </a:cubicBezTo>
                    <a:cubicBezTo>
                      <a:pt x="437" y="99"/>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9" name="Google Shape;7379;p20"/>
              <p:cNvSpPr/>
              <p:nvPr/>
            </p:nvSpPr>
            <p:spPr>
              <a:xfrm>
                <a:off x="7014811"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0" name="Google Shape;7380;p20"/>
              <p:cNvSpPr/>
              <p:nvPr/>
            </p:nvSpPr>
            <p:spPr>
              <a:xfrm>
                <a:off x="6751294"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8" y="339"/>
                      <a:pt x="438" y="220"/>
                    </a:cubicBezTo>
                    <a:cubicBezTo>
                      <a:pt x="438" y="99"/>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1" name="Google Shape;7381;p20"/>
              <p:cNvSpPr/>
              <p:nvPr/>
            </p:nvSpPr>
            <p:spPr>
              <a:xfrm>
                <a:off x="7014811"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7" y="340"/>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2" name="Google Shape;7382;p20"/>
              <p:cNvSpPr/>
              <p:nvPr/>
            </p:nvSpPr>
            <p:spPr>
              <a:xfrm>
                <a:off x="7014811"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83" name="Google Shape;7383;p20"/>
            <p:cNvSpPr/>
            <p:nvPr/>
          </p:nvSpPr>
          <p:spPr>
            <a:xfrm rot="1318261" flipH="1">
              <a:off x="1047291" y="785574"/>
              <a:ext cx="477039" cy="369046"/>
            </a:xfrm>
            <a:custGeom>
              <a:avLst/>
              <a:gdLst/>
              <a:ahLst/>
              <a:cxnLst/>
              <a:rect l="l" t="t" r="r" b="b"/>
              <a:pathLst>
                <a:path w="8817" h="6821" extrusionOk="0">
                  <a:moveTo>
                    <a:pt x="5501" y="1"/>
                  </a:moveTo>
                  <a:lnTo>
                    <a:pt x="5501" y="1833"/>
                  </a:lnTo>
                  <a:lnTo>
                    <a:pt x="0" y="1833"/>
                  </a:lnTo>
                  <a:lnTo>
                    <a:pt x="0" y="4987"/>
                  </a:lnTo>
                  <a:lnTo>
                    <a:pt x="5501" y="4987"/>
                  </a:lnTo>
                  <a:lnTo>
                    <a:pt x="5501" y="6820"/>
                  </a:lnTo>
                  <a:lnTo>
                    <a:pt x="8817" y="3410"/>
                  </a:lnTo>
                  <a:lnTo>
                    <a:pt x="55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97"/>
        <p:cNvGrpSpPr/>
        <p:nvPr/>
      </p:nvGrpSpPr>
      <p:grpSpPr>
        <a:xfrm>
          <a:off x="0" y="0"/>
          <a:ext cx="0" cy="0"/>
          <a:chOff x="0" y="0"/>
          <a:chExt cx="0" cy="0"/>
        </a:xfrm>
      </p:grpSpPr>
      <p:grpSp>
        <p:nvGrpSpPr>
          <p:cNvPr id="498" name="Google Shape;498;p3"/>
          <p:cNvGrpSpPr/>
          <p:nvPr/>
        </p:nvGrpSpPr>
        <p:grpSpPr>
          <a:xfrm>
            <a:off x="404139" y="344005"/>
            <a:ext cx="8335709" cy="4455498"/>
            <a:chOff x="496775" y="1096100"/>
            <a:chExt cx="6654725" cy="3557000"/>
          </a:xfrm>
        </p:grpSpPr>
        <p:sp>
          <p:nvSpPr>
            <p:cNvPr id="499" name="Google Shape;499;p3"/>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9" name="Google Shape;979;p3"/>
          <p:cNvSpPr txBox="1">
            <a:spLocks noGrp="1"/>
          </p:cNvSpPr>
          <p:nvPr>
            <p:ph type="title"/>
          </p:nvPr>
        </p:nvSpPr>
        <p:spPr>
          <a:xfrm>
            <a:off x="2049300" y="2201075"/>
            <a:ext cx="5045400" cy="951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5700" b="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980" name="Google Shape;980;p3"/>
          <p:cNvSpPr txBox="1">
            <a:spLocks noGrp="1"/>
          </p:cNvSpPr>
          <p:nvPr>
            <p:ph type="subTitle" idx="1"/>
          </p:nvPr>
        </p:nvSpPr>
        <p:spPr>
          <a:xfrm>
            <a:off x="2979750" y="3260575"/>
            <a:ext cx="3184500" cy="688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600">
                <a:latin typeface="Nunito Medium"/>
                <a:ea typeface="Nunito Medium"/>
                <a:cs typeface="Nunito Medium"/>
                <a:sym typeface="Nunito Medium"/>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81" name="Google Shape;981;p3"/>
          <p:cNvSpPr txBox="1">
            <a:spLocks noGrp="1"/>
          </p:cNvSpPr>
          <p:nvPr>
            <p:ph type="title" idx="2" hasCustomPrompt="1"/>
          </p:nvPr>
        </p:nvSpPr>
        <p:spPr>
          <a:xfrm>
            <a:off x="3276900" y="1194100"/>
            <a:ext cx="2590200" cy="10155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8900"/>
              <a:buNone/>
              <a:defRPr sz="7600"/>
            </a:lvl1pPr>
            <a:lvl2pPr lvl="1" rtl="0">
              <a:spcBef>
                <a:spcPts val="0"/>
              </a:spcBef>
              <a:spcAft>
                <a:spcPts val="0"/>
              </a:spcAft>
              <a:buSzPts val="8900"/>
              <a:buNone/>
              <a:defRPr sz="8900"/>
            </a:lvl2pPr>
            <a:lvl3pPr lvl="2" rtl="0">
              <a:spcBef>
                <a:spcPts val="0"/>
              </a:spcBef>
              <a:spcAft>
                <a:spcPts val="0"/>
              </a:spcAft>
              <a:buSzPts val="8900"/>
              <a:buNone/>
              <a:defRPr sz="8900"/>
            </a:lvl3pPr>
            <a:lvl4pPr lvl="3" rtl="0">
              <a:spcBef>
                <a:spcPts val="0"/>
              </a:spcBef>
              <a:spcAft>
                <a:spcPts val="0"/>
              </a:spcAft>
              <a:buSzPts val="8900"/>
              <a:buNone/>
              <a:defRPr sz="8900"/>
            </a:lvl4pPr>
            <a:lvl5pPr lvl="4" rtl="0">
              <a:spcBef>
                <a:spcPts val="0"/>
              </a:spcBef>
              <a:spcAft>
                <a:spcPts val="0"/>
              </a:spcAft>
              <a:buSzPts val="8900"/>
              <a:buNone/>
              <a:defRPr sz="8900"/>
            </a:lvl5pPr>
            <a:lvl6pPr lvl="5" rtl="0">
              <a:spcBef>
                <a:spcPts val="0"/>
              </a:spcBef>
              <a:spcAft>
                <a:spcPts val="0"/>
              </a:spcAft>
              <a:buSzPts val="8900"/>
              <a:buNone/>
              <a:defRPr sz="8900"/>
            </a:lvl6pPr>
            <a:lvl7pPr lvl="6" rtl="0">
              <a:spcBef>
                <a:spcPts val="0"/>
              </a:spcBef>
              <a:spcAft>
                <a:spcPts val="0"/>
              </a:spcAft>
              <a:buSzPts val="8900"/>
              <a:buNone/>
              <a:defRPr sz="8900"/>
            </a:lvl7pPr>
            <a:lvl8pPr lvl="7" rtl="0">
              <a:spcBef>
                <a:spcPts val="0"/>
              </a:spcBef>
              <a:spcAft>
                <a:spcPts val="0"/>
              </a:spcAft>
              <a:buSzPts val="8900"/>
              <a:buNone/>
              <a:defRPr sz="8900"/>
            </a:lvl8pPr>
            <a:lvl9pPr lvl="8" rtl="0">
              <a:spcBef>
                <a:spcPts val="0"/>
              </a:spcBef>
              <a:spcAft>
                <a:spcPts val="0"/>
              </a:spcAft>
              <a:buSzPts val="8900"/>
              <a:buNone/>
              <a:defRPr sz="8900"/>
            </a:lvl9pPr>
          </a:lstStyle>
          <a:p>
            <a:r>
              <a:t>xx%</a:t>
            </a:r>
          </a:p>
        </p:txBody>
      </p:sp>
      <p:sp>
        <p:nvSpPr>
          <p:cNvPr id="982" name="Google Shape;982;p3"/>
          <p:cNvSpPr/>
          <p:nvPr/>
        </p:nvSpPr>
        <p:spPr>
          <a:xfrm rot="3661536">
            <a:off x="364069" y="-397229"/>
            <a:ext cx="1373594" cy="1202867"/>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
          <p:cNvSpPr/>
          <p:nvPr/>
        </p:nvSpPr>
        <p:spPr>
          <a:xfrm rot="7442390" flipH="1">
            <a:off x="-626832" y="3133200"/>
            <a:ext cx="2151821" cy="606531"/>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CUSTOM_7_1">
    <p:spTree>
      <p:nvGrpSpPr>
        <p:cNvPr id="1" name="Shape 7384"/>
        <p:cNvGrpSpPr/>
        <p:nvPr/>
      </p:nvGrpSpPr>
      <p:grpSpPr>
        <a:xfrm>
          <a:off x="0" y="0"/>
          <a:ext cx="0" cy="0"/>
          <a:chOff x="0" y="0"/>
          <a:chExt cx="0" cy="0"/>
        </a:xfrm>
      </p:grpSpPr>
      <p:grpSp>
        <p:nvGrpSpPr>
          <p:cNvPr id="7385" name="Google Shape;7385;p21"/>
          <p:cNvGrpSpPr/>
          <p:nvPr/>
        </p:nvGrpSpPr>
        <p:grpSpPr>
          <a:xfrm>
            <a:off x="404139" y="344005"/>
            <a:ext cx="8335709" cy="4455498"/>
            <a:chOff x="496775" y="1096100"/>
            <a:chExt cx="6654725" cy="3557000"/>
          </a:xfrm>
        </p:grpSpPr>
        <p:sp>
          <p:nvSpPr>
            <p:cNvPr id="7386" name="Google Shape;7386;p21"/>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7" name="Google Shape;7387;p21"/>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8" name="Google Shape;7388;p21"/>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9" name="Google Shape;7389;p21"/>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0" name="Google Shape;7390;p21"/>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1" name="Google Shape;7391;p21"/>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2" name="Google Shape;7392;p21"/>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3" name="Google Shape;7393;p21"/>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4" name="Google Shape;7394;p21"/>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5" name="Google Shape;7395;p21"/>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6" name="Google Shape;7396;p21"/>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7" name="Google Shape;7397;p21"/>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8" name="Google Shape;7398;p21"/>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9" name="Google Shape;7399;p21"/>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0" name="Google Shape;7400;p21"/>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1" name="Google Shape;7401;p21"/>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2" name="Google Shape;7402;p21"/>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3" name="Google Shape;7403;p21"/>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4" name="Google Shape;7404;p21"/>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5" name="Google Shape;7405;p21"/>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6" name="Google Shape;7406;p21"/>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7" name="Google Shape;7407;p21"/>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8" name="Google Shape;7408;p21"/>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9" name="Google Shape;7409;p21"/>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0" name="Google Shape;7410;p21"/>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1" name="Google Shape;7411;p21"/>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2" name="Google Shape;7412;p21"/>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3" name="Google Shape;7413;p21"/>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4" name="Google Shape;7414;p21"/>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5" name="Google Shape;7415;p21"/>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6" name="Google Shape;7416;p21"/>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7" name="Google Shape;7417;p21"/>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8" name="Google Shape;7418;p21"/>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9" name="Google Shape;7419;p21"/>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0" name="Google Shape;7420;p21"/>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1" name="Google Shape;7421;p21"/>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2" name="Google Shape;7422;p21"/>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3" name="Google Shape;7423;p21"/>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4" name="Google Shape;7424;p21"/>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5" name="Google Shape;7425;p21"/>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6" name="Google Shape;7426;p21"/>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7" name="Google Shape;7427;p21"/>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8" name="Google Shape;7428;p21"/>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9" name="Google Shape;7429;p21"/>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0" name="Google Shape;7430;p21"/>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1" name="Google Shape;7431;p21"/>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2" name="Google Shape;7432;p21"/>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3" name="Google Shape;7433;p21"/>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4" name="Google Shape;7434;p21"/>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5" name="Google Shape;7435;p21"/>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6" name="Google Shape;7436;p21"/>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7" name="Google Shape;7437;p21"/>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8" name="Google Shape;7438;p21"/>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9" name="Google Shape;7439;p21"/>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0" name="Google Shape;7440;p21"/>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1" name="Google Shape;7441;p21"/>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2" name="Google Shape;7442;p21"/>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3" name="Google Shape;7443;p21"/>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4" name="Google Shape;7444;p21"/>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5" name="Google Shape;7445;p21"/>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6" name="Google Shape;7446;p21"/>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7" name="Google Shape;7447;p21"/>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8" name="Google Shape;7448;p21"/>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9" name="Google Shape;7449;p21"/>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0" name="Google Shape;7450;p21"/>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1" name="Google Shape;7451;p21"/>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2" name="Google Shape;7452;p21"/>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3" name="Google Shape;7453;p21"/>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4" name="Google Shape;7454;p21"/>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5" name="Google Shape;7455;p21"/>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6" name="Google Shape;7456;p21"/>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7" name="Google Shape;7457;p21"/>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8" name="Google Shape;7458;p21"/>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9" name="Google Shape;7459;p21"/>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0" name="Google Shape;7460;p21"/>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1" name="Google Shape;7461;p21"/>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2" name="Google Shape;7462;p21"/>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3" name="Google Shape;7463;p21"/>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4" name="Google Shape;7464;p21"/>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5" name="Google Shape;7465;p21"/>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6" name="Google Shape;7466;p21"/>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7" name="Google Shape;7467;p21"/>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8" name="Google Shape;7468;p21"/>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9" name="Google Shape;7469;p21"/>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0" name="Google Shape;7470;p21"/>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1" name="Google Shape;7471;p21"/>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2" name="Google Shape;7472;p21"/>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3" name="Google Shape;7473;p21"/>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4" name="Google Shape;7474;p21"/>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5" name="Google Shape;7475;p21"/>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6" name="Google Shape;7476;p21"/>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7" name="Google Shape;7477;p21"/>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8" name="Google Shape;7478;p21"/>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9" name="Google Shape;7479;p21"/>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0" name="Google Shape;7480;p21"/>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1" name="Google Shape;7481;p21"/>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2" name="Google Shape;7482;p21"/>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3" name="Google Shape;7483;p21"/>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4" name="Google Shape;7484;p21"/>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5" name="Google Shape;7485;p21"/>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6" name="Google Shape;7486;p21"/>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7" name="Google Shape;7487;p21"/>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8" name="Google Shape;7488;p21"/>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9" name="Google Shape;7489;p21"/>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0" name="Google Shape;7490;p21"/>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1" name="Google Shape;7491;p21"/>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2" name="Google Shape;7492;p21"/>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3" name="Google Shape;7493;p21"/>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4" name="Google Shape;7494;p21"/>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5" name="Google Shape;7495;p21"/>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6" name="Google Shape;7496;p21"/>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7" name="Google Shape;7497;p21"/>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8" name="Google Shape;7498;p21"/>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9" name="Google Shape;7499;p21"/>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0" name="Google Shape;7500;p21"/>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1" name="Google Shape;7501;p21"/>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2" name="Google Shape;7502;p21"/>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3" name="Google Shape;7503;p21"/>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4" name="Google Shape;7504;p21"/>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5" name="Google Shape;7505;p21"/>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6" name="Google Shape;7506;p21"/>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7" name="Google Shape;7507;p21"/>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8" name="Google Shape;7508;p21"/>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9" name="Google Shape;7509;p21"/>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0" name="Google Shape;7510;p21"/>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1" name="Google Shape;7511;p21"/>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2" name="Google Shape;7512;p21"/>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3" name="Google Shape;7513;p21"/>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4" name="Google Shape;7514;p21"/>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5" name="Google Shape;7515;p21"/>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6" name="Google Shape;7516;p21"/>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7" name="Google Shape;7517;p21"/>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8" name="Google Shape;7518;p21"/>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9" name="Google Shape;7519;p21"/>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0" name="Google Shape;7520;p21"/>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1" name="Google Shape;7521;p21"/>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2" name="Google Shape;7522;p21"/>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3" name="Google Shape;7523;p21"/>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4" name="Google Shape;7524;p21"/>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5" name="Google Shape;7525;p21"/>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6" name="Google Shape;7526;p21"/>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7" name="Google Shape;7527;p21"/>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8" name="Google Shape;7528;p21"/>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9" name="Google Shape;7529;p21"/>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0" name="Google Shape;7530;p21"/>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1" name="Google Shape;7531;p21"/>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2" name="Google Shape;7532;p21"/>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3" name="Google Shape;7533;p21"/>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4" name="Google Shape;7534;p21"/>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5" name="Google Shape;7535;p21"/>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6" name="Google Shape;7536;p21"/>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7" name="Google Shape;7537;p21"/>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8" name="Google Shape;7538;p21"/>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9" name="Google Shape;7539;p21"/>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0" name="Google Shape;7540;p21"/>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1" name="Google Shape;7541;p21"/>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2" name="Google Shape;7542;p21"/>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3" name="Google Shape;7543;p21"/>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4" name="Google Shape;7544;p21"/>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5" name="Google Shape;7545;p21"/>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6" name="Google Shape;7546;p21"/>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7" name="Google Shape;7547;p21"/>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8" name="Google Shape;7548;p21"/>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9" name="Google Shape;7549;p21"/>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0" name="Google Shape;7550;p21"/>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1" name="Google Shape;7551;p21"/>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2" name="Google Shape;7552;p21"/>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3" name="Google Shape;7553;p21"/>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4" name="Google Shape;7554;p21"/>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5" name="Google Shape;7555;p21"/>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6" name="Google Shape;7556;p21"/>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7" name="Google Shape;7557;p21"/>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8" name="Google Shape;7558;p21"/>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9" name="Google Shape;7559;p21"/>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0" name="Google Shape;7560;p21"/>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1" name="Google Shape;7561;p21"/>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2" name="Google Shape;7562;p21"/>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3" name="Google Shape;7563;p21"/>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4" name="Google Shape;7564;p21"/>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5" name="Google Shape;7565;p21"/>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6" name="Google Shape;7566;p21"/>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7" name="Google Shape;7567;p21"/>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8" name="Google Shape;7568;p21"/>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9" name="Google Shape;7569;p21"/>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0" name="Google Shape;7570;p21"/>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1" name="Google Shape;7571;p21"/>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2" name="Google Shape;7572;p21"/>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3" name="Google Shape;7573;p21"/>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4" name="Google Shape;7574;p21"/>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5" name="Google Shape;7575;p21"/>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6" name="Google Shape;7576;p21"/>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7" name="Google Shape;7577;p21"/>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8" name="Google Shape;7578;p21"/>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9" name="Google Shape;7579;p21"/>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0" name="Google Shape;7580;p21"/>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1" name="Google Shape;7581;p21"/>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2" name="Google Shape;7582;p21"/>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3" name="Google Shape;7583;p21"/>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4" name="Google Shape;7584;p21"/>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5" name="Google Shape;7585;p21"/>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6" name="Google Shape;7586;p21"/>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7" name="Google Shape;7587;p21"/>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8" name="Google Shape;7588;p21"/>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9" name="Google Shape;7589;p21"/>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0" name="Google Shape;7590;p21"/>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1" name="Google Shape;7591;p21"/>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2" name="Google Shape;7592;p21"/>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3" name="Google Shape;7593;p21"/>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4" name="Google Shape;7594;p21"/>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5" name="Google Shape;7595;p21"/>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6" name="Google Shape;7596;p21"/>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7" name="Google Shape;7597;p21"/>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8" name="Google Shape;7598;p21"/>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9" name="Google Shape;7599;p21"/>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0" name="Google Shape;7600;p21"/>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1" name="Google Shape;7601;p21"/>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2" name="Google Shape;7602;p21"/>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3" name="Google Shape;7603;p21"/>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4" name="Google Shape;7604;p21"/>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5" name="Google Shape;7605;p21"/>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6" name="Google Shape;7606;p21"/>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7" name="Google Shape;7607;p21"/>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8" name="Google Shape;7608;p21"/>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9" name="Google Shape;7609;p21"/>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0" name="Google Shape;7610;p21"/>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1" name="Google Shape;7611;p21"/>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2" name="Google Shape;7612;p21"/>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3" name="Google Shape;7613;p21"/>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4" name="Google Shape;7614;p21"/>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5" name="Google Shape;7615;p21"/>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6" name="Google Shape;7616;p21"/>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7" name="Google Shape;7617;p21"/>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8" name="Google Shape;7618;p21"/>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9" name="Google Shape;7619;p21"/>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0" name="Google Shape;7620;p21"/>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1" name="Google Shape;7621;p21"/>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2" name="Google Shape;7622;p21"/>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3" name="Google Shape;7623;p21"/>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4" name="Google Shape;7624;p21"/>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5" name="Google Shape;7625;p21"/>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6" name="Google Shape;7626;p21"/>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7" name="Google Shape;7627;p21"/>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8" name="Google Shape;7628;p21"/>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9" name="Google Shape;7629;p21"/>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0" name="Google Shape;7630;p21"/>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1" name="Google Shape;7631;p21"/>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2" name="Google Shape;7632;p21"/>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3" name="Google Shape;7633;p21"/>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4" name="Google Shape;7634;p21"/>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5" name="Google Shape;7635;p21"/>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6" name="Google Shape;7636;p21"/>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7" name="Google Shape;7637;p21"/>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8" name="Google Shape;7638;p21"/>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9" name="Google Shape;7639;p21"/>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0" name="Google Shape;7640;p21"/>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1" name="Google Shape;7641;p21"/>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2" name="Google Shape;7642;p21"/>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3" name="Google Shape;7643;p21"/>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4" name="Google Shape;7644;p21"/>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5" name="Google Shape;7645;p21"/>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6" name="Google Shape;7646;p21"/>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7" name="Google Shape;7647;p21"/>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8" name="Google Shape;7648;p21"/>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9" name="Google Shape;7649;p21"/>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0" name="Google Shape;7650;p21"/>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1" name="Google Shape;7651;p21"/>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2" name="Google Shape;7652;p21"/>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3" name="Google Shape;7653;p21"/>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4" name="Google Shape;7654;p21"/>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5" name="Google Shape;7655;p21"/>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6" name="Google Shape;7656;p21"/>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7" name="Google Shape;7657;p21"/>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8" name="Google Shape;7658;p21"/>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9" name="Google Shape;7659;p21"/>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0" name="Google Shape;7660;p21"/>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1" name="Google Shape;7661;p21"/>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2" name="Google Shape;7662;p21"/>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3" name="Google Shape;7663;p21"/>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4" name="Google Shape;7664;p21"/>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5" name="Google Shape;7665;p21"/>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6" name="Google Shape;7666;p21"/>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7" name="Google Shape;7667;p21"/>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8" name="Google Shape;7668;p21"/>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p21"/>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0" name="Google Shape;7670;p21"/>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1" name="Google Shape;7671;p21"/>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2" name="Google Shape;7672;p21"/>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3" name="Google Shape;7673;p21"/>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4" name="Google Shape;7674;p21"/>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5" name="Google Shape;7675;p21"/>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6" name="Google Shape;7676;p21"/>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7" name="Google Shape;7677;p21"/>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8" name="Google Shape;7678;p21"/>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9" name="Google Shape;7679;p21"/>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0" name="Google Shape;7680;p21"/>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1" name="Google Shape;7681;p21"/>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2" name="Google Shape;7682;p21"/>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3" name="Google Shape;7683;p21"/>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4" name="Google Shape;7684;p21"/>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5" name="Google Shape;7685;p21"/>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6" name="Google Shape;7686;p21"/>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7" name="Google Shape;7687;p21"/>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8" name="Google Shape;7688;p21"/>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9" name="Google Shape;7689;p21"/>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0" name="Google Shape;7690;p21"/>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1" name="Google Shape;7691;p21"/>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2" name="Google Shape;7692;p21"/>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3" name="Google Shape;7693;p21"/>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4" name="Google Shape;7694;p21"/>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5" name="Google Shape;7695;p21"/>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6" name="Google Shape;7696;p21"/>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7" name="Google Shape;7697;p21"/>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8" name="Google Shape;7698;p21"/>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9" name="Google Shape;7699;p21"/>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0" name="Google Shape;7700;p21"/>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1" name="Google Shape;7701;p21"/>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2" name="Google Shape;7702;p21"/>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3" name="Google Shape;7703;p21"/>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4" name="Google Shape;7704;p21"/>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5" name="Google Shape;7705;p21"/>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6" name="Google Shape;7706;p21"/>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7" name="Google Shape;7707;p21"/>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8" name="Google Shape;7708;p21"/>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9" name="Google Shape;7709;p21"/>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0" name="Google Shape;7710;p21"/>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1" name="Google Shape;7711;p21"/>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2" name="Google Shape;7712;p21"/>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3" name="Google Shape;7713;p21"/>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4" name="Google Shape;7714;p21"/>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5" name="Google Shape;7715;p21"/>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6" name="Google Shape;7716;p21"/>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7" name="Google Shape;7717;p21"/>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8" name="Google Shape;7718;p21"/>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9" name="Google Shape;7719;p21"/>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0" name="Google Shape;7720;p21"/>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1" name="Google Shape;7721;p21"/>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2" name="Google Shape;7722;p21"/>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3" name="Google Shape;7723;p21"/>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4" name="Google Shape;7724;p21"/>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5" name="Google Shape;7725;p21"/>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6" name="Google Shape;7726;p21"/>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7" name="Google Shape;7727;p21"/>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8" name="Google Shape;7728;p21"/>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9" name="Google Shape;7729;p21"/>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0" name="Google Shape;7730;p21"/>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1" name="Google Shape;7731;p21"/>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2" name="Google Shape;7732;p21"/>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3" name="Google Shape;7733;p21"/>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4" name="Google Shape;7734;p21"/>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5" name="Google Shape;7735;p21"/>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6" name="Google Shape;7736;p21"/>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7" name="Google Shape;7737;p21"/>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8" name="Google Shape;7738;p21"/>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9" name="Google Shape;7739;p21"/>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0" name="Google Shape;7740;p21"/>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1" name="Google Shape;7741;p21"/>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2" name="Google Shape;7742;p21"/>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3" name="Google Shape;7743;p21"/>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4" name="Google Shape;7744;p21"/>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5" name="Google Shape;7745;p21"/>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6" name="Google Shape;7746;p21"/>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7" name="Google Shape;7747;p21"/>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8" name="Google Shape;7748;p21"/>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9" name="Google Shape;7749;p21"/>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0" name="Google Shape;7750;p21"/>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1" name="Google Shape;7751;p21"/>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2" name="Google Shape;7752;p21"/>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3" name="Google Shape;7753;p21"/>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4" name="Google Shape;7754;p21"/>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5" name="Google Shape;7755;p21"/>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6" name="Google Shape;7756;p21"/>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7" name="Google Shape;7757;p21"/>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8" name="Google Shape;7758;p21"/>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9" name="Google Shape;7759;p21"/>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0" name="Google Shape;7760;p21"/>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1" name="Google Shape;7761;p21"/>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2" name="Google Shape;7762;p21"/>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3" name="Google Shape;7763;p21"/>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4" name="Google Shape;7764;p21"/>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5" name="Google Shape;7765;p21"/>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6" name="Google Shape;7766;p21"/>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7" name="Google Shape;7767;p21"/>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8" name="Google Shape;7768;p21"/>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9" name="Google Shape;7769;p21"/>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0" name="Google Shape;7770;p21"/>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1" name="Google Shape;7771;p21"/>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2" name="Google Shape;7772;p21"/>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3" name="Google Shape;7773;p21"/>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4" name="Google Shape;7774;p21"/>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5" name="Google Shape;7775;p21"/>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6" name="Google Shape;7776;p21"/>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7" name="Google Shape;7777;p21"/>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8" name="Google Shape;7778;p21"/>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9" name="Google Shape;7779;p21"/>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0" name="Google Shape;7780;p21"/>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1" name="Google Shape;7781;p21"/>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2" name="Google Shape;7782;p21"/>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3" name="Google Shape;7783;p21"/>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4" name="Google Shape;7784;p21"/>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5" name="Google Shape;7785;p21"/>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6" name="Google Shape;7786;p21"/>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7" name="Google Shape;7787;p21"/>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8" name="Google Shape;7788;p21"/>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9" name="Google Shape;7789;p21"/>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0" name="Google Shape;7790;p21"/>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1" name="Google Shape;7791;p21"/>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2" name="Google Shape;7792;p21"/>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3" name="Google Shape;7793;p21"/>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4" name="Google Shape;7794;p21"/>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5" name="Google Shape;7795;p21"/>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6" name="Google Shape;7796;p21"/>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7" name="Google Shape;7797;p21"/>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8" name="Google Shape;7798;p21"/>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9" name="Google Shape;7799;p21"/>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0" name="Google Shape;7800;p21"/>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1" name="Google Shape;7801;p21"/>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2" name="Google Shape;7802;p21"/>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3" name="Google Shape;7803;p21"/>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4" name="Google Shape;7804;p21"/>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5" name="Google Shape;7805;p21"/>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6" name="Google Shape;7806;p21"/>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7" name="Google Shape;7807;p21"/>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8" name="Google Shape;7808;p21"/>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9" name="Google Shape;7809;p21"/>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0" name="Google Shape;7810;p21"/>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1" name="Google Shape;7811;p21"/>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2" name="Google Shape;7812;p21"/>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3" name="Google Shape;7813;p21"/>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4" name="Google Shape;7814;p21"/>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5" name="Google Shape;7815;p21"/>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6" name="Google Shape;7816;p21"/>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7" name="Google Shape;7817;p21"/>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8" name="Google Shape;7818;p21"/>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9" name="Google Shape;7819;p21"/>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0" name="Google Shape;7820;p21"/>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1" name="Google Shape;7821;p21"/>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2" name="Google Shape;7822;p21"/>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3" name="Google Shape;7823;p21"/>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4" name="Google Shape;7824;p21"/>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5" name="Google Shape;7825;p21"/>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6" name="Google Shape;7826;p21"/>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7" name="Google Shape;7827;p21"/>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8" name="Google Shape;7828;p21"/>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9" name="Google Shape;7829;p21"/>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0" name="Google Shape;7830;p21"/>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1" name="Google Shape;7831;p21"/>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2" name="Google Shape;7832;p21"/>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3" name="Google Shape;7833;p21"/>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4" name="Google Shape;7834;p21"/>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5" name="Google Shape;7835;p21"/>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6" name="Google Shape;7836;p21"/>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7" name="Google Shape;7837;p21"/>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8" name="Google Shape;7838;p21"/>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9" name="Google Shape;7839;p21"/>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0" name="Google Shape;7840;p21"/>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1" name="Google Shape;7841;p21"/>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2" name="Google Shape;7842;p21"/>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3" name="Google Shape;7843;p21"/>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4" name="Google Shape;7844;p21"/>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5" name="Google Shape;7845;p21"/>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6" name="Google Shape;7846;p21"/>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7" name="Google Shape;7847;p21"/>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8" name="Google Shape;7848;p21"/>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9" name="Google Shape;7849;p21"/>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0" name="Google Shape;7850;p21"/>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1" name="Google Shape;7851;p21"/>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2" name="Google Shape;7852;p21"/>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3" name="Google Shape;7853;p21"/>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4" name="Google Shape;7854;p21"/>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5" name="Google Shape;7855;p21"/>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6" name="Google Shape;7856;p21"/>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7" name="Google Shape;7857;p21"/>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8" name="Google Shape;7858;p21"/>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9" name="Google Shape;7859;p21"/>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0" name="Google Shape;7860;p21"/>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1" name="Google Shape;7861;p21"/>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2" name="Google Shape;7862;p21"/>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3" name="Google Shape;7863;p21"/>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4" name="Google Shape;7864;p21"/>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5" name="Google Shape;7865;p21"/>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66" name="Google Shape;7866;p21"/>
          <p:cNvSpPr/>
          <p:nvPr/>
        </p:nvSpPr>
        <p:spPr>
          <a:xfrm rot="4500053">
            <a:off x="2429927" y="-636074"/>
            <a:ext cx="1342699" cy="1793060"/>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67" name="Google Shape;7867;p21"/>
          <p:cNvGrpSpPr/>
          <p:nvPr/>
        </p:nvGrpSpPr>
        <p:grpSpPr>
          <a:xfrm rot="85433">
            <a:off x="7455496" y="3947549"/>
            <a:ext cx="574320" cy="587010"/>
            <a:chOff x="6039144" y="3610556"/>
            <a:chExt cx="3659292" cy="3740144"/>
          </a:xfrm>
        </p:grpSpPr>
        <p:sp>
          <p:nvSpPr>
            <p:cNvPr id="7868" name="Google Shape;7868;p21"/>
            <p:cNvSpPr/>
            <p:nvPr/>
          </p:nvSpPr>
          <p:spPr>
            <a:xfrm>
              <a:off x="8296189"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9" name="Google Shape;7869;p21"/>
            <p:cNvSpPr/>
            <p:nvPr/>
          </p:nvSpPr>
          <p:spPr>
            <a:xfrm>
              <a:off x="8296189"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0" name="Google Shape;7870;p21"/>
            <p:cNvSpPr/>
            <p:nvPr/>
          </p:nvSpPr>
          <p:spPr>
            <a:xfrm>
              <a:off x="8296189"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1" name="Google Shape;7871;p21"/>
            <p:cNvSpPr/>
            <p:nvPr/>
          </p:nvSpPr>
          <p:spPr>
            <a:xfrm>
              <a:off x="8296189"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2" name="Google Shape;7872;p21"/>
            <p:cNvSpPr/>
            <p:nvPr/>
          </p:nvSpPr>
          <p:spPr>
            <a:xfrm>
              <a:off x="8296189"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3" name="Google Shape;7873;p21"/>
            <p:cNvSpPr/>
            <p:nvPr/>
          </p:nvSpPr>
          <p:spPr>
            <a:xfrm>
              <a:off x="8296189"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4" name="Google Shape;7874;p21"/>
            <p:cNvSpPr/>
            <p:nvPr/>
          </p:nvSpPr>
          <p:spPr>
            <a:xfrm>
              <a:off x="8296189"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5" name="Google Shape;7875;p21"/>
            <p:cNvSpPr/>
            <p:nvPr/>
          </p:nvSpPr>
          <p:spPr>
            <a:xfrm>
              <a:off x="8296189"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6" name="Google Shape;7876;p21"/>
            <p:cNvSpPr/>
            <p:nvPr/>
          </p:nvSpPr>
          <p:spPr>
            <a:xfrm>
              <a:off x="8296189"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7" name="Google Shape;7877;p21"/>
            <p:cNvSpPr/>
            <p:nvPr/>
          </p:nvSpPr>
          <p:spPr>
            <a:xfrm>
              <a:off x="8296189"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8" name="Google Shape;7878;p21"/>
            <p:cNvSpPr/>
            <p:nvPr/>
          </p:nvSpPr>
          <p:spPr>
            <a:xfrm>
              <a:off x="8296189"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9" name="Google Shape;7879;p21"/>
            <p:cNvSpPr/>
            <p:nvPr/>
          </p:nvSpPr>
          <p:spPr>
            <a:xfrm>
              <a:off x="8296189"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0" name="Google Shape;7880;p21"/>
            <p:cNvSpPr/>
            <p:nvPr/>
          </p:nvSpPr>
          <p:spPr>
            <a:xfrm>
              <a:off x="8296189"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1" name="Google Shape;7881;p21"/>
            <p:cNvSpPr/>
            <p:nvPr/>
          </p:nvSpPr>
          <p:spPr>
            <a:xfrm>
              <a:off x="8559706" y="4917796"/>
              <a:ext cx="119780" cy="119236"/>
            </a:xfrm>
            <a:custGeom>
              <a:avLst/>
              <a:gdLst/>
              <a:ahLst/>
              <a:cxnLst/>
              <a:rect l="l" t="t" r="r" b="b"/>
              <a:pathLst>
                <a:path w="440" h="438" extrusionOk="0">
                  <a:moveTo>
                    <a:pt x="220" y="1"/>
                  </a:moveTo>
                  <a:cubicBezTo>
                    <a:pt x="98" y="1"/>
                    <a:pt x="1" y="99"/>
                    <a:pt x="1" y="220"/>
                  </a:cubicBezTo>
                  <a:cubicBezTo>
                    <a:pt x="1" y="342"/>
                    <a:pt x="99" y="438"/>
                    <a:pt x="220" y="438"/>
                  </a:cubicBezTo>
                  <a:cubicBezTo>
                    <a:pt x="340" y="438"/>
                    <a:pt x="439" y="339"/>
                    <a:pt x="439" y="220"/>
                  </a:cubicBezTo>
                  <a:cubicBezTo>
                    <a:pt x="439"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2" name="Google Shape;7882;p21"/>
            <p:cNvSpPr/>
            <p:nvPr/>
          </p:nvSpPr>
          <p:spPr>
            <a:xfrm>
              <a:off x="8559706" y="4480597"/>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3" name="Google Shape;7883;p21"/>
            <p:cNvSpPr/>
            <p:nvPr/>
          </p:nvSpPr>
          <p:spPr>
            <a:xfrm>
              <a:off x="8559706" y="5137212"/>
              <a:ext cx="119780" cy="119236"/>
            </a:xfrm>
            <a:custGeom>
              <a:avLst/>
              <a:gdLst/>
              <a:ahLst/>
              <a:cxnLst/>
              <a:rect l="l" t="t" r="r" b="b"/>
              <a:pathLst>
                <a:path w="440" h="438" extrusionOk="0">
                  <a:moveTo>
                    <a:pt x="220" y="0"/>
                  </a:moveTo>
                  <a:cubicBezTo>
                    <a:pt x="98" y="0"/>
                    <a:pt x="1" y="98"/>
                    <a:pt x="1" y="218"/>
                  </a:cubicBezTo>
                  <a:cubicBezTo>
                    <a:pt x="1" y="340"/>
                    <a:pt x="99" y="437"/>
                    <a:pt x="220" y="437"/>
                  </a:cubicBezTo>
                  <a:cubicBezTo>
                    <a:pt x="340" y="437"/>
                    <a:pt x="439" y="339"/>
                    <a:pt x="439" y="218"/>
                  </a:cubicBezTo>
                  <a:cubicBezTo>
                    <a:pt x="439"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4" name="Google Shape;7884;p21"/>
            <p:cNvSpPr/>
            <p:nvPr/>
          </p:nvSpPr>
          <p:spPr>
            <a:xfrm>
              <a:off x="8559706" y="4699197"/>
              <a:ext cx="119780" cy="119508"/>
            </a:xfrm>
            <a:custGeom>
              <a:avLst/>
              <a:gdLst/>
              <a:ahLst/>
              <a:cxnLst/>
              <a:rect l="l" t="t" r="r" b="b"/>
              <a:pathLst>
                <a:path w="440" h="439" extrusionOk="0">
                  <a:moveTo>
                    <a:pt x="220" y="1"/>
                  </a:moveTo>
                  <a:cubicBezTo>
                    <a:pt x="98" y="1"/>
                    <a:pt x="1" y="100"/>
                    <a:pt x="1" y="220"/>
                  </a:cubicBezTo>
                  <a:cubicBezTo>
                    <a:pt x="1" y="341"/>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5" name="Google Shape;7885;p21"/>
            <p:cNvSpPr/>
            <p:nvPr/>
          </p:nvSpPr>
          <p:spPr>
            <a:xfrm>
              <a:off x="8559706" y="5569510"/>
              <a:ext cx="119780" cy="119236"/>
            </a:xfrm>
            <a:custGeom>
              <a:avLst/>
              <a:gdLst/>
              <a:ahLst/>
              <a:cxnLst/>
              <a:rect l="l" t="t" r="r" b="b"/>
              <a:pathLst>
                <a:path w="440" h="438" extrusionOk="0">
                  <a:moveTo>
                    <a:pt x="220" y="1"/>
                  </a:moveTo>
                  <a:cubicBezTo>
                    <a:pt x="98" y="1"/>
                    <a:pt x="1" y="100"/>
                    <a:pt x="1" y="220"/>
                  </a:cubicBezTo>
                  <a:cubicBezTo>
                    <a:pt x="1" y="342"/>
                    <a:pt x="99" y="438"/>
                    <a:pt x="220" y="438"/>
                  </a:cubicBezTo>
                  <a:cubicBezTo>
                    <a:pt x="340" y="438"/>
                    <a:pt x="439" y="340"/>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6" name="Google Shape;7886;p21"/>
            <p:cNvSpPr/>
            <p:nvPr/>
          </p:nvSpPr>
          <p:spPr>
            <a:xfrm>
              <a:off x="8559706" y="5350911"/>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7" name="Google Shape;7887;p21"/>
            <p:cNvSpPr/>
            <p:nvPr/>
          </p:nvSpPr>
          <p:spPr>
            <a:xfrm>
              <a:off x="8559706" y="3828883"/>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8" name="Google Shape;7888;p21"/>
            <p:cNvSpPr/>
            <p:nvPr/>
          </p:nvSpPr>
          <p:spPr>
            <a:xfrm>
              <a:off x="8296189"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9" name="Google Shape;7889;p21"/>
            <p:cNvSpPr/>
            <p:nvPr/>
          </p:nvSpPr>
          <p:spPr>
            <a:xfrm>
              <a:off x="8559706" y="5788926"/>
              <a:ext cx="119780" cy="118963"/>
            </a:xfrm>
            <a:custGeom>
              <a:avLst/>
              <a:gdLst/>
              <a:ahLst/>
              <a:cxnLst/>
              <a:rect l="l" t="t" r="r" b="b"/>
              <a:pathLst>
                <a:path w="440" h="437" extrusionOk="0">
                  <a:moveTo>
                    <a:pt x="220" y="0"/>
                  </a:moveTo>
                  <a:cubicBezTo>
                    <a:pt x="98" y="0"/>
                    <a:pt x="1" y="98"/>
                    <a:pt x="1" y="218"/>
                  </a:cubicBezTo>
                  <a:cubicBezTo>
                    <a:pt x="1" y="340"/>
                    <a:pt x="99" y="436"/>
                    <a:pt x="220" y="436"/>
                  </a:cubicBezTo>
                  <a:cubicBezTo>
                    <a:pt x="340" y="436"/>
                    <a:pt x="439" y="339"/>
                    <a:pt x="439" y="218"/>
                  </a:cubicBezTo>
                  <a:cubicBezTo>
                    <a:pt x="439"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0" name="Google Shape;7890;p21"/>
            <p:cNvSpPr/>
            <p:nvPr/>
          </p:nvSpPr>
          <p:spPr>
            <a:xfrm>
              <a:off x="8296189"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1" name="Google Shape;7891;p21"/>
            <p:cNvSpPr/>
            <p:nvPr/>
          </p:nvSpPr>
          <p:spPr>
            <a:xfrm>
              <a:off x="8559706" y="4043126"/>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39"/>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2" name="Google Shape;7892;p21"/>
            <p:cNvSpPr/>
            <p:nvPr/>
          </p:nvSpPr>
          <p:spPr>
            <a:xfrm>
              <a:off x="8559706"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0" y="437"/>
                    <a:pt x="439" y="340"/>
                    <a:pt x="439" y="220"/>
                  </a:cubicBezTo>
                  <a:cubicBezTo>
                    <a:pt x="439"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3" name="Google Shape;7893;p21"/>
            <p:cNvSpPr/>
            <p:nvPr/>
          </p:nvSpPr>
          <p:spPr>
            <a:xfrm>
              <a:off x="8559706"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4" name="Google Shape;7894;p21"/>
            <p:cNvSpPr/>
            <p:nvPr/>
          </p:nvSpPr>
          <p:spPr>
            <a:xfrm>
              <a:off x="8032944"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5" name="Google Shape;7895;p21"/>
            <p:cNvSpPr/>
            <p:nvPr/>
          </p:nvSpPr>
          <p:spPr>
            <a:xfrm>
              <a:off x="8296189"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6" name="Google Shape;7896;p21"/>
            <p:cNvSpPr/>
            <p:nvPr/>
          </p:nvSpPr>
          <p:spPr>
            <a:xfrm>
              <a:off x="8032944"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7" name="Google Shape;7897;p21"/>
            <p:cNvSpPr/>
            <p:nvPr/>
          </p:nvSpPr>
          <p:spPr>
            <a:xfrm>
              <a:off x="8032944" y="7096711"/>
              <a:ext cx="119508" cy="119236"/>
            </a:xfrm>
            <a:custGeom>
              <a:avLst/>
              <a:gdLst/>
              <a:ahLst/>
              <a:cxnLst/>
              <a:rect l="l" t="t" r="r" b="b"/>
              <a:pathLst>
                <a:path w="439" h="438" extrusionOk="0">
                  <a:moveTo>
                    <a:pt x="220" y="0"/>
                  </a:moveTo>
                  <a:cubicBezTo>
                    <a:pt x="98" y="0"/>
                    <a:pt x="0" y="99"/>
                    <a:pt x="0" y="218"/>
                  </a:cubicBezTo>
                  <a:cubicBezTo>
                    <a:pt x="0" y="339"/>
                    <a:pt x="99" y="437"/>
                    <a:pt x="220" y="437"/>
                  </a:cubicBezTo>
                  <a:cubicBezTo>
                    <a:pt x="341" y="437"/>
                    <a:pt x="439" y="339"/>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8" name="Google Shape;7898;p21"/>
            <p:cNvSpPr/>
            <p:nvPr/>
          </p:nvSpPr>
          <p:spPr>
            <a:xfrm>
              <a:off x="8032944"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1" y="437"/>
                    <a:pt x="439" y="340"/>
                    <a:pt x="439" y="220"/>
                  </a:cubicBezTo>
                  <a:cubicBezTo>
                    <a:pt x="439" y="99"/>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9" name="Google Shape;7899;p21"/>
            <p:cNvSpPr/>
            <p:nvPr/>
          </p:nvSpPr>
          <p:spPr>
            <a:xfrm>
              <a:off x="8032944"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0" name="Google Shape;7900;p21"/>
            <p:cNvSpPr/>
            <p:nvPr/>
          </p:nvSpPr>
          <p:spPr>
            <a:xfrm>
              <a:off x="8032944"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39"/>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1" name="Google Shape;7901;p21"/>
            <p:cNvSpPr/>
            <p:nvPr/>
          </p:nvSpPr>
          <p:spPr>
            <a:xfrm>
              <a:off x="7505910"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2" name="Google Shape;7902;p21"/>
            <p:cNvSpPr/>
            <p:nvPr/>
          </p:nvSpPr>
          <p:spPr>
            <a:xfrm>
              <a:off x="7505910"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3" name="Google Shape;7903;p21"/>
            <p:cNvSpPr/>
            <p:nvPr/>
          </p:nvSpPr>
          <p:spPr>
            <a:xfrm>
              <a:off x="8559706" y="7096167"/>
              <a:ext cx="119780" cy="118691"/>
            </a:xfrm>
            <a:custGeom>
              <a:avLst/>
              <a:gdLst/>
              <a:ahLst/>
              <a:cxnLst/>
              <a:rect l="l" t="t" r="r" b="b"/>
              <a:pathLst>
                <a:path w="440" h="436" extrusionOk="0">
                  <a:moveTo>
                    <a:pt x="220" y="1"/>
                  </a:moveTo>
                  <a:cubicBezTo>
                    <a:pt x="98" y="1"/>
                    <a:pt x="1" y="98"/>
                    <a:pt x="1" y="219"/>
                  </a:cubicBezTo>
                  <a:cubicBezTo>
                    <a:pt x="1" y="332"/>
                    <a:pt x="85" y="425"/>
                    <a:pt x="194" y="435"/>
                  </a:cubicBezTo>
                  <a:cubicBezTo>
                    <a:pt x="261" y="409"/>
                    <a:pt x="327" y="382"/>
                    <a:pt x="392" y="353"/>
                  </a:cubicBezTo>
                  <a:cubicBezTo>
                    <a:pt x="421" y="315"/>
                    <a:pt x="438" y="269"/>
                    <a:pt x="438"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4" name="Google Shape;7904;p21"/>
            <p:cNvSpPr/>
            <p:nvPr/>
          </p:nvSpPr>
          <p:spPr>
            <a:xfrm>
              <a:off x="7505910"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5" name="Google Shape;7905;p21"/>
            <p:cNvSpPr/>
            <p:nvPr/>
          </p:nvSpPr>
          <p:spPr>
            <a:xfrm>
              <a:off x="9051895" y="6877567"/>
              <a:ext cx="93102" cy="83029"/>
            </a:xfrm>
            <a:custGeom>
              <a:avLst/>
              <a:gdLst/>
              <a:ahLst/>
              <a:cxnLst/>
              <a:rect l="l" t="t" r="r" b="b"/>
              <a:pathLst>
                <a:path w="342" h="305" extrusionOk="0">
                  <a:moveTo>
                    <a:pt x="218" y="1"/>
                  </a:moveTo>
                  <a:cubicBezTo>
                    <a:pt x="98" y="1"/>
                    <a:pt x="0" y="98"/>
                    <a:pt x="0" y="219"/>
                  </a:cubicBezTo>
                  <a:cubicBezTo>
                    <a:pt x="0" y="249"/>
                    <a:pt x="5" y="278"/>
                    <a:pt x="17" y="305"/>
                  </a:cubicBezTo>
                  <a:cubicBezTo>
                    <a:pt x="129" y="219"/>
                    <a:pt x="237" y="130"/>
                    <a:pt x="341" y="38"/>
                  </a:cubicBezTo>
                  <a:cubicBezTo>
                    <a:pt x="306" y="15"/>
                    <a:pt x="265"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6" name="Google Shape;7906;p21"/>
            <p:cNvSpPr/>
            <p:nvPr/>
          </p:nvSpPr>
          <p:spPr>
            <a:xfrm>
              <a:off x="8794367" y="7096167"/>
              <a:ext cx="60707" cy="34301"/>
            </a:xfrm>
            <a:custGeom>
              <a:avLst/>
              <a:gdLst/>
              <a:ahLst/>
              <a:cxnLst/>
              <a:rect l="l" t="t" r="r" b="b"/>
              <a:pathLst>
                <a:path w="223" h="126" extrusionOk="0">
                  <a:moveTo>
                    <a:pt x="198" y="1"/>
                  </a:moveTo>
                  <a:cubicBezTo>
                    <a:pt x="111" y="1"/>
                    <a:pt x="36" y="52"/>
                    <a:pt x="0" y="125"/>
                  </a:cubicBezTo>
                  <a:cubicBezTo>
                    <a:pt x="75" y="87"/>
                    <a:pt x="148" y="45"/>
                    <a:pt x="222" y="2"/>
                  </a:cubicBezTo>
                  <a:cubicBezTo>
                    <a:pt x="215" y="2"/>
                    <a:pt x="205"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7" name="Google Shape;7907;p21"/>
            <p:cNvSpPr/>
            <p:nvPr/>
          </p:nvSpPr>
          <p:spPr>
            <a:xfrm>
              <a:off x="8040022" y="7315310"/>
              <a:ext cx="98819" cy="31306"/>
            </a:xfrm>
            <a:custGeom>
              <a:avLst/>
              <a:gdLst/>
              <a:ahLst/>
              <a:cxnLst/>
              <a:rect l="l" t="t" r="r" b="b"/>
              <a:pathLst>
                <a:path w="363" h="115" extrusionOk="0">
                  <a:moveTo>
                    <a:pt x="194" y="0"/>
                  </a:moveTo>
                  <a:cubicBezTo>
                    <a:pt x="112" y="0"/>
                    <a:pt x="37" y="46"/>
                    <a:pt x="0" y="115"/>
                  </a:cubicBezTo>
                  <a:cubicBezTo>
                    <a:pt x="122" y="106"/>
                    <a:pt x="242" y="95"/>
                    <a:pt x="363" y="80"/>
                  </a:cubicBezTo>
                  <a:cubicBezTo>
                    <a:pt x="323" y="30"/>
                    <a:pt x="262" y="0"/>
                    <a:pt x="1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8" name="Google Shape;7908;p21"/>
            <p:cNvSpPr/>
            <p:nvPr/>
          </p:nvSpPr>
          <p:spPr>
            <a:xfrm>
              <a:off x="8032944"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9" name="Google Shape;7909;p21"/>
            <p:cNvSpPr/>
            <p:nvPr/>
          </p:nvSpPr>
          <p:spPr>
            <a:xfrm>
              <a:off x="8032944"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0" name="Google Shape;7910;p21"/>
            <p:cNvSpPr/>
            <p:nvPr/>
          </p:nvSpPr>
          <p:spPr>
            <a:xfrm>
              <a:off x="8032944"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1" name="Google Shape;7911;p21"/>
            <p:cNvSpPr/>
            <p:nvPr/>
          </p:nvSpPr>
          <p:spPr>
            <a:xfrm>
              <a:off x="8032944"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2" name="Google Shape;7912;p21"/>
            <p:cNvSpPr/>
            <p:nvPr/>
          </p:nvSpPr>
          <p:spPr>
            <a:xfrm>
              <a:off x="8033217" y="3611645"/>
              <a:ext cx="119236" cy="118147"/>
            </a:xfrm>
            <a:custGeom>
              <a:avLst/>
              <a:gdLst/>
              <a:ahLst/>
              <a:cxnLst/>
              <a:rect l="l" t="t" r="r" b="b"/>
              <a:pathLst>
                <a:path w="438" h="434" extrusionOk="0">
                  <a:moveTo>
                    <a:pt x="183" y="0"/>
                  </a:moveTo>
                  <a:cubicBezTo>
                    <a:pt x="79" y="16"/>
                    <a:pt x="1" y="107"/>
                    <a:pt x="1" y="215"/>
                  </a:cubicBezTo>
                  <a:cubicBezTo>
                    <a:pt x="1" y="337"/>
                    <a:pt x="98" y="433"/>
                    <a:pt x="219" y="433"/>
                  </a:cubicBezTo>
                  <a:cubicBezTo>
                    <a:pt x="340" y="433"/>
                    <a:pt x="438" y="336"/>
                    <a:pt x="438" y="215"/>
                  </a:cubicBezTo>
                  <a:cubicBezTo>
                    <a:pt x="438" y="122"/>
                    <a:pt x="378" y="42"/>
                    <a:pt x="296" y="10"/>
                  </a:cubicBezTo>
                  <a:lnTo>
                    <a:pt x="18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3" name="Google Shape;7913;p21"/>
            <p:cNvSpPr/>
            <p:nvPr/>
          </p:nvSpPr>
          <p:spPr>
            <a:xfrm>
              <a:off x="8296189" y="3644312"/>
              <a:ext cx="119780" cy="85479"/>
            </a:xfrm>
            <a:custGeom>
              <a:avLst/>
              <a:gdLst/>
              <a:ahLst/>
              <a:cxnLst/>
              <a:rect l="l" t="t" r="r" b="b"/>
              <a:pathLst>
                <a:path w="440" h="314" extrusionOk="0">
                  <a:moveTo>
                    <a:pt x="24" y="1"/>
                  </a:moveTo>
                  <a:cubicBezTo>
                    <a:pt x="9" y="30"/>
                    <a:pt x="1" y="61"/>
                    <a:pt x="1" y="95"/>
                  </a:cubicBezTo>
                  <a:cubicBezTo>
                    <a:pt x="2" y="216"/>
                    <a:pt x="100" y="313"/>
                    <a:pt x="220" y="313"/>
                  </a:cubicBezTo>
                  <a:cubicBezTo>
                    <a:pt x="339" y="313"/>
                    <a:pt x="435" y="219"/>
                    <a:pt x="440" y="103"/>
                  </a:cubicBezTo>
                  <a:cubicBezTo>
                    <a:pt x="303" y="65"/>
                    <a:pt x="163" y="31"/>
                    <a:pt x="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4" name="Google Shape;7914;p21"/>
            <p:cNvSpPr/>
            <p:nvPr/>
          </p:nvSpPr>
          <p:spPr>
            <a:xfrm>
              <a:off x="8032944"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1" y="438"/>
                    <a:pt x="439" y="339"/>
                    <a:pt x="439" y="220"/>
                  </a:cubicBezTo>
                  <a:cubicBezTo>
                    <a:pt x="439" y="99"/>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5" name="Google Shape;7915;p21"/>
            <p:cNvSpPr/>
            <p:nvPr/>
          </p:nvSpPr>
          <p:spPr>
            <a:xfrm>
              <a:off x="8032944"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6" name="Google Shape;7916;p21"/>
            <p:cNvSpPr/>
            <p:nvPr/>
          </p:nvSpPr>
          <p:spPr>
            <a:xfrm>
              <a:off x="8032944"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7" name="Google Shape;7917;p21"/>
            <p:cNvSpPr/>
            <p:nvPr/>
          </p:nvSpPr>
          <p:spPr>
            <a:xfrm>
              <a:off x="8032944"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1" y="437"/>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8" name="Google Shape;7918;p21"/>
            <p:cNvSpPr/>
            <p:nvPr/>
          </p:nvSpPr>
          <p:spPr>
            <a:xfrm>
              <a:off x="8032944"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1" y="438"/>
                    <a:pt x="439" y="340"/>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9" name="Google Shape;7919;p21"/>
            <p:cNvSpPr/>
            <p:nvPr/>
          </p:nvSpPr>
          <p:spPr>
            <a:xfrm>
              <a:off x="8032944"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1" y="436"/>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0" name="Google Shape;7920;p21"/>
            <p:cNvSpPr/>
            <p:nvPr/>
          </p:nvSpPr>
          <p:spPr>
            <a:xfrm>
              <a:off x="9051895" y="4480597"/>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1" name="Google Shape;7921;p21"/>
            <p:cNvSpPr/>
            <p:nvPr/>
          </p:nvSpPr>
          <p:spPr>
            <a:xfrm>
              <a:off x="9578657" y="6226397"/>
              <a:ext cx="51451" cy="90380"/>
            </a:xfrm>
            <a:custGeom>
              <a:avLst/>
              <a:gdLst/>
              <a:ahLst/>
              <a:cxnLst/>
              <a:rect l="l" t="t" r="r" b="b"/>
              <a:pathLst>
                <a:path w="189" h="332" extrusionOk="0">
                  <a:moveTo>
                    <a:pt x="188" y="0"/>
                  </a:moveTo>
                  <a:lnTo>
                    <a:pt x="188" y="0"/>
                  </a:lnTo>
                  <a:cubicBezTo>
                    <a:pt x="82" y="16"/>
                    <a:pt x="1" y="108"/>
                    <a:pt x="1" y="217"/>
                  </a:cubicBezTo>
                  <a:cubicBezTo>
                    <a:pt x="1" y="258"/>
                    <a:pt x="12" y="297"/>
                    <a:pt x="32" y="332"/>
                  </a:cubicBezTo>
                  <a:cubicBezTo>
                    <a:pt x="87" y="223"/>
                    <a:pt x="138" y="114"/>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2" name="Google Shape;7922;p21"/>
            <p:cNvSpPr/>
            <p:nvPr/>
          </p:nvSpPr>
          <p:spPr>
            <a:xfrm>
              <a:off x="9578657"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3" name="Google Shape;7923;p21"/>
            <p:cNvSpPr/>
            <p:nvPr/>
          </p:nvSpPr>
          <p:spPr>
            <a:xfrm>
              <a:off x="9315140" y="4269620"/>
              <a:ext cx="102902" cy="111886"/>
            </a:xfrm>
            <a:custGeom>
              <a:avLst/>
              <a:gdLst/>
              <a:ahLst/>
              <a:cxnLst/>
              <a:rect l="l" t="t" r="r" b="b"/>
              <a:pathLst>
                <a:path w="378" h="411" extrusionOk="0">
                  <a:moveTo>
                    <a:pt x="110" y="0"/>
                  </a:moveTo>
                  <a:cubicBezTo>
                    <a:pt x="45" y="41"/>
                    <a:pt x="1" y="112"/>
                    <a:pt x="1" y="193"/>
                  </a:cubicBezTo>
                  <a:cubicBezTo>
                    <a:pt x="1" y="314"/>
                    <a:pt x="98" y="410"/>
                    <a:pt x="219" y="410"/>
                  </a:cubicBezTo>
                  <a:cubicBezTo>
                    <a:pt x="282" y="410"/>
                    <a:pt x="339" y="385"/>
                    <a:pt x="378" y="342"/>
                  </a:cubicBezTo>
                  <a:cubicBezTo>
                    <a:pt x="292" y="224"/>
                    <a:pt x="203" y="112"/>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4" name="Google Shape;7924;p21"/>
            <p:cNvSpPr/>
            <p:nvPr/>
          </p:nvSpPr>
          <p:spPr>
            <a:xfrm>
              <a:off x="8559706" y="6225853"/>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5" name="Google Shape;7925;p21"/>
            <p:cNvSpPr/>
            <p:nvPr/>
          </p:nvSpPr>
          <p:spPr>
            <a:xfrm>
              <a:off x="9315140"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6" name="Google Shape;7926;p21"/>
            <p:cNvSpPr/>
            <p:nvPr/>
          </p:nvSpPr>
          <p:spPr>
            <a:xfrm>
              <a:off x="9315140" y="4699197"/>
              <a:ext cx="119508" cy="119508"/>
            </a:xfrm>
            <a:custGeom>
              <a:avLst/>
              <a:gdLst/>
              <a:ahLst/>
              <a:cxnLst/>
              <a:rect l="l" t="t" r="r" b="b"/>
              <a:pathLst>
                <a:path w="439" h="439" extrusionOk="0">
                  <a:moveTo>
                    <a:pt x="219" y="1"/>
                  </a:moveTo>
                  <a:cubicBezTo>
                    <a:pt x="97" y="1"/>
                    <a:pt x="1" y="100"/>
                    <a:pt x="1" y="220"/>
                  </a:cubicBezTo>
                  <a:cubicBezTo>
                    <a:pt x="1" y="341"/>
                    <a:pt x="98" y="438"/>
                    <a:pt x="219" y="438"/>
                  </a:cubicBezTo>
                  <a:cubicBezTo>
                    <a:pt x="339" y="438"/>
                    <a:pt x="438" y="341"/>
                    <a:pt x="438" y="220"/>
                  </a:cubicBezTo>
                  <a:cubicBezTo>
                    <a:pt x="438"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7" name="Google Shape;7927;p21"/>
            <p:cNvSpPr/>
            <p:nvPr/>
          </p:nvSpPr>
          <p:spPr>
            <a:xfrm>
              <a:off x="9051895" y="6225853"/>
              <a:ext cx="119508" cy="119508"/>
            </a:xfrm>
            <a:custGeom>
              <a:avLst/>
              <a:gdLst/>
              <a:ahLst/>
              <a:cxnLst/>
              <a:rect l="l" t="t" r="r" b="b"/>
              <a:pathLst>
                <a:path w="439" h="439" extrusionOk="0">
                  <a:moveTo>
                    <a:pt x="218" y="1"/>
                  </a:moveTo>
                  <a:cubicBezTo>
                    <a:pt x="96" y="1"/>
                    <a:pt x="0" y="98"/>
                    <a:pt x="0" y="219"/>
                  </a:cubicBezTo>
                  <a:cubicBezTo>
                    <a:pt x="0" y="341"/>
                    <a:pt x="98" y="438"/>
                    <a:pt x="218" y="438"/>
                  </a:cubicBezTo>
                  <a:cubicBezTo>
                    <a:pt x="339" y="438"/>
                    <a:pt x="438" y="339"/>
                    <a:pt x="438" y="219"/>
                  </a:cubicBezTo>
                  <a:cubicBezTo>
                    <a:pt x="439" y="98"/>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8" name="Google Shape;7928;p21"/>
            <p:cNvSpPr/>
            <p:nvPr/>
          </p:nvSpPr>
          <p:spPr>
            <a:xfrm>
              <a:off x="9315140"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40" y="99"/>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9" name="Google Shape;7929;p21"/>
            <p:cNvSpPr/>
            <p:nvPr/>
          </p:nvSpPr>
          <p:spPr>
            <a:xfrm>
              <a:off x="9051895"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0" name="Google Shape;7930;p21"/>
            <p:cNvSpPr/>
            <p:nvPr/>
          </p:nvSpPr>
          <p:spPr>
            <a:xfrm>
              <a:off x="9051895"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1" name="Google Shape;7931;p21"/>
            <p:cNvSpPr/>
            <p:nvPr/>
          </p:nvSpPr>
          <p:spPr>
            <a:xfrm>
              <a:off x="9051895"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9" y="438"/>
                    <a:pt x="438" y="339"/>
                    <a:pt x="438" y="220"/>
                  </a:cubicBezTo>
                  <a:cubicBezTo>
                    <a:pt x="438" y="200"/>
                    <a:pt x="433" y="182"/>
                    <a:pt x="430" y="163"/>
                  </a:cubicBezTo>
                  <a:cubicBezTo>
                    <a:pt x="369" y="108"/>
                    <a:pt x="308" y="55"/>
                    <a:pt x="245" y="1"/>
                  </a:cubicBezTo>
                  <a:cubicBezTo>
                    <a:pt x="243" y="1"/>
                    <a:pt x="240" y="2"/>
                    <a:pt x="238" y="2"/>
                  </a:cubicBezTo>
                  <a:cubicBezTo>
                    <a:pt x="232" y="2"/>
                    <a:pt x="226"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2" name="Google Shape;7932;p21"/>
            <p:cNvSpPr/>
            <p:nvPr/>
          </p:nvSpPr>
          <p:spPr>
            <a:xfrm>
              <a:off x="9578657" y="4702463"/>
              <a:ext cx="86024" cy="116241"/>
            </a:xfrm>
            <a:custGeom>
              <a:avLst/>
              <a:gdLst/>
              <a:ahLst/>
              <a:cxnLst/>
              <a:rect l="l" t="t" r="r" b="b"/>
              <a:pathLst>
                <a:path w="316" h="427" extrusionOk="0">
                  <a:moveTo>
                    <a:pt x="147" y="0"/>
                  </a:moveTo>
                  <a:cubicBezTo>
                    <a:pt x="61" y="32"/>
                    <a:pt x="1" y="114"/>
                    <a:pt x="1" y="208"/>
                  </a:cubicBezTo>
                  <a:cubicBezTo>
                    <a:pt x="1" y="330"/>
                    <a:pt x="98" y="426"/>
                    <a:pt x="219" y="426"/>
                  </a:cubicBezTo>
                  <a:cubicBezTo>
                    <a:pt x="253" y="426"/>
                    <a:pt x="284" y="417"/>
                    <a:pt x="316" y="403"/>
                  </a:cubicBezTo>
                  <a:cubicBezTo>
                    <a:pt x="263" y="267"/>
                    <a:pt x="208" y="132"/>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3" name="Google Shape;7933;p21"/>
            <p:cNvSpPr/>
            <p:nvPr/>
          </p:nvSpPr>
          <p:spPr>
            <a:xfrm>
              <a:off x="9051895"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39" y="438"/>
                    <a:pt x="438" y="339"/>
                    <a:pt x="438" y="219"/>
                  </a:cubicBezTo>
                  <a:cubicBezTo>
                    <a:pt x="438" y="98"/>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4" name="Google Shape;7934;p21"/>
            <p:cNvSpPr/>
            <p:nvPr/>
          </p:nvSpPr>
          <p:spPr>
            <a:xfrm>
              <a:off x="9578657"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5" name="Google Shape;7935;p21"/>
            <p:cNvSpPr/>
            <p:nvPr/>
          </p:nvSpPr>
          <p:spPr>
            <a:xfrm>
              <a:off x="9315140"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40" y="98"/>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6" name="Google Shape;7936;p21"/>
            <p:cNvSpPr/>
            <p:nvPr/>
          </p:nvSpPr>
          <p:spPr>
            <a:xfrm>
              <a:off x="9578657"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7" name="Google Shape;7937;p21"/>
            <p:cNvSpPr/>
            <p:nvPr/>
          </p:nvSpPr>
          <p:spPr>
            <a:xfrm>
              <a:off x="9051895" y="5788926"/>
              <a:ext cx="119508" cy="118963"/>
            </a:xfrm>
            <a:custGeom>
              <a:avLst/>
              <a:gdLst/>
              <a:ahLst/>
              <a:cxnLst/>
              <a:rect l="l" t="t" r="r" b="b"/>
              <a:pathLst>
                <a:path w="439" h="437" extrusionOk="0">
                  <a:moveTo>
                    <a:pt x="218" y="0"/>
                  </a:moveTo>
                  <a:cubicBezTo>
                    <a:pt x="96" y="0"/>
                    <a:pt x="0" y="98"/>
                    <a:pt x="0" y="218"/>
                  </a:cubicBezTo>
                  <a:cubicBezTo>
                    <a:pt x="0" y="340"/>
                    <a:pt x="98" y="436"/>
                    <a:pt x="218" y="436"/>
                  </a:cubicBezTo>
                  <a:cubicBezTo>
                    <a:pt x="339" y="436"/>
                    <a:pt x="438" y="339"/>
                    <a:pt x="438" y="218"/>
                  </a:cubicBezTo>
                  <a:cubicBezTo>
                    <a:pt x="439" y="96"/>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8" name="Google Shape;7938;p21"/>
            <p:cNvSpPr/>
            <p:nvPr/>
          </p:nvSpPr>
          <p:spPr>
            <a:xfrm>
              <a:off x="9578657"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9" name="Google Shape;7939;p21"/>
            <p:cNvSpPr/>
            <p:nvPr/>
          </p:nvSpPr>
          <p:spPr>
            <a:xfrm>
              <a:off x="9578657"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0" name="Google Shape;7940;p21"/>
            <p:cNvSpPr/>
            <p:nvPr/>
          </p:nvSpPr>
          <p:spPr>
            <a:xfrm>
              <a:off x="9315140" y="6659512"/>
              <a:ext cx="50362" cy="59346"/>
            </a:xfrm>
            <a:custGeom>
              <a:avLst/>
              <a:gdLst/>
              <a:ahLst/>
              <a:cxnLst/>
              <a:rect l="l" t="t" r="r" b="b"/>
              <a:pathLst>
                <a:path w="185" h="218" extrusionOk="0">
                  <a:moveTo>
                    <a:pt x="184" y="1"/>
                  </a:moveTo>
                  <a:lnTo>
                    <a:pt x="184" y="1"/>
                  </a:lnTo>
                  <a:cubicBezTo>
                    <a:pt x="81" y="18"/>
                    <a:pt x="1" y="108"/>
                    <a:pt x="1" y="217"/>
                  </a:cubicBezTo>
                  <a:cubicBezTo>
                    <a:pt x="63" y="147"/>
                    <a:pt x="124" y="74"/>
                    <a:pt x="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1" name="Google Shape;7941;p21"/>
            <p:cNvSpPr/>
            <p:nvPr/>
          </p:nvSpPr>
          <p:spPr>
            <a:xfrm>
              <a:off x="9315140" y="6444452"/>
              <a:ext cx="119508" cy="119236"/>
            </a:xfrm>
            <a:custGeom>
              <a:avLst/>
              <a:gdLst/>
              <a:ahLst/>
              <a:cxnLst/>
              <a:rect l="l" t="t" r="r" b="b"/>
              <a:pathLst>
                <a:path w="439" h="438" extrusionOk="0">
                  <a:moveTo>
                    <a:pt x="219" y="1"/>
                  </a:moveTo>
                  <a:cubicBezTo>
                    <a:pt x="97" y="1"/>
                    <a:pt x="1" y="98"/>
                    <a:pt x="1" y="219"/>
                  </a:cubicBezTo>
                  <a:cubicBezTo>
                    <a:pt x="1" y="339"/>
                    <a:pt x="98" y="438"/>
                    <a:pt x="219" y="438"/>
                  </a:cubicBezTo>
                  <a:cubicBezTo>
                    <a:pt x="339" y="438"/>
                    <a:pt x="438" y="339"/>
                    <a:pt x="438" y="219"/>
                  </a:cubicBezTo>
                  <a:cubicBezTo>
                    <a:pt x="438" y="98"/>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2" name="Google Shape;7942;p21"/>
            <p:cNvSpPr/>
            <p:nvPr/>
          </p:nvSpPr>
          <p:spPr>
            <a:xfrm>
              <a:off x="9315140"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3" name="Google Shape;7943;p21"/>
            <p:cNvSpPr/>
            <p:nvPr/>
          </p:nvSpPr>
          <p:spPr>
            <a:xfrm>
              <a:off x="9315140"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4" name="Google Shape;7944;p21"/>
            <p:cNvSpPr/>
            <p:nvPr/>
          </p:nvSpPr>
          <p:spPr>
            <a:xfrm>
              <a:off x="9315140"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40" y="96"/>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5" name="Google Shape;7945;p21"/>
            <p:cNvSpPr/>
            <p:nvPr/>
          </p:nvSpPr>
          <p:spPr>
            <a:xfrm>
              <a:off x="9315140"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40" y="96"/>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6" name="Google Shape;7946;p21"/>
            <p:cNvSpPr/>
            <p:nvPr/>
          </p:nvSpPr>
          <p:spPr>
            <a:xfrm>
              <a:off x="9315140" y="6007526"/>
              <a:ext cx="119508" cy="119236"/>
            </a:xfrm>
            <a:custGeom>
              <a:avLst/>
              <a:gdLst/>
              <a:ahLst/>
              <a:cxnLst/>
              <a:rect l="l" t="t" r="r" b="b"/>
              <a:pathLst>
                <a:path w="439" h="438" extrusionOk="0">
                  <a:moveTo>
                    <a:pt x="219" y="0"/>
                  </a:moveTo>
                  <a:cubicBezTo>
                    <a:pt x="97" y="0"/>
                    <a:pt x="1" y="98"/>
                    <a:pt x="1" y="218"/>
                  </a:cubicBezTo>
                  <a:cubicBezTo>
                    <a:pt x="1" y="338"/>
                    <a:pt x="98" y="437"/>
                    <a:pt x="219" y="437"/>
                  </a:cubicBezTo>
                  <a:cubicBezTo>
                    <a:pt x="339" y="437"/>
                    <a:pt x="438" y="338"/>
                    <a:pt x="438" y="218"/>
                  </a:cubicBezTo>
                  <a:cubicBezTo>
                    <a:pt x="438" y="98"/>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7" name="Google Shape;7947;p21"/>
            <p:cNvSpPr/>
            <p:nvPr/>
          </p:nvSpPr>
          <p:spPr>
            <a:xfrm>
              <a:off x="9578657" y="6007526"/>
              <a:ext cx="117330" cy="119236"/>
            </a:xfrm>
            <a:custGeom>
              <a:avLst/>
              <a:gdLst/>
              <a:ahLst/>
              <a:cxnLst/>
              <a:rect l="l" t="t" r="r" b="b"/>
              <a:pathLst>
                <a:path w="431" h="438" extrusionOk="0">
                  <a:moveTo>
                    <a:pt x="219" y="0"/>
                  </a:moveTo>
                  <a:cubicBezTo>
                    <a:pt x="97" y="0"/>
                    <a:pt x="1" y="98"/>
                    <a:pt x="1" y="218"/>
                  </a:cubicBezTo>
                  <a:cubicBezTo>
                    <a:pt x="1" y="338"/>
                    <a:pt x="98" y="437"/>
                    <a:pt x="219" y="437"/>
                  </a:cubicBezTo>
                  <a:cubicBezTo>
                    <a:pt x="269" y="437"/>
                    <a:pt x="316" y="419"/>
                    <a:pt x="352" y="391"/>
                  </a:cubicBezTo>
                  <a:cubicBezTo>
                    <a:pt x="378" y="317"/>
                    <a:pt x="405" y="240"/>
                    <a:pt x="431" y="162"/>
                  </a:cubicBezTo>
                  <a:cubicBezTo>
                    <a:pt x="406" y="69"/>
                    <a:pt x="32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8" name="Google Shape;7948;p21"/>
            <p:cNvSpPr/>
            <p:nvPr/>
          </p:nvSpPr>
          <p:spPr>
            <a:xfrm>
              <a:off x="8788378"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9" name="Google Shape;7949;p21"/>
            <p:cNvSpPr/>
            <p:nvPr/>
          </p:nvSpPr>
          <p:spPr>
            <a:xfrm>
              <a:off x="8788378"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0" name="Google Shape;7950;p21"/>
            <p:cNvSpPr/>
            <p:nvPr/>
          </p:nvSpPr>
          <p:spPr>
            <a:xfrm>
              <a:off x="8788378"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1" name="Google Shape;7951;p21"/>
            <p:cNvSpPr/>
            <p:nvPr/>
          </p:nvSpPr>
          <p:spPr>
            <a:xfrm>
              <a:off x="8788378"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2" name="Google Shape;7952;p21"/>
            <p:cNvSpPr/>
            <p:nvPr/>
          </p:nvSpPr>
          <p:spPr>
            <a:xfrm>
              <a:off x="8788378"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3" name="Google Shape;7953;p21"/>
            <p:cNvSpPr/>
            <p:nvPr/>
          </p:nvSpPr>
          <p:spPr>
            <a:xfrm>
              <a:off x="8788378"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4" name="Google Shape;7954;p21"/>
            <p:cNvSpPr/>
            <p:nvPr/>
          </p:nvSpPr>
          <p:spPr>
            <a:xfrm>
              <a:off x="8788378"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5" name="Google Shape;7955;p21"/>
            <p:cNvSpPr/>
            <p:nvPr/>
          </p:nvSpPr>
          <p:spPr>
            <a:xfrm>
              <a:off x="8559706" y="6877567"/>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6" name="Google Shape;7956;p21"/>
            <p:cNvSpPr/>
            <p:nvPr/>
          </p:nvSpPr>
          <p:spPr>
            <a:xfrm>
              <a:off x="8559706" y="6444452"/>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7" name="Google Shape;7957;p21"/>
            <p:cNvSpPr/>
            <p:nvPr/>
          </p:nvSpPr>
          <p:spPr>
            <a:xfrm>
              <a:off x="8788378" y="4043126"/>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39"/>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8" name="Google Shape;7958;p21"/>
            <p:cNvSpPr/>
            <p:nvPr/>
          </p:nvSpPr>
          <p:spPr>
            <a:xfrm>
              <a:off x="8788378" y="3836777"/>
              <a:ext cx="119236" cy="111613"/>
            </a:xfrm>
            <a:custGeom>
              <a:avLst/>
              <a:gdLst/>
              <a:ahLst/>
              <a:cxnLst/>
              <a:rect l="l" t="t" r="r" b="b"/>
              <a:pathLst>
                <a:path w="438" h="410" extrusionOk="0">
                  <a:moveTo>
                    <a:pt x="110" y="1"/>
                  </a:moveTo>
                  <a:cubicBezTo>
                    <a:pt x="45" y="39"/>
                    <a:pt x="1" y="111"/>
                    <a:pt x="1" y="191"/>
                  </a:cubicBezTo>
                  <a:cubicBezTo>
                    <a:pt x="1" y="313"/>
                    <a:pt x="98" y="409"/>
                    <a:pt x="219" y="409"/>
                  </a:cubicBezTo>
                  <a:cubicBezTo>
                    <a:pt x="339" y="409"/>
                    <a:pt x="435" y="313"/>
                    <a:pt x="438" y="194"/>
                  </a:cubicBezTo>
                  <a:cubicBezTo>
                    <a:pt x="330" y="127"/>
                    <a:pt x="220" y="62"/>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9" name="Google Shape;7959;p21"/>
            <p:cNvSpPr/>
            <p:nvPr/>
          </p:nvSpPr>
          <p:spPr>
            <a:xfrm>
              <a:off x="8559706"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0" name="Google Shape;7960;p21"/>
            <p:cNvSpPr/>
            <p:nvPr/>
          </p:nvSpPr>
          <p:spPr>
            <a:xfrm>
              <a:off x="9051895"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9" y="438"/>
                    <a:pt x="438" y="341"/>
                    <a:pt x="438" y="220"/>
                  </a:cubicBezTo>
                  <a:cubicBezTo>
                    <a:pt x="438"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1" name="Google Shape;7961;p21"/>
            <p:cNvSpPr/>
            <p:nvPr/>
          </p:nvSpPr>
          <p:spPr>
            <a:xfrm>
              <a:off x="8788378"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2" name="Google Shape;7962;p21"/>
            <p:cNvSpPr/>
            <p:nvPr/>
          </p:nvSpPr>
          <p:spPr>
            <a:xfrm>
              <a:off x="9051895" y="4917796"/>
              <a:ext cx="119508" cy="119236"/>
            </a:xfrm>
            <a:custGeom>
              <a:avLst/>
              <a:gdLst/>
              <a:ahLst/>
              <a:cxnLst/>
              <a:rect l="l" t="t" r="r" b="b"/>
              <a:pathLst>
                <a:path w="439" h="438" extrusionOk="0">
                  <a:moveTo>
                    <a:pt x="218" y="1"/>
                  </a:moveTo>
                  <a:cubicBezTo>
                    <a:pt x="96" y="1"/>
                    <a:pt x="0" y="99"/>
                    <a:pt x="0" y="220"/>
                  </a:cubicBezTo>
                  <a:cubicBezTo>
                    <a:pt x="0" y="342"/>
                    <a:pt x="98" y="438"/>
                    <a:pt x="218" y="438"/>
                  </a:cubicBezTo>
                  <a:cubicBezTo>
                    <a:pt x="339" y="438"/>
                    <a:pt x="438" y="339"/>
                    <a:pt x="438" y="220"/>
                  </a:cubicBezTo>
                  <a:cubicBezTo>
                    <a:pt x="439" y="99"/>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3" name="Google Shape;7963;p21"/>
            <p:cNvSpPr/>
            <p:nvPr/>
          </p:nvSpPr>
          <p:spPr>
            <a:xfrm>
              <a:off x="7505910"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4" name="Google Shape;7964;p21"/>
            <p:cNvSpPr/>
            <p:nvPr/>
          </p:nvSpPr>
          <p:spPr>
            <a:xfrm>
              <a:off x="9051895"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39" y="437"/>
                    <a:pt x="438" y="340"/>
                    <a:pt x="438" y="220"/>
                  </a:cubicBezTo>
                  <a:cubicBezTo>
                    <a:pt x="438" y="99"/>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5" name="Google Shape;7965;p21"/>
            <p:cNvSpPr/>
            <p:nvPr/>
          </p:nvSpPr>
          <p:spPr>
            <a:xfrm>
              <a:off x="9051895" y="5350911"/>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6" name="Google Shape;7966;p21"/>
            <p:cNvSpPr/>
            <p:nvPr/>
          </p:nvSpPr>
          <p:spPr>
            <a:xfrm>
              <a:off x="9051895" y="5137212"/>
              <a:ext cx="119508" cy="119236"/>
            </a:xfrm>
            <a:custGeom>
              <a:avLst/>
              <a:gdLst/>
              <a:ahLst/>
              <a:cxnLst/>
              <a:rect l="l" t="t" r="r" b="b"/>
              <a:pathLst>
                <a:path w="439" h="438" extrusionOk="0">
                  <a:moveTo>
                    <a:pt x="218" y="0"/>
                  </a:moveTo>
                  <a:cubicBezTo>
                    <a:pt x="96" y="0"/>
                    <a:pt x="0" y="98"/>
                    <a:pt x="0" y="218"/>
                  </a:cubicBezTo>
                  <a:cubicBezTo>
                    <a:pt x="0" y="340"/>
                    <a:pt x="98" y="437"/>
                    <a:pt x="218" y="437"/>
                  </a:cubicBezTo>
                  <a:cubicBezTo>
                    <a:pt x="339" y="437"/>
                    <a:pt x="438" y="339"/>
                    <a:pt x="438" y="218"/>
                  </a:cubicBezTo>
                  <a:cubicBezTo>
                    <a:pt x="439" y="96"/>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7" name="Google Shape;7967;p21"/>
            <p:cNvSpPr/>
            <p:nvPr/>
          </p:nvSpPr>
          <p:spPr>
            <a:xfrm>
              <a:off x="9051895" y="5569510"/>
              <a:ext cx="119508" cy="119236"/>
            </a:xfrm>
            <a:custGeom>
              <a:avLst/>
              <a:gdLst/>
              <a:ahLst/>
              <a:cxnLst/>
              <a:rect l="l" t="t" r="r" b="b"/>
              <a:pathLst>
                <a:path w="439" h="438" extrusionOk="0">
                  <a:moveTo>
                    <a:pt x="218" y="1"/>
                  </a:moveTo>
                  <a:cubicBezTo>
                    <a:pt x="96" y="1"/>
                    <a:pt x="0" y="100"/>
                    <a:pt x="0" y="220"/>
                  </a:cubicBezTo>
                  <a:cubicBezTo>
                    <a:pt x="0" y="342"/>
                    <a:pt x="98" y="438"/>
                    <a:pt x="218" y="438"/>
                  </a:cubicBezTo>
                  <a:cubicBezTo>
                    <a:pt x="339" y="438"/>
                    <a:pt x="438" y="340"/>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8" name="Google Shape;7968;p21"/>
            <p:cNvSpPr/>
            <p:nvPr/>
          </p:nvSpPr>
          <p:spPr>
            <a:xfrm>
              <a:off x="8788378"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9" name="Google Shape;7969;p21"/>
            <p:cNvSpPr/>
            <p:nvPr/>
          </p:nvSpPr>
          <p:spPr>
            <a:xfrm>
              <a:off x="8788378"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0" name="Google Shape;7970;p21"/>
            <p:cNvSpPr/>
            <p:nvPr/>
          </p:nvSpPr>
          <p:spPr>
            <a:xfrm>
              <a:off x="8788378" y="6877567"/>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1" name="Google Shape;7971;p21"/>
            <p:cNvSpPr/>
            <p:nvPr/>
          </p:nvSpPr>
          <p:spPr>
            <a:xfrm>
              <a:off x="8788378" y="6659240"/>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2" name="Google Shape;7972;p21"/>
            <p:cNvSpPr/>
            <p:nvPr/>
          </p:nvSpPr>
          <p:spPr>
            <a:xfrm>
              <a:off x="8788378"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3" name="Google Shape;7973;p21"/>
            <p:cNvSpPr/>
            <p:nvPr/>
          </p:nvSpPr>
          <p:spPr>
            <a:xfrm>
              <a:off x="6224532"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38" y="437"/>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4" name="Google Shape;7974;p21"/>
            <p:cNvSpPr/>
            <p:nvPr/>
          </p:nvSpPr>
          <p:spPr>
            <a:xfrm>
              <a:off x="6224532"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38" y="436"/>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5" name="Google Shape;7975;p21"/>
            <p:cNvSpPr/>
            <p:nvPr/>
          </p:nvSpPr>
          <p:spPr>
            <a:xfrm>
              <a:off x="6224532"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8"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6" name="Google Shape;7976;p21"/>
            <p:cNvSpPr/>
            <p:nvPr/>
          </p:nvSpPr>
          <p:spPr>
            <a:xfrm>
              <a:off x="6259649" y="4492031"/>
              <a:ext cx="84118" cy="108891"/>
            </a:xfrm>
            <a:custGeom>
              <a:avLst/>
              <a:gdLst/>
              <a:ahLst/>
              <a:cxnLst/>
              <a:rect l="l" t="t" r="r" b="b"/>
              <a:pathLst>
                <a:path w="309" h="400" extrusionOk="0">
                  <a:moveTo>
                    <a:pt x="217" y="1"/>
                  </a:moveTo>
                  <a:cubicBezTo>
                    <a:pt x="139" y="124"/>
                    <a:pt x="67" y="250"/>
                    <a:pt x="0" y="379"/>
                  </a:cubicBezTo>
                  <a:cubicBezTo>
                    <a:pt x="26" y="392"/>
                    <a:pt x="57" y="399"/>
                    <a:pt x="89" y="399"/>
                  </a:cubicBezTo>
                  <a:cubicBezTo>
                    <a:pt x="209" y="396"/>
                    <a:pt x="308" y="300"/>
                    <a:pt x="308" y="178"/>
                  </a:cubicBezTo>
                  <a:cubicBezTo>
                    <a:pt x="308" y="105"/>
                    <a:pt x="272" y="41"/>
                    <a:pt x="2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7" name="Google Shape;7977;p21"/>
            <p:cNvSpPr/>
            <p:nvPr/>
          </p:nvSpPr>
          <p:spPr>
            <a:xfrm>
              <a:off x="6487777"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8" name="Google Shape;7978;p21"/>
            <p:cNvSpPr/>
            <p:nvPr/>
          </p:nvSpPr>
          <p:spPr>
            <a:xfrm>
              <a:off x="6487777"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9" name="Google Shape;7979;p21"/>
            <p:cNvSpPr/>
            <p:nvPr/>
          </p:nvSpPr>
          <p:spPr>
            <a:xfrm>
              <a:off x="6224532"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38" y="438"/>
                    <a:pt x="437" y="340"/>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0" name="Google Shape;7980;p21"/>
            <p:cNvSpPr/>
            <p:nvPr/>
          </p:nvSpPr>
          <p:spPr>
            <a:xfrm>
              <a:off x="6487777" y="4480597"/>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1" name="Google Shape;7981;p21"/>
            <p:cNvSpPr/>
            <p:nvPr/>
          </p:nvSpPr>
          <p:spPr>
            <a:xfrm>
              <a:off x="6041322" y="5573322"/>
              <a:ext cx="39473" cy="108619"/>
            </a:xfrm>
            <a:custGeom>
              <a:avLst/>
              <a:gdLst/>
              <a:ahLst/>
              <a:cxnLst/>
              <a:rect l="l" t="t" r="r" b="b"/>
              <a:pathLst>
                <a:path w="145" h="399" extrusionOk="0">
                  <a:moveTo>
                    <a:pt x="1" y="1"/>
                  </a:moveTo>
                  <a:cubicBezTo>
                    <a:pt x="8" y="134"/>
                    <a:pt x="18" y="266"/>
                    <a:pt x="32" y="398"/>
                  </a:cubicBezTo>
                  <a:cubicBezTo>
                    <a:pt x="100" y="359"/>
                    <a:pt x="144" y="288"/>
                    <a:pt x="144" y="207"/>
                  </a:cubicBezTo>
                  <a:cubicBezTo>
                    <a:pt x="143" y="113"/>
                    <a:pt x="82" y="34"/>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2" name="Google Shape;7982;p21"/>
            <p:cNvSpPr/>
            <p:nvPr/>
          </p:nvSpPr>
          <p:spPr>
            <a:xfrm>
              <a:off x="6224532"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8"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3" name="Google Shape;7983;p21"/>
            <p:cNvSpPr/>
            <p:nvPr/>
          </p:nvSpPr>
          <p:spPr>
            <a:xfrm>
              <a:off x="6039144" y="5355811"/>
              <a:ext cx="41106" cy="111886"/>
            </a:xfrm>
            <a:custGeom>
              <a:avLst/>
              <a:gdLst/>
              <a:ahLst/>
              <a:cxnLst/>
              <a:rect l="l" t="t" r="r" b="b"/>
              <a:pathLst>
                <a:path w="151" h="411" extrusionOk="0">
                  <a:moveTo>
                    <a:pt x="14" y="0"/>
                  </a:moveTo>
                  <a:cubicBezTo>
                    <a:pt x="4" y="136"/>
                    <a:pt x="2" y="272"/>
                    <a:pt x="0" y="410"/>
                  </a:cubicBezTo>
                  <a:cubicBezTo>
                    <a:pt x="88" y="381"/>
                    <a:pt x="151" y="298"/>
                    <a:pt x="151" y="202"/>
                  </a:cubicBezTo>
                  <a:cubicBezTo>
                    <a:pt x="151" y="110"/>
                    <a:pt x="93" y="32"/>
                    <a:pt x="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4" name="Google Shape;7984;p21"/>
            <p:cNvSpPr/>
            <p:nvPr/>
          </p:nvSpPr>
          <p:spPr>
            <a:xfrm>
              <a:off x="6052756" y="5157901"/>
              <a:ext cx="27495" cy="88746"/>
            </a:xfrm>
            <a:custGeom>
              <a:avLst/>
              <a:gdLst/>
              <a:ahLst/>
              <a:cxnLst/>
              <a:rect l="l" t="t" r="r" b="b"/>
              <a:pathLst>
                <a:path w="101" h="326" extrusionOk="0">
                  <a:moveTo>
                    <a:pt x="48" y="0"/>
                  </a:moveTo>
                  <a:cubicBezTo>
                    <a:pt x="30" y="108"/>
                    <a:pt x="15" y="215"/>
                    <a:pt x="0" y="326"/>
                  </a:cubicBezTo>
                  <a:cubicBezTo>
                    <a:pt x="60" y="286"/>
                    <a:pt x="101" y="220"/>
                    <a:pt x="101" y="142"/>
                  </a:cubicBezTo>
                  <a:cubicBezTo>
                    <a:pt x="101" y="89"/>
                    <a:pt x="81" y="39"/>
                    <a:pt x="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5" name="Google Shape;7985;p21"/>
            <p:cNvSpPr/>
            <p:nvPr/>
          </p:nvSpPr>
          <p:spPr>
            <a:xfrm>
              <a:off x="6224532"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8"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6" name="Google Shape;7986;p21"/>
            <p:cNvSpPr/>
            <p:nvPr/>
          </p:nvSpPr>
          <p:spPr>
            <a:xfrm>
              <a:off x="6224532"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38" y="438"/>
                    <a:pt x="437" y="339"/>
                    <a:pt x="437" y="220"/>
                  </a:cubicBezTo>
                  <a:cubicBezTo>
                    <a:pt x="437" y="99"/>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7" name="Google Shape;7987;p21"/>
            <p:cNvSpPr/>
            <p:nvPr/>
          </p:nvSpPr>
          <p:spPr>
            <a:xfrm>
              <a:off x="6487777" y="6225853"/>
              <a:ext cx="119236" cy="119508"/>
            </a:xfrm>
            <a:custGeom>
              <a:avLst/>
              <a:gdLst/>
              <a:ahLst/>
              <a:cxnLst/>
              <a:rect l="l" t="t" r="r" b="b"/>
              <a:pathLst>
                <a:path w="438" h="439" extrusionOk="0">
                  <a:moveTo>
                    <a:pt x="219" y="1"/>
                  </a:moveTo>
                  <a:cubicBezTo>
                    <a:pt x="97" y="1"/>
                    <a:pt x="1" y="98"/>
                    <a:pt x="1" y="219"/>
                  </a:cubicBezTo>
                  <a:cubicBezTo>
                    <a:pt x="1" y="341"/>
                    <a:pt x="98" y="438"/>
                    <a:pt x="219" y="438"/>
                  </a:cubicBezTo>
                  <a:cubicBezTo>
                    <a:pt x="339" y="438"/>
                    <a:pt x="438" y="339"/>
                    <a:pt x="438" y="219"/>
                  </a:cubicBezTo>
                  <a:cubicBezTo>
                    <a:pt x="438" y="98"/>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8" name="Google Shape;7988;p21"/>
            <p:cNvSpPr/>
            <p:nvPr/>
          </p:nvSpPr>
          <p:spPr>
            <a:xfrm>
              <a:off x="6487777"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9" name="Google Shape;7989;p21"/>
            <p:cNvSpPr/>
            <p:nvPr/>
          </p:nvSpPr>
          <p:spPr>
            <a:xfrm>
              <a:off x="6840312" y="3934235"/>
              <a:ext cx="8711" cy="6261"/>
            </a:xfrm>
            <a:custGeom>
              <a:avLst/>
              <a:gdLst/>
              <a:ahLst/>
              <a:cxnLst/>
              <a:rect l="l" t="t" r="r" b="b"/>
              <a:pathLst>
                <a:path w="32" h="23" extrusionOk="0">
                  <a:moveTo>
                    <a:pt x="32" y="1"/>
                  </a:moveTo>
                  <a:lnTo>
                    <a:pt x="32" y="1"/>
                  </a:lnTo>
                  <a:cubicBezTo>
                    <a:pt x="20" y="8"/>
                    <a:pt x="12" y="15"/>
                    <a:pt x="0" y="22"/>
                  </a:cubicBezTo>
                  <a:cubicBezTo>
                    <a:pt x="12" y="15"/>
                    <a:pt x="22" y="8"/>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0" name="Google Shape;7990;p21"/>
            <p:cNvSpPr/>
            <p:nvPr/>
          </p:nvSpPr>
          <p:spPr>
            <a:xfrm>
              <a:off x="6069090" y="5813427"/>
              <a:ext cx="11161" cy="48184"/>
            </a:xfrm>
            <a:custGeom>
              <a:avLst/>
              <a:gdLst/>
              <a:ahLst/>
              <a:cxnLst/>
              <a:rect l="l" t="t" r="r" b="b"/>
              <a:pathLst>
                <a:path w="41" h="177" extrusionOk="0">
                  <a:moveTo>
                    <a:pt x="0" y="1"/>
                  </a:moveTo>
                  <a:lnTo>
                    <a:pt x="0" y="1"/>
                  </a:lnTo>
                  <a:cubicBezTo>
                    <a:pt x="12" y="61"/>
                    <a:pt x="22" y="120"/>
                    <a:pt x="35" y="177"/>
                  </a:cubicBezTo>
                  <a:cubicBezTo>
                    <a:pt x="38" y="161"/>
                    <a:pt x="41" y="144"/>
                    <a:pt x="41" y="127"/>
                  </a:cubicBezTo>
                  <a:cubicBezTo>
                    <a:pt x="41" y="82"/>
                    <a:pt x="26" y="3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1" name="Google Shape;7991;p21"/>
            <p:cNvSpPr/>
            <p:nvPr/>
          </p:nvSpPr>
          <p:spPr>
            <a:xfrm>
              <a:off x="6751294"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39"/>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2" name="Google Shape;7992;p21"/>
            <p:cNvSpPr/>
            <p:nvPr/>
          </p:nvSpPr>
          <p:spPr>
            <a:xfrm>
              <a:off x="6751294"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3" name="Google Shape;7993;p21"/>
            <p:cNvSpPr/>
            <p:nvPr/>
          </p:nvSpPr>
          <p:spPr>
            <a:xfrm>
              <a:off x="6751294"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4" name="Google Shape;7994;p21"/>
            <p:cNvSpPr/>
            <p:nvPr/>
          </p:nvSpPr>
          <p:spPr>
            <a:xfrm>
              <a:off x="6751294"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8" y="340"/>
                    <a:pt x="438" y="220"/>
                  </a:cubicBezTo>
                  <a:cubicBezTo>
                    <a:pt x="438" y="99"/>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5" name="Google Shape;7995;p21"/>
            <p:cNvSpPr/>
            <p:nvPr/>
          </p:nvSpPr>
          <p:spPr>
            <a:xfrm>
              <a:off x="6487777" y="5137212"/>
              <a:ext cx="119236" cy="119236"/>
            </a:xfrm>
            <a:custGeom>
              <a:avLst/>
              <a:gdLst/>
              <a:ahLst/>
              <a:cxnLst/>
              <a:rect l="l" t="t" r="r" b="b"/>
              <a:pathLst>
                <a:path w="438" h="438" extrusionOk="0">
                  <a:moveTo>
                    <a:pt x="219" y="0"/>
                  </a:moveTo>
                  <a:cubicBezTo>
                    <a:pt x="97" y="0"/>
                    <a:pt x="1" y="98"/>
                    <a:pt x="1" y="218"/>
                  </a:cubicBezTo>
                  <a:cubicBezTo>
                    <a:pt x="1" y="340"/>
                    <a:pt x="98" y="437"/>
                    <a:pt x="219" y="437"/>
                  </a:cubicBezTo>
                  <a:cubicBezTo>
                    <a:pt x="339" y="437"/>
                    <a:pt x="438" y="339"/>
                    <a:pt x="438" y="218"/>
                  </a:cubicBezTo>
                  <a:cubicBezTo>
                    <a:pt x="438" y="96"/>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6" name="Google Shape;7996;p21"/>
            <p:cNvSpPr/>
            <p:nvPr/>
          </p:nvSpPr>
          <p:spPr>
            <a:xfrm>
              <a:off x="7505910"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7" name="Google Shape;7997;p21"/>
            <p:cNvSpPr/>
            <p:nvPr/>
          </p:nvSpPr>
          <p:spPr>
            <a:xfrm>
              <a:off x="6487777"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8" name="Google Shape;7998;p21"/>
            <p:cNvSpPr/>
            <p:nvPr/>
          </p:nvSpPr>
          <p:spPr>
            <a:xfrm>
              <a:off x="6487777" y="5788926"/>
              <a:ext cx="119236" cy="118963"/>
            </a:xfrm>
            <a:custGeom>
              <a:avLst/>
              <a:gdLst/>
              <a:ahLst/>
              <a:cxnLst/>
              <a:rect l="l" t="t" r="r" b="b"/>
              <a:pathLst>
                <a:path w="438" h="437" extrusionOk="0">
                  <a:moveTo>
                    <a:pt x="219" y="0"/>
                  </a:moveTo>
                  <a:cubicBezTo>
                    <a:pt x="97" y="0"/>
                    <a:pt x="1" y="98"/>
                    <a:pt x="1" y="218"/>
                  </a:cubicBezTo>
                  <a:cubicBezTo>
                    <a:pt x="1" y="340"/>
                    <a:pt x="98" y="436"/>
                    <a:pt x="219" y="436"/>
                  </a:cubicBezTo>
                  <a:cubicBezTo>
                    <a:pt x="339" y="436"/>
                    <a:pt x="438" y="339"/>
                    <a:pt x="438" y="218"/>
                  </a:cubicBezTo>
                  <a:cubicBezTo>
                    <a:pt x="438" y="96"/>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9" name="Google Shape;7999;p21"/>
            <p:cNvSpPr/>
            <p:nvPr/>
          </p:nvSpPr>
          <p:spPr>
            <a:xfrm>
              <a:off x="6487777" y="5569510"/>
              <a:ext cx="119236" cy="119236"/>
            </a:xfrm>
            <a:custGeom>
              <a:avLst/>
              <a:gdLst/>
              <a:ahLst/>
              <a:cxnLst/>
              <a:rect l="l" t="t" r="r" b="b"/>
              <a:pathLst>
                <a:path w="438" h="438" extrusionOk="0">
                  <a:moveTo>
                    <a:pt x="219" y="1"/>
                  </a:moveTo>
                  <a:cubicBezTo>
                    <a:pt x="97" y="1"/>
                    <a:pt x="1" y="100"/>
                    <a:pt x="1" y="220"/>
                  </a:cubicBezTo>
                  <a:cubicBezTo>
                    <a:pt x="1" y="342"/>
                    <a:pt x="98" y="438"/>
                    <a:pt x="219" y="438"/>
                  </a:cubicBezTo>
                  <a:cubicBezTo>
                    <a:pt x="339" y="438"/>
                    <a:pt x="438" y="340"/>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0" name="Google Shape;8000;p21"/>
            <p:cNvSpPr/>
            <p:nvPr/>
          </p:nvSpPr>
          <p:spPr>
            <a:xfrm>
              <a:off x="6487777" y="4917796"/>
              <a:ext cx="119236" cy="119236"/>
            </a:xfrm>
            <a:custGeom>
              <a:avLst/>
              <a:gdLst/>
              <a:ahLst/>
              <a:cxnLst/>
              <a:rect l="l" t="t" r="r" b="b"/>
              <a:pathLst>
                <a:path w="438" h="438" extrusionOk="0">
                  <a:moveTo>
                    <a:pt x="219" y="1"/>
                  </a:moveTo>
                  <a:cubicBezTo>
                    <a:pt x="97" y="1"/>
                    <a:pt x="1" y="99"/>
                    <a:pt x="1" y="220"/>
                  </a:cubicBezTo>
                  <a:cubicBezTo>
                    <a:pt x="1" y="342"/>
                    <a:pt x="98" y="438"/>
                    <a:pt x="219" y="438"/>
                  </a:cubicBezTo>
                  <a:cubicBezTo>
                    <a:pt x="339" y="438"/>
                    <a:pt x="438" y="339"/>
                    <a:pt x="438" y="220"/>
                  </a:cubicBezTo>
                  <a:cubicBezTo>
                    <a:pt x="438" y="99"/>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1" name="Google Shape;8001;p21"/>
            <p:cNvSpPr/>
            <p:nvPr/>
          </p:nvSpPr>
          <p:spPr>
            <a:xfrm>
              <a:off x="7769427" y="6226397"/>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2" name="Google Shape;8002;p21"/>
            <p:cNvSpPr/>
            <p:nvPr/>
          </p:nvSpPr>
          <p:spPr>
            <a:xfrm>
              <a:off x="7769427"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3" name="Google Shape;8003;p21"/>
            <p:cNvSpPr/>
            <p:nvPr/>
          </p:nvSpPr>
          <p:spPr>
            <a:xfrm>
              <a:off x="7769427" y="6444997"/>
              <a:ext cx="119780" cy="119236"/>
            </a:xfrm>
            <a:custGeom>
              <a:avLst/>
              <a:gdLst/>
              <a:ahLst/>
              <a:cxnLst/>
              <a:rect l="l" t="t" r="r" b="b"/>
              <a:pathLst>
                <a:path w="440" h="438" extrusionOk="0">
                  <a:moveTo>
                    <a:pt x="220" y="0"/>
                  </a:moveTo>
                  <a:cubicBezTo>
                    <a:pt x="98" y="0"/>
                    <a:pt x="1" y="99"/>
                    <a:pt x="1" y="218"/>
                  </a:cubicBezTo>
                  <a:cubicBezTo>
                    <a:pt x="1" y="338"/>
                    <a:pt x="99" y="437"/>
                    <a:pt x="220" y="437"/>
                  </a:cubicBezTo>
                  <a:cubicBezTo>
                    <a:pt x="342" y="437"/>
                    <a:pt x="439" y="338"/>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4" name="Google Shape;8004;p21"/>
            <p:cNvSpPr/>
            <p:nvPr/>
          </p:nvSpPr>
          <p:spPr>
            <a:xfrm>
              <a:off x="7769427" y="5570327"/>
              <a:ext cx="119780" cy="119236"/>
            </a:xfrm>
            <a:custGeom>
              <a:avLst/>
              <a:gdLst/>
              <a:ahLst/>
              <a:cxnLst/>
              <a:rect l="l" t="t" r="r" b="b"/>
              <a:pathLst>
                <a:path w="440" h="438" extrusionOk="0">
                  <a:moveTo>
                    <a:pt x="220" y="1"/>
                  </a:moveTo>
                  <a:cubicBezTo>
                    <a:pt x="98" y="1"/>
                    <a:pt x="1" y="98"/>
                    <a:pt x="1" y="218"/>
                  </a:cubicBezTo>
                  <a:cubicBezTo>
                    <a:pt x="2" y="339"/>
                    <a:pt x="99" y="438"/>
                    <a:pt x="220" y="438"/>
                  </a:cubicBezTo>
                  <a:cubicBezTo>
                    <a:pt x="342" y="438"/>
                    <a:pt x="439" y="339"/>
                    <a:pt x="439" y="218"/>
                  </a:cubicBezTo>
                  <a:cubicBezTo>
                    <a:pt x="439" y="97"/>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5" name="Google Shape;8005;p21"/>
            <p:cNvSpPr/>
            <p:nvPr/>
          </p:nvSpPr>
          <p:spPr>
            <a:xfrm>
              <a:off x="7769427" y="5788926"/>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6" name="Google Shape;8006;p21"/>
            <p:cNvSpPr/>
            <p:nvPr/>
          </p:nvSpPr>
          <p:spPr>
            <a:xfrm>
              <a:off x="7769427"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21"/>
            <p:cNvSpPr/>
            <p:nvPr/>
          </p:nvSpPr>
          <p:spPr>
            <a:xfrm>
              <a:off x="7769427" y="7096711"/>
              <a:ext cx="119780" cy="119236"/>
            </a:xfrm>
            <a:custGeom>
              <a:avLst/>
              <a:gdLst/>
              <a:ahLst/>
              <a:cxnLst/>
              <a:rect l="l" t="t" r="r" b="b"/>
              <a:pathLst>
                <a:path w="440" h="438" extrusionOk="0">
                  <a:moveTo>
                    <a:pt x="220" y="0"/>
                  </a:moveTo>
                  <a:cubicBezTo>
                    <a:pt x="98" y="0"/>
                    <a:pt x="1" y="99"/>
                    <a:pt x="1" y="218"/>
                  </a:cubicBezTo>
                  <a:cubicBezTo>
                    <a:pt x="1" y="339"/>
                    <a:pt x="99" y="437"/>
                    <a:pt x="220" y="437"/>
                  </a:cubicBezTo>
                  <a:cubicBezTo>
                    <a:pt x="342" y="437"/>
                    <a:pt x="439" y="339"/>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21"/>
            <p:cNvSpPr/>
            <p:nvPr/>
          </p:nvSpPr>
          <p:spPr>
            <a:xfrm>
              <a:off x="7769427" y="3610556"/>
              <a:ext cx="119780" cy="119236"/>
            </a:xfrm>
            <a:custGeom>
              <a:avLst/>
              <a:gdLst/>
              <a:ahLst/>
              <a:cxnLst/>
              <a:rect l="l" t="t" r="r" b="b"/>
              <a:pathLst>
                <a:path w="440" h="438" extrusionOk="0">
                  <a:moveTo>
                    <a:pt x="220" y="0"/>
                  </a:moveTo>
                  <a:cubicBezTo>
                    <a:pt x="98" y="0"/>
                    <a:pt x="1" y="99"/>
                    <a:pt x="1" y="219"/>
                  </a:cubicBezTo>
                  <a:cubicBezTo>
                    <a:pt x="1" y="338"/>
                    <a:pt x="99" y="437"/>
                    <a:pt x="220" y="437"/>
                  </a:cubicBezTo>
                  <a:cubicBezTo>
                    <a:pt x="342" y="437"/>
                    <a:pt x="439" y="338"/>
                    <a:pt x="439" y="219"/>
                  </a:cubicBezTo>
                  <a:cubicBezTo>
                    <a:pt x="439"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21"/>
            <p:cNvSpPr/>
            <p:nvPr/>
          </p:nvSpPr>
          <p:spPr>
            <a:xfrm>
              <a:off x="7769427" y="6878112"/>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21"/>
            <p:cNvSpPr/>
            <p:nvPr/>
          </p:nvSpPr>
          <p:spPr>
            <a:xfrm>
              <a:off x="7506455" y="3627978"/>
              <a:ext cx="119236" cy="101813"/>
            </a:xfrm>
            <a:custGeom>
              <a:avLst/>
              <a:gdLst/>
              <a:ahLst/>
              <a:cxnLst/>
              <a:rect l="l" t="t" r="r" b="b"/>
              <a:pathLst>
                <a:path w="438" h="374" extrusionOk="0">
                  <a:moveTo>
                    <a:pt x="374" y="1"/>
                  </a:moveTo>
                  <a:cubicBezTo>
                    <a:pt x="254" y="21"/>
                    <a:pt x="134" y="44"/>
                    <a:pt x="18" y="69"/>
                  </a:cubicBezTo>
                  <a:cubicBezTo>
                    <a:pt x="5" y="97"/>
                    <a:pt x="0" y="125"/>
                    <a:pt x="0" y="155"/>
                  </a:cubicBezTo>
                  <a:cubicBezTo>
                    <a:pt x="0" y="277"/>
                    <a:pt x="98" y="373"/>
                    <a:pt x="218" y="373"/>
                  </a:cubicBezTo>
                  <a:cubicBezTo>
                    <a:pt x="340" y="373"/>
                    <a:pt x="438" y="276"/>
                    <a:pt x="438" y="155"/>
                  </a:cubicBezTo>
                  <a:cubicBezTo>
                    <a:pt x="438" y="94"/>
                    <a:pt x="412" y="41"/>
                    <a:pt x="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21"/>
            <p:cNvSpPr/>
            <p:nvPr/>
          </p:nvSpPr>
          <p:spPr>
            <a:xfrm>
              <a:off x="7769427" y="5351728"/>
              <a:ext cx="119780" cy="119236"/>
            </a:xfrm>
            <a:custGeom>
              <a:avLst/>
              <a:gdLst/>
              <a:ahLst/>
              <a:cxnLst/>
              <a:rect l="l" t="t" r="r" b="b"/>
              <a:pathLst>
                <a:path w="440" h="438" extrusionOk="0">
                  <a:moveTo>
                    <a:pt x="220" y="1"/>
                  </a:moveTo>
                  <a:cubicBezTo>
                    <a:pt x="98" y="1"/>
                    <a:pt x="1" y="98"/>
                    <a:pt x="1" y="219"/>
                  </a:cubicBezTo>
                  <a:cubicBezTo>
                    <a:pt x="2" y="339"/>
                    <a:pt x="99" y="438"/>
                    <a:pt x="220" y="438"/>
                  </a:cubicBezTo>
                  <a:cubicBezTo>
                    <a:pt x="342" y="438"/>
                    <a:pt x="439" y="339"/>
                    <a:pt x="439" y="219"/>
                  </a:cubicBezTo>
                  <a:cubicBezTo>
                    <a:pt x="439" y="97"/>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21"/>
            <p:cNvSpPr/>
            <p:nvPr/>
          </p:nvSpPr>
          <p:spPr>
            <a:xfrm>
              <a:off x="7776778" y="7315310"/>
              <a:ext cx="107258" cy="35390"/>
            </a:xfrm>
            <a:custGeom>
              <a:avLst/>
              <a:gdLst/>
              <a:ahLst/>
              <a:cxnLst/>
              <a:rect l="l" t="t" r="r" b="b"/>
              <a:pathLst>
                <a:path w="394" h="130" extrusionOk="0">
                  <a:moveTo>
                    <a:pt x="193" y="0"/>
                  </a:moveTo>
                  <a:cubicBezTo>
                    <a:pt x="111" y="0"/>
                    <a:pt x="40" y="44"/>
                    <a:pt x="1" y="113"/>
                  </a:cubicBezTo>
                  <a:cubicBezTo>
                    <a:pt x="130" y="122"/>
                    <a:pt x="260" y="128"/>
                    <a:pt x="394" y="129"/>
                  </a:cubicBezTo>
                  <a:cubicBezTo>
                    <a:pt x="359" y="52"/>
                    <a:pt x="283"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p21"/>
            <p:cNvSpPr/>
            <p:nvPr/>
          </p:nvSpPr>
          <p:spPr>
            <a:xfrm>
              <a:off x="7022433" y="7096167"/>
              <a:ext cx="111613" cy="83029"/>
            </a:xfrm>
            <a:custGeom>
              <a:avLst/>
              <a:gdLst/>
              <a:ahLst/>
              <a:cxnLst/>
              <a:rect l="l" t="t" r="r" b="b"/>
              <a:pathLst>
                <a:path w="410" h="305" extrusionOk="0">
                  <a:moveTo>
                    <a:pt x="190" y="1"/>
                  </a:moveTo>
                  <a:cubicBezTo>
                    <a:pt x="110" y="1"/>
                    <a:pt x="38" y="45"/>
                    <a:pt x="1" y="110"/>
                  </a:cubicBezTo>
                  <a:cubicBezTo>
                    <a:pt x="127" y="180"/>
                    <a:pt x="259" y="244"/>
                    <a:pt x="391" y="305"/>
                  </a:cubicBezTo>
                  <a:cubicBezTo>
                    <a:pt x="402" y="277"/>
                    <a:pt x="409" y="249"/>
                    <a:pt x="409" y="219"/>
                  </a:cubicBezTo>
                  <a:cubicBezTo>
                    <a:pt x="409" y="98"/>
                    <a:pt x="310"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21"/>
            <p:cNvSpPr/>
            <p:nvPr/>
          </p:nvSpPr>
          <p:spPr>
            <a:xfrm>
              <a:off x="7769427" y="4043671"/>
              <a:ext cx="119780" cy="119236"/>
            </a:xfrm>
            <a:custGeom>
              <a:avLst/>
              <a:gdLst/>
              <a:ahLst/>
              <a:cxnLst/>
              <a:rect l="l" t="t" r="r" b="b"/>
              <a:pathLst>
                <a:path w="440" h="438" extrusionOk="0">
                  <a:moveTo>
                    <a:pt x="220" y="0"/>
                  </a:moveTo>
                  <a:cubicBezTo>
                    <a:pt x="98" y="0"/>
                    <a:pt x="1" y="99"/>
                    <a:pt x="1" y="220"/>
                  </a:cubicBezTo>
                  <a:cubicBezTo>
                    <a:pt x="2" y="340"/>
                    <a:pt x="99" y="438"/>
                    <a:pt x="220" y="438"/>
                  </a:cubicBezTo>
                  <a:cubicBezTo>
                    <a:pt x="342" y="438"/>
                    <a:pt x="439" y="340"/>
                    <a:pt x="439" y="220"/>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21"/>
            <p:cNvSpPr/>
            <p:nvPr/>
          </p:nvSpPr>
          <p:spPr>
            <a:xfrm>
              <a:off x="6224532" y="6226397"/>
              <a:ext cx="119236" cy="119236"/>
            </a:xfrm>
            <a:custGeom>
              <a:avLst/>
              <a:gdLst/>
              <a:ahLst/>
              <a:cxnLst/>
              <a:rect l="l" t="t" r="r" b="b"/>
              <a:pathLst>
                <a:path w="438" h="438" extrusionOk="0">
                  <a:moveTo>
                    <a:pt x="218" y="0"/>
                  </a:moveTo>
                  <a:cubicBezTo>
                    <a:pt x="98" y="0"/>
                    <a:pt x="0" y="99"/>
                    <a:pt x="0" y="218"/>
                  </a:cubicBezTo>
                  <a:cubicBezTo>
                    <a:pt x="0" y="225"/>
                    <a:pt x="0" y="231"/>
                    <a:pt x="1" y="238"/>
                  </a:cubicBezTo>
                  <a:cubicBezTo>
                    <a:pt x="24" y="286"/>
                    <a:pt x="47" y="333"/>
                    <a:pt x="72" y="380"/>
                  </a:cubicBezTo>
                  <a:cubicBezTo>
                    <a:pt x="109" y="415"/>
                    <a:pt x="161" y="438"/>
                    <a:pt x="218" y="438"/>
                  </a:cubicBezTo>
                  <a:cubicBezTo>
                    <a:pt x="340" y="438"/>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21"/>
            <p:cNvSpPr/>
            <p:nvPr/>
          </p:nvSpPr>
          <p:spPr>
            <a:xfrm>
              <a:off x="7769427" y="5137212"/>
              <a:ext cx="119780" cy="119236"/>
            </a:xfrm>
            <a:custGeom>
              <a:avLst/>
              <a:gdLst/>
              <a:ahLst/>
              <a:cxnLst/>
              <a:rect l="l" t="t" r="r" b="b"/>
              <a:pathLst>
                <a:path w="440" h="438" extrusionOk="0">
                  <a:moveTo>
                    <a:pt x="220" y="0"/>
                  </a:moveTo>
                  <a:cubicBezTo>
                    <a:pt x="98" y="0"/>
                    <a:pt x="1" y="98"/>
                    <a:pt x="1" y="218"/>
                  </a:cubicBezTo>
                  <a:cubicBezTo>
                    <a:pt x="2" y="339"/>
                    <a:pt x="99" y="437"/>
                    <a:pt x="220" y="437"/>
                  </a:cubicBezTo>
                  <a:cubicBezTo>
                    <a:pt x="342" y="437"/>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21"/>
            <p:cNvSpPr/>
            <p:nvPr/>
          </p:nvSpPr>
          <p:spPr>
            <a:xfrm>
              <a:off x="6751294" y="6877567"/>
              <a:ext cx="119236" cy="119508"/>
            </a:xfrm>
            <a:custGeom>
              <a:avLst/>
              <a:gdLst/>
              <a:ahLst/>
              <a:cxnLst/>
              <a:rect l="l" t="t" r="r" b="b"/>
              <a:pathLst>
                <a:path w="438" h="439" extrusionOk="0">
                  <a:moveTo>
                    <a:pt x="218" y="1"/>
                  </a:moveTo>
                  <a:cubicBezTo>
                    <a:pt x="96" y="1"/>
                    <a:pt x="0" y="98"/>
                    <a:pt x="0" y="219"/>
                  </a:cubicBezTo>
                  <a:cubicBezTo>
                    <a:pt x="0" y="233"/>
                    <a:pt x="2" y="246"/>
                    <a:pt x="3" y="259"/>
                  </a:cubicBezTo>
                  <a:cubicBezTo>
                    <a:pt x="81" y="319"/>
                    <a:pt x="159" y="378"/>
                    <a:pt x="240" y="438"/>
                  </a:cubicBezTo>
                  <a:cubicBezTo>
                    <a:pt x="349" y="427"/>
                    <a:pt x="438" y="334"/>
                    <a:pt x="438" y="219"/>
                  </a:cubicBezTo>
                  <a:cubicBezTo>
                    <a:pt x="438" y="97"/>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21"/>
            <p:cNvSpPr/>
            <p:nvPr/>
          </p:nvSpPr>
          <p:spPr>
            <a:xfrm>
              <a:off x="6312189" y="6451530"/>
              <a:ext cx="31578" cy="49818"/>
            </a:xfrm>
            <a:custGeom>
              <a:avLst/>
              <a:gdLst/>
              <a:ahLst/>
              <a:cxnLst/>
              <a:rect l="l" t="t" r="r" b="b"/>
              <a:pathLst>
                <a:path w="116" h="183" extrusionOk="0">
                  <a:moveTo>
                    <a:pt x="1" y="1"/>
                  </a:moveTo>
                  <a:lnTo>
                    <a:pt x="1" y="1"/>
                  </a:lnTo>
                  <a:cubicBezTo>
                    <a:pt x="38" y="62"/>
                    <a:pt x="75" y="122"/>
                    <a:pt x="115" y="183"/>
                  </a:cubicBezTo>
                  <a:cubicBezTo>
                    <a:pt x="110" y="104"/>
                    <a:pt x="65" y="3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21"/>
            <p:cNvSpPr/>
            <p:nvPr/>
          </p:nvSpPr>
          <p:spPr>
            <a:xfrm>
              <a:off x="6491043" y="6659240"/>
              <a:ext cx="115969" cy="117330"/>
            </a:xfrm>
            <a:custGeom>
              <a:avLst/>
              <a:gdLst/>
              <a:ahLst/>
              <a:cxnLst/>
              <a:rect l="l" t="t" r="r" b="b"/>
              <a:pathLst>
                <a:path w="426" h="431" extrusionOk="0">
                  <a:moveTo>
                    <a:pt x="207" y="0"/>
                  </a:moveTo>
                  <a:cubicBezTo>
                    <a:pt x="112" y="0"/>
                    <a:pt x="33" y="59"/>
                    <a:pt x="0" y="144"/>
                  </a:cubicBezTo>
                  <a:cubicBezTo>
                    <a:pt x="85" y="241"/>
                    <a:pt x="172" y="337"/>
                    <a:pt x="263" y="430"/>
                  </a:cubicBezTo>
                  <a:cubicBezTo>
                    <a:pt x="356" y="404"/>
                    <a:pt x="426" y="320"/>
                    <a:pt x="426" y="218"/>
                  </a:cubicBezTo>
                  <a:cubicBezTo>
                    <a:pt x="426" y="96"/>
                    <a:pt x="327" y="0"/>
                    <a:pt x="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0" name="Google Shape;8020;p21"/>
            <p:cNvSpPr/>
            <p:nvPr/>
          </p:nvSpPr>
          <p:spPr>
            <a:xfrm>
              <a:off x="7553550" y="7314766"/>
              <a:ext cx="44918" cy="9256"/>
            </a:xfrm>
            <a:custGeom>
              <a:avLst/>
              <a:gdLst/>
              <a:ahLst/>
              <a:cxnLst/>
              <a:rect l="l" t="t" r="r" b="b"/>
              <a:pathLst>
                <a:path w="165" h="34" extrusionOk="0">
                  <a:moveTo>
                    <a:pt x="47" y="1"/>
                  </a:moveTo>
                  <a:cubicBezTo>
                    <a:pt x="29" y="2"/>
                    <a:pt x="15" y="2"/>
                    <a:pt x="1" y="5"/>
                  </a:cubicBezTo>
                  <a:cubicBezTo>
                    <a:pt x="54" y="16"/>
                    <a:pt x="108" y="25"/>
                    <a:pt x="164" y="34"/>
                  </a:cubicBezTo>
                  <a:cubicBezTo>
                    <a:pt x="130" y="12"/>
                    <a:pt x="90"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1" name="Google Shape;8021;p21"/>
            <p:cNvSpPr/>
            <p:nvPr/>
          </p:nvSpPr>
          <p:spPr>
            <a:xfrm>
              <a:off x="7769427" y="4918613"/>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2" name="Google Shape;8022;p21"/>
            <p:cNvSpPr/>
            <p:nvPr/>
          </p:nvSpPr>
          <p:spPr>
            <a:xfrm>
              <a:off x="7769427" y="4700013"/>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2" y="438"/>
                    <a:pt x="439" y="339"/>
                    <a:pt x="439" y="219"/>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3" name="Google Shape;8023;p21"/>
            <p:cNvSpPr/>
            <p:nvPr/>
          </p:nvSpPr>
          <p:spPr>
            <a:xfrm>
              <a:off x="7769427" y="4480597"/>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21"/>
            <p:cNvSpPr/>
            <p:nvPr/>
          </p:nvSpPr>
          <p:spPr>
            <a:xfrm>
              <a:off x="7769427"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2" y="437"/>
                    <a:pt x="439" y="340"/>
                    <a:pt x="439" y="220"/>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21"/>
            <p:cNvSpPr/>
            <p:nvPr/>
          </p:nvSpPr>
          <p:spPr>
            <a:xfrm>
              <a:off x="7769427" y="3828883"/>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p21"/>
            <p:cNvSpPr/>
            <p:nvPr/>
          </p:nvSpPr>
          <p:spPr>
            <a:xfrm>
              <a:off x="6487777" y="5350911"/>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p21"/>
            <p:cNvSpPr/>
            <p:nvPr/>
          </p:nvSpPr>
          <p:spPr>
            <a:xfrm>
              <a:off x="7242666"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21"/>
            <p:cNvSpPr/>
            <p:nvPr/>
          </p:nvSpPr>
          <p:spPr>
            <a:xfrm>
              <a:off x="7242666"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21"/>
            <p:cNvSpPr/>
            <p:nvPr/>
          </p:nvSpPr>
          <p:spPr>
            <a:xfrm>
              <a:off x="7242666"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0" y="436"/>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21"/>
            <p:cNvSpPr/>
            <p:nvPr/>
          </p:nvSpPr>
          <p:spPr>
            <a:xfrm>
              <a:off x="7242666"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21"/>
            <p:cNvSpPr/>
            <p:nvPr/>
          </p:nvSpPr>
          <p:spPr>
            <a:xfrm>
              <a:off x="7242666"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39"/>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p21"/>
            <p:cNvSpPr/>
            <p:nvPr/>
          </p:nvSpPr>
          <p:spPr>
            <a:xfrm>
              <a:off x="7242666"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p21"/>
            <p:cNvSpPr/>
            <p:nvPr/>
          </p:nvSpPr>
          <p:spPr>
            <a:xfrm>
              <a:off x="7242666"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0" y="437"/>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21"/>
            <p:cNvSpPr/>
            <p:nvPr/>
          </p:nvSpPr>
          <p:spPr>
            <a:xfrm>
              <a:off x="7242666"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5" name="Google Shape;8035;p21"/>
            <p:cNvSpPr/>
            <p:nvPr/>
          </p:nvSpPr>
          <p:spPr>
            <a:xfrm>
              <a:off x="7242666"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p21"/>
            <p:cNvSpPr/>
            <p:nvPr/>
          </p:nvSpPr>
          <p:spPr>
            <a:xfrm>
              <a:off x="7242666"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21"/>
            <p:cNvSpPr/>
            <p:nvPr/>
          </p:nvSpPr>
          <p:spPr>
            <a:xfrm>
              <a:off x="7242666"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0" y="437"/>
                    <a:pt x="439" y="340"/>
                    <a:pt x="439" y="220"/>
                  </a:cubicBezTo>
                  <a:cubicBezTo>
                    <a:pt x="439" y="99"/>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21"/>
            <p:cNvSpPr/>
            <p:nvPr/>
          </p:nvSpPr>
          <p:spPr>
            <a:xfrm>
              <a:off x="7242666" y="7096167"/>
              <a:ext cx="119508" cy="118963"/>
            </a:xfrm>
            <a:custGeom>
              <a:avLst/>
              <a:gdLst/>
              <a:ahLst/>
              <a:cxnLst/>
              <a:rect l="l" t="t" r="r" b="b"/>
              <a:pathLst>
                <a:path w="439" h="437" extrusionOk="0">
                  <a:moveTo>
                    <a:pt x="220" y="1"/>
                  </a:moveTo>
                  <a:cubicBezTo>
                    <a:pt x="98" y="1"/>
                    <a:pt x="0" y="98"/>
                    <a:pt x="0" y="219"/>
                  </a:cubicBezTo>
                  <a:cubicBezTo>
                    <a:pt x="0" y="339"/>
                    <a:pt x="99" y="437"/>
                    <a:pt x="220" y="437"/>
                  </a:cubicBezTo>
                  <a:cubicBezTo>
                    <a:pt x="340" y="437"/>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p21"/>
            <p:cNvSpPr/>
            <p:nvPr/>
          </p:nvSpPr>
          <p:spPr>
            <a:xfrm>
              <a:off x="7242666"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0" y="438"/>
                    <a:pt x="439" y="339"/>
                    <a:pt x="439" y="220"/>
                  </a:cubicBezTo>
                  <a:cubicBezTo>
                    <a:pt x="439" y="99"/>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p21"/>
            <p:cNvSpPr/>
            <p:nvPr/>
          </p:nvSpPr>
          <p:spPr>
            <a:xfrm>
              <a:off x="7242666"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0" y="438"/>
                    <a:pt x="439" y="340"/>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p21"/>
            <p:cNvSpPr/>
            <p:nvPr/>
          </p:nvSpPr>
          <p:spPr>
            <a:xfrm>
              <a:off x="7505910"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p21"/>
            <p:cNvSpPr/>
            <p:nvPr/>
          </p:nvSpPr>
          <p:spPr>
            <a:xfrm>
              <a:off x="7505910"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21"/>
            <p:cNvSpPr/>
            <p:nvPr/>
          </p:nvSpPr>
          <p:spPr>
            <a:xfrm>
              <a:off x="7505910"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p21"/>
            <p:cNvSpPr/>
            <p:nvPr/>
          </p:nvSpPr>
          <p:spPr>
            <a:xfrm>
              <a:off x="7505910"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p21"/>
            <p:cNvSpPr/>
            <p:nvPr/>
          </p:nvSpPr>
          <p:spPr>
            <a:xfrm>
              <a:off x="7505910"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p21"/>
            <p:cNvSpPr/>
            <p:nvPr/>
          </p:nvSpPr>
          <p:spPr>
            <a:xfrm>
              <a:off x="7505910"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p21"/>
            <p:cNvSpPr/>
            <p:nvPr/>
          </p:nvSpPr>
          <p:spPr>
            <a:xfrm>
              <a:off x="7505910"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p21"/>
            <p:cNvSpPr/>
            <p:nvPr/>
          </p:nvSpPr>
          <p:spPr>
            <a:xfrm>
              <a:off x="7505910"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9" name="Google Shape;8049;p21"/>
            <p:cNvSpPr/>
            <p:nvPr/>
          </p:nvSpPr>
          <p:spPr>
            <a:xfrm>
              <a:off x="7505910"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0" name="Google Shape;8050;p21"/>
            <p:cNvSpPr/>
            <p:nvPr/>
          </p:nvSpPr>
          <p:spPr>
            <a:xfrm>
              <a:off x="7242666"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p21"/>
            <p:cNvSpPr/>
            <p:nvPr/>
          </p:nvSpPr>
          <p:spPr>
            <a:xfrm>
              <a:off x="7505910"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2" name="Google Shape;8052;p21"/>
            <p:cNvSpPr/>
            <p:nvPr/>
          </p:nvSpPr>
          <p:spPr>
            <a:xfrm>
              <a:off x="7505910"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3" name="Google Shape;8053;p21"/>
            <p:cNvSpPr/>
            <p:nvPr/>
          </p:nvSpPr>
          <p:spPr>
            <a:xfrm>
              <a:off x="7014811"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4" name="Google Shape;8054;p21"/>
            <p:cNvSpPr/>
            <p:nvPr/>
          </p:nvSpPr>
          <p:spPr>
            <a:xfrm>
              <a:off x="6751294"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8" y="339"/>
                    <a:pt x="438" y="219"/>
                  </a:cubicBezTo>
                  <a:cubicBezTo>
                    <a:pt x="438" y="98"/>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5" name="Google Shape;8055;p21"/>
            <p:cNvSpPr/>
            <p:nvPr/>
          </p:nvSpPr>
          <p:spPr>
            <a:xfrm>
              <a:off x="7014811" y="3828883"/>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6" name="Google Shape;8056;p21"/>
            <p:cNvSpPr/>
            <p:nvPr/>
          </p:nvSpPr>
          <p:spPr>
            <a:xfrm>
              <a:off x="6751294"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7" name="Google Shape;8057;p21"/>
            <p:cNvSpPr/>
            <p:nvPr/>
          </p:nvSpPr>
          <p:spPr>
            <a:xfrm>
              <a:off x="6751294"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8" y="339"/>
                    <a:pt x="438" y="219"/>
                  </a:cubicBezTo>
                  <a:cubicBezTo>
                    <a:pt x="438" y="98"/>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8" name="Google Shape;8058;p21"/>
            <p:cNvSpPr/>
            <p:nvPr/>
          </p:nvSpPr>
          <p:spPr>
            <a:xfrm>
              <a:off x="7014811"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7" y="340"/>
                    <a:pt x="437" y="220"/>
                  </a:cubicBezTo>
                  <a:cubicBezTo>
                    <a:pt x="437" y="99"/>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9" name="Google Shape;8059;p21"/>
            <p:cNvSpPr/>
            <p:nvPr/>
          </p:nvSpPr>
          <p:spPr>
            <a:xfrm>
              <a:off x="7014811"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39"/>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0" name="Google Shape;8060;p21"/>
            <p:cNvSpPr/>
            <p:nvPr/>
          </p:nvSpPr>
          <p:spPr>
            <a:xfrm>
              <a:off x="6751294"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8" y="340"/>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1" name="Google Shape;8061;p21"/>
            <p:cNvSpPr/>
            <p:nvPr/>
          </p:nvSpPr>
          <p:spPr>
            <a:xfrm>
              <a:off x="7242666"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2" name="Google Shape;8062;p21"/>
            <p:cNvSpPr/>
            <p:nvPr/>
          </p:nvSpPr>
          <p:spPr>
            <a:xfrm>
              <a:off x="6751294"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8" y="339"/>
                    <a:pt x="438" y="218"/>
                  </a:cubicBezTo>
                  <a:cubicBezTo>
                    <a:pt x="438" y="96"/>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3" name="Google Shape;8063;p21"/>
            <p:cNvSpPr/>
            <p:nvPr/>
          </p:nvSpPr>
          <p:spPr>
            <a:xfrm>
              <a:off x="6751294"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4" name="Google Shape;8064;p21"/>
            <p:cNvSpPr/>
            <p:nvPr/>
          </p:nvSpPr>
          <p:spPr>
            <a:xfrm>
              <a:off x="7014811"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5" name="Google Shape;8065;p21"/>
            <p:cNvSpPr/>
            <p:nvPr/>
          </p:nvSpPr>
          <p:spPr>
            <a:xfrm>
              <a:off x="6751294"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8" y="339"/>
                    <a:pt x="438" y="218"/>
                  </a:cubicBezTo>
                  <a:cubicBezTo>
                    <a:pt x="438" y="96"/>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6" name="Google Shape;8066;p21"/>
            <p:cNvSpPr/>
            <p:nvPr/>
          </p:nvSpPr>
          <p:spPr>
            <a:xfrm>
              <a:off x="6751294"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7" name="Google Shape;8067;p21"/>
            <p:cNvSpPr/>
            <p:nvPr/>
          </p:nvSpPr>
          <p:spPr>
            <a:xfrm>
              <a:off x="7014811"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p21"/>
            <p:cNvSpPr/>
            <p:nvPr/>
          </p:nvSpPr>
          <p:spPr>
            <a:xfrm>
              <a:off x="7014811"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9" name="Google Shape;8069;p21"/>
            <p:cNvSpPr/>
            <p:nvPr/>
          </p:nvSpPr>
          <p:spPr>
            <a:xfrm>
              <a:off x="7014811" y="6877567"/>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0" name="Google Shape;8070;p21"/>
            <p:cNvSpPr/>
            <p:nvPr/>
          </p:nvSpPr>
          <p:spPr>
            <a:xfrm>
              <a:off x="7014811"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1" name="Google Shape;8071;p21"/>
            <p:cNvSpPr/>
            <p:nvPr/>
          </p:nvSpPr>
          <p:spPr>
            <a:xfrm>
              <a:off x="7014811"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2" name="Google Shape;8072;p21"/>
            <p:cNvSpPr/>
            <p:nvPr/>
          </p:nvSpPr>
          <p:spPr>
            <a:xfrm>
              <a:off x="7014811"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3" name="Google Shape;8073;p21"/>
            <p:cNvSpPr/>
            <p:nvPr/>
          </p:nvSpPr>
          <p:spPr>
            <a:xfrm>
              <a:off x="7266894" y="3686235"/>
              <a:ext cx="93374" cy="43556"/>
            </a:xfrm>
            <a:custGeom>
              <a:avLst/>
              <a:gdLst/>
              <a:ahLst/>
              <a:cxnLst/>
              <a:rect l="l" t="t" r="r" b="b"/>
              <a:pathLst>
                <a:path w="343" h="160" extrusionOk="0">
                  <a:moveTo>
                    <a:pt x="343" y="0"/>
                  </a:moveTo>
                  <a:lnTo>
                    <a:pt x="343" y="0"/>
                  </a:lnTo>
                  <a:cubicBezTo>
                    <a:pt x="228" y="36"/>
                    <a:pt x="113" y="73"/>
                    <a:pt x="0" y="115"/>
                  </a:cubicBezTo>
                  <a:cubicBezTo>
                    <a:pt x="36" y="142"/>
                    <a:pt x="82" y="159"/>
                    <a:pt x="131" y="159"/>
                  </a:cubicBezTo>
                  <a:cubicBezTo>
                    <a:pt x="231" y="159"/>
                    <a:pt x="315" y="93"/>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4" name="Google Shape;8074;p21"/>
            <p:cNvSpPr/>
            <p:nvPr/>
          </p:nvSpPr>
          <p:spPr>
            <a:xfrm>
              <a:off x="7014811"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7" y="339"/>
                    <a:pt x="437" y="220"/>
                  </a:cubicBezTo>
                  <a:cubicBezTo>
                    <a:pt x="437" y="99"/>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5" name="Google Shape;8075;p21"/>
            <p:cNvSpPr/>
            <p:nvPr/>
          </p:nvSpPr>
          <p:spPr>
            <a:xfrm>
              <a:off x="7014811"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6" name="Google Shape;8076;p21"/>
            <p:cNvSpPr/>
            <p:nvPr/>
          </p:nvSpPr>
          <p:spPr>
            <a:xfrm>
              <a:off x="6751294"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8" y="339"/>
                    <a:pt x="438" y="220"/>
                  </a:cubicBezTo>
                  <a:cubicBezTo>
                    <a:pt x="438" y="99"/>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7" name="Google Shape;8077;p21"/>
            <p:cNvSpPr/>
            <p:nvPr/>
          </p:nvSpPr>
          <p:spPr>
            <a:xfrm>
              <a:off x="7014811"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7" y="340"/>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8" name="Google Shape;8078;p21"/>
            <p:cNvSpPr/>
            <p:nvPr/>
          </p:nvSpPr>
          <p:spPr>
            <a:xfrm>
              <a:off x="7014811"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79" name="Google Shape;8079;p21"/>
          <p:cNvGrpSpPr/>
          <p:nvPr/>
        </p:nvGrpSpPr>
        <p:grpSpPr>
          <a:xfrm rot="84055">
            <a:off x="101154" y="191728"/>
            <a:ext cx="957923" cy="979088"/>
            <a:chOff x="6039144" y="3610556"/>
            <a:chExt cx="3659292" cy="3740144"/>
          </a:xfrm>
        </p:grpSpPr>
        <p:sp>
          <p:nvSpPr>
            <p:cNvPr id="8080" name="Google Shape;8080;p21"/>
            <p:cNvSpPr/>
            <p:nvPr/>
          </p:nvSpPr>
          <p:spPr>
            <a:xfrm>
              <a:off x="8296189"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p21"/>
            <p:cNvSpPr/>
            <p:nvPr/>
          </p:nvSpPr>
          <p:spPr>
            <a:xfrm>
              <a:off x="8296189"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2" name="Google Shape;8082;p21"/>
            <p:cNvSpPr/>
            <p:nvPr/>
          </p:nvSpPr>
          <p:spPr>
            <a:xfrm>
              <a:off x="8296189"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3" name="Google Shape;8083;p21"/>
            <p:cNvSpPr/>
            <p:nvPr/>
          </p:nvSpPr>
          <p:spPr>
            <a:xfrm>
              <a:off x="8296189"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4" name="Google Shape;8084;p21"/>
            <p:cNvSpPr/>
            <p:nvPr/>
          </p:nvSpPr>
          <p:spPr>
            <a:xfrm>
              <a:off x="8296189"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5" name="Google Shape;8085;p21"/>
            <p:cNvSpPr/>
            <p:nvPr/>
          </p:nvSpPr>
          <p:spPr>
            <a:xfrm>
              <a:off x="8296189"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6" name="Google Shape;8086;p21"/>
            <p:cNvSpPr/>
            <p:nvPr/>
          </p:nvSpPr>
          <p:spPr>
            <a:xfrm>
              <a:off x="8296189"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7" name="Google Shape;8087;p21"/>
            <p:cNvSpPr/>
            <p:nvPr/>
          </p:nvSpPr>
          <p:spPr>
            <a:xfrm>
              <a:off x="8296189"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8" name="Google Shape;8088;p21"/>
            <p:cNvSpPr/>
            <p:nvPr/>
          </p:nvSpPr>
          <p:spPr>
            <a:xfrm>
              <a:off x="8296189"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9" name="Google Shape;8089;p21"/>
            <p:cNvSpPr/>
            <p:nvPr/>
          </p:nvSpPr>
          <p:spPr>
            <a:xfrm>
              <a:off x="8296189"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0" name="Google Shape;8090;p21"/>
            <p:cNvSpPr/>
            <p:nvPr/>
          </p:nvSpPr>
          <p:spPr>
            <a:xfrm>
              <a:off x="8296189"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1" name="Google Shape;8091;p21"/>
            <p:cNvSpPr/>
            <p:nvPr/>
          </p:nvSpPr>
          <p:spPr>
            <a:xfrm>
              <a:off x="8296189"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2" name="Google Shape;8092;p21"/>
            <p:cNvSpPr/>
            <p:nvPr/>
          </p:nvSpPr>
          <p:spPr>
            <a:xfrm>
              <a:off x="8296189"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3" name="Google Shape;8093;p21"/>
            <p:cNvSpPr/>
            <p:nvPr/>
          </p:nvSpPr>
          <p:spPr>
            <a:xfrm>
              <a:off x="8559706" y="4917796"/>
              <a:ext cx="119780" cy="119236"/>
            </a:xfrm>
            <a:custGeom>
              <a:avLst/>
              <a:gdLst/>
              <a:ahLst/>
              <a:cxnLst/>
              <a:rect l="l" t="t" r="r" b="b"/>
              <a:pathLst>
                <a:path w="440" h="438" extrusionOk="0">
                  <a:moveTo>
                    <a:pt x="220" y="1"/>
                  </a:moveTo>
                  <a:cubicBezTo>
                    <a:pt x="98" y="1"/>
                    <a:pt x="1" y="99"/>
                    <a:pt x="1" y="220"/>
                  </a:cubicBezTo>
                  <a:cubicBezTo>
                    <a:pt x="1" y="342"/>
                    <a:pt x="99" y="438"/>
                    <a:pt x="220" y="438"/>
                  </a:cubicBezTo>
                  <a:cubicBezTo>
                    <a:pt x="340" y="438"/>
                    <a:pt x="439" y="339"/>
                    <a:pt x="439" y="220"/>
                  </a:cubicBezTo>
                  <a:cubicBezTo>
                    <a:pt x="439"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4" name="Google Shape;8094;p21"/>
            <p:cNvSpPr/>
            <p:nvPr/>
          </p:nvSpPr>
          <p:spPr>
            <a:xfrm>
              <a:off x="8559706" y="4480597"/>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5" name="Google Shape;8095;p21"/>
            <p:cNvSpPr/>
            <p:nvPr/>
          </p:nvSpPr>
          <p:spPr>
            <a:xfrm>
              <a:off x="8559706" y="5137212"/>
              <a:ext cx="119780" cy="119236"/>
            </a:xfrm>
            <a:custGeom>
              <a:avLst/>
              <a:gdLst/>
              <a:ahLst/>
              <a:cxnLst/>
              <a:rect l="l" t="t" r="r" b="b"/>
              <a:pathLst>
                <a:path w="440" h="438" extrusionOk="0">
                  <a:moveTo>
                    <a:pt x="220" y="0"/>
                  </a:moveTo>
                  <a:cubicBezTo>
                    <a:pt x="98" y="0"/>
                    <a:pt x="1" y="98"/>
                    <a:pt x="1" y="218"/>
                  </a:cubicBezTo>
                  <a:cubicBezTo>
                    <a:pt x="1" y="340"/>
                    <a:pt x="99" y="437"/>
                    <a:pt x="220" y="437"/>
                  </a:cubicBezTo>
                  <a:cubicBezTo>
                    <a:pt x="340" y="437"/>
                    <a:pt x="439" y="339"/>
                    <a:pt x="439" y="218"/>
                  </a:cubicBezTo>
                  <a:cubicBezTo>
                    <a:pt x="439"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6" name="Google Shape;8096;p21"/>
            <p:cNvSpPr/>
            <p:nvPr/>
          </p:nvSpPr>
          <p:spPr>
            <a:xfrm>
              <a:off x="8559706" y="4699197"/>
              <a:ext cx="119780" cy="119508"/>
            </a:xfrm>
            <a:custGeom>
              <a:avLst/>
              <a:gdLst/>
              <a:ahLst/>
              <a:cxnLst/>
              <a:rect l="l" t="t" r="r" b="b"/>
              <a:pathLst>
                <a:path w="440" h="439" extrusionOk="0">
                  <a:moveTo>
                    <a:pt x="220" y="1"/>
                  </a:moveTo>
                  <a:cubicBezTo>
                    <a:pt x="98" y="1"/>
                    <a:pt x="1" y="100"/>
                    <a:pt x="1" y="220"/>
                  </a:cubicBezTo>
                  <a:cubicBezTo>
                    <a:pt x="1" y="341"/>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7" name="Google Shape;8097;p21"/>
            <p:cNvSpPr/>
            <p:nvPr/>
          </p:nvSpPr>
          <p:spPr>
            <a:xfrm>
              <a:off x="8559706" y="5569510"/>
              <a:ext cx="119780" cy="119236"/>
            </a:xfrm>
            <a:custGeom>
              <a:avLst/>
              <a:gdLst/>
              <a:ahLst/>
              <a:cxnLst/>
              <a:rect l="l" t="t" r="r" b="b"/>
              <a:pathLst>
                <a:path w="440" h="438" extrusionOk="0">
                  <a:moveTo>
                    <a:pt x="220" y="1"/>
                  </a:moveTo>
                  <a:cubicBezTo>
                    <a:pt x="98" y="1"/>
                    <a:pt x="1" y="100"/>
                    <a:pt x="1" y="220"/>
                  </a:cubicBezTo>
                  <a:cubicBezTo>
                    <a:pt x="1" y="342"/>
                    <a:pt x="99" y="438"/>
                    <a:pt x="220" y="438"/>
                  </a:cubicBezTo>
                  <a:cubicBezTo>
                    <a:pt x="340" y="438"/>
                    <a:pt x="439" y="340"/>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8" name="Google Shape;8098;p21"/>
            <p:cNvSpPr/>
            <p:nvPr/>
          </p:nvSpPr>
          <p:spPr>
            <a:xfrm>
              <a:off x="8559706" y="5350911"/>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9" name="Google Shape;8099;p21"/>
            <p:cNvSpPr/>
            <p:nvPr/>
          </p:nvSpPr>
          <p:spPr>
            <a:xfrm>
              <a:off x="8559706" y="3828883"/>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0" name="Google Shape;8100;p21"/>
            <p:cNvSpPr/>
            <p:nvPr/>
          </p:nvSpPr>
          <p:spPr>
            <a:xfrm>
              <a:off x="8296189"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1" name="Google Shape;8101;p21"/>
            <p:cNvSpPr/>
            <p:nvPr/>
          </p:nvSpPr>
          <p:spPr>
            <a:xfrm>
              <a:off x="8559706" y="5788926"/>
              <a:ext cx="119780" cy="118963"/>
            </a:xfrm>
            <a:custGeom>
              <a:avLst/>
              <a:gdLst/>
              <a:ahLst/>
              <a:cxnLst/>
              <a:rect l="l" t="t" r="r" b="b"/>
              <a:pathLst>
                <a:path w="440" h="437" extrusionOk="0">
                  <a:moveTo>
                    <a:pt x="220" y="0"/>
                  </a:moveTo>
                  <a:cubicBezTo>
                    <a:pt x="98" y="0"/>
                    <a:pt x="1" y="98"/>
                    <a:pt x="1" y="218"/>
                  </a:cubicBezTo>
                  <a:cubicBezTo>
                    <a:pt x="1" y="340"/>
                    <a:pt x="99" y="436"/>
                    <a:pt x="220" y="436"/>
                  </a:cubicBezTo>
                  <a:cubicBezTo>
                    <a:pt x="340" y="436"/>
                    <a:pt x="439" y="339"/>
                    <a:pt x="439" y="218"/>
                  </a:cubicBezTo>
                  <a:cubicBezTo>
                    <a:pt x="439"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2" name="Google Shape;8102;p21"/>
            <p:cNvSpPr/>
            <p:nvPr/>
          </p:nvSpPr>
          <p:spPr>
            <a:xfrm>
              <a:off x="8296189"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3" name="Google Shape;8103;p21"/>
            <p:cNvSpPr/>
            <p:nvPr/>
          </p:nvSpPr>
          <p:spPr>
            <a:xfrm>
              <a:off x="8559706" y="4043126"/>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39"/>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4" name="Google Shape;8104;p21"/>
            <p:cNvSpPr/>
            <p:nvPr/>
          </p:nvSpPr>
          <p:spPr>
            <a:xfrm>
              <a:off x="8559706"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0" y="437"/>
                    <a:pt x="439" y="340"/>
                    <a:pt x="439" y="220"/>
                  </a:cubicBezTo>
                  <a:cubicBezTo>
                    <a:pt x="439"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5" name="Google Shape;8105;p21"/>
            <p:cNvSpPr/>
            <p:nvPr/>
          </p:nvSpPr>
          <p:spPr>
            <a:xfrm>
              <a:off x="8559706"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6" name="Google Shape;8106;p21"/>
            <p:cNvSpPr/>
            <p:nvPr/>
          </p:nvSpPr>
          <p:spPr>
            <a:xfrm>
              <a:off x="8032944"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7" name="Google Shape;8107;p21"/>
            <p:cNvSpPr/>
            <p:nvPr/>
          </p:nvSpPr>
          <p:spPr>
            <a:xfrm>
              <a:off x="8296189"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8" name="Google Shape;8108;p21"/>
            <p:cNvSpPr/>
            <p:nvPr/>
          </p:nvSpPr>
          <p:spPr>
            <a:xfrm>
              <a:off x="8032944"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9" name="Google Shape;8109;p21"/>
            <p:cNvSpPr/>
            <p:nvPr/>
          </p:nvSpPr>
          <p:spPr>
            <a:xfrm>
              <a:off x="8032944" y="7096711"/>
              <a:ext cx="119508" cy="119236"/>
            </a:xfrm>
            <a:custGeom>
              <a:avLst/>
              <a:gdLst/>
              <a:ahLst/>
              <a:cxnLst/>
              <a:rect l="l" t="t" r="r" b="b"/>
              <a:pathLst>
                <a:path w="439" h="438" extrusionOk="0">
                  <a:moveTo>
                    <a:pt x="220" y="0"/>
                  </a:moveTo>
                  <a:cubicBezTo>
                    <a:pt x="98" y="0"/>
                    <a:pt x="0" y="99"/>
                    <a:pt x="0" y="218"/>
                  </a:cubicBezTo>
                  <a:cubicBezTo>
                    <a:pt x="0" y="339"/>
                    <a:pt x="99" y="437"/>
                    <a:pt x="220" y="437"/>
                  </a:cubicBezTo>
                  <a:cubicBezTo>
                    <a:pt x="341" y="437"/>
                    <a:pt x="439" y="339"/>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0" name="Google Shape;8110;p21"/>
            <p:cNvSpPr/>
            <p:nvPr/>
          </p:nvSpPr>
          <p:spPr>
            <a:xfrm>
              <a:off x="8032944"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1" y="437"/>
                    <a:pt x="439" y="340"/>
                    <a:pt x="439" y="220"/>
                  </a:cubicBezTo>
                  <a:cubicBezTo>
                    <a:pt x="439" y="99"/>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1" name="Google Shape;8111;p21"/>
            <p:cNvSpPr/>
            <p:nvPr/>
          </p:nvSpPr>
          <p:spPr>
            <a:xfrm>
              <a:off x="8032944"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2" name="Google Shape;8112;p21"/>
            <p:cNvSpPr/>
            <p:nvPr/>
          </p:nvSpPr>
          <p:spPr>
            <a:xfrm>
              <a:off x="8032944"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39"/>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3" name="Google Shape;8113;p21"/>
            <p:cNvSpPr/>
            <p:nvPr/>
          </p:nvSpPr>
          <p:spPr>
            <a:xfrm>
              <a:off x="7505910"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4" name="Google Shape;8114;p21"/>
            <p:cNvSpPr/>
            <p:nvPr/>
          </p:nvSpPr>
          <p:spPr>
            <a:xfrm>
              <a:off x="7505910"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5" name="Google Shape;8115;p21"/>
            <p:cNvSpPr/>
            <p:nvPr/>
          </p:nvSpPr>
          <p:spPr>
            <a:xfrm>
              <a:off x="8559706" y="7096167"/>
              <a:ext cx="119780" cy="118691"/>
            </a:xfrm>
            <a:custGeom>
              <a:avLst/>
              <a:gdLst/>
              <a:ahLst/>
              <a:cxnLst/>
              <a:rect l="l" t="t" r="r" b="b"/>
              <a:pathLst>
                <a:path w="440" h="436" extrusionOk="0">
                  <a:moveTo>
                    <a:pt x="220" y="1"/>
                  </a:moveTo>
                  <a:cubicBezTo>
                    <a:pt x="98" y="1"/>
                    <a:pt x="1" y="98"/>
                    <a:pt x="1" y="219"/>
                  </a:cubicBezTo>
                  <a:cubicBezTo>
                    <a:pt x="1" y="332"/>
                    <a:pt x="85" y="425"/>
                    <a:pt x="194" y="435"/>
                  </a:cubicBezTo>
                  <a:cubicBezTo>
                    <a:pt x="261" y="409"/>
                    <a:pt x="327" y="382"/>
                    <a:pt x="392" y="353"/>
                  </a:cubicBezTo>
                  <a:cubicBezTo>
                    <a:pt x="421" y="315"/>
                    <a:pt x="438" y="269"/>
                    <a:pt x="438"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6" name="Google Shape;8116;p21"/>
            <p:cNvSpPr/>
            <p:nvPr/>
          </p:nvSpPr>
          <p:spPr>
            <a:xfrm>
              <a:off x="7505910"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7" name="Google Shape;8117;p21"/>
            <p:cNvSpPr/>
            <p:nvPr/>
          </p:nvSpPr>
          <p:spPr>
            <a:xfrm>
              <a:off x="9051895" y="6877567"/>
              <a:ext cx="93102" cy="83029"/>
            </a:xfrm>
            <a:custGeom>
              <a:avLst/>
              <a:gdLst/>
              <a:ahLst/>
              <a:cxnLst/>
              <a:rect l="l" t="t" r="r" b="b"/>
              <a:pathLst>
                <a:path w="342" h="305" extrusionOk="0">
                  <a:moveTo>
                    <a:pt x="218" y="1"/>
                  </a:moveTo>
                  <a:cubicBezTo>
                    <a:pt x="98" y="1"/>
                    <a:pt x="0" y="98"/>
                    <a:pt x="0" y="219"/>
                  </a:cubicBezTo>
                  <a:cubicBezTo>
                    <a:pt x="0" y="249"/>
                    <a:pt x="5" y="278"/>
                    <a:pt x="17" y="305"/>
                  </a:cubicBezTo>
                  <a:cubicBezTo>
                    <a:pt x="129" y="219"/>
                    <a:pt x="237" y="130"/>
                    <a:pt x="341" y="38"/>
                  </a:cubicBezTo>
                  <a:cubicBezTo>
                    <a:pt x="306" y="15"/>
                    <a:pt x="265"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8" name="Google Shape;8118;p21"/>
            <p:cNvSpPr/>
            <p:nvPr/>
          </p:nvSpPr>
          <p:spPr>
            <a:xfrm>
              <a:off x="8794367" y="7096167"/>
              <a:ext cx="60707" cy="34301"/>
            </a:xfrm>
            <a:custGeom>
              <a:avLst/>
              <a:gdLst/>
              <a:ahLst/>
              <a:cxnLst/>
              <a:rect l="l" t="t" r="r" b="b"/>
              <a:pathLst>
                <a:path w="223" h="126" extrusionOk="0">
                  <a:moveTo>
                    <a:pt x="198" y="1"/>
                  </a:moveTo>
                  <a:cubicBezTo>
                    <a:pt x="111" y="1"/>
                    <a:pt x="36" y="52"/>
                    <a:pt x="0" y="125"/>
                  </a:cubicBezTo>
                  <a:cubicBezTo>
                    <a:pt x="75" y="87"/>
                    <a:pt x="148" y="45"/>
                    <a:pt x="222" y="2"/>
                  </a:cubicBezTo>
                  <a:cubicBezTo>
                    <a:pt x="215" y="2"/>
                    <a:pt x="205"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9" name="Google Shape;8119;p21"/>
            <p:cNvSpPr/>
            <p:nvPr/>
          </p:nvSpPr>
          <p:spPr>
            <a:xfrm>
              <a:off x="8040022" y="7315310"/>
              <a:ext cx="98819" cy="31306"/>
            </a:xfrm>
            <a:custGeom>
              <a:avLst/>
              <a:gdLst/>
              <a:ahLst/>
              <a:cxnLst/>
              <a:rect l="l" t="t" r="r" b="b"/>
              <a:pathLst>
                <a:path w="363" h="115" extrusionOk="0">
                  <a:moveTo>
                    <a:pt x="194" y="0"/>
                  </a:moveTo>
                  <a:cubicBezTo>
                    <a:pt x="112" y="0"/>
                    <a:pt x="37" y="46"/>
                    <a:pt x="0" y="115"/>
                  </a:cubicBezTo>
                  <a:cubicBezTo>
                    <a:pt x="122" y="106"/>
                    <a:pt x="242" y="95"/>
                    <a:pt x="363" y="80"/>
                  </a:cubicBezTo>
                  <a:cubicBezTo>
                    <a:pt x="323" y="30"/>
                    <a:pt x="262" y="0"/>
                    <a:pt x="1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0" name="Google Shape;8120;p21"/>
            <p:cNvSpPr/>
            <p:nvPr/>
          </p:nvSpPr>
          <p:spPr>
            <a:xfrm>
              <a:off x="8032944"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1" name="Google Shape;8121;p21"/>
            <p:cNvSpPr/>
            <p:nvPr/>
          </p:nvSpPr>
          <p:spPr>
            <a:xfrm>
              <a:off x="8032944"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2" name="Google Shape;8122;p21"/>
            <p:cNvSpPr/>
            <p:nvPr/>
          </p:nvSpPr>
          <p:spPr>
            <a:xfrm>
              <a:off x="8032944"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3" name="Google Shape;8123;p21"/>
            <p:cNvSpPr/>
            <p:nvPr/>
          </p:nvSpPr>
          <p:spPr>
            <a:xfrm>
              <a:off x="8032944"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4" name="Google Shape;8124;p21"/>
            <p:cNvSpPr/>
            <p:nvPr/>
          </p:nvSpPr>
          <p:spPr>
            <a:xfrm>
              <a:off x="8033217" y="3611645"/>
              <a:ext cx="119236" cy="118147"/>
            </a:xfrm>
            <a:custGeom>
              <a:avLst/>
              <a:gdLst/>
              <a:ahLst/>
              <a:cxnLst/>
              <a:rect l="l" t="t" r="r" b="b"/>
              <a:pathLst>
                <a:path w="438" h="434" extrusionOk="0">
                  <a:moveTo>
                    <a:pt x="183" y="0"/>
                  </a:moveTo>
                  <a:cubicBezTo>
                    <a:pt x="79" y="16"/>
                    <a:pt x="1" y="107"/>
                    <a:pt x="1" y="215"/>
                  </a:cubicBezTo>
                  <a:cubicBezTo>
                    <a:pt x="1" y="337"/>
                    <a:pt x="98" y="433"/>
                    <a:pt x="219" y="433"/>
                  </a:cubicBezTo>
                  <a:cubicBezTo>
                    <a:pt x="340" y="433"/>
                    <a:pt x="438" y="336"/>
                    <a:pt x="438" y="215"/>
                  </a:cubicBezTo>
                  <a:cubicBezTo>
                    <a:pt x="438" y="122"/>
                    <a:pt x="378" y="42"/>
                    <a:pt x="296" y="10"/>
                  </a:cubicBezTo>
                  <a:lnTo>
                    <a:pt x="18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5" name="Google Shape;8125;p21"/>
            <p:cNvSpPr/>
            <p:nvPr/>
          </p:nvSpPr>
          <p:spPr>
            <a:xfrm>
              <a:off x="8296189" y="3644312"/>
              <a:ext cx="119780" cy="85479"/>
            </a:xfrm>
            <a:custGeom>
              <a:avLst/>
              <a:gdLst/>
              <a:ahLst/>
              <a:cxnLst/>
              <a:rect l="l" t="t" r="r" b="b"/>
              <a:pathLst>
                <a:path w="440" h="314" extrusionOk="0">
                  <a:moveTo>
                    <a:pt x="24" y="1"/>
                  </a:moveTo>
                  <a:cubicBezTo>
                    <a:pt x="9" y="30"/>
                    <a:pt x="1" y="61"/>
                    <a:pt x="1" y="95"/>
                  </a:cubicBezTo>
                  <a:cubicBezTo>
                    <a:pt x="2" y="216"/>
                    <a:pt x="100" y="313"/>
                    <a:pt x="220" y="313"/>
                  </a:cubicBezTo>
                  <a:cubicBezTo>
                    <a:pt x="339" y="313"/>
                    <a:pt x="435" y="219"/>
                    <a:pt x="440" y="103"/>
                  </a:cubicBezTo>
                  <a:cubicBezTo>
                    <a:pt x="303" y="65"/>
                    <a:pt x="163" y="31"/>
                    <a:pt x="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6" name="Google Shape;8126;p21"/>
            <p:cNvSpPr/>
            <p:nvPr/>
          </p:nvSpPr>
          <p:spPr>
            <a:xfrm>
              <a:off x="8032944"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1" y="438"/>
                    <a:pt x="439" y="339"/>
                    <a:pt x="439" y="220"/>
                  </a:cubicBezTo>
                  <a:cubicBezTo>
                    <a:pt x="439" y="99"/>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7" name="Google Shape;8127;p21"/>
            <p:cNvSpPr/>
            <p:nvPr/>
          </p:nvSpPr>
          <p:spPr>
            <a:xfrm>
              <a:off x="8032944"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8" name="Google Shape;8128;p21"/>
            <p:cNvSpPr/>
            <p:nvPr/>
          </p:nvSpPr>
          <p:spPr>
            <a:xfrm>
              <a:off x="8032944"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9" name="Google Shape;8129;p21"/>
            <p:cNvSpPr/>
            <p:nvPr/>
          </p:nvSpPr>
          <p:spPr>
            <a:xfrm>
              <a:off x="8032944"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1" y="437"/>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0" name="Google Shape;8130;p21"/>
            <p:cNvSpPr/>
            <p:nvPr/>
          </p:nvSpPr>
          <p:spPr>
            <a:xfrm>
              <a:off x="8032944"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1" y="438"/>
                    <a:pt x="439" y="340"/>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1" name="Google Shape;8131;p21"/>
            <p:cNvSpPr/>
            <p:nvPr/>
          </p:nvSpPr>
          <p:spPr>
            <a:xfrm>
              <a:off x="8032944"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1" y="436"/>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2" name="Google Shape;8132;p21"/>
            <p:cNvSpPr/>
            <p:nvPr/>
          </p:nvSpPr>
          <p:spPr>
            <a:xfrm>
              <a:off x="9051895" y="4480597"/>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3" name="Google Shape;8133;p21"/>
            <p:cNvSpPr/>
            <p:nvPr/>
          </p:nvSpPr>
          <p:spPr>
            <a:xfrm>
              <a:off x="9578657" y="6226397"/>
              <a:ext cx="51451" cy="90380"/>
            </a:xfrm>
            <a:custGeom>
              <a:avLst/>
              <a:gdLst/>
              <a:ahLst/>
              <a:cxnLst/>
              <a:rect l="l" t="t" r="r" b="b"/>
              <a:pathLst>
                <a:path w="189" h="332" extrusionOk="0">
                  <a:moveTo>
                    <a:pt x="188" y="0"/>
                  </a:moveTo>
                  <a:lnTo>
                    <a:pt x="188" y="0"/>
                  </a:lnTo>
                  <a:cubicBezTo>
                    <a:pt x="82" y="16"/>
                    <a:pt x="1" y="108"/>
                    <a:pt x="1" y="217"/>
                  </a:cubicBezTo>
                  <a:cubicBezTo>
                    <a:pt x="1" y="258"/>
                    <a:pt x="12" y="297"/>
                    <a:pt x="32" y="332"/>
                  </a:cubicBezTo>
                  <a:cubicBezTo>
                    <a:pt x="87" y="223"/>
                    <a:pt x="138" y="114"/>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4" name="Google Shape;8134;p21"/>
            <p:cNvSpPr/>
            <p:nvPr/>
          </p:nvSpPr>
          <p:spPr>
            <a:xfrm>
              <a:off x="9578657"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5" name="Google Shape;8135;p21"/>
            <p:cNvSpPr/>
            <p:nvPr/>
          </p:nvSpPr>
          <p:spPr>
            <a:xfrm>
              <a:off x="9315140" y="4269620"/>
              <a:ext cx="102902" cy="111886"/>
            </a:xfrm>
            <a:custGeom>
              <a:avLst/>
              <a:gdLst/>
              <a:ahLst/>
              <a:cxnLst/>
              <a:rect l="l" t="t" r="r" b="b"/>
              <a:pathLst>
                <a:path w="378" h="411" extrusionOk="0">
                  <a:moveTo>
                    <a:pt x="110" y="0"/>
                  </a:moveTo>
                  <a:cubicBezTo>
                    <a:pt x="45" y="41"/>
                    <a:pt x="1" y="112"/>
                    <a:pt x="1" y="193"/>
                  </a:cubicBezTo>
                  <a:cubicBezTo>
                    <a:pt x="1" y="314"/>
                    <a:pt x="98" y="410"/>
                    <a:pt x="219" y="410"/>
                  </a:cubicBezTo>
                  <a:cubicBezTo>
                    <a:pt x="282" y="410"/>
                    <a:pt x="339" y="385"/>
                    <a:pt x="378" y="342"/>
                  </a:cubicBezTo>
                  <a:cubicBezTo>
                    <a:pt x="292" y="224"/>
                    <a:pt x="203" y="112"/>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6" name="Google Shape;8136;p21"/>
            <p:cNvSpPr/>
            <p:nvPr/>
          </p:nvSpPr>
          <p:spPr>
            <a:xfrm>
              <a:off x="8559706" y="6225853"/>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7" name="Google Shape;8137;p21"/>
            <p:cNvSpPr/>
            <p:nvPr/>
          </p:nvSpPr>
          <p:spPr>
            <a:xfrm>
              <a:off x="9315140"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8" name="Google Shape;8138;p21"/>
            <p:cNvSpPr/>
            <p:nvPr/>
          </p:nvSpPr>
          <p:spPr>
            <a:xfrm>
              <a:off x="9315140" y="4699197"/>
              <a:ext cx="119508" cy="119508"/>
            </a:xfrm>
            <a:custGeom>
              <a:avLst/>
              <a:gdLst/>
              <a:ahLst/>
              <a:cxnLst/>
              <a:rect l="l" t="t" r="r" b="b"/>
              <a:pathLst>
                <a:path w="439" h="439" extrusionOk="0">
                  <a:moveTo>
                    <a:pt x="219" y="1"/>
                  </a:moveTo>
                  <a:cubicBezTo>
                    <a:pt x="97" y="1"/>
                    <a:pt x="1" y="100"/>
                    <a:pt x="1" y="220"/>
                  </a:cubicBezTo>
                  <a:cubicBezTo>
                    <a:pt x="1" y="341"/>
                    <a:pt x="98" y="438"/>
                    <a:pt x="219" y="438"/>
                  </a:cubicBezTo>
                  <a:cubicBezTo>
                    <a:pt x="339" y="438"/>
                    <a:pt x="438" y="341"/>
                    <a:pt x="438" y="220"/>
                  </a:cubicBezTo>
                  <a:cubicBezTo>
                    <a:pt x="438"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9" name="Google Shape;8139;p21"/>
            <p:cNvSpPr/>
            <p:nvPr/>
          </p:nvSpPr>
          <p:spPr>
            <a:xfrm>
              <a:off x="9051895" y="6225853"/>
              <a:ext cx="119508" cy="119508"/>
            </a:xfrm>
            <a:custGeom>
              <a:avLst/>
              <a:gdLst/>
              <a:ahLst/>
              <a:cxnLst/>
              <a:rect l="l" t="t" r="r" b="b"/>
              <a:pathLst>
                <a:path w="439" h="439" extrusionOk="0">
                  <a:moveTo>
                    <a:pt x="218" y="1"/>
                  </a:moveTo>
                  <a:cubicBezTo>
                    <a:pt x="96" y="1"/>
                    <a:pt x="0" y="98"/>
                    <a:pt x="0" y="219"/>
                  </a:cubicBezTo>
                  <a:cubicBezTo>
                    <a:pt x="0" y="341"/>
                    <a:pt x="98" y="438"/>
                    <a:pt x="218" y="438"/>
                  </a:cubicBezTo>
                  <a:cubicBezTo>
                    <a:pt x="339" y="438"/>
                    <a:pt x="438" y="339"/>
                    <a:pt x="438" y="219"/>
                  </a:cubicBezTo>
                  <a:cubicBezTo>
                    <a:pt x="439" y="98"/>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0" name="Google Shape;8140;p21"/>
            <p:cNvSpPr/>
            <p:nvPr/>
          </p:nvSpPr>
          <p:spPr>
            <a:xfrm>
              <a:off x="9315140"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40" y="99"/>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1" name="Google Shape;8141;p21"/>
            <p:cNvSpPr/>
            <p:nvPr/>
          </p:nvSpPr>
          <p:spPr>
            <a:xfrm>
              <a:off x="9051895"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2" name="Google Shape;8142;p21"/>
            <p:cNvSpPr/>
            <p:nvPr/>
          </p:nvSpPr>
          <p:spPr>
            <a:xfrm>
              <a:off x="9051895"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3" name="Google Shape;8143;p21"/>
            <p:cNvSpPr/>
            <p:nvPr/>
          </p:nvSpPr>
          <p:spPr>
            <a:xfrm>
              <a:off x="9051895"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9" y="438"/>
                    <a:pt x="438" y="339"/>
                    <a:pt x="438" y="220"/>
                  </a:cubicBezTo>
                  <a:cubicBezTo>
                    <a:pt x="438" y="200"/>
                    <a:pt x="433" y="182"/>
                    <a:pt x="430" y="163"/>
                  </a:cubicBezTo>
                  <a:cubicBezTo>
                    <a:pt x="369" y="108"/>
                    <a:pt x="308" y="55"/>
                    <a:pt x="245" y="1"/>
                  </a:cubicBezTo>
                  <a:cubicBezTo>
                    <a:pt x="243" y="1"/>
                    <a:pt x="240" y="2"/>
                    <a:pt x="238" y="2"/>
                  </a:cubicBezTo>
                  <a:cubicBezTo>
                    <a:pt x="232" y="2"/>
                    <a:pt x="226"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4" name="Google Shape;8144;p21"/>
            <p:cNvSpPr/>
            <p:nvPr/>
          </p:nvSpPr>
          <p:spPr>
            <a:xfrm>
              <a:off x="9578657" y="4702463"/>
              <a:ext cx="86024" cy="116241"/>
            </a:xfrm>
            <a:custGeom>
              <a:avLst/>
              <a:gdLst/>
              <a:ahLst/>
              <a:cxnLst/>
              <a:rect l="l" t="t" r="r" b="b"/>
              <a:pathLst>
                <a:path w="316" h="427" extrusionOk="0">
                  <a:moveTo>
                    <a:pt x="147" y="0"/>
                  </a:moveTo>
                  <a:cubicBezTo>
                    <a:pt x="61" y="32"/>
                    <a:pt x="1" y="114"/>
                    <a:pt x="1" y="208"/>
                  </a:cubicBezTo>
                  <a:cubicBezTo>
                    <a:pt x="1" y="330"/>
                    <a:pt x="98" y="426"/>
                    <a:pt x="219" y="426"/>
                  </a:cubicBezTo>
                  <a:cubicBezTo>
                    <a:pt x="253" y="426"/>
                    <a:pt x="284" y="417"/>
                    <a:pt x="316" y="403"/>
                  </a:cubicBezTo>
                  <a:cubicBezTo>
                    <a:pt x="263" y="267"/>
                    <a:pt x="208" y="132"/>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5" name="Google Shape;8145;p21"/>
            <p:cNvSpPr/>
            <p:nvPr/>
          </p:nvSpPr>
          <p:spPr>
            <a:xfrm>
              <a:off x="9051895"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39" y="438"/>
                    <a:pt x="438" y="339"/>
                    <a:pt x="438" y="219"/>
                  </a:cubicBezTo>
                  <a:cubicBezTo>
                    <a:pt x="438" y="98"/>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6" name="Google Shape;8146;p21"/>
            <p:cNvSpPr/>
            <p:nvPr/>
          </p:nvSpPr>
          <p:spPr>
            <a:xfrm>
              <a:off x="9578657"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7" name="Google Shape;8147;p21"/>
            <p:cNvSpPr/>
            <p:nvPr/>
          </p:nvSpPr>
          <p:spPr>
            <a:xfrm>
              <a:off x="9315140"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40" y="98"/>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8" name="Google Shape;8148;p21"/>
            <p:cNvSpPr/>
            <p:nvPr/>
          </p:nvSpPr>
          <p:spPr>
            <a:xfrm>
              <a:off x="9578657"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9" name="Google Shape;8149;p21"/>
            <p:cNvSpPr/>
            <p:nvPr/>
          </p:nvSpPr>
          <p:spPr>
            <a:xfrm>
              <a:off x="9051895" y="5788926"/>
              <a:ext cx="119508" cy="118963"/>
            </a:xfrm>
            <a:custGeom>
              <a:avLst/>
              <a:gdLst/>
              <a:ahLst/>
              <a:cxnLst/>
              <a:rect l="l" t="t" r="r" b="b"/>
              <a:pathLst>
                <a:path w="439" h="437" extrusionOk="0">
                  <a:moveTo>
                    <a:pt x="218" y="0"/>
                  </a:moveTo>
                  <a:cubicBezTo>
                    <a:pt x="96" y="0"/>
                    <a:pt x="0" y="98"/>
                    <a:pt x="0" y="218"/>
                  </a:cubicBezTo>
                  <a:cubicBezTo>
                    <a:pt x="0" y="340"/>
                    <a:pt x="98" y="436"/>
                    <a:pt x="218" y="436"/>
                  </a:cubicBezTo>
                  <a:cubicBezTo>
                    <a:pt x="339" y="436"/>
                    <a:pt x="438" y="339"/>
                    <a:pt x="438" y="218"/>
                  </a:cubicBezTo>
                  <a:cubicBezTo>
                    <a:pt x="439" y="96"/>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0" name="Google Shape;8150;p21"/>
            <p:cNvSpPr/>
            <p:nvPr/>
          </p:nvSpPr>
          <p:spPr>
            <a:xfrm>
              <a:off x="9578657"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1" name="Google Shape;8151;p21"/>
            <p:cNvSpPr/>
            <p:nvPr/>
          </p:nvSpPr>
          <p:spPr>
            <a:xfrm>
              <a:off x="9578657"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2" name="Google Shape;8152;p21"/>
            <p:cNvSpPr/>
            <p:nvPr/>
          </p:nvSpPr>
          <p:spPr>
            <a:xfrm>
              <a:off x="9315140" y="6659512"/>
              <a:ext cx="50362" cy="59346"/>
            </a:xfrm>
            <a:custGeom>
              <a:avLst/>
              <a:gdLst/>
              <a:ahLst/>
              <a:cxnLst/>
              <a:rect l="l" t="t" r="r" b="b"/>
              <a:pathLst>
                <a:path w="185" h="218" extrusionOk="0">
                  <a:moveTo>
                    <a:pt x="184" y="1"/>
                  </a:moveTo>
                  <a:lnTo>
                    <a:pt x="184" y="1"/>
                  </a:lnTo>
                  <a:cubicBezTo>
                    <a:pt x="81" y="18"/>
                    <a:pt x="1" y="108"/>
                    <a:pt x="1" y="217"/>
                  </a:cubicBezTo>
                  <a:cubicBezTo>
                    <a:pt x="63" y="147"/>
                    <a:pt x="124" y="74"/>
                    <a:pt x="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21"/>
            <p:cNvSpPr/>
            <p:nvPr/>
          </p:nvSpPr>
          <p:spPr>
            <a:xfrm>
              <a:off x="9315140" y="6444452"/>
              <a:ext cx="119508" cy="119236"/>
            </a:xfrm>
            <a:custGeom>
              <a:avLst/>
              <a:gdLst/>
              <a:ahLst/>
              <a:cxnLst/>
              <a:rect l="l" t="t" r="r" b="b"/>
              <a:pathLst>
                <a:path w="439" h="438" extrusionOk="0">
                  <a:moveTo>
                    <a:pt x="219" y="1"/>
                  </a:moveTo>
                  <a:cubicBezTo>
                    <a:pt x="97" y="1"/>
                    <a:pt x="1" y="98"/>
                    <a:pt x="1" y="219"/>
                  </a:cubicBezTo>
                  <a:cubicBezTo>
                    <a:pt x="1" y="339"/>
                    <a:pt x="98" y="438"/>
                    <a:pt x="219" y="438"/>
                  </a:cubicBezTo>
                  <a:cubicBezTo>
                    <a:pt x="339" y="438"/>
                    <a:pt x="438" y="339"/>
                    <a:pt x="438" y="219"/>
                  </a:cubicBezTo>
                  <a:cubicBezTo>
                    <a:pt x="438" y="98"/>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4" name="Google Shape;8154;p21"/>
            <p:cNvSpPr/>
            <p:nvPr/>
          </p:nvSpPr>
          <p:spPr>
            <a:xfrm>
              <a:off x="9315140"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5" name="Google Shape;8155;p21"/>
            <p:cNvSpPr/>
            <p:nvPr/>
          </p:nvSpPr>
          <p:spPr>
            <a:xfrm>
              <a:off x="9315140"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6" name="Google Shape;8156;p21"/>
            <p:cNvSpPr/>
            <p:nvPr/>
          </p:nvSpPr>
          <p:spPr>
            <a:xfrm>
              <a:off x="9315140"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40" y="96"/>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7" name="Google Shape;8157;p21"/>
            <p:cNvSpPr/>
            <p:nvPr/>
          </p:nvSpPr>
          <p:spPr>
            <a:xfrm>
              <a:off x="9315140"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40" y="96"/>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8" name="Google Shape;8158;p21"/>
            <p:cNvSpPr/>
            <p:nvPr/>
          </p:nvSpPr>
          <p:spPr>
            <a:xfrm>
              <a:off x="9315140" y="6007526"/>
              <a:ext cx="119508" cy="119236"/>
            </a:xfrm>
            <a:custGeom>
              <a:avLst/>
              <a:gdLst/>
              <a:ahLst/>
              <a:cxnLst/>
              <a:rect l="l" t="t" r="r" b="b"/>
              <a:pathLst>
                <a:path w="439" h="438" extrusionOk="0">
                  <a:moveTo>
                    <a:pt x="219" y="0"/>
                  </a:moveTo>
                  <a:cubicBezTo>
                    <a:pt x="97" y="0"/>
                    <a:pt x="1" y="98"/>
                    <a:pt x="1" y="218"/>
                  </a:cubicBezTo>
                  <a:cubicBezTo>
                    <a:pt x="1" y="338"/>
                    <a:pt x="98" y="437"/>
                    <a:pt x="219" y="437"/>
                  </a:cubicBezTo>
                  <a:cubicBezTo>
                    <a:pt x="339" y="437"/>
                    <a:pt x="438" y="338"/>
                    <a:pt x="438" y="218"/>
                  </a:cubicBezTo>
                  <a:cubicBezTo>
                    <a:pt x="438" y="98"/>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9" name="Google Shape;8159;p21"/>
            <p:cNvSpPr/>
            <p:nvPr/>
          </p:nvSpPr>
          <p:spPr>
            <a:xfrm>
              <a:off x="9578657" y="6007526"/>
              <a:ext cx="117330" cy="119236"/>
            </a:xfrm>
            <a:custGeom>
              <a:avLst/>
              <a:gdLst/>
              <a:ahLst/>
              <a:cxnLst/>
              <a:rect l="l" t="t" r="r" b="b"/>
              <a:pathLst>
                <a:path w="431" h="438" extrusionOk="0">
                  <a:moveTo>
                    <a:pt x="219" y="0"/>
                  </a:moveTo>
                  <a:cubicBezTo>
                    <a:pt x="97" y="0"/>
                    <a:pt x="1" y="98"/>
                    <a:pt x="1" y="218"/>
                  </a:cubicBezTo>
                  <a:cubicBezTo>
                    <a:pt x="1" y="338"/>
                    <a:pt x="98" y="437"/>
                    <a:pt x="219" y="437"/>
                  </a:cubicBezTo>
                  <a:cubicBezTo>
                    <a:pt x="269" y="437"/>
                    <a:pt x="316" y="419"/>
                    <a:pt x="352" y="391"/>
                  </a:cubicBezTo>
                  <a:cubicBezTo>
                    <a:pt x="378" y="317"/>
                    <a:pt x="405" y="240"/>
                    <a:pt x="431" y="162"/>
                  </a:cubicBezTo>
                  <a:cubicBezTo>
                    <a:pt x="406" y="69"/>
                    <a:pt x="32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0" name="Google Shape;8160;p21"/>
            <p:cNvSpPr/>
            <p:nvPr/>
          </p:nvSpPr>
          <p:spPr>
            <a:xfrm>
              <a:off x="8788378"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1" name="Google Shape;8161;p21"/>
            <p:cNvSpPr/>
            <p:nvPr/>
          </p:nvSpPr>
          <p:spPr>
            <a:xfrm>
              <a:off x="8788378"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2" name="Google Shape;8162;p21"/>
            <p:cNvSpPr/>
            <p:nvPr/>
          </p:nvSpPr>
          <p:spPr>
            <a:xfrm>
              <a:off x="8788378"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3" name="Google Shape;8163;p21"/>
            <p:cNvSpPr/>
            <p:nvPr/>
          </p:nvSpPr>
          <p:spPr>
            <a:xfrm>
              <a:off x="8788378"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4" name="Google Shape;8164;p21"/>
            <p:cNvSpPr/>
            <p:nvPr/>
          </p:nvSpPr>
          <p:spPr>
            <a:xfrm>
              <a:off x="8788378"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5" name="Google Shape;8165;p21"/>
            <p:cNvSpPr/>
            <p:nvPr/>
          </p:nvSpPr>
          <p:spPr>
            <a:xfrm>
              <a:off x="8788378"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6" name="Google Shape;8166;p21"/>
            <p:cNvSpPr/>
            <p:nvPr/>
          </p:nvSpPr>
          <p:spPr>
            <a:xfrm>
              <a:off x="8788378"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7" name="Google Shape;8167;p21"/>
            <p:cNvSpPr/>
            <p:nvPr/>
          </p:nvSpPr>
          <p:spPr>
            <a:xfrm>
              <a:off x="8559706" y="6877567"/>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8" name="Google Shape;8168;p21"/>
            <p:cNvSpPr/>
            <p:nvPr/>
          </p:nvSpPr>
          <p:spPr>
            <a:xfrm>
              <a:off x="8559706" y="6444452"/>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9" name="Google Shape;8169;p21"/>
            <p:cNvSpPr/>
            <p:nvPr/>
          </p:nvSpPr>
          <p:spPr>
            <a:xfrm>
              <a:off x="8788378" y="4043126"/>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39"/>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0" name="Google Shape;8170;p21"/>
            <p:cNvSpPr/>
            <p:nvPr/>
          </p:nvSpPr>
          <p:spPr>
            <a:xfrm>
              <a:off x="8788378" y="3836777"/>
              <a:ext cx="119236" cy="111613"/>
            </a:xfrm>
            <a:custGeom>
              <a:avLst/>
              <a:gdLst/>
              <a:ahLst/>
              <a:cxnLst/>
              <a:rect l="l" t="t" r="r" b="b"/>
              <a:pathLst>
                <a:path w="438" h="410" extrusionOk="0">
                  <a:moveTo>
                    <a:pt x="110" y="1"/>
                  </a:moveTo>
                  <a:cubicBezTo>
                    <a:pt x="45" y="39"/>
                    <a:pt x="1" y="111"/>
                    <a:pt x="1" y="191"/>
                  </a:cubicBezTo>
                  <a:cubicBezTo>
                    <a:pt x="1" y="313"/>
                    <a:pt x="98" y="409"/>
                    <a:pt x="219" y="409"/>
                  </a:cubicBezTo>
                  <a:cubicBezTo>
                    <a:pt x="339" y="409"/>
                    <a:pt x="435" y="313"/>
                    <a:pt x="438" y="194"/>
                  </a:cubicBezTo>
                  <a:cubicBezTo>
                    <a:pt x="330" y="127"/>
                    <a:pt x="220" y="62"/>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1" name="Google Shape;8171;p21"/>
            <p:cNvSpPr/>
            <p:nvPr/>
          </p:nvSpPr>
          <p:spPr>
            <a:xfrm>
              <a:off x="8559706"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2" name="Google Shape;8172;p21"/>
            <p:cNvSpPr/>
            <p:nvPr/>
          </p:nvSpPr>
          <p:spPr>
            <a:xfrm>
              <a:off x="9051895"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9" y="438"/>
                    <a:pt x="438" y="341"/>
                    <a:pt x="438" y="220"/>
                  </a:cubicBezTo>
                  <a:cubicBezTo>
                    <a:pt x="438"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3" name="Google Shape;8173;p21"/>
            <p:cNvSpPr/>
            <p:nvPr/>
          </p:nvSpPr>
          <p:spPr>
            <a:xfrm>
              <a:off x="8788378"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4" name="Google Shape;8174;p21"/>
            <p:cNvSpPr/>
            <p:nvPr/>
          </p:nvSpPr>
          <p:spPr>
            <a:xfrm>
              <a:off x="9051895" y="4917796"/>
              <a:ext cx="119508" cy="119236"/>
            </a:xfrm>
            <a:custGeom>
              <a:avLst/>
              <a:gdLst/>
              <a:ahLst/>
              <a:cxnLst/>
              <a:rect l="l" t="t" r="r" b="b"/>
              <a:pathLst>
                <a:path w="439" h="438" extrusionOk="0">
                  <a:moveTo>
                    <a:pt x="218" y="1"/>
                  </a:moveTo>
                  <a:cubicBezTo>
                    <a:pt x="96" y="1"/>
                    <a:pt x="0" y="99"/>
                    <a:pt x="0" y="220"/>
                  </a:cubicBezTo>
                  <a:cubicBezTo>
                    <a:pt x="0" y="342"/>
                    <a:pt x="98" y="438"/>
                    <a:pt x="218" y="438"/>
                  </a:cubicBezTo>
                  <a:cubicBezTo>
                    <a:pt x="339" y="438"/>
                    <a:pt x="438" y="339"/>
                    <a:pt x="438" y="220"/>
                  </a:cubicBezTo>
                  <a:cubicBezTo>
                    <a:pt x="439" y="99"/>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5" name="Google Shape;8175;p21"/>
            <p:cNvSpPr/>
            <p:nvPr/>
          </p:nvSpPr>
          <p:spPr>
            <a:xfrm>
              <a:off x="7505910"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6" name="Google Shape;8176;p21"/>
            <p:cNvSpPr/>
            <p:nvPr/>
          </p:nvSpPr>
          <p:spPr>
            <a:xfrm>
              <a:off x="9051895"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39" y="437"/>
                    <a:pt x="438" y="340"/>
                    <a:pt x="438" y="220"/>
                  </a:cubicBezTo>
                  <a:cubicBezTo>
                    <a:pt x="438" y="99"/>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7" name="Google Shape;8177;p21"/>
            <p:cNvSpPr/>
            <p:nvPr/>
          </p:nvSpPr>
          <p:spPr>
            <a:xfrm>
              <a:off x="9051895" y="5350911"/>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8" name="Google Shape;8178;p21"/>
            <p:cNvSpPr/>
            <p:nvPr/>
          </p:nvSpPr>
          <p:spPr>
            <a:xfrm>
              <a:off x="9051895" y="5137212"/>
              <a:ext cx="119508" cy="119236"/>
            </a:xfrm>
            <a:custGeom>
              <a:avLst/>
              <a:gdLst/>
              <a:ahLst/>
              <a:cxnLst/>
              <a:rect l="l" t="t" r="r" b="b"/>
              <a:pathLst>
                <a:path w="439" h="438" extrusionOk="0">
                  <a:moveTo>
                    <a:pt x="218" y="0"/>
                  </a:moveTo>
                  <a:cubicBezTo>
                    <a:pt x="96" y="0"/>
                    <a:pt x="0" y="98"/>
                    <a:pt x="0" y="218"/>
                  </a:cubicBezTo>
                  <a:cubicBezTo>
                    <a:pt x="0" y="340"/>
                    <a:pt x="98" y="437"/>
                    <a:pt x="218" y="437"/>
                  </a:cubicBezTo>
                  <a:cubicBezTo>
                    <a:pt x="339" y="437"/>
                    <a:pt x="438" y="339"/>
                    <a:pt x="438" y="218"/>
                  </a:cubicBezTo>
                  <a:cubicBezTo>
                    <a:pt x="439" y="96"/>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9" name="Google Shape;8179;p21"/>
            <p:cNvSpPr/>
            <p:nvPr/>
          </p:nvSpPr>
          <p:spPr>
            <a:xfrm>
              <a:off x="9051895" y="5569510"/>
              <a:ext cx="119508" cy="119236"/>
            </a:xfrm>
            <a:custGeom>
              <a:avLst/>
              <a:gdLst/>
              <a:ahLst/>
              <a:cxnLst/>
              <a:rect l="l" t="t" r="r" b="b"/>
              <a:pathLst>
                <a:path w="439" h="438" extrusionOk="0">
                  <a:moveTo>
                    <a:pt x="218" y="1"/>
                  </a:moveTo>
                  <a:cubicBezTo>
                    <a:pt x="96" y="1"/>
                    <a:pt x="0" y="100"/>
                    <a:pt x="0" y="220"/>
                  </a:cubicBezTo>
                  <a:cubicBezTo>
                    <a:pt x="0" y="342"/>
                    <a:pt x="98" y="438"/>
                    <a:pt x="218" y="438"/>
                  </a:cubicBezTo>
                  <a:cubicBezTo>
                    <a:pt x="339" y="438"/>
                    <a:pt x="438" y="340"/>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0" name="Google Shape;8180;p21"/>
            <p:cNvSpPr/>
            <p:nvPr/>
          </p:nvSpPr>
          <p:spPr>
            <a:xfrm>
              <a:off x="8788378"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1" name="Google Shape;8181;p21"/>
            <p:cNvSpPr/>
            <p:nvPr/>
          </p:nvSpPr>
          <p:spPr>
            <a:xfrm>
              <a:off x="8788378"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2" name="Google Shape;8182;p21"/>
            <p:cNvSpPr/>
            <p:nvPr/>
          </p:nvSpPr>
          <p:spPr>
            <a:xfrm>
              <a:off x="8788378" y="6877567"/>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3" name="Google Shape;8183;p21"/>
            <p:cNvSpPr/>
            <p:nvPr/>
          </p:nvSpPr>
          <p:spPr>
            <a:xfrm>
              <a:off x="8788378" y="6659240"/>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4" name="Google Shape;8184;p21"/>
            <p:cNvSpPr/>
            <p:nvPr/>
          </p:nvSpPr>
          <p:spPr>
            <a:xfrm>
              <a:off x="8788378"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5" name="Google Shape;8185;p21"/>
            <p:cNvSpPr/>
            <p:nvPr/>
          </p:nvSpPr>
          <p:spPr>
            <a:xfrm>
              <a:off x="6224532"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38" y="437"/>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6" name="Google Shape;8186;p21"/>
            <p:cNvSpPr/>
            <p:nvPr/>
          </p:nvSpPr>
          <p:spPr>
            <a:xfrm>
              <a:off x="6224532"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38" y="436"/>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7" name="Google Shape;8187;p21"/>
            <p:cNvSpPr/>
            <p:nvPr/>
          </p:nvSpPr>
          <p:spPr>
            <a:xfrm>
              <a:off x="6224532"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8"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8" name="Google Shape;8188;p21"/>
            <p:cNvSpPr/>
            <p:nvPr/>
          </p:nvSpPr>
          <p:spPr>
            <a:xfrm>
              <a:off x="6259649" y="4492031"/>
              <a:ext cx="84118" cy="108891"/>
            </a:xfrm>
            <a:custGeom>
              <a:avLst/>
              <a:gdLst/>
              <a:ahLst/>
              <a:cxnLst/>
              <a:rect l="l" t="t" r="r" b="b"/>
              <a:pathLst>
                <a:path w="309" h="400" extrusionOk="0">
                  <a:moveTo>
                    <a:pt x="217" y="1"/>
                  </a:moveTo>
                  <a:cubicBezTo>
                    <a:pt x="139" y="124"/>
                    <a:pt x="67" y="250"/>
                    <a:pt x="0" y="379"/>
                  </a:cubicBezTo>
                  <a:cubicBezTo>
                    <a:pt x="26" y="392"/>
                    <a:pt x="57" y="399"/>
                    <a:pt x="89" y="399"/>
                  </a:cubicBezTo>
                  <a:cubicBezTo>
                    <a:pt x="209" y="396"/>
                    <a:pt x="308" y="300"/>
                    <a:pt x="308" y="178"/>
                  </a:cubicBezTo>
                  <a:cubicBezTo>
                    <a:pt x="308" y="105"/>
                    <a:pt x="272" y="41"/>
                    <a:pt x="2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9" name="Google Shape;8189;p21"/>
            <p:cNvSpPr/>
            <p:nvPr/>
          </p:nvSpPr>
          <p:spPr>
            <a:xfrm>
              <a:off x="6487777"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0" name="Google Shape;8190;p21"/>
            <p:cNvSpPr/>
            <p:nvPr/>
          </p:nvSpPr>
          <p:spPr>
            <a:xfrm>
              <a:off x="6487777"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1" name="Google Shape;8191;p21"/>
            <p:cNvSpPr/>
            <p:nvPr/>
          </p:nvSpPr>
          <p:spPr>
            <a:xfrm>
              <a:off x="6224532"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38" y="438"/>
                    <a:pt x="437" y="340"/>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2" name="Google Shape;8192;p21"/>
            <p:cNvSpPr/>
            <p:nvPr/>
          </p:nvSpPr>
          <p:spPr>
            <a:xfrm>
              <a:off x="6487777" y="4480597"/>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3" name="Google Shape;8193;p21"/>
            <p:cNvSpPr/>
            <p:nvPr/>
          </p:nvSpPr>
          <p:spPr>
            <a:xfrm>
              <a:off x="6041322" y="5573322"/>
              <a:ext cx="39473" cy="108619"/>
            </a:xfrm>
            <a:custGeom>
              <a:avLst/>
              <a:gdLst/>
              <a:ahLst/>
              <a:cxnLst/>
              <a:rect l="l" t="t" r="r" b="b"/>
              <a:pathLst>
                <a:path w="145" h="399" extrusionOk="0">
                  <a:moveTo>
                    <a:pt x="1" y="1"/>
                  </a:moveTo>
                  <a:cubicBezTo>
                    <a:pt x="8" y="134"/>
                    <a:pt x="18" y="266"/>
                    <a:pt x="32" y="398"/>
                  </a:cubicBezTo>
                  <a:cubicBezTo>
                    <a:pt x="100" y="359"/>
                    <a:pt x="144" y="288"/>
                    <a:pt x="144" y="207"/>
                  </a:cubicBezTo>
                  <a:cubicBezTo>
                    <a:pt x="143" y="113"/>
                    <a:pt x="82" y="34"/>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4" name="Google Shape;8194;p21"/>
            <p:cNvSpPr/>
            <p:nvPr/>
          </p:nvSpPr>
          <p:spPr>
            <a:xfrm>
              <a:off x="6224532"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8"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5" name="Google Shape;8195;p21"/>
            <p:cNvSpPr/>
            <p:nvPr/>
          </p:nvSpPr>
          <p:spPr>
            <a:xfrm>
              <a:off x="6039144" y="5355811"/>
              <a:ext cx="41106" cy="111886"/>
            </a:xfrm>
            <a:custGeom>
              <a:avLst/>
              <a:gdLst/>
              <a:ahLst/>
              <a:cxnLst/>
              <a:rect l="l" t="t" r="r" b="b"/>
              <a:pathLst>
                <a:path w="151" h="411" extrusionOk="0">
                  <a:moveTo>
                    <a:pt x="14" y="0"/>
                  </a:moveTo>
                  <a:cubicBezTo>
                    <a:pt x="4" y="136"/>
                    <a:pt x="2" y="272"/>
                    <a:pt x="0" y="410"/>
                  </a:cubicBezTo>
                  <a:cubicBezTo>
                    <a:pt x="88" y="381"/>
                    <a:pt x="151" y="298"/>
                    <a:pt x="151" y="202"/>
                  </a:cubicBezTo>
                  <a:cubicBezTo>
                    <a:pt x="151" y="110"/>
                    <a:pt x="93" y="32"/>
                    <a:pt x="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6" name="Google Shape;8196;p21"/>
            <p:cNvSpPr/>
            <p:nvPr/>
          </p:nvSpPr>
          <p:spPr>
            <a:xfrm>
              <a:off x="6052756" y="5157901"/>
              <a:ext cx="27495" cy="88746"/>
            </a:xfrm>
            <a:custGeom>
              <a:avLst/>
              <a:gdLst/>
              <a:ahLst/>
              <a:cxnLst/>
              <a:rect l="l" t="t" r="r" b="b"/>
              <a:pathLst>
                <a:path w="101" h="326" extrusionOk="0">
                  <a:moveTo>
                    <a:pt x="48" y="0"/>
                  </a:moveTo>
                  <a:cubicBezTo>
                    <a:pt x="30" y="108"/>
                    <a:pt x="15" y="215"/>
                    <a:pt x="0" y="326"/>
                  </a:cubicBezTo>
                  <a:cubicBezTo>
                    <a:pt x="60" y="286"/>
                    <a:pt x="101" y="220"/>
                    <a:pt x="101" y="142"/>
                  </a:cubicBezTo>
                  <a:cubicBezTo>
                    <a:pt x="101" y="89"/>
                    <a:pt x="81" y="39"/>
                    <a:pt x="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7" name="Google Shape;8197;p21"/>
            <p:cNvSpPr/>
            <p:nvPr/>
          </p:nvSpPr>
          <p:spPr>
            <a:xfrm>
              <a:off x="6224532"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8"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8" name="Google Shape;8198;p21"/>
            <p:cNvSpPr/>
            <p:nvPr/>
          </p:nvSpPr>
          <p:spPr>
            <a:xfrm>
              <a:off x="6224532"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38" y="438"/>
                    <a:pt x="437" y="339"/>
                    <a:pt x="437" y="220"/>
                  </a:cubicBezTo>
                  <a:cubicBezTo>
                    <a:pt x="437" y="99"/>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9" name="Google Shape;8199;p21"/>
            <p:cNvSpPr/>
            <p:nvPr/>
          </p:nvSpPr>
          <p:spPr>
            <a:xfrm>
              <a:off x="6487777" y="6225853"/>
              <a:ext cx="119236" cy="119508"/>
            </a:xfrm>
            <a:custGeom>
              <a:avLst/>
              <a:gdLst/>
              <a:ahLst/>
              <a:cxnLst/>
              <a:rect l="l" t="t" r="r" b="b"/>
              <a:pathLst>
                <a:path w="438" h="439" extrusionOk="0">
                  <a:moveTo>
                    <a:pt x="219" y="1"/>
                  </a:moveTo>
                  <a:cubicBezTo>
                    <a:pt x="97" y="1"/>
                    <a:pt x="1" y="98"/>
                    <a:pt x="1" y="219"/>
                  </a:cubicBezTo>
                  <a:cubicBezTo>
                    <a:pt x="1" y="341"/>
                    <a:pt x="98" y="438"/>
                    <a:pt x="219" y="438"/>
                  </a:cubicBezTo>
                  <a:cubicBezTo>
                    <a:pt x="339" y="438"/>
                    <a:pt x="438" y="339"/>
                    <a:pt x="438" y="219"/>
                  </a:cubicBezTo>
                  <a:cubicBezTo>
                    <a:pt x="438" y="98"/>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0" name="Google Shape;8200;p21"/>
            <p:cNvSpPr/>
            <p:nvPr/>
          </p:nvSpPr>
          <p:spPr>
            <a:xfrm>
              <a:off x="6487777"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1" name="Google Shape;8201;p21"/>
            <p:cNvSpPr/>
            <p:nvPr/>
          </p:nvSpPr>
          <p:spPr>
            <a:xfrm>
              <a:off x="6840312" y="3934235"/>
              <a:ext cx="8711" cy="6261"/>
            </a:xfrm>
            <a:custGeom>
              <a:avLst/>
              <a:gdLst/>
              <a:ahLst/>
              <a:cxnLst/>
              <a:rect l="l" t="t" r="r" b="b"/>
              <a:pathLst>
                <a:path w="32" h="23" extrusionOk="0">
                  <a:moveTo>
                    <a:pt x="32" y="1"/>
                  </a:moveTo>
                  <a:lnTo>
                    <a:pt x="32" y="1"/>
                  </a:lnTo>
                  <a:cubicBezTo>
                    <a:pt x="20" y="8"/>
                    <a:pt x="12" y="15"/>
                    <a:pt x="0" y="22"/>
                  </a:cubicBezTo>
                  <a:cubicBezTo>
                    <a:pt x="12" y="15"/>
                    <a:pt x="22" y="8"/>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2" name="Google Shape;8202;p21"/>
            <p:cNvSpPr/>
            <p:nvPr/>
          </p:nvSpPr>
          <p:spPr>
            <a:xfrm>
              <a:off x="6069090" y="5813427"/>
              <a:ext cx="11161" cy="48184"/>
            </a:xfrm>
            <a:custGeom>
              <a:avLst/>
              <a:gdLst/>
              <a:ahLst/>
              <a:cxnLst/>
              <a:rect l="l" t="t" r="r" b="b"/>
              <a:pathLst>
                <a:path w="41" h="177" extrusionOk="0">
                  <a:moveTo>
                    <a:pt x="0" y="1"/>
                  </a:moveTo>
                  <a:lnTo>
                    <a:pt x="0" y="1"/>
                  </a:lnTo>
                  <a:cubicBezTo>
                    <a:pt x="12" y="61"/>
                    <a:pt x="22" y="120"/>
                    <a:pt x="35" y="177"/>
                  </a:cubicBezTo>
                  <a:cubicBezTo>
                    <a:pt x="38" y="161"/>
                    <a:pt x="41" y="144"/>
                    <a:pt x="41" y="127"/>
                  </a:cubicBezTo>
                  <a:cubicBezTo>
                    <a:pt x="41" y="82"/>
                    <a:pt x="26" y="3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3" name="Google Shape;8203;p21"/>
            <p:cNvSpPr/>
            <p:nvPr/>
          </p:nvSpPr>
          <p:spPr>
            <a:xfrm>
              <a:off x="6751294"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39"/>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4" name="Google Shape;8204;p21"/>
            <p:cNvSpPr/>
            <p:nvPr/>
          </p:nvSpPr>
          <p:spPr>
            <a:xfrm>
              <a:off x="6751294"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5" name="Google Shape;8205;p21"/>
            <p:cNvSpPr/>
            <p:nvPr/>
          </p:nvSpPr>
          <p:spPr>
            <a:xfrm>
              <a:off x="6751294"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6" name="Google Shape;8206;p21"/>
            <p:cNvSpPr/>
            <p:nvPr/>
          </p:nvSpPr>
          <p:spPr>
            <a:xfrm>
              <a:off x="6751294"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8" y="340"/>
                    <a:pt x="438" y="220"/>
                  </a:cubicBezTo>
                  <a:cubicBezTo>
                    <a:pt x="438" y="99"/>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7" name="Google Shape;8207;p21"/>
            <p:cNvSpPr/>
            <p:nvPr/>
          </p:nvSpPr>
          <p:spPr>
            <a:xfrm>
              <a:off x="6487777" y="5137212"/>
              <a:ext cx="119236" cy="119236"/>
            </a:xfrm>
            <a:custGeom>
              <a:avLst/>
              <a:gdLst/>
              <a:ahLst/>
              <a:cxnLst/>
              <a:rect l="l" t="t" r="r" b="b"/>
              <a:pathLst>
                <a:path w="438" h="438" extrusionOk="0">
                  <a:moveTo>
                    <a:pt x="219" y="0"/>
                  </a:moveTo>
                  <a:cubicBezTo>
                    <a:pt x="97" y="0"/>
                    <a:pt x="1" y="98"/>
                    <a:pt x="1" y="218"/>
                  </a:cubicBezTo>
                  <a:cubicBezTo>
                    <a:pt x="1" y="340"/>
                    <a:pt x="98" y="437"/>
                    <a:pt x="219" y="437"/>
                  </a:cubicBezTo>
                  <a:cubicBezTo>
                    <a:pt x="339" y="437"/>
                    <a:pt x="438" y="339"/>
                    <a:pt x="438" y="218"/>
                  </a:cubicBezTo>
                  <a:cubicBezTo>
                    <a:pt x="438" y="96"/>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8" name="Google Shape;8208;p21"/>
            <p:cNvSpPr/>
            <p:nvPr/>
          </p:nvSpPr>
          <p:spPr>
            <a:xfrm>
              <a:off x="7505910"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9" name="Google Shape;8209;p21"/>
            <p:cNvSpPr/>
            <p:nvPr/>
          </p:nvSpPr>
          <p:spPr>
            <a:xfrm>
              <a:off x="6487777"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0" name="Google Shape;8210;p21"/>
            <p:cNvSpPr/>
            <p:nvPr/>
          </p:nvSpPr>
          <p:spPr>
            <a:xfrm>
              <a:off x="6487777" y="5788926"/>
              <a:ext cx="119236" cy="118963"/>
            </a:xfrm>
            <a:custGeom>
              <a:avLst/>
              <a:gdLst/>
              <a:ahLst/>
              <a:cxnLst/>
              <a:rect l="l" t="t" r="r" b="b"/>
              <a:pathLst>
                <a:path w="438" h="437" extrusionOk="0">
                  <a:moveTo>
                    <a:pt x="219" y="0"/>
                  </a:moveTo>
                  <a:cubicBezTo>
                    <a:pt x="97" y="0"/>
                    <a:pt x="1" y="98"/>
                    <a:pt x="1" y="218"/>
                  </a:cubicBezTo>
                  <a:cubicBezTo>
                    <a:pt x="1" y="340"/>
                    <a:pt x="98" y="436"/>
                    <a:pt x="219" y="436"/>
                  </a:cubicBezTo>
                  <a:cubicBezTo>
                    <a:pt x="339" y="436"/>
                    <a:pt x="438" y="339"/>
                    <a:pt x="438" y="218"/>
                  </a:cubicBezTo>
                  <a:cubicBezTo>
                    <a:pt x="438" y="96"/>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1" name="Google Shape;8211;p21"/>
            <p:cNvSpPr/>
            <p:nvPr/>
          </p:nvSpPr>
          <p:spPr>
            <a:xfrm>
              <a:off x="6487777" y="5569510"/>
              <a:ext cx="119236" cy="119236"/>
            </a:xfrm>
            <a:custGeom>
              <a:avLst/>
              <a:gdLst/>
              <a:ahLst/>
              <a:cxnLst/>
              <a:rect l="l" t="t" r="r" b="b"/>
              <a:pathLst>
                <a:path w="438" h="438" extrusionOk="0">
                  <a:moveTo>
                    <a:pt x="219" y="1"/>
                  </a:moveTo>
                  <a:cubicBezTo>
                    <a:pt x="97" y="1"/>
                    <a:pt x="1" y="100"/>
                    <a:pt x="1" y="220"/>
                  </a:cubicBezTo>
                  <a:cubicBezTo>
                    <a:pt x="1" y="342"/>
                    <a:pt x="98" y="438"/>
                    <a:pt x="219" y="438"/>
                  </a:cubicBezTo>
                  <a:cubicBezTo>
                    <a:pt x="339" y="438"/>
                    <a:pt x="438" y="340"/>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2" name="Google Shape;8212;p21"/>
            <p:cNvSpPr/>
            <p:nvPr/>
          </p:nvSpPr>
          <p:spPr>
            <a:xfrm>
              <a:off x="6487777" y="4917796"/>
              <a:ext cx="119236" cy="119236"/>
            </a:xfrm>
            <a:custGeom>
              <a:avLst/>
              <a:gdLst/>
              <a:ahLst/>
              <a:cxnLst/>
              <a:rect l="l" t="t" r="r" b="b"/>
              <a:pathLst>
                <a:path w="438" h="438" extrusionOk="0">
                  <a:moveTo>
                    <a:pt x="219" y="1"/>
                  </a:moveTo>
                  <a:cubicBezTo>
                    <a:pt x="97" y="1"/>
                    <a:pt x="1" y="99"/>
                    <a:pt x="1" y="220"/>
                  </a:cubicBezTo>
                  <a:cubicBezTo>
                    <a:pt x="1" y="342"/>
                    <a:pt x="98" y="438"/>
                    <a:pt x="219" y="438"/>
                  </a:cubicBezTo>
                  <a:cubicBezTo>
                    <a:pt x="339" y="438"/>
                    <a:pt x="438" y="339"/>
                    <a:pt x="438" y="220"/>
                  </a:cubicBezTo>
                  <a:cubicBezTo>
                    <a:pt x="438" y="99"/>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3" name="Google Shape;8213;p21"/>
            <p:cNvSpPr/>
            <p:nvPr/>
          </p:nvSpPr>
          <p:spPr>
            <a:xfrm>
              <a:off x="7769427" y="6226397"/>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4" name="Google Shape;8214;p21"/>
            <p:cNvSpPr/>
            <p:nvPr/>
          </p:nvSpPr>
          <p:spPr>
            <a:xfrm>
              <a:off x="7769427"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5" name="Google Shape;8215;p21"/>
            <p:cNvSpPr/>
            <p:nvPr/>
          </p:nvSpPr>
          <p:spPr>
            <a:xfrm>
              <a:off x="7769427" y="6444997"/>
              <a:ext cx="119780" cy="119236"/>
            </a:xfrm>
            <a:custGeom>
              <a:avLst/>
              <a:gdLst/>
              <a:ahLst/>
              <a:cxnLst/>
              <a:rect l="l" t="t" r="r" b="b"/>
              <a:pathLst>
                <a:path w="440" h="438" extrusionOk="0">
                  <a:moveTo>
                    <a:pt x="220" y="0"/>
                  </a:moveTo>
                  <a:cubicBezTo>
                    <a:pt x="98" y="0"/>
                    <a:pt x="1" y="99"/>
                    <a:pt x="1" y="218"/>
                  </a:cubicBezTo>
                  <a:cubicBezTo>
                    <a:pt x="1" y="338"/>
                    <a:pt x="99" y="437"/>
                    <a:pt x="220" y="437"/>
                  </a:cubicBezTo>
                  <a:cubicBezTo>
                    <a:pt x="342" y="437"/>
                    <a:pt x="439" y="338"/>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6" name="Google Shape;8216;p21"/>
            <p:cNvSpPr/>
            <p:nvPr/>
          </p:nvSpPr>
          <p:spPr>
            <a:xfrm>
              <a:off x="7769427" y="5570327"/>
              <a:ext cx="119780" cy="119236"/>
            </a:xfrm>
            <a:custGeom>
              <a:avLst/>
              <a:gdLst/>
              <a:ahLst/>
              <a:cxnLst/>
              <a:rect l="l" t="t" r="r" b="b"/>
              <a:pathLst>
                <a:path w="440" h="438" extrusionOk="0">
                  <a:moveTo>
                    <a:pt x="220" y="1"/>
                  </a:moveTo>
                  <a:cubicBezTo>
                    <a:pt x="98" y="1"/>
                    <a:pt x="1" y="98"/>
                    <a:pt x="1" y="218"/>
                  </a:cubicBezTo>
                  <a:cubicBezTo>
                    <a:pt x="2" y="339"/>
                    <a:pt x="99" y="438"/>
                    <a:pt x="220" y="438"/>
                  </a:cubicBezTo>
                  <a:cubicBezTo>
                    <a:pt x="342" y="438"/>
                    <a:pt x="439" y="339"/>
                    <a:pt x="439" y="218"/>
                  </a:cubicBezTo>
                  <a:cubicBezTo>
                    <a:pt x="439" y="97"/>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7" name="Google Shape;8217;p21"/>
            <p:cNvSpPr/>
            <p:nvPr/>
          </p:nvSpPr>
          <p:spPr>
            <a:xfrm>
              <a:off x="7769427" y="5788926"/>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8" name="Google Shape;8218;p21"/>
            <p:cNvSpPr/>
            <p:nvPr/>
          </p:nvSpPr>
          <p:spPr>
            <a:xfrm>
              <a:off x="7769427"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9" name="Google Shape;8219;p21"/>
            <p:cNvSpPr/>
            <p:nvPr/>
          </p:nvSpPr>
          <p:spPr>
            <a:xfrm>
              <a:off x="7769427" y="7096711"/>
              <a:ext cx="119780" cy="119236"/>
            </a:xfrm>
            <a:custGeom>
              <a:avLst/>
              <a:gdLst/>
              <a:ahLst/>
              <a:cxnLst/>
              <a:rect l="l" t="t" r="r" b="b"/>
              <a:pathLst>
                <a:path w="440" h="438" extrusionOk="0">
                  <a:moveTo>
                    <a:pt x="220" y="0"/>
                  </a:moveTo>
                  <a:cubicBezTo>
                    <a:pt x="98" y="0"/>
                    <a:pt x="1" y="99"/>
                    <a:pt x="1" y="218"/>
                  </a:cubicBezTo>
                  <a:cubicBezTo>
                    <a:pt x="1" y="339"/>
                    <a:pt x="99" y="437"/>
                    <a:pt x="220" y="437"/>
                  </a:cubicBezTo>
                  <a:cubicBezTo>
                    <a:pt x="342" y="437"/>
                    <a:pt x="439" y="339"/>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0" name="Google Shape;8220;p21"/>
            <p:cNvSpPr/>
            <p:nvPr/>
          </p:nvSpPr>
          <p:spPr>
            <a:xfrm>
              <a:off x="7769427" y="3610556"/>
              <a:ext cx="119780" cy="119236"/>
            </a:xfrm>
            <a:custGeom>
              <a:avLst/>
              <a:gdLst/>
              <a:ahLst/>
              <a:cxnLst/>
              <a:rect l="l" t="t" r="r" b="b"/>
              <a:pathLst>
                <a:path w="440" h="438" extrusionOk="0">
                  <a:moveTo>
                    <a:pt x="220" y="0"/>
                  </a:moveTo>
                  <a:cubicBezTo>
                    <a:pt x="98" y="0"/>
                    <a:pt x="1" y="99"/>
                    <a:pt x="1" y="219"/>
                  </a:cubicBezTo>
                  <a:cubicBezTo>
                    <a:pt x="1" y="338"/>
                    <a:pt x="99" y="437"/>
                    <a:pt x="220" y="437"/>
                  </a:cubicBezTo>
                  <a:cubicBezTo>
                    <a:pt x="342" y="437"/>
                    <a:pt x="439" y="338"/>
                    <a:pt x="439" y="219"/>
                  </a:cubicBezTo>
                  <a:cubicBezTo>
                    <a:pt x="439"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1" name="Google Shape;8221;p21"/>
            <p:cNvSpPr/>
            <p:nvPr/>
          </p:nvSpPr>
          <p:spPr>
            <a:xfrm>
              <a:off x="7769427" y="6878112"/>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2" name="Google Shape;8222;p21"/>
            <p:cNvSpPr/>
            <p:nvPr/>
          </p:nvSpPr>
          <p:spPr>
            <a:xfrm>
              <a:off x="7506455" y="3627978"/>
              <a:ext cx="119236" cy="101813"/>
            </a:xfrm>
            <a:custGeom>
              <a:avLst/>
              <a:gdLst/>
              <a:ahLst/>
              <a:cxnLst/>
              <a:rect l="l" t="t" r="r" b="b"/>
              <a:pathLst>
                <a:path w="438" h="374" extrusionOk="0">
                  <a:moveTo>
                    <a:pt x="374" y="1"/>
                  </a:moveTo>
                  <a:cubicBezTo>
                    <a:pt x="254" y="21"/>
                    <a:pt x="134" y="44"/>
                    <a:pt x="18" y="69"/>
                  </a:cubicBezTo>
                  <a:cubicBezTo>
                    <a:pt x="5" y="97"/>
                    <a:pt x="0" y="125"/>
                    <a:pt x="0" y="155"/>
                  </a:cubicBezTo>
                  <a:cubicBezTo>
                    <a:pt x="0" y="277"/>
                    <a:pt x="98" y="373"/>
                    <a:pt x="218" y="373"/>
                  </a:cubicBezTo>
                  <a:cubicBezTo>
                    <a:pt x="340" y="373"/>
                    <a:pt x="438" y="276"/>
                    <a:pt x="438" y="155"/>
                  </a:cubicBezTo>
                  <a:cubicBezTo>
                    <a:pt x="438" y="94"/>
                    <a:pt x="412" y="41"/>
                    <a:pt x="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3" name="Google Shape;8223;p21"/>
            <p:cNvSpPr/>
            <p:nvPr/>
          </p:nvSpPr>
          <p:spPr>
            <a:xfrm>
              <a:off x="7769427" y="5351728"/>
              <a:ext cx="119780" cy="119236"/>
            </a:xfrm>
            <a:custGeom>
              <a:avLst/>
              <a:gdLst/>
              <a:ahLst/>
              <a:cxnLst/>
              <a:rect l="l" t="t" r="r" b="b"/>
              <a:pathLst>
                <a:path w="440" h="438" extrusionOk="0">
                  <a:moveTo>
                    <a:pt x="220" y="1"/>
                  </a:moveTo>
                  <a:cubicBezTo>
                    <a:pt x="98" y="1"/>
                    <a:pt x="1" y="98"/>
                    <a:pt x="1" y="219"/>
                  </a:cubicBezTo>
                  <a:cubicBezTo>
                    <a:pt x="2" y="339"/>
                    <a:pt x="99" y="438"/>
                    <a:pt x="220" y="438"/>
                  </a:cubicBezTo>
                  <a:cubicBezTo>
                    <a:pt x="342" y="438"/>
                    <a:pt x="439" y="339"/>
                    <a:pt x="439" y="219"/>
                  </a:cubicBezTo>
                  <a:cubicBezTo>
                    <a:pt x="439" y="97"/>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4" name="Google Shape;8224;p21"/>
            <p:cNvSpPr/>
            <p:nvPr/>
          </p:nvSpPr>
          <p:spPr>
            <a:xfrm>
              <a:off x="7776778" y="7315310"/>
              <a:ext cx="107258" cy="35390"/>
            </a:xfrm>
            <a:custGeom>
              <a:avLst/>
              <a:gdLst/>
              <a:ahLst/>
              <a:cxnLst/>
              <a:rect l="l" t="t" r="r" b="b"/>
              <a:pathLst>
                <a:path w="394" h="130" extrusionOk="0">
                  <a:moveTo>
                    <a:pt x="193" y="0"/>
                  </a:moveTo>
                  <a:cubicBezTo>
                    <a:pt x="111" y="0"/>
                    <a:pt x="40" y="44"/>
                    <a:pt x="1" y="113"/>
                  </a:cubicBezTo>
                  <a:cubicBezTo>
                    <a:pt x="130" y="122"/>
                    <a:pt x="260" y="128"/>
                    <a:pt x="394" y="129"/>
                  </a:cubicBezTo>
                  <a:cubicBezTo>
                    <a:pt x="359" y="52"/>
                    <a:pt x="283"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5" name="Google Shape;8225;p21"/>
            <p:cNvSpPr/>
            <p:nvPr/>
          </p:nvSpPr>
          <p:spPr>
            <a:xfrm>
              <a:off x="7022433" y="7096167"/>
              <a:ext cx="111613" cy="83029"/>
            </a:xfrm>
            <a:custGeom>
              <a:avLst/>
              <a:gdLst/>
              <a:ahLst/>
              <a:cxnLst/>
              <a:rect l="l" t="t" r="r" b="b"/>
              <a:pathLst>
                <a:path w="410" h="305" extrusionOk="0">
                  <a:moveTo>
                    <a:pt x="190" y="1"/>
                  </a:moveTo>
                  <a:cubicBezTo>
                    <a:pt x="110" y="1"/>
                    <a:pt x="38" y="45"/>
                    <a:pt x="1" y="110"/>
                  </a:cubicBezTo>
                  <a:cubicBezTo>
                    <a:pt x="127" y="180"/>
                    <a:pt x="259" y="244"/>
                    <a:pt x="391" y="305"/>
                  </a:cubicBezTo>
                  <a:cubicBezTo>
                    <a:pt x="402" y="277"/>
                    <a:pt x="409" y="249"/>
                    <a:pt x="409" y="219"/>
                  </a:cubicBezTo>
                  <a:cubicBezTo>
                    <a:pt x="409" y="98"/>
                    <a:pt x="310"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6" name="Google Shape;8226;p21"/>
            <p:cNvSpPr/>
            <p:nvPr/>
          </p:nvSpPr>
          <p:spPr>
            <a:xfrm>
              <a:off x="7769427" y="4043671"/>
              <a:ext cx="119780" cy="119236"/>
            </a:xfrm>
            <a:custGeom>
              <a:avLst/>
              <a:gdLst/>
              <a:ahLst/>
              <a:cxnLst/>
              <a:rect l="l" t="t" r="r" b="b"/>
              <a:pathLst>
                <a:path w="440" h="438" extrusionOk="0">
                  <a:moveTo>
                    <a:pt x="220" y="0"/>
                  </a:moveTo>
                  <a:cubicBezTo>
                    <a:pt x="98" y="0"/>
                    <a:pt x="1" y="99"/>
                    <a:pt x="1" y="220"/>
                  </a:cubicBezTo>
                  <a:cubicBezTo>
                    <a:pt x="2" y="340"/>
                    <a:pt x="99" y="438"/>
                    <a:pt x="220" y="438"/>
                  </a:cubicBezTo>
                  <a:cubicBezTo>
                    <a:pt x="342" y="438"/>
                    <a:pt x="439" y="340"/>
                    <a:pt x="439" y="220"/>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7" name="Google Shape;8227;p21"/>
            <p:cNvSpPr/>
            <p:nvPr/>
          </p:nvSpPr>
          <p:spPr>
            <a:xfrm>
              <a:off x="6224532" y="6226397"/>
              <a:ext cx="119236" cy="119236"/>
            </a:xfrm>
            <a:custGeom>
              <a:avLst/>
              <a:gdLst/>
              <a:ahLst/>
              <a:cxnLst/>
              <a:rect l="l" t="t" r="r" b="b"/>
              <a:pathLst>
                <a:path w="438" h="438" extrusionOk="0">
                  <a:moveTo>
                    <a:pt x="218" y="0"/>
                  </a:moveTo>
                  <a:cubicBezTo>
                    <a:pt x="98" y="0"/>
                    <a:pt x="0" y="99"/>
                    <a:pt x="0" y="218"/>
                  </a:cubicBezTo>
                  <a:cubicBezTo>
                    <a:pt x="0" y="225"/>
                    <a:pt x="0" y="231"/>
                    <a:pt x="1" y="238"/>
                  </a:cubicBezTo>
                  <a:cubicBezTo>
                    <a:pt x="24" y="286"/>
                    <a:pt x="47" y="333"/>
                    <a:pt x="72" y="380"/>
                  </a:cubicBezTo>
                  <a:cubicBezTo>
                    <a:pt x="109" y="415"/>
                    <a:pt x="161" y="438"/>
                    <a:pt x="218" y="438"/>
                  </a:cubicBezTo>
                  <a:cubicBezTo>
                    <a:pt x="340" y="438"/>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8" name="Google Shape;8228;p21"/>
            <p:cNvSpPr/>
            <p:nvPr/>
          </p:nvSpPr>
          <p:spPr>
            <a:xfrm>
              <a:off x="7769427" y="5137212"/>
              <a:ext cx="119780" cy="119236"/>
            </a:xfrm>
            <a:custGeom>
              <a:avLst/>
              <a:gdLst/>
              <a:ahLst/>
              <a:cxnLst/>
              <a:rect l="l" t="t" r="r" b="b"/>
              <a:pathLst>
                <a:path w="440" h="438" extrusionOk="0">
                  <a:moveTo>
                    <a:pt x="220" y="0"/>
                  </a:moveTo>
                  <a:cubicBezTo>
                    <a:pt x="98" y="0"/>
                    <a:pt x="1" y="98"/>
                    <a:pt x="1" y="218"/>
                  </a:cubicBezTo>
                  <a:cubicBezTo>
                    <a:pt x="2" y="339"/>
                    <a:pt x="99" y="437"/>
                    <a:pt x="220" y="437"/>
                  </a:cubicBezTo>
                  <a:cubicBezTo>
                    <a:pt x="342" y="437"/>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9" name="Google Shape;8229;p21"/>
            <p:cNvSpPr/>
            <p:nvPr/>
          </p:nvSpPr>
          <p:spPr>
            <a:xfrm>
              <a:off x="6751294" y="6877567"/>
              <a:ext cx="119236" cy="119508"/>
            </a:xfrm>
            <a:custGeom>
              <a:avLst/>
              <a:gdLst/>
              <a:ahLst/>
              <a:cxnLst/>
              <a:rect l="l" t="t" r="r" b="b"/>
              <a:pathLst>
                <a:path w="438" h="439" extrusionOk="0">
                  <a:moveTo>
                    <a:pt x="218" y="1"/>
                  </a:moveTo>
                  <a:cubicBezTo>
                    <a:pt x="96" y="1"/>
                    <a:pt x="0" y="98"/>
                    <a:pt x="0" y="219"/>
                  </a:cubicBezTo>
                  <a:cubicBezTo>
                    <a:pt x="0" y="233"/>
                    <a:pt x="2" y="246"/>
                    <a:pt x="3" y="259"/>
                  </a:cubicBezTo>
                  <a:cubicBezTo>
                    <a:pt x="81" y="319"/>
                    <a:pt x="159" y="378"/>
                    <a:pt x="240" y="438"/>
                  </a:cubicBezTo>
                  <a:cubicBezTo>
                    <a:pt x="349" y="427"/>
                    <a:pt x="438" y="334"/>
                    <a:pt x="438" y="219"/>
                  </a:cubicBezTo>
                  <a:cubicBezTo>
                    <a:pt x="438" y="97"/>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0" name="Google Shape;8230;p21"/>
            <p:cNvSpPr/>
            <p:nvPr/>
          </p:nvSpPr>
          <p:spPr>
            <a:xfrm>
              <a:off x="6312189" y="6451530"/>
              <a:ext cx="31578" cy="49818"/>
            </a:xfrm>
            <a:custGeom>
              <a:avLst/>
              <a:gdLst/>
              <a:ahLst/>
              <a:cxnLst/>
              <a:rect l="l" t="t" r="r" b="b"/>
              <a:pathLst>
                <a:path w="116" h="183" extrusionOk="0">
                  <a:moveTo>
                    <a:pt x="1" y="1"/>
                  </a:moveTo>
                  <a:lnTo>
                    <a:pt x="1" y="1"/>
                  </a:lnTo>
                  <a:cubicBezTo>
                    <a:pt x="38" y="62"/>
                    <a:pt x="75" y="122"/>
                    <a:pt x="115" y="183"/>
                  </a:cubicBezTo>
                  <a:cubicBezTo>
                    <a:pt x="110" y="104"/>
                    <a:pt x="65" y="3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1" name="Google Shape;8231;p21"/>
            <p:cNvSpPr/>
            <p:nvPr/>
          </p:nvSpPr>
          <p:spPr>
            <a:xfrm>
              <a:off x="6491043" y="6659240"/>
              <a:ext cx="115969" cy="117330"/>
            </a:xfrm>
            <a:custGeom>
              <a:avLst/>
              <a:gdLst/>
              <a:ahLst/>
              <a:cxnLst/>
              <a:rect l="l" t="t" r="r" b="b"/>
              <a:pathLst>
                <a:path w="426" h="431" extrusionOk="0">
                  <a:moveTo>
                    <a:pt x="207" y="0"/>
                  </a:moveTo>
                  <a:cubicBezTo>
                    <a:pt x="112" y="0"/>
                    <a:pt x="33" y="59"/>
                    <a:pt x="0" y="144"/>
                  </a:cubicBezTo>
                  <a:cubicBezTo>
                    <a:pt x="85" y="241"/>
                    <a:pt x="172" y="337"/>
                    <a:pt x="263" y="430"/>
                  </a:cubicBezTo>
                  <a:cubicBezTo>
                    <a:pt x="356" y="404"/>
                    <a:pt x="426" y="320"/>
                    <a:pt x="426" y="218"/>
                  </a:cubicBezTo>
                  <a:cubicBezTo>
                    <a:pt x="426" y="96"/>
                    <a:pt x="327" y="0"/>
                    <a:pt x="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2" name="Google Shape;8232;p21"/>
            <p:cNvSpPr/>
            <p:nvPr/>
          </p:nvSpPr>
          <p:spPr>
            <a:xfrm>
              <a:off x="7553550" y="7314766"/>
              <a:ext cx="44918" cy="9256"/>
            </a:xfrm>
            <a:custGeom>
              <a:avLst/>
              <a:gdLst/>
              <a:ahLst/>
              <a:cxnLst/>
              <a:rect l="l" t="t" r="r" b="b"/>
              <a:pathLst>
                <a:path w="165" h="34" extrusionOk="0">
                  <a:moveTo>
                    <a:pt x="47" y="1"/>
                  </a:moveTo>
                  <a:cubicBezTo>
                    <a:pt x="29" y="2"/>
                    <a:pt x="15" y="2"/>
                    <a:pt x="1" y="5"/>
                  </a:cubicBezTo>
                  <a:cubicBezTo>
                    <a:pt x="54" y="16"/>
                    <a:pt x="108" y="25"/>
                    <a:pt x="164" y="34"/>
                  </a:cubicBezTo>
                  <a:cubicBezTo>
                    <a:pt x="130" y="12"/>
                    <a:pt x="90"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3" name="Google Shape;8233;p21"/>
            <p:cNvSpPr/>
            <p:nvPr/>
          </p:nvSpPr>
          <p:spPr>
            <a:xfrm>
              <a:off x="7769427" y="4918613"/>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4" name="Google Shape;8234;p21"/>
            <p:cNvSpPr/>
            <p:nvPr/>
          </p:nvSpPr>
          <p:spPr>
            <a:xfrm>
              <a:off x="7769427" y="4700013"/>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2" y="438"/>
                    <a:pt x="439" y="339"/>
                    <a:pt x="439" y="219"/>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5" name="Google Shape;8235;p21"/>
            <p:cNvSpPr/>
            <p:nvPr/>
          </p:nvSpPr>
          <p:spPr>
            <a:xfrm>
              <a:off x="7769427" y="4480597"/>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6" name="Google Shape;8236;p21"/>
            <p:cNvSpPr/>
            <p:nvPr/>
          </p:nvSpPr>
          <p:spPr>
            <a:xfrm>
              <a:off x="7769427"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2" y="437"/>
                    <a:pt x="439" y="340"/>
                    <a:pt x="439" y="220"/>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7" name="Google Shape;8237;p21"/>
            <p:cNvSpPr/>
            <p:nvPr/>
          </p:nvSpPr>
          <p:spPr>
            <a:xfrm>
              <a:off x="7769427" y="3828883"/>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8" name="Google Shape;8238;p21"/>
            <p:cNvSpPr/>
            <p:nvPr/>
          </p:nvSpPr>
          <p:spPr>
            <a:xfrm>
              <a:off x="6487777" y="5350911"/>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9" name="Google Shape;8239;p21"/>
            <p:cNvSpPr/>
            <p:nvPr/>
          </p:nvSpPr>
          <p:spPr>
            <a:xfrm>
              <a:off x="7242666"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0" name="Google Shape;8240;p21"/>
            <p:cNvSpPr/>
            <p:nvPr/>
          </p:nvSpPr>
          <p:spPr>
            <a:xfrm>
              <a:off x="7242666"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1" name="Google Shape;8241;p21"/>
            <p:cNvSpPr/>
            <p:nvPr/>
          </p:nvSpPr>
          <p:spPr>
            <a:xfrm>
              <a:off x="7242666"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0" y="436"/>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2" name="Google Shape;8242;p21"/>
            <p:cNvSpPr/>
            <p:nvPr/>
          </p:nvSpPr>
          <p:spPr>
            <a:xfrm>
              <a:off x="7242666"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3" name="Google Shape;8243;p21"/>
            <p:cNvSpPr/>
            <p:nvPr/>
          </p:nvSpPr>
          <p:spPr>
            <a:xfrm>
              <a:off x="7242666"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39"/>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4" name="Google Shape;8244;p21"/>
            <p:cNvSpPr/>
            <p:nvPr/>
          </p:nvSpPr>
          <p:spPr>
            <a:xfrm>
              <a:off x="7242666"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5" name="Google Shape;8245;p21"/>
            <p:cNvSpPr/>
            <p:nvPr/>
          </p:nvSpPr>
          <p:spPr>
            <a:xfrm>
              <a:off x="7242666"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0" y="437"/>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6" name="Google Shape;8246;p21"/>
            <p:cNvSpPr/>
            <p:nvPr/>
          </p:nvSpPr>
          <p:spPr>
            <a:xfrm>
              <a:off x="7242666"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7" name="Google Shape;8247;p21"/>
            <p:cNvSpPr/>
            <p:nvPr/>
          </p:nvSpPr>
          <p:spPr>
            <a:xfrm>
              <a:off x="7242666"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8" name="Google Shape;8248;p21"/>
            <p:cNvSpPr/>
            <p:nvPr/>
          </p:nvSpPr>
          <p:spPr>
            <a:xfrm>
              <a:off x="7242666"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9" name="Google Shape;8249;p21"/>
            <p:cNvSpPr/>
            <p:nvPr/>
          </p:nvSpPr>
          <p:spPr>
            <a:xfrm>
              <a:off x="7242666"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0" y="437"/>
                    <a:pt x="439" y="340"/>
                    <a:pt x="439" y="220"/>
                  </a:cubicBezTo>
                  <a:cubicBezTo>
                    <a:pt x="439" y="99"/>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0" name="Google Shape;8250;p21"/>
            <p:cNvSpPr/>
            <p:nvPr/>
          </p:nvSpPr>
          <p:spPr>
            <a:xfrm>
              <a:off x="7242666" y="7096167"/>
              <a:ext cx="119508" cy="118963"/>
            </a:xfrm>
            <a:custGeom>
              <a:avLst/>
              <a:gdLst/>
              <a:ahLst/>
              <a:cxnLst/>
              <a:rect l="l" t="t" r="r" b="b"/>
              <a:pathLst>
                <a:path w="439" h="437" extrusionOk="0">
                  <a:moveTo>
                    <a:pt x="220" y="1"/>
                  </a:moveTo>
                  <a:cubicBezTo>
                    <a:pt x="98" y="1"/>
                    <a:pt x="0" y="98"/>
                    <a:pt x="0" y="219"/>
                  </a:cubicBezTo>
                  <a:cubicBezTo>
                    <a:pt x="0" y="339"/>
                    <a:pt x="99" y="437"/>
                    <a:pt x="220" y="437"/>
                  </a:cubicBezTo>
                  <a:cubicBezTo>
                    <a:pt x="340" y="437"/>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1" name="Google Shape;8251;p21"/>
            <p:cNvSpPr/>
            <p:nvPr/>
          </p:nvSpPr>
          <p:spPr>
            <a:xfrm>
              <a:off x="7242666"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0" y="438"/>
                    <a:pt x="439" y="339"/>
                    <a:pt x="439" y="220"/>
                  </a:cubicBezTo>
                  <a:cubicBezTo>
                    <a:pt x="439" y="99"/>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2" name="Google Shape;8252;p21"/>
            <p:cNvSpPr/>
            <p:nvPr/>
          </p:nvSpPr>
          <p:spPr>
            <a:xfrm>
              <a:off x="7242666"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0" y="438"/>
                    <a:pt x="439" y="340"/>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3" name="Google Shape;8253;p21"/>
            <p:cNvSpPr/>
            <p:nvPr/>
          </p:nvSpPr>
          <p:spPr>
            <a:xfrm>
              <a:off x="7505910"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4" name="Google Shape;8254;p21"/>
            <p:cNvSpPr/>
            <p:nvPr/>
          </p:nvSpPr>
          <p:spPr>
            <a:xfrm>
              <a:off x="7505910"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5" name="Google Shape;8255;p21"/>
            <p:cNvSpPr/>
            <p:nvPr/>
          </p:nvSpPr>
          <p:spPr>
            <a:xfrm>
              <a:off x="7505910"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6" name="Google Shape;8256;p21"/>
            <p:cNvSpPr/>
            <p:nvPr/>
          </p:nvSpPr>
          <p:spPr>
            <a:xfrm>
              <a:off x="7505910"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7" name="Google Shape;8257;p21"/>
            <p:cNvSpPr/>
            <p:nvPr/>
          </p:nvSpPr>
          <p:spPr>
            <a:xfrm>
              <a:off x="7505910"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8" name="Google Shape;8258;p21"/>
            <p:cNvSpPr/>
            <p:nvPr/>
          </p:nvSpPr>
          <p:spPr>
            <a:xfrm>
              <a:off x="7505910"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9" name="Google Shape;8259;p21"/>
            <p:cNvSpPr/>
            <p:nvPr/>
          </p:nvSpPr>
          <p:spPr>
            <a:xfrm>
              <a:off x="7505910"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0" name="Google Shape;8260;p21"/>
            <p:cNvSpPr/>
            <p:nvPr/>
          </p:nvSpPr>
          <p:spPr>
            <a:xfrm>
              <a:off x="7505910"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1" name="Google Shape;8261;p21"/>
            <p:cNvSpPr/>
            <p:nvPr/>
          </p:nvSpPr>
          <p:spPr>
            <a:xfrm>
              <a:off x="7505910"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2" name="Google Shape;8262;p21"/>
            <p:cNvSpPr/>
            <p:nvPr/>
          </p:nvSpPr>
          <p:spPr>
            <a:xfrm>
              <a:off x="7242666"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3" name="Google Shape;8263;p21"/>
            <p:cNvSpPr/>
            <p:nvPr/>
          </p:nvSpPr>
          <p:spPr>
            <a:xfrm>
              <a:off x="7505910"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4" name="Google Shape;8264;p21"/>
            <p:cNvSpPr/>
            <p:nvPr/>
          </p:nvSpPr>
          <p:spPr>
            <a:xfrm>
              <a:off x="7505910"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5" name="Google Shape;8265;p21"/>
            <p:cNvSpPr/>
            <p:nvPr/>
          </p:nvSpPr>
          <p:spPr>
            <a:xfrm>
              <a:off x="7014811"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6" name="Google Shape;8266;p21"/>
            <p:cNvSpPr/>
            <p:nvPr/>
          </p:nvSpPr>
          <p:spPr>
            <a:xfrm>
              <a:off x="6751294"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8" y="339"/>
                    <a:pt x="438" y="219"/>
                  </a:cubicBezTo>
                  <a:cubicBezTo>
                    <a:pt x="438" y="98"/>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7" name="Google Shape;8267;p21"/>
            <p:cNvSpPr/>
            <p:nvPr/>
          </p:nvSpPr>
          <p:spPr>
            <a:xfrm>
              <a:off x="7014811" y="3828883"/>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8" name="Google Shape;8268;p21"/>
            <p:cNvSpPr/>
            <p:nvPr/>
          </p:nvSpPr>
          <p:spPr>
            <a:xfrm>
              <a:off x="6751294"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9" name="Google Shape;8269;p21"/>
            <p:cNvSpPr/>
            <p:nvPr/>
          </p:nvSpPr>
          <p:spPr>
            <a:xfrm>
              <a:off x="6751294"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8" y="339"/>
                    <a:pt x="438" y="219"/>
                  </a:cubicBezTo>
                  <a:cubicBezTo>
                    <a:pt x="438" y="98"/>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0" name="Google Shape;8270;p21"/>
            <p:cNvSpPr/>
            <p:nvPr/>
          </p:nvSpPr>
          <p:spPr>
            <a:xfrm>
              <a:off x="7014811"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7" y="340"/>
                    <a:pt x="437" y="220"/>
                  </a:cubicBezTo>
                  <a:cubicBezTo>
                    <a:pt x="437" y="99"/>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1" name="Google Shape;8271;p21"/>
            <p:cNvSpPr/>
            <p:nvPr/>
          </p:nvSpPr>
          <p:spPr>
            <a:xfrm>
              <a:off x="7014811"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39"/>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2" name="Google Shape;8272;p21"/>
            <p:cNvSpPr/>
            <p:nvPr/>
          </p:nvSpPr>
          <p:spPr>
            <a:xfrm>
              <a:off x="6751294"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8" y="340"/>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3" name="Google Shape;8273;p21"/>
            <p:cNvSpPr/>
            <p:nvPr/>
          </p:nvSpPr>
          <p:spPr>
            <a:xfrm>
              <a:off x="7242666"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4" name="Google Shape;8274;p21"/>
            <p:cNvSpPr/>
            <p:nvPr/>
          </p:nvSpPr>
          <p:spPr>
            <a:xfrm>
              <a:off x="6751294"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8" y="339"/>
                    <a:pt x="438" y="218"/>
                  </a:cubicBezTo>
                  <a:cubicBezTo>
                    <a:pt x="438" y="96"/>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5" name="Google Shape;8275;p21"/>
            <p:cNvSpPr/>
            <p:nvPr/>
          </p:nvSpPr>
          <p:spPr>
            <a:xfrm>
              <a:off x="6751294"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6" name="Google Shape;8276;p21"/>
            <p:cNvSpPr/>
            <p:nvPr/>
          </p:nvSpPr>
          <p:spPr>
            <a:xfrm>
              <a:off x="7014811"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7" name="Google Shape;8277;p21"/>
            <p:cNvSpPr/>
            <p:nvPr/>
          </p:nvSpPr>
          <p:spPr>
            <a:xfrm>
              <a:off x="6751294"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8" y="339"/>
                    <a:pt x="438" y="218"/>
                  </a:cubicBezTo>
                  <a:cubicBezTo>
                    <a:pt x="438" y="96"/>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8" name="Google Shape;8278;p21"/>
            <p:cNvSpPr/>
            <p:nvPr/>
          </p:nvSpPr>
          <p:spPr>
            <a:xfrm>
              <a:off x="6751294"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9" name="Google Shape;8279;p21"/>
            <p:cNvSpPr/>
            <p:nvPr/>
          </p:nvSpPr>
          <p:spPr>
            <a:xfrm>
              <a:off x="7014811"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0" name="Google Shape;8280;p21"/>
            <p:cNvSpPr/>
            <p:nvPr/>
          </p:nvSpPr>
          <p:spPr>
            <a:xfrm>
              <a:off x="7014811"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1" name="Google Shape;8281;p21"/>
            <p:cNvSpPr/>
            <p:nvPr/>
          </p:nvSpPr>
          <p:spPr>
            <a:xfrm>
              <a:off x="7014811" y="6877567"/>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2" name="Google Shape;8282;p21"/>
            <p:cNvSpPr/>
            <p:nvPr/>
          </p:nvSpPr>
          <p:spPr>
            <a:xfrm>
              <a:off x="7014811"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3" name="Google Shape;8283;p21"/>
            <p:cNvSpPr/>
            <p:nvPr/>
          </p:nvSpPr>
          <p:spPr>
            <a:xfrm>
              <a:off x="7014811"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4" name="Google Shape;8284;p21"/>
            <p:cNvSpPr/>
            <p:nvPr/>
          </p:nvSpPr>
          <p:spPr>
            <a:xfrm>
              <a:off x="7014811"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5" name="Google Shape;8285;p21"/>
            <p:cNvSpPr/>
            <p:nvPr/>
          </p:nvSpPr>
          <p:spPr>
            <a:xfrm>
              <a:off x="7266894" y="3686235"/>
              <a:ext cx="93374" cy="43556"/>
            </a:xfrm>
            <a:custGeom>
              <a:avLst/>
              <a:gdLst/>
              <a:ahLst/>
              <a:cxnLst/>
              <a:rect l="l" t="t" r="r" b="b"/>
              <a:pathLst>
                <a:path w="343" h="160" extrusionOk="0">
                  <a:moveTo>
                    <a:pt x="343" y="0"/>
                  </a:moveTo>
                  <a:lnTo>
                    <a:pt x="343" y="0"/>
                  </a:lnTo>
                  <a:cubicBezTo>
                    <a:pt x="228" y="36"/>
                    <a:pt x="113" y="73"/>
                    <a:pt x="0" y="115"/>
                  </a:cubicBezTo>
                  <a:cubicBezTo>
                    <a:pt x="36" y="142"/>
                    <a:pt x="82" y="159"/>
                    <a:pt x="131" y="159"/>
                  </a:cubicBezTo>
                  <a:cubicBezTo>
                    <a:pt x="231" y="159"/>
                    <a:pt x="315" y="93"/>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6" name="Google Shape;8286;p21"/>
            <p:cNvSpPr/>
            <p:nvPr/>
          </p:nvSpPr>
          <p:spPr>
            <a:xfrm>
              <a:off x="7014811"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7" y="339"/>
                    <a:pt x="437" y="220"/>
                  </a:cubicBezTo>
                  <a:cubicBezTo>
                    <a:pt x="437" y="99"/>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7" name="Google Shape;8287;p21"/>
            <p:cNvSpPr/>
            <p:nvPr/>
          </p:nvSpPr>
          <p:spPr>
            <a:xfrm>
              <a:off x="7014811"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8" name="Google Shape;8288;p21"/>
            <p:cNvSpPr/>
            <p:nvPr/>
          </p:nvSpPr>
          <p:spPr>
            <a:xfrm>
              <a:off x="6751294"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8" y="339"/>
                    <a:pt x="438" y="220"/>
                  </a:cubicBezTo>
                  <a:cubicBezTo>
                    <a:pt x="438" y="99"/>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9" name="Google Shape;8289;p21"/>
            <p:cNvSpPr/>
            <p:nvPr/>
          </p:nvSpPr>
          <p:spPr>
            <a:xfrm>
              <a:off x="7014811"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7" y="340"/>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0" name="Google Shape;8290;p21"/>
            <p:cNvSpPr/>
            <p:nvPr/>
          </p:nvSpPr>
          <p:spPr>
            <a:xfrm>
              <a:off x="7014811"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91" name="Google Shape;8291;p21"/>
          <p:cNvGrpSpPr/>
          <p:nvPr/>
        </p:nvGrpSpPr>
        <p:grpSpPr>
          <a:xfrm rot="-2025189">
            <a:off x="-533789" y="239444"/>
            <a:ext cx="3169107" cy="247825"/>
            <a:chOff x="-426800" y="10219250"/>
            <a:chExt cx="3594216" cy="281069"/>
          </a:xfrm>
        </p:grpSpPr>
        <p:sp>
          <p:nvSpPr>
            <p:cNvPr id="8292" name="Google Shape;8292;p21"/>
            <p:cNvSpPr/>
            <p:nvPr/>
          </p:nvSpPr>
          <p:spPr>
            <a:xfrm>
              <a:off x="-426800" y="10219250"/>
              <a:ext cx="3594216" cy="281069"/>
            </a:xfrm>
            <a:custGeom>
              <a:avLst/>
              <a:gdLst/>
              <a:ahLst/>
              <a:cxnLst/>
              <a:rect l="l" t="t" r="r" b="b"/>
              <a:pathLst>
                <a:path w="60767" h="4752" extrusionOk="0">
                  <a:moveTo>
                    <a:pt x="88" y="1"/>
                  </a:moveTo>
                  <a:cubicBezTo>
                    <a:pt x="40" y="1"/>
                    <a:pt x="0" y="39"/>
                    <a:pt x="0" y="88"/>
                  </a:cubicBezTo>
                  <a:lnTo>
                    <a:pt x="0" y="4664"/>
                  </a:lnTo>
                  <a:cubicBezTo>
                    <a:pt x="0" y="4711"/>
                    <a:pt x="40" y="4752"/>
                    <a:pt x="88" y="4752"/>
                  </a:cubicBezTo>
                  <a:lnTo>
                    <a:pt x="60681" y="4752"/>
                  </a:lnTo>
                  <a:cubicBezTo>
                    <a:pt x="60727" y="4752"/>
                    <a:pt x="60767" y="4711"/>
                    <a:pt x="60765" y="4665"/>
                  </a:cubicBezTo>
                  <a:lnTo>
                    <a:pt x="60765" y="88"/>
                  </a:lnTo>
                  <a:cubicBezTo>
                    <a:pt x="60765" y="41"/>
                    <a:pt x="60727" y="1"/>
                    <a:pt x="606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3" name="Google Shape;8293;p21"/>
            <p:cNvSpPr/>
            <p:nvPr/>
          </p:nvSpPr>
          <p:spPr>
            <a:xfrm>
              <a:off x="-306492" y="10297029"/>
              <a:ext cx="3355024" cy="125688"/>
            </a:xfrm>
            <a:custGeom>
              <a:avLst/>
              <a:gdLst/>
              <a:ahLst/>
              <a:cxnLst/>
              <a:rect l="l" t="t" r="r" b="b"/>
              <a:pathLst>
                <a:path w="56723" h="2125" extrusionOk="0">
                  <a:moveTo>
                    <a:pt x="4472" y="0"/>
                  </a:moveTo>
                  <a:cubicBezTo>
                    <a:pt x="4410" y="0"/>
                    <a:pt x="4348" y="10"/>
                    <a:pt x="4288" y="32"/>
                  </a:cubicBezTo>
                  <a:cubicBezTo>
                    <a:pt x="4020" y="128"/>
                    <a:pt x="3874" y="440"/>
                    <a:pt x="3888" y="726"/>
                  </a:cubicBezTo>
                  <a:cubicBezTo>
                    <a:pt x="3903" y="1009"/>
                    <a:pt x="4043" y="1273"/>
                    <a:pt x="4195" y="1517"/>
                  </a:cubicBezTo>
                  <a:cubicBezTo>
                    <a:pt x="4366" y="1788"/>
                    <a:pt x="4589" y="2069"/>
                    <a:pt x="4906" y="2116"/>
                  </a:cubicBezTo>
                  <a:cubicBezTo>
                    <a:pt x="4937" y="2121"/>
                    <a:pt x="4968" y="2123"/>
                    <a:pt x="4999" y="2123"/>
                  </a:cubicBezTo>
                  <a:cubicBezTo>
                    <a:pt x="5334" y="2123"/>
                    <a:pt x="5631" y="1862"/>
                    <a:pt x="5877" y="1617"/>
                  </a:cubicBezTo>
                  <a:cubicBezTo>
                    <a:pt x="6032" y="1464"/>
                    <a:pt x="6192" y="1302"/>
                    <a:pt x="6268" y="1098"/>
                  </a:cubicBezTo>
                  <a:cubicBezTo>
                    <a:pt x="6346" y="893"/>
                    <a:pt x="6318" y="632"/>
                    <a:pt x="6145" y="499"/>
                  </a:cubicBezTo>
                  <a:cubicBezTo>
                    <a:pt x="6068" y="441"/>
                    <a:pt x="5973" y="416"/>
                    <a:pt x="5877" y="416"/>
                  </a:cubicBezTo>
                  <a:cubicBezTo>
                    <a:pt x="5792" y="416"/>
                    <a:pt x="5705" y="435"/>
                    <a:pt x="5627" y="469"/>
                  </a:cubicBezTo>
                  <a:cubicBezTo>
                    <a:pt x="5516" y="519"/>
                    <a:pt x="5418" y="592"/>
                    <a:pt x="5326" y="674"/>
                  </a:cubicBezTo>
                  <a:cubicBezTo>
                    <a:pt x="5226" y="499"/>
                    <a:pt x="5117" y="329"/>
                    <a:pt x="4964" y="198"/>
                  </a:cubicBezTo>
                  <a:cubicBezTo>
                    <a:pt x="4828" y="80"/>
                    <a:pt x="4649" y="0"/>
                    <a:pt x="4472" y="0"/>
                  </a:cubicBezTo>
                  <a:close/>
                  <a:moveTo>
                    <a:pt x="8348" y="0"/>
                  </a:moveTo>
                  <a:cubicBezTo>
                    <a:pt x="8286" y="0"/>
                    <a:pt x="8224" y="10"/>
                    <a:pt x="8165" y="32"/>
                  </a:cubicBezTo>
                  <a:cubicBezTo>
                    <a:pt x="7895" y="128"/>
                    <a:pt x="7750" y="440"/>
                    <a:pt x="7765" y="726"/>
                  </a:cubicBezTo>
                  <a:cubicBezTo>
                    <a:pt x="7779" y="1009"/>
                    <a:pt x="7920" y="1273"/>
                    <a:pt x="8072" y="1517"/>
                  </a:cubicBezTo>
                  <a:cubicBezTo>
                    <a:pt x="8242" y="1788"/>
                    <a:pt x="8466" y="2069"/>
                    <a:pt x="8783" y="2116"/>
                  </a:cubicBezTo>
                  <a:cubicBezTo>
                    <a:pt x="8814" y="2121"/>
                    <a:pt x="8845" y="2123"/>
                    <a:pt x="8875" y="2123"/>
                  </a:cubicBezTo>
                  <a:cubicBezTo>
                    <a:pt x="9210" y="2123"/>
                    <a:pt x="9507" y="1862"/>
                    <a:pt x="9752" y="1617"/>
                  </a:cubicBezTo>
                  <a:cubicBezTo>
                    <a:pt x="9908" y="1464"/>
                    <a:pt x="10067" y="1302"/>
                    <a:pt x="10145" y="1098"/>
                  </a:cubicBezTo>
                  <a:cubicBezTo>
                    <a:pt x="10222" y="893"/>
                    <a:pt x="10195" y="632"/>
                    <a:pt x="10021" y="499"/>
                  </a:cubicBezTo>
                  <a:cubicBezTo>
                    <a:pt x="9944" y="441"/>
                    <a:pt x="9850" y="416"/>
                    <a:pt x="9753" y="416"/>
                  </a:cubicBezTo>
                  <a:cubicBezTo>
                    <a:pt x="9668" y="416"/>
                    <a:pt x="9582" y="435"/>
                    <a:pt x="9504" y="469"/>
                  </a:cubicBezTo>
                  <a:cubicBezTo>
                    <a:pt x="9392" y="519"/>
                    <a:pt x="9293" y="592"/>
                    <a:pt x="9203" y="674"/>
                  </a:cubicBezTo>
                  <a:cubicBezTo>
                    <a:pt x="9102" y="499"/>
                    <a:pt x="8992" y="329"/>
                    <a:pt x="8840" y="198"/>
                  </a:cubicBezTo>
                  <a:cubicBezTo>
                    <a:pt x="8703" y="80"/>
                    <a:pt x="8525" y="0"/>
                    <a:pt x="8348" y="0"/>
                  </a:cubicBezTo>
                  <a:close/>
                  <a:moveTo>
                    <a:pt x="12222" y="0"/>
                  </a:moveTo>
                  <a:cubicBezTo>
                    <a:pt x="12160" y="0"/>
                    <a:pt x="12098" y="10"/>
                    <a:pt x="12038" y="32"/>
                  </a:cubicBezTo>
                  <a:cubicBezTo>
                    <a:pt x="11770" y="128"/>
                    <a:pt x="11625" y="440"/>
                    <a:pt x="11640" y="726"/>
                  </a:cubicBezTo>
                  <a:cubicBezTo>
                    <a:pt x="11654" y="1009"/>
                    <a:pt x="11793" y="1273"/>
                    <a:pt x="11945" y="1517"/>
                  </a:cubicBezTo>
                  <a:cubicBezTo>
                    <a:pt x="12116" y="1788"/>
                    <a:pt x="12339" y="2069"/>
                    <a:pt x="12658" y="2116"/>
                  </a:cubicBezTo>
                  <a:cubicBezTo>
                    <a:pt x="12689" y="2121"/>
                    <a:pt x="12720" y="2123"/>
                    <a:pt x="12750" y="2123"/>
                  </a:cubicBezTo>
                  <a:cubicBezTo>
                    <a:pt x="13085" y="2123"/>
                    <a:pt x="13382" y="1862"/>
                    <a:pt x="13627" y="1617"/>
                  </a:cubicBezTo>
                  <a:cubicBezTo>
                    <a:pt x="13783" y="1464"/>
                    <a:pt x="13942" y="1302"/>
                    <a:pt x="14019" y="1098"/>
                  </a:cubicBezTo>
                  <a:cubicBezTo>
                    <a:pt x="14095" y="893"/>
                    <a:pt x="14070" y="632"/>
                    <a:pt x="13895" y="499"/>
                  </a:cubicBezTo>
                  <a:cubicBezTo>
                    <a:pt x="13818" y="441"/>
                    <a:pt x="13723" y="416"/>
                    <a:pt x="13627" y="416"/>
                  </a:cubicBezTo>
                  <a:cubicBezTo>
                    <a:pt x="13542" y="416"/>
                    <a:pt x="13455" y="435"/>
                    <a:pt x="13377" y="469"/>
                  </a:cubicBezTo>
                  <a:cubicBezTo>
                    <a:pt x="13267" y="519"/>
                    <a:pt x="13168" y="592"/>
                    <a:pt x="13076" y="674"/>
                  </a:cubicBezTo>
                  <a:cubicBezTo>
                    <a:pt x="12976" y="499"/>
                    <a:pt x="12867" y="329"/>
                    <a:pt x="12715" y="198"/>
                  </a:cubicBezTo>
                  <a:cubicBezTo>
                    <a:pt x="12578" y="80"/>
                    <a:pt x="12399" y="0"/>
                    <a:pt x="12222" y="0"/>
                  </a:cubicBezTo>
                  <a:close/>
                  <a:moveTo>
                    <a:pt x="16097" y="0"/>
                  </a:moveTo>
                  <a:cubicBezTo>
                    <a:pt x="16035" y="0"/>
                    <a:pt x="15973" y="10"/>
                    <a:pt x="15913" y="32"/>
                  </a:cubicBezTo>
                  <a:cubicBezTo>
                    <a:pt x="15644" y="128"/>
                    <a:pt x="15499" y="440"/>
                    <a:pt x="15513" y="726"/>
                  </a:cubicBezTo>
                  <a:cubicBezTo>
                    <a:pt x="15528" y="1009"/>
                    <a:pt x="15668" y="1273"/>
                    <a:pt x="15820" y="1517"/>
                  </a:cubicBezTo>
                  <a:cubicBezTo>
                    <a:pt x="15991" y="1788"/>
                    <a:pt x="16214" y="2069"/>
                    <a:pt x="16531" y="2116"/>
                  </a:cubicBezTo>
                  <a:cubicBezTo>
                    <a:pt x="16562" y="2121"/>
                    <a:pt x="16593" y="2123"/>
                    <a:pt x="16624" y="2123"/>
                  </a:cubicBezTo>
                  <a:cubicBezTo>
                    <a:pt x="16958" y="2123"/>
                    <a:pt x="17256" y="1862"/>
                    <a:pt x="17500" y="1617"/>
                  </a:cubicBezTo>
                  <a:cubicBezTo>
                    <a:pt x="17656" y="1464"/>
                    <a:pt x="17816" y="1302"/>
                    <a:pt x="17893" y="1098"/>
                  </a:cubicBezTo>
                  <a:cubicBezTo>
                    <a:pt x="17972" y="895"/>
                    <a:pt x="17945" y="632"/>
                    <a:pt x="17770" y="499"/>
                  </a:cubicBezTo>
                  <a:cubicBezTo>
                    <a:pt x="17693" y="441"/>
                    <a:pt x="17598" y="416"/>
                    <a:pt x="17502" y="416"/>
                  </a:cubicBezTo>
                  <a:cubicBezTo>
                    <a:pt x="17417" y="416"/>
                    <a:pt x="17330" y="435"/>
                    <a:pt x="17252" y="469"/>
                  </a:cubicBezTo>
                  <a:cubicBezTo>
                    <a:pt x="17140" y="519"/>
                    <a:pt x="17041" y="592"/>
                    <a:pt x="16951" y="674"/>
                  </a:cubicBezTo>
                  <a:cubicBezTo>
                    <a:pt x="16851" y="499"/>
                    <a:pt x="16740" y="329"/>
                    <a:pt x="16588" y="198"/>
                  </a:cubicBezTo>
                  <a:cubicBezTo>
                    <a:pt x="16452" y="80"/>
                    <a:pt x="16273" y="0"/>
                    <a:pt x="16097" y="0"/>
                  </a:cubicBezTo>
                  <a:close/>
                  <a:moveTo>
                    <a:pt x="19973" y="0"/>
                  </a:moveTo>
                  <a:cubicBezTo>
                    <a:pt x="19911" y="0"/>
                    <a:pt x="19849" y="10"/>
                    <a:pt x="19790" y="32"/>
                  </a:cubicBezTo>
                  <a:cubicBezTo>
                    <a:pt x="19520" y="128"/>
                    <a:pt x="19375" y="440"/>
                    <a:pt x="19390" y="726"/>
                  </a:cubicBezTo>
                  <a:cubicBezTo>
                    <a:pt x="19404" y="1009"/>
                    <a:pt x="19543" y="1273"/>
                    <a:pt x="19696" y="1517"/>
                  </a:cubicBezTo>
                  <a:cubicBezTo>
                    <a:pt x="19866" y="1788"/>
                    <a:pt x="20091" y="2069"/>
                    <a:pt x="20407" y="2116"/>
                  </a:cubicBezTo>
                  <a:cubicBezTo>
                    <a:pt x="20439" y="2121"/>
                    <a:pt x="20469" y="2123"/>
                    <a:pt x="20500" y="2123"/>
                  </a:cubicBezTo>
                  <a:cubicBezTo>
                    <a:pt x="20835" y="2123"/>
                    <a:pt x="21132" y="1862"/>
                    <a:pt x="21377" y="1617"/>
                  </a:cubicBezTo>
                  <a:cubicBezTo>
                    <a:pt x="21533" y="1464"/>
                    <a:pt x="21692" y="1302"/>
                    <a:pt x="21769" y="1098"/>
                  </a:cubicBezTo>
                  <a:cubicBezTo>
                    <a:pt x="21847" y="893"/>
                    <a:pt x="21820" y="632"/>
                    <a:pt x="21646" y="499"/>
                  </a:cubicBezTo>
                  <a:cubicBezTo>
                    <a:pt x="21568" y="441"/>
                    <a:pt x="21473" y="416"/>
                    <a:pt x="21377" y="416"/>
                  </a:cubicBezTo>
                  <a:cubicBezTo>
                    <a:pt x="21292" y="416"/>
                    <a:pt x="21205" y="435"/>
                    <a:pt x="21127" y="469"/>
                  </a:cubicBezTo>
                  <a:cubicBezTo>
                    <a:pt x="21017" y="519"/>
                    <a:pt x="20918" y="592"/>
                    <a:pt x="20826" y="674"/>
                  </a:cubicBezTo>
                  <a:cubicBezTo>
                    <a:pt x="20726" y="499"/>
                    <a:pt x="20617" y="329"/>
                    <a:pt x="20465" y="198"/>
                  </a:cubicBezTo>
                  <a:cubicBezTo>
                    <a:pt x="20328" y="80"/>
                    <a:pt x="20150" y="0"/>
                    <a:pt x="19973" y="0"/>
                  </a:cubicBezTo>
                  <a:close/>
                  <a:moveTo>
                    <a:pt x="23847" y="0"/>
                  </a:moveTo>
                  <a:cubicBezTo>
                    <a:pt x="23785" y="0"/>
                    <a:pt x="23723" y="10"/>
                    <a:pt x="23663" y="32"/>
                  </a:cubicBezTo>
                  <a:cubicBezTo>
                    <a:pt x="23395" y="128"/>
                    <a:pt x="23249" y="440"/>
                    <a:pt x="23263" y="726"/>
                  </a:cubicBezTo>
                  <a:cubicBezTo>
                    <a:pt x="23278" y="1009"/>
                    <a:pt x="23418" y="1273"/>
                    <a:pt x="23570" y="1517"/>
                  </a:cubicBezTo>
                  <a:cubicBezTo>
                    <a:pt x="23741" y="1788"/>
                    <a:pt x="23964" y="2069"/>
                    <a:pt x="24281" y="2116"/>
                  </a:cubicBezTo>
                  <a:cubicBezTo>
                    <a:pt x="24312" y="2121"/>
                    <a:pt x="24343" y="2123"/>
                    <a:pt x="24374" y="2123"/>
                  </a:cubicBezTo>
                  <a:cubicBezTo>
                    <a:pt x="24708" y="2123"/>
                    <a:pt x="25006" y="1862"/>
                    <a:pt x="25252" y="1617"/>
                  </a:cubicBezTo>
                  <a:cubicBezTo>
                    <a:pt x="25406" y="1464"/>
                    <a:pt x="25567" y="1302"/>
                    <a:pt x="25643" y="1098"/>
                  </a:cubicBezTo>
                  <a:cubicBezTo>
                    <a:pt x="25720" y="893"/>
                    <a:pt x="25693" y="632"/>
                    <a:pt x="25520" y="499"/>
                  </a:cubicBezTo>
                  <a:cubicBezTo>
                    <a:pt x="25443" y="441"/>
                    <a:pt x="25348" y="416"/>
                    <a:pt x="25252" y="416"/>
                  </a:cubicBezTo>
                  <a:cubicBezTo>
                    <a:pt x="25167" y="416"/>
                    <a:pt x="25080" y="435"/>
                    <a:pt x="25002" y="469"/>
                  </a:cubicBezTo>
                  <a:cubicBezTo>
                    <a:pt x="24890" y="519"/>
                    <a:pt x="24793" y="592"/>
                    <a:pt x="24701" y="674"/>
                  </a:cubicBezTo>
                  <a:cubicBezTo>
                    <a:pt x="24601" y="499"/>
                    <a:pt x="24492" y="329"/>
                    <a:pt x="24338" y="198"/>
                  </a:cubicBezTo>
                  <a:cubicBezTo>
                    <a:pt x="24203" y="80"/>
                    <a:pt x="24024" y="0"/>
                    <a:pt x="23847" y="0"/>
                  </a:cubicBezTo>
                  <a:close/>
                  <a:moveTo>
                    <a:pt x="27723" y="0"/>
                  </a:moveTo>
                  <a:cubicBezTo>
                    <a:pt x="27661" y="0"/>
                    <a:pt x="27599" y="10"/>
                    <a:pt x="27540" y="32"/>
                  </a:cubicBezTo>
                  <a:cubicBezTo>
                    <a:pt x="27270" y="128"/>
                    <a:pt x="27125" y="440"/>
                    <a:pt x="27140" y="726"/>
                  </a:cubicBezTo>
                  <a:cubicBezTo>
                    <a:pt x="27154" y="1009"/>
                    <a:pt x="27294" y="1273"/>
                    <a:pt x="27446" y="1517"/>
                  </a:cubicBezTo>
                  <a:cubicBezTo>
                    <a:pt x="27617" y="1788"/>
                    <a:pt x="27841" y="2069"/>
                    <a:pt x="28157" y="2116"/>
                  </a:cubicBezTo>
                  <a:cubicBezTo>
                    <a:pt x="28189" y="2121"/>
                    <a:pt x="28219" y="2123"/>
                    <a:pt x="28250" y="2123"/>
                  </a:cubicBezTo>
                  <a:cubicBezTo>
                    <a:pt x="28585" y="2123"/>
                    <a:pt x="28882" y="1862"/>
                    <a:pt x="29126" y="1617"/>
                  </a:cubicBezTo>
                  <a:cubicBezTo>
                    <a:pt x="29283" y="1464"/>
                    <a:pt x="29442" y="1302"/>
                    <a:pt x="29519" y="1098"/>
                  </a:cubicBezTo>
                  <a:cubicBezTo>
                    <a:pt x="29597" y="893"/>
                    <a:pt x="29569" y="632"/>
                    <a:pt x="29396" y="499"/>
                  </a:cubicBezTo>
                  <a:cubicBezTo>
                    <a:pt x="29318" y="441"/>
                    <a:pt x="29224" y="416"/>
                    <a:pt x="29127" y="416"/>
                  </a:cubicBezTo>
                  <a:cubicBezTo>
                    <a:pt x="29043" y="416"/>
                    <a:pt x="28956" y="435"/>
                    <a:pt x="28878" y="469"/>
                  </a:cubicBezTo>
                  <a:cubicBezTo>
                    <a:pt x="28767" y="519"/>
                    <a:pt x="28668" y="592"/>
                    <a:pt x="28577" y="674"/>
                  </a:cubicBezTo>
                  <a:cubicBezTo>
                    <a:pt x="28477" y="499"/>
                    <a:pt x="28367" y="329"/>
                    <a:pt x="28215" y="198"/>
                  </a:cubicBezTo>
                  <a:cubicBezTo>
                    <a:pt x="28078" y="80"/>
                    <a:pt x="27899" y="0"/>
                    <a:pt x="27723" y="0"/>
                  </a:cubicBezTo>
                  <a:close/>
                  <a:moveTo>
                    <a:pt x="31597" y="0"/>
                  </a:moveTo>
                  <a:cubicBezTo>
                    <a:pt x="31535" y="0"/>
                    <a:pt x="31473" y="10"/>
                    <a:pt x="31413" y="32"/>
                  </a:cubicBezTo>
                  <a:cubicBezTo>
                    <a:pt x="31145" y="128"/>
                    <a:pt x="31000" y="440"/>
                    <a:pt x="31015" y="726"/>
                  </a:cubicBezTo>
                  <a:cubicBezTo>
                    <a:pt x="31029" y="1009"/>
                    <a:pt x="31168" y="1273"/>
                    <a:pt x="31320" y="1517"/>
                  </a:cubicBezTo>
                  <a:cubicBezTo>
                    <a:pt x="31490" y="1788"/>
                    <a:pt x="31714" y="2069"/>
                    <a:pt x="32032" y="2116"/>
                  </a:cubicBezTo>
                  <a:cubicBezTo>
                    <a:pt x="32063" y="2121"/>
                    <a:pt x="32094" y="2123"/>
                    <a:pt x="32125" y="2123"/>
                  </a:cubicBezTo>
                  <a:cubicBezTo>
                    <a:pt x="32460" y="2123"/>
                    <a:pt x="32757" y="1862"/>
                    <a:pt x="33001" y="1617"/>
                  </a:cubicBezTo>
                  <a:cubicBezTo>
                    <a:pt x="33158" y="1464"/>
                    <a:pt x="33317" y="1302"/>
                    <a:pt x="33394" y="1098"/>
                  </a:cubicBezTo>
                  <a:cubicBezTo>
                    <a:pt x="33473" y="895"/>
                    <a:pt x="33443" y="632"/>
                    <a:pt x="33270" y="499"/>
                  </a:cubicBezTo>
                  <a:cubicBezTo>
                    <a:pt x="33192" y="441"/>
                    <a:pt x="33098" y="416"/>
                    <a:pt x="33001" y="416"/>
                  </a:cubicBezTo>
                  <a:cubicBezTo>
                    <a:pt x="32916" y="416"/>
                    <a:pt x="32830" y="435"/>
                    <a:pt x="32752" y="469"/>
                  </a:cubicBezTo>
                  <a:cubicBezTo>
                    <a:pt x="32642" y="519"/>
                    <a:pt x="32543" y="592"/>
                    <a:pt x="32451" y="674"/>
                  </a:cubicBezTo>
                  <a:cubicBezTo>
                    <a:pt x="32351" y="499"/>
                    <a:pt x="32242" y="329"/>
                    <a:pt x="32090" y="198"/>
                  </a:cubicBezTo>
                  <a:cubicBezTo>
                    <a:pt x="31953" y="80"/>
                    <a:pt x="31774" y="0"/>
                    <a:pt x="31597" y="0"/>
                  </a:cubicBezTo>
                  <a:close/>
                  <a:moveTo>
                    <a:pt x="35473" y="0"/>
                  </a:moveTo>
                  <a:cubicBezTo>
                    <a:pt x="35411" y="0"/>
                    <a:pt x="35349" y="10"/>
                    <a:pt x="35289" y="32"/>
                  </a:cubicBezTo>
                  <a:cubicBezTo>
                    <a:pt x="35020" y="128"/>
                    <a:pt x="34875" y="440"/>
                    <a:pt x="34889" y="726"/>
                  </a:cubicBezTo>
                  <a:cubicBezTo>
                    <a:pt x="34904" y="1009"/>
                    <a:pt x="35044" y="1273"/>
                    <a:pt x="35196" y="1517"/>
                  </a:cubicBezTo>
                  <a:cubicBezTo>
                    <a:pt x="35367" y="1788"/>
                    <a:pt x="35590" y="2069"/>
                    <a:pt x="35907" y="2116"/>
                  </a:cubicBezTo>
                  <a:cubicBezTo>
                    <a:pt x="35938" y="2121"/>
                    <a:pt x="35969" y="2123"/>
                    <a:pt x="36000" y="2123"/>
                  </a:cubicBezTo>
                  <a:cubicBezTo>
                    <a:pt x="36335" y="2123"/>
                    <a:pt x="36632" y="1862"/>
                    <a:pt x="36878" y="1617"/>
                  </a:cubicBezTo>
                  <a:cubicBezTo>
                    <a:pt x="37033" y="1464"/>
                    <a:pt x="37193" y="1302"/>
                    <a:pt x="37269" y="1098"/>
                  </a:cubicBezTo>
                  <a:cubicBezTo>
                    <a:pt x="37348" y="895"/>
                    <a:pt x="37319" y="632"/>
                    <a:pt x="37146" y="499"/>
                  </a:cubicBezTo>
                  <a:cubicBezTo>
                    <a:pt x="37069" y="441"/>
                    <a:pt x="36974" y="416"/>
                    <a:pt x="36878" y="416"/>
                  </a:cubicBezTo>
                  <a:cubicBezTo>
                    <a:pt x="36793" y="416"/>
                    <a:pt x="36706" y="435"/>
                    <a:pt x="36628" y="469"/>
                  </a:cubicBezTo>
                  <a:cubicBezTo>
                    <a:pt x="36517" y="519"/>
                    <a:pt x="36418" y="592"/>
                    <a:pt x="36327" y="674"/>
                  </a:cubicBezTo>
                  <a:cubicBezTo>
                    <a:pt x="36227" y="499"/>
                    <a:pt x="36118" y="329"/>
                    <a:pt x="35965" y="198"/>
                  </a:cubicBezTo>
                  <a:cubicBezTo>
                    <a:pt x="35829" y="80"/>
                    <a:pt x="35650" y="0"/>
                    <a:pt x="35473" y="0"/>
                  </a:cubicBezTo>
                  <a:close/>
                  <a:moveTo>
                    <a:pt x="39348" y="0"/>
                  </a:moveTo>
                  <a:cubicBezTo>
                    <a:pt x="39286" y="0"/>
                    <a:pt x="39224" y="10"/>
                    <a:pt x="39164" y="32"/>
                  </a:cubicBezTo>
                  <a:cubicBezTo>
                    <a:pt x="38895" y="128"/>
                    <a:pt x="38750" y="440"/>
                    <a:pt x="38764" y="726"/>
                  </a:cubicBezTo>
                  <a:cubicBezTo>
                    <a:pt x="38779" y="1009"/>
                    <a:pt x="38918" y="1273"/>
                    <a:pt x="39071" y="1517"/>
                  </a:cubicBezTo>
                  <a:cubicBezTo>
                    <a:pt x="39240" y="1788"/>
                    <a:pt x="39465" y="2069"/>
                    <a:pt x="39782" y="2116"/>
                  </a:cubicBezTo>
                  <a:cubicBezTo>
                    <a:pt x="39813" y="2121"/>
                    <a:pt x="39844" y="2123"/>
                    <a:pt x="39875" y="2123"/>
                  </a:cubicBezTo>
                  <a:cubicBezTo>
                    <a:pt x="40210" y="2123"/>
                    <a:pt x="40507" y="1862"/>
                    <a:pt x="40751" y="1617"/>
                  </a:cubicBezTo>
                  <a:cubicBezTo>
                    <a:pt x="40908" y="1464"/>
                    <a:pt x="41067" y="1302"/>
                    <a:pt x="41144" y="1098"/>
                  </a:cubicBezTo>
                  <a:cubicBezTo>
                    <a:pt x="41223" y="895"/>
                    <a:pt x="41194" y="632"/>
                    <a:pt x="41021" y="499"/>
                  </a:cubicBezTo>
                  <a:cubicBezTo>
                    <a:pt x="40943" y="441"/>
                    <a:pt x="40849" y="416"/>
                    <a:pt x="40752" y="416"/>
                  </a:cubicBezTo>
                  <a:cubicBezTo>
                    <a:pt x="40667" y="416"/>
                    <a:pt x="40580" y="435"/>
                    <a:pt x="40502" y="469"/>
                  </a:cubicBezTo>
                  <a:cubicBezTo>
                    <a:pt x="40392" y="519"/>
                    <a:pt x="40293" y="592"/>
                    <a:pt x="40201" y="674"/>
                  </a:cubicBezTo>
                  <a:cubicBezTo>
                    <a:pt x="40101" y="499"/>
                    <a:pt x="39992" y="329"/>
                    <a:pt x="39840" y="198"/>
                  </a:cubicBezTo>
                  <a:cubicBezTo>
                    <a:pt x="39703" y="80"/>
                    <a:pt x="39524" y="0"/>
                    <a:pt x="39348" y="0"/>
                  </a:cubicBezTo>
                  <a:close/>
                  <a:moveTo>
                    <a:pt x="43222" y="0"/>
                  </a:moveTo>
                  <a:cubicBezTo>
                    <a:pt x="43159" y="0"/>
                    <a:pt x="43098" y="10"/>
                    <a:pt x="43038" y="32"/>
                  </a:cubicBezTo>
                  <a:cubicBezTo>
                    <a:pt x="42768" y="128"/>
                    <a:pt x="42624" y="440"/>
                    <a:pt x="42638" y="726"/>
                  </a:cubicBezTo>
                  <a:cubicBezTo>
                    <a:pt x="42652" y="1009"/>
                    <a:pt x="42793" y="1273"/>
                    <a:pt x="42945" y="1517"/>
                  </a:cubicBezTo>
                  <a:cubicBezTo>
                    <a:pt x="43115" y="1788"/>
                    <a:pt x="43339" y="2069"/>
                    <a:pt x="43656" y="2116"/>
                  </a:cubicBezTo>
                  <a:cubicBezTo>
                    <a:pt x="43687" y="2121"/>
                    <a:pt x="43718" y="2123"/>
                    <a:pt x="43748" y="2123"/>
                  </a:cubicBezTo>
                  <a:cubicBezTo>
                    <a:pt x="44083" y="2123"/>
                    <a:pt x="44381" y="1862"/>
                    <a:pt x="44626" y="1617"/>
                  </a:cubicBezTo>
                  <a:cubicBezTo>
                    <a:pt x="44781" y="1464"/>
                    <a:pt x="44942" y="1302"/>
                    <a:pt x="45018" y="1098"/>
                  </a:cubicBezTo>
                  <a:cubicBezTo>
                    <a:pt x="45097" y="895"/>
                    <a:pt x="45071" y="632"/>
                    <a:pt x="44894" y="499"/>
                  </a:cubicBezTo>
                  <a:cubicBezTo>
                    <a:pt x="44817" y="441"/>
                    <a:pt x="44723" y="416"/>
                    <a:pt x="44626" y="416"/>
                  </a:cubicBezTo>
                  <a:cubicBezTo>
                    <a:pt x="44541" y="416"/>
                    <a:pt x="44455" y="435"/>
                    <a:pt x="44377" y="469"/>
                  </a:cubicBezTo>
                  <a:cubicBezTo>
                    <a:pt x="44265" y="519"/>
                    <a:pt x="44166" y="592"/>
                    <a:pt x="44076" y="674"/>
                  </a:cubicBezTo>
                  <a:cubicBezTo>
                    <a:pt x="43975" y="499"/>
                    <a:pt x="43867" y="329"/>
                    <a:pt x="43713" y="198"/>
                  </a:cubicBezTo>
                  <a:cubicBezTo>
                    <a:pt x="43577" y="80"/>
                    <a:pt x="43398" y="0"/>
                    <a:pt x="43222" y="0"/>
                  </a:cubicBezTo>
                  <a:close/>
                  <a:moveTo>
                    <a:pt x="47098" y="0"/>
                  </a:moveTo>
                  <a:cubicBezTo>
                    <a:pt x="47036" y="0"/>
                    <a:pt x="46974" y="10"/>
                    <a:pt x="46914" y="32"/>
                  </a:cubicBezTo>
                  <a:cubicBezTo>
                    <a:pt x="46645" y="128"/>
                    <a:pt x="46500" y="440"/>
                    <a:pt x="46514" y="726"/>
                  </a:cubicBezTo>
                  <a:cubicBezTo>
                    <a:pt x="46529" y="1009"/>
                    <a:pt x="46669" y="1273"/>
                    <a:pt x="46821" y="1517"/>
                  </a:cubicBezTo>
                  <a:cubicBezTo>
                    <a:pt x="46992" y="1788"/>
                    <a:pt x="47215" y="2069"/>
                    <a:pt x="47532" y="2116"/>
                  </a:cubicBezTo>
                  <a:cubicBezTo>
                    <a:pt x="47563" y="2121"/>
                    <a:pt x="47594" y="2123"/>
                    <a:pt x="47625" y="2123"/>
                  </a:cubicBezTo>
                  <a:cubicBezTo>
                    <a:pt x="47960" y="2123"/>
                    <a:pt x="48257" y="1862"/>
                    <a:pt x="48501" y="1617"/>
                  </a:cubicBezTo>
                  <a:cubicBezTo>
                    <a:pt x="48658" y="1464"/>
                    <a:pt x="48817" y="1302"/>
                    <a:pt x="48894" y="1098"/>
                  </a:cubicBezTo>
                  <a:cubicBezTo>
                    <a:pt x="48973" y="895"/>
                    <a:pt x="48944" y="632"/>
                    <a:pt x="48771" y="499"/>
                  </a:cubicBezTo>
                  <a:cubicBezTo>
                    <a:pt x="48694" y="441"/>
                    <a:pt x="48599" y="416"/>
                    <a:pt x="48503" y="416"/>
                  </a:cubicBezTo>
                  <a:cubicBezTo>
                    <a:pt x="48418" y="416"/>
                    <a:pt x="48331" y="435"/>
                    <a:pt x="48253" y="469"/>
                  </a:cubicBezTo>
                  <a:cubicBezTo>
                    <a:pt x="48141" y="519"/>
                    <a:pt x="48043" y="592"/>
                    <a:pt x="47952" y="674"/>
                  </a:cubicBezTo>
                  <a:cubicBezTo>
                    <a:pt x="47852" y="499"/>
                    <a:pt x="47741" y="329"/>
                    <a:pt x="47589" y="198"/>
                  </a:cubicBezTo>
                  <a:cubicBezTo>
                    <a:pt x="47453" y="80"/>
                    <a:pt x="47274" y="0"/>
                    <a:pt x="47098" y="0"/>
                  </a:cubicBezTo>
                  <a:close/>
                  <a:moveTo>
                    <a:pt x="50972" y="0"/>
                  </a:moveTo>
                  <a:cubicBezTo>
                    <a:pt x="50909" y="0"/>
                    <a:pt x="50847" y="10"/>
                    <a:pt x="50788" y="32"/>
                  </a:cubicBezTo>
                  <a:cubicBezTo>
                    <a:pt x="50520" y="128"/>
                    <a:pt x="50373" y="440"/>
                    <a:pt x="50389" y="726"/>
                  </a:cubicBezTo>
                  <a:cubicBezTo>
                    <a:pt x="50402" y="1009"/>
                    <a:pt x="50543" y="1273"/>
                    <a:pt x="50695" y="1517"/>
                  </a:cubicBezTo>
                  <a:cubicBezTo>
                    <a:pt x="50865" y="1788"/>
                    <a:pt x="51089" y="2069"/>
                    <a:pt x="51407" y="2116"/>
                  </a:cubicBezTo>
                  <a:cubicBezTo>
                    <a:pt x="51438" y="2121"/>
                    <a:pt x="51469" y="2123"/>
                    <a:pt x="51500" y="2123"/>
                  </a:cubicBezTo>
                  <a:cubicBezTo>
                    <a:pt x="51834" y="2123"/>
                    <a:pt x="52132" y="1862"/>
                    <a:pt x="52376" y="1617"/>
                  </a:cubicBezTo>
                  <a:cubicBezTo>
                    <a:pt x="52532" y="1464"/>
                    <a:pt x="52692" y="1302"/>
                    <a:pt x="52769" y="1098"/>
                  </a:cubicBezTo>
                  <a:cubicBezTo>
                    <a:pt x="52848" y="895"/>
                    <a:pt x="52819" y="632"/>
                    <a:pt x="52644" y="499"/>
                  </a:cubicBezTo>
                  <a:cubicBezTo>
                    <a:pt x="52567" y="441"/>
                    <a:pt x="52473" y="416"/>
                    <a:pt x="52376" y="416"/>
                  </a:cubicBezTo>
                  <a:cubicBezTo>
                    <a:pt x="52291" y="416"/>
                    <a:pt x="52205" y="435"/>
                    <a:pt x="52127" y="469"/>
                  </a:cubicBezTo>
                  <a:cubicBezTo>
                    <a:pt x="52015" y="519"/>
                    <a:pt x="51917" y="592"/>
                    <a:pt x="51826" y="674"/>
                  </a:cubicBezTo>
                  <a:cubicBezTo>
                    <a:pt x="51725" y="499"/>
                    <a:pt x="51616" y="329"/>
                    <a:pt x="51464" y="198"/>
                  </a:cubicBezTo>
                  <a:cubicBezTo>
                    <a:pt x="51328" y="80"/>
                    <a:pt x="51148" y="0"/>
                    <a:pt x="50972" y="0"/>
                  </a:cubicBezTo>
                  <a:close/>
                  <a:moveTo>
                    <a:pt x="54848" y="0"/>
                  </a:moveTo>
                  <a:cubicBezTo>
                    <a:pt x="54786" y="0"/>
                    <a:pt x="54724" y="10"/>
                    <a:pt x="54664" y="32"/>
                  </a:cubicBezTo>
                  <a:cubicBezTo>
                    <a:pt x="54396" y="128"/>
                    <a:pt x="54250" y="440"/>
                    <a:pt x="54264" y="726"/>
                  </a:cubicBezTo>
                  <a:cubicBezTo>
                    <a:pt x="54279" y="1009"/>
                    <a:pt x="54419" y="1273"/>
                    <a:pt x="54571" y="1517"/>
                  </a:cubicBezTo>
                  <a:cubicBezTo>
                    <a:pt x="54742" y="1788"/>
                    <a:pt x="54965" y="2069"/>
                    <a:pt x="55282" y="2116"/>
                  </a:cubicBezTo>
                  <a:cubicBezTo>
                    <a:pt x="55313" y="2121"/>
                    <a:pt x="55344" y="2123"/>
                    <a:pt x="55375" y="2123"/>
                  </a:cubicBezTo>
                  <a:cubicBezTo>
                    <a:pt x="55709" y="2123"/>
                    <a:pt x="56007" y="1862"/>
                    <a:pt x="56253" y="1617"/>
                  </a:cubicBezTo>
                  <a:cubicBezTo>
                    <a:pt x="56407" y="1464"/>
                    <a:pt x="56568" y="1302"/>
                    <a:pt x="56644" y="1098"/>
                  </a:cubicBezTo>
                  <a:cubicBezTo>
                    <a:pt x="56723" y="895"/>
                    <a:pt x="56694" y="632"/>
                    <a:pt x="56521" y="499"/>
                  </a:cubicBezTo>
                  <a:cubicBezTo>
                    <a:pt x="56444" y="441"/>
                    <a:pt x="56349" y="416"/>
                    <a:pt x="56253" y="416"/>
                  </a:cubicBezTo>
                  <a:cubicBezTo>
                    <a:pt x="56168" y="416"/>
                    <a:pt x="56081" y="435"/>
                    <a:pt x="56003" y="469"/>
                  </a:cubicBezTo>
                  <a:cubicBezTo>
                    <a:pt x="55891" y="519"/>
                    <a:pt x="55794" y="592"/>
                    <a:pt x="55702" y="674"/>
                  </a:cubicBezTo>
                  <a:cubicBezTo>
                    <a:pt x="55602" y="499"/>
                    <a:pt x="55493" y="329"/>
                    <a:pt x="55339" y="198"/>
                  </a:cubicBezTo>
                  <a:cubicBezTo>
                    <a:pt x="55204" y="80"/>
                    <a:pt x="55025" y="0"/>
                    <a:pt x="54848" y="0"/>
                  </a:cubicBezTo>
                  <a:close/>
                  <a:moveTo>
                    <a:pt x="597" y="2"/>
                  </a:moveTo>
                  <a:cubicBezTo>
                    <a:pt x="536" y="2"/>
                    <a:pt x="474" y="12"/>
                    <a:pt x="415" y="33"/>
                  </a:cubicBezTo>
                  <a:cubicBezTo>
                    <a:pt x="145" y="131"/>
                    <a:pt x="1" y="442"/>
                    <a:pt x="15" y="727"/>
                  </a:cubicBezTo>
                  <a:cubicBezTo>
                    <a:pt x="29" y="1014"/>
                    <a:pt x="168" y="1278"/>
                    <a:pt x="322" y="1518"/>
                  </a:cubicBezTo>
                  <a:cubicBezTo>
                    <a:pt x="491" y="1789"/>
                    <a:pt x="716" y="2070"/>
                    <a:pt x="1033" y="2118"/>
                  </a:cubicBezTo>
                  <a:cubicBezTo>
                    <a:pt x="1064" y="2122"/>
                    <a:pt x="1096" y="2125"/>
                    <a:pt x="1127" y="2125"/>
                  </a:cubicBezTo>
                  <a:cubicBezTo>
                    <a:pt x="1461" y="2125"/>
                    <a:pt x="1756" y="1861"/>
                    <a:pt x="2002" y="1619"/>
                  </a:cubicBezTo>
                  <a:cubicBezTo>
                    <a:pt x="2158" y="1465"/>
                    <a:pt x="2317" y="1303"/>
                    <a:pt x="2395" y="1100"/>
                  </a:cubicBezTo>
                  <a:cubicBezTo>
                    <a:pt x="2473" y="895"/>
                    <a:pt x="2445" y="632"/>
                    <a:pt x="2271" y="501"/>
                  </a:cubicBezTo>
                  <a:cubicBezTo>
                    <a:pt x="2194" y="442"/>
                    <a:pt x="2099" y="416"/>
                    <a:pt x="2003" y="416"/>
                  </a:cubicBezTo>
                  <a:cubicBezTo>
                    <a:pt x="1918" y="416"/>
                    <a:pt x="1831" y="436"/>
                    <a:pt x="1752" y="470"/>
                  </a:cubicBezTo>
                  <a:cubicBezTo>
                    <a:pt x="1641" y="519"/>
                    <a:pt x="1543" y="594"/>
                    <a:pt x="1451" y="677"/>
                  </a:cubicBezTo>
                  <a:cubicBezTo>
                    <a:pt x="1351" y="502"/>
                    <a:pt x="1242" y="330"/>
                    <a:pt x="1090" y="199"/>
                  </a:cubicBezTo>
                  <a:cubicBezTo>
                    <a:pt x="953" y="83"/>
                    <a:pt x="774" y="2"/>
                    <a:pt x="597" y="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94" name="Google Shape;8294;p21"/>
          <p:cNvGrpSpPr/>
          <p:nvPr/>
        </p:nvGrpSpPr>
        <p:grpSpPr>
          <a:xfrm rot="1303732">
            <a:off x="3290068" y="-12080"/>
            <a:ext cx="1369576" cy="1369557"/>
            <a:chOff x="5614210" y="1289455"/>
            <a:chExt cx="1638247" cy="1638224"/>
          </a:xfrm>
        </p:grpSpPr>
        <p:sp>
          <p:nvSpPr>
            <p:cNvPr id="8295" name="Google Shape;8295;p21"/>
            <p:cNvSpPr/>
            <p:nvPr/>
          </p:nvSpPr>
          <p:spPr>
            <a:xfrm rot="1473443">
              <a:off x="5815189" y="1490446"/>
              <a:ext cx="1236288" cy="1236241"/>
            </a:xfrm>
            <a:custGeom>
              <a:avLst/>
              <a:gdLst/>
              <a:ahLst/>
              <a:cxnLst/>
              <a:rect l="l" t="t" r="r" b="b"/>
              <a:pathLst>
                <a:path w="26228" h="26227" extrusionOk="0">
                  <a:moveTo>
                    <a:pt x="13115" y="1"/>
                  </a:moveTo>
                  <a:cubicBezTo>
                    <a:pt x="9637" y="1"/>
                    <a:pt x="6301" y="1381"/>
                    <a:pt x="3843" y="3841"/>
                  </a:cubicBezTo>
                  <a:cubicBezTo>
                    <a:pt x="1383" y="6300"/>
                    <a:pt x="1" y="9636"/>
                    <a:pt x="1" y="13114"/>
                  </a:cubicBezTo>
                  <a:cubicBezTo>
                    <a:pt x="1" y="16592"/>
                    <a:pt x="1383" y="19928"/>
                    <a:pt x="3843" y="22386"/>
                  </a:cubicBezTo>
                  <a:cubicBezTo>
                    <a:pt x="6301" y="24846"/>
                    <a:pt x="9637" y="26227"/>
                    <a:pt x="13115" y="26227"/>
                  </a:cubicBezTo>
                  <a:cubicBezTo>
                    <a:pt x="16593" y="26227"/>
                    <a:pt x="19927" y="24846"/>
                    <a:pt x="22387" y="22386"/>
                  </a:cubicBezTo>
                  <a:cubicBezTo>
                    <a:pt x="24846" y="19928"/>
                    <a:pt x="26228" y="16592"/>
                    <a:pt x="26228" y="13114"/>
                  </a:cubicBezTo>
                  <a:cubicBezTo>
                    <a:pt x="26228" y="9636"/>
                    <a:pt x="24846" y="6300"/>
                    <a:pt x="22387" y="3841"/>
                  </a:cubicBezTo>
                  <a:cubicBezTo>
                    <a:pt x="19927" y="1381"/>
                    <a:pt x="16593" y="1"/>
                    <a:pt x="131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6" name="Google Shape;8296;p21"/>
            <p:cNvSpPr/>
            <p:nvPr/>
          </p:nvSpPr>
          <p:spPr>
            <a:xfrm rot="-1233726">
              <a:off x="6181465" y="1696742"/>
              <a:ext cx="503595" cy="823832"/>
            </a:xfrm>
            <a:custGeom>
              <a:avLst/>
              <a:gdLst/>
              <a:ahLst/>
              <a:cxnLst/>
              <a:rect l="l" t="t" r="r" b="b"/>
              <a:pathLst>
                <a:path w="10684" h="17478" extrusionOk="0">
                  <a:moveTo>
                    <a:pt x="1735" y="162"/>
                  </a:moveTo>
                  <a:cubicBezTo>
                    <a:pt x="1770" y="162"/>
                    <a:pt x="1809" y="172"/>
                    <a:pt x="1850" y="192"/>
                  </a:cubicBezTo>
                  <a:cubicBezTo>
                    <a:pt x="2008" y="268"/>
                    <a:pt x="2121" y="396"/>
                    <a:pt x="2223" y="532"/>
                  </a:cubicBezTo>
                  <a:cubicBezTo>
                    <a:pt x="2488" y="882"/>
                    <a:pt x="2602" y="1285"/>
                    <a:pt x="2640" y="1716"/>
                  </a:cubicBezTo>
                  <a:cubicBezTo>
                    <a:pt x="2671" y="2087"/>
                    <a:pt x="2647" y="2459"/>
                    <a:pt x="2681" y="2830"/>
                  </a:cubicBezTo>
                  <a:cubicBezTo>
                    <a:pt x="2687" y="2907"/>
                    <a:pt x="2681" y="2986"/>
                    <a:pt x="2681" y="3065"/>
                  </a:cubicBezTo>
                  <a:cubicBezTo>
                    <a:pt x="2274" y="2346"/>
                    <a:pt x="1815" y="1656"/>
                    <a:pt x="1606" y="847"/>
                  </a:cubicBezTo>
                  <a:cubicBezTo>
                    <a:pt x="1563" y="684"/>
                    <a:pt x="1562" y="521"/>
                    <a:pt x="1570" y="354"/>
                  </a:cubicBezTo>
                  <a:cubicBezTo>
                    <a:pt x="1577" y="232"/>
                    <a:pt x="1641" y="162"/>
                    <a:pt x="1735" y="162"/>
                  </a:cubicBezTo>
                  <a:close/>
                  <a:moveTo>
                    <a:pt x="407" y="2440"/>
                  </a:moveTo>
                  <a:cubicBezTo>
                    <a:pt x="468" y="2440"/>
                    <a:pt x="529" y="2452"/>
                    <a:pt x="588" y="2464"/>
                  </a:cubicBezTo>
                  <a:cubicBezTo>
                    <a:pt x="1077" y="2566"/>
                    <a:pt x="1493" y="2824"/>
                    <a:pt x="1896" y="3104"/>
                  </a:cubicBezTo>
                  <a:cubicBezTo>
                    <a:pt x="2092" y="3239"/>
                    <a:pt x="2276" y="3389"/>
                    <a:pt x="2462" y="3533"/>
                  </a:cubicBezTo>
                  <a:cubicBezTo>
                    <a:pt x="2508" y="3567"/>
                    <a:pt x="2548" y="3607"/>
                    <a:pt x="2590" y="3646"/>
                  </a:cubicBezTo>
                  <a:cubicBezTo>
                    <a:pt x="2587" y="3650"/>
                    <a:pt x="2582" y="3657"/>
                    <a:pt x="2577" y="3667"/>
                  </a:cubicBezTo>
                  <a:cubicBezTo>
                    <a:pt x="2461" y="3624"/>
                    <a:pt x="2344" y="3578"/>
                    <a:pt x="2225" y="3540"/>
                  </a:cubicBezTo>
                  <a:cubicBezTo>
                    <a:pt x="1762" y="3388"/>
                    <a:pt x="1292" y="3252"/>
                    <a:pt x="856" y="3024"/>
                  </a:cubicBezTo>
                  <a:cubicBezTo>
                    <a:pt x="692" y="2938"/>
                    <a:pt x="531" y="2846"/>
                    <a:pt x="389" y="2725"/>
                  </a:cubicBezTo>
                  <a:cubicBezTo>
                    <a:pt x="317" y="2665"/>
                    <a:pt x="247" y="2601"/>
                    <a:pt x="214" y="2499"/>
                  </a:cubicBezTo>
                  <a:cubicBezTo>
                    <a:pt x="276" y="2454"/>
                    <a:pt x="341" y="2440"/>
                    <a:pt x="407" y="2440"/>
                  </a:cubicBezTo>
                  <a:close/>
                  <a:moveTo>
                    <a:pt x="9822" y="2492"/>
                  </a:moveTo>
                  <a:cubicBezTo>
                    <a:pt x="9834" y="2492"/>
                    <a:pt x="9846" y="2495"/>
                    <a:pt x="9858" y="2503"/>
                  </a:cubicBezTo>
                  <a:cubicBezTo>
                    <a:pt x="9907" y="2539"/>
                    <a:pt x="9905" y="2602"/>
                    <a:pt x="9888" y="2667"/>
                  </a:cubicBezTo>
                  <a:cubicBezTo>
                    <a:pt x="9838" y="2876"/>
                    <a:pt x="9719" y="3047"/>
                    <a:pt x="9590" y="3211"/>
                  </a:cubicBezTo>
                  <a:cubicBezTo>
                    <a:pt x="9190" y="3717"/>
                    <a:pt x="8711" y="4137"/>
                    <a:pt x="8185" y="4509"/>
                  </a:cubicBezTo>
                  <a:cubicBezTo>
                    <a:pt x="8539" y="4018"/>
                    <a:pt x="8823" y="3481"/>
                    <a:pt x="9213" y="3018"/>
                  </a:cubicBezTo>
                  <a:cubicBezTo>
                    <a:pt x="9363" y="2839"/>
                    <a:pt x="9518" y="2665"/>
                    <a:pt x="9719" y="2539"/>
                  </a:cubicBezTo>
                  <a:cubicBezTo>
                    <a:pt x="9751" y="2519"/>
                    <a:pt x="9787" y="2492"/>
                    <a:pt x="9822" y="2492"/>
                  </a:cubicBezTo>
                  <a:close/>
                  <a:moveTo>
                    <a:pt x="10203" y="4083"/>
                  </a:moveTo>
                  <a:cubicBezTo>
                    <a:pt x="10263" y="4083"/>
                    <a:pt x="10323" y="4092"/>
                    <a:pt x="10381" y="4113"/>
                  </a:cubicBezTo>
                  <a:cubicBezTo>
                    <a:pt x="10486" y="4149"/>
                    <a:pt x="10500" y="4205"/>
                    <a:pt x="10426" y="4288"/>
                  </a:cubicBezTo>
                  <a:cubicBezTo>
                    <a:pt x="10347" y="4381"/>
                    <a:pt x="10245" y="4440"/>
                    <a:pt x="10137" y="4490"/>
                  </a:cubicBezTo>
                  <a:cubicBezTo>
                    <a:pt x="9788" y="4655"/>
                    <a:pt x="9413" y="4730"/>
                    <a:pt x="9032" y="4773"/>
                  </a:cubicBezTo>
                  <a:cubicBezTo>
                    <a:pt x="8791" y="4798"/>
                    <a:pt x="8551" y="4821"/>
                    <a:pt x="8309" y="4821"/>
                  </a:cubicBezTo>
                  <a:cubicBezTo>
                    <a:pt x="8302" y="4821"/>
                    <a:pt x="8295" y="4821"/>
                    <a:pt x="8288" y="4821"/>
                  </a:cubicBezTo>
                  <a:cubicBezTo>
                    <a:pt x="8229" y="4821"/>
                    <a:pt x="8169" y="4821"/>
                    <a:pt x="8096" y="4787"/>
                  </a:cubicBezTo>
                  <a:cubicBezTo>
                    <a:pt x="8750" y="4474"/>
                    <a:pt x="9395" y="4199"/>
                    <a:pt x="10100" y="4092"/>
                  </a:cubicBezTo>
                  <a:cubicBezTo>
                    <a:pt x="10134" y="4086"/>
                    <a:pt x="10169" y="4083"/>
                    <a:pt x="10203" y="4083"/>
                  </a:cubicBezTo>
                  <a:close/>
                  <a:moveTo>
                    <a:pt x="6654" y="2687"/>
                  </a:moveTo>
                  <a:cubicBezTo>
                    <a:pt x="6740" y="2724"/>
                    <a:pt x="6767" y="2804"/>
                    <a:pt x="6789" y="2883"/>
                  </a:cubicBezTo>
                  <a:cubicBezTo>
                    <a:pt x="6890" y="3256"/>
                    <a:pt x="6939" y="3639"/>
                    <a:pt x="6983" y="4023"/>
                  </a:cubicBezTo>
                  <a:cubicBezTo>
                    <a:pt x="7029" y="4424"/>
                    <a:pt x="7022" y="4828"/>
                    <a:pt x="7035" y="5231"/>
                  </a:cubicBezTo>
                  <a:cubicBezTo>
                    <a:pt x="7038" y="5256"/>
                    <a:pt x="7054" y="5284"/>
                    <a:pt x="7021" y="5316"/>
                  </a:cubicBezTo>
                  <a:cubicBezTo>
                    <a:pt x="6897" y="5005"/>
                    <a:pt x="6796" y="4692"/>
                    <a:pt x="6697" y="4378"/>
                  </a:cubicBezTo>
                  <a:cubicBezTo>
                    <a:pt x="6588" y="4027"/>
                    <a:pt x="6512" y="3670"/>
                    <a:pt x="6487" y="3303"/>
                  </a:cubicBezTo>
                  <a:cubicBezTo>
                    <a:pt x="6476" y="3148"/>
                    <a:pt x="6496" y="2995"/>
                    <a:pt x="6539" y="2846"/>
                  </a:cubicBezTo>
                  <a:cubicBezTo>
                    <a:pt x="6556" y="2783"/>
                    <a:pt x="6582" y="2717"/>
                    <a:pt x="6654" y="2687"/>
                  </a:cubicBezTo>
                  <a:close/>
                  <a:moveTo>
                    <a:pt x="4442" y="2517"/>
                  </a:moveTo>
                  <a:cubicBezTo>
                    <a:pt x="4507" y="2517"/>
                    <a:pt x="4569" y="2556"/>
                    <a:pt x="4618" y="2632"/>
                  </a:cubicBezTo>
                  <a:cubicBezTo>
                    <a:pt x="4681" y="2727"/>
                    <a:pt x="4701" y="2837"/>
                    <a:pt x="4701" y="2950"/>
                  </a:cubicBezTo>
                  <a:cubicBezTo>
                    <a:pt x="4704" y="3510"/>
                    <a:pt x="4565" y="4036"/>
                    <a:pt x="4307" y="4527"/>
                  </a:cubicBezTo>
                  <a:cubicBezTo>
                    <a:pt x="4139" y="4844"/>
                    <a:pt x="3950" y="5148"/>
                    <a:pt x="3771" y="5459"/>
                  </a:cubicBezTo>
                  <a:cubicBezTo>
                    <a:pt x="3759" y="5459"/>
                    <a:pt x="3751" y="5456"/>
                    <a:pt x="3741" y="5456"/>
                  </a:cubicBezTo>
                  <a:cubicBezTo>
                    <a:pt x="3719" y="5294"/>
                    <a:pt x="3724" y="5130"/>
                    <a:pt x="3734" y="4965"/>
                  </a:cubicBezTo>
                  <a:cubicBezTo>
                    <a:pt x="3759" y="4520"/>
                    <a:pt x="3787" y="4073"/>
                    <a:pt x="3871" y="3634"/>
                  </a:cubicBezTo>
                  <a:cubicBezTo>
                    <a:pt x="3927" y="3348"/>
                    <a:pt x="3993" y="3065"/>
                    <a:pt x="4129" y="2803"/>
                  </a:cubicBezTo>
                  <a:cubicBezTo>
                    <a:pt x="4168" y="2725"/>
                    <a:pt x="4215" y="2652"/>
                    <a:pt x="4280" y="2592"/>
                  </a:cubicBezTo>
                  <a:cubicBezTo>
                    <a:pt x="4333" y="2542"/>
                    <a:pt x="4389" y="2517"/>
                    <a:pt x="4442" y="2517"/>
                  </a:cubicBezTo>
                  <a:close/>
                  <a:moveTo>
                    <a:pt x="9351" y="5439"/>
                  </a:moveTo>
                  <a:cubicBezTo>
                    <a:pt x="9364" y="5439"/>
                    <a:pt x="9378" y="5439"/>
                    <a:pt x="9392" y="5439"/>
                  </a:cubicBezTo>
                  <a:cubicBezTo>
                    <a:pt x="9464" y="5441"/>
                    <a:pt x="9532" y="5453"/>
                    <a:pt x="9600" y="5505"/>
                  </a:cubicBezTo>
                  <a:cubicBezTo>
                    <a:pt x="9522" y="5614"/>
                    <a:pt x="9415" y="5669"/>
                    <a:pt x="9313" y="5724"/>
                  </a:cubicBezTo>
                  <a:cubicBezTo>
                    <a:pt x="9045" y="5869"/>
                    <a:pt x="8751" y="5944"/>
                    <a:pt x="8454" y="6015"/>
                  </a:cubicBezTo>
                  <a:cubicBezTo>
                    <a:pt x="7991" y="6126"/>
                    <a:pt x="7520" y="6215"/>
                    <a:pt x="7067" y="6391"/>
                  </a:cubicBezTo>
                  <a:cubicBezTo>
                    <a:pt x="7128" y="6344"/>
                    <a:pt x="7188" y="6294"/>
                    <a:pt x="7250" y="6251"/>
                  </a:cubicBezTo>
                  <a:cubicBezTo>
                    <a:pt x="7745" y="5906"/>
                    <a:pt x="8265" y="5613"/>
                    <a:pt x="8866" y="5498"/>
                  </a:cubicBezTo>
                  <a:cubicBezTo>
                    <a:pt x="9026" y="5469"/>
                    <a:pt x="9186" y="5439"/>
                    <a:pt x="9351" y="5439"/>
                  </a:cubicBezTo>
                  <a:close/>
                  <a:moveTo>
                    <a:pt x="1740" y="4987"/>
                  </a:moveTo>
                  <a:cubicBezTo>
                    <a:pt x="1760" y="4987"/>
                    <a:pt x="1781" y="4990"/>
                    <a:pt x="1801" y="4995"/>
                  </a:cubicBezTo>
                  <a:cubicBezTo>
                    <a:pt x="2022" y="5041"/>
                    <a:pt x="2217" y="5142"/>
                    <a:pt x="2395" y="5277"/>
                  </a:cubicBezTo>
                  <a:cubicBezTo>
                    <a:pt x="2925" y="5679"/>
                    <a:pt x="3378" y="6156"/>
                    <a:pt x="3774" y="6688"/>
                  </a:cubicBezTo>
                  <a:cubicBezTo>
                    <a:pt x="3791" y="6709"/>
                    <a:pt x="3802" y="6734"/>
                    <a:pt x="3817" y="6759"/>
                  </a:cubicBezTo>
                  <a:cubicBezTo>
                    <a:pt x="3078" y="6447"/>
                    <a:pt x="2337" y="6156"/>
                    <a:pt x="1827" y="5499"/>
                  </a:cubicBezTo>
                  <a:cubicBezTo>
                    <a:pt x="1751" y="5403"/>
                    <a:pt x="1681" y="5303"/>
                    <a:pt x="1636" y="5188"/>
                  </a:cubicBezTo>
                  <a:cubicBezTo>
                    <a:pt x="1616" y="5137"/>
                    <a:pt x="1595" y="5081"/>
                    <a:pt x="1636" y="5032"/>
                  </a:cubicBezTo>
                  <a:cubicBezTo>
                    <a:pt x="1664" y="4998"/>
                    <a:pt x="1701" y="4987"/>
                    <a:pt x="1740" y="4987"/>
                  </a:cubicBezTo>
                  <a:close/>
                  <a:moveTo>
                    <a:pt x="5658" y="4616"/>
                  </a:moveTo>
                  <a:cubicBezTo>
                    <a:pt x="5691" y="4616"/>
                    <a:pt x="5726" y="4641"/>
                    <a:pt x="5761" y="4691"/>
                  </a:cubicBezTo>
                  <a:cubicBezTo>
                    <a:pt x="5894" y="4881"/>
                    <a:pt x="5943" y="5102"/>
                    <a:pt x="5980" y="5323"/>
                  </a:cubicBezTo>
                  <a:cubicBezTo>
                    <a:pt x="6093" y="5951"/>
                    <a:pt x="6095" y="6586"/>
                    <a:pt x="6036" y="7223"/>
                  </a:cubicBezTo>
                  <a:cubicBezTo>
                    <a:pt x="6029" y="7306"/>
                    <a:pt x="6034" y="7392"/>
                    <a:pt x="6034" y="7478"/>
                  </a:cubicBezTo>
                  <a:cubicBezTo>
                    <a:pt x="6023" y="7478"/>
                    <a:pt x="6012" y="7478"/>
                    <a:pt x="6001" y="7481"/>
                  </a:cubicBezTo>
                  <a:cubicBezTo>
                    <a:pt x="5842" y="7032"/>
                    <a:pt x="5695" y="6580"/>
                    <a:pt x="5579" y="6119"/>
                  </a:cubicBezTo>
                  <a:cubicBezTo>
                    <a:pt x="5493" y="5779"/>
                    <a:pt x="5435" y="5439"/>
                    <a:pt x="5461" y="5089"/>
                  </a:cubicBezTo>
                  <a:cubicBezTo>
                    <a:pt x="5470" y="4955"/>
                    <a:pt x="5494" y="4823"/>
                    <a:pt x="5557" y="4704"/>
                  </a:cubicBezTo>
                  <a:cubicBezTo>
                    <a:pt x="5588" y="4645"/>
                    <a:pt x="5623" y="4616"/>
                    <a:pt x="5658" y="4616"/>
                  </a:cubicBezTo>
                  <a:close/>
                  <a:moveTo>
                    <a:pt x="5240" y="6443"/>
                  </a:moveTo>
                  <a:cubicBezTo>
                    <a:pt x="5306" y="6513"/>
                    <a:pt x="5312" y="6593"/>
                    <a:pt x="5319" y="6673"/>
                  </a:cubicBezTo>
                  <a:cubicBezTo>
                    <a:pt x="5343" y="7025"/>
                    <a:pt x="5224" y="7342"/>
                    <a:pt x="5093" y="7654"/>
                  </a:cubicBezTo>
                  <a:cubicBezTo>
                    <a:pt x="4969" y="7949"/>
                    <a:pt x="4802" y="8222"/>
                    <a:pt x="4605" y="8520"/>
                  </a:cubicBezTo>
                  <a:cubicBezTo>
                    <a:pt x="4601" y="8192"/>
                    <a:pt x="4638" y="7901"/>
                    <a:pt x="4688" y="7611"/>
                  </a:cubicBezTo>
                  <a:cubicBezTo>
                    <a:pt x="4731" y="7359"/>
                    <a:pt x="4782" y="7108"/>
                    <a:pt x="4892" y="6874"/>
                  </a:cubicBezTo>
                  <a:cubicBezTo>
                    <a:pt x="4974" y="6704"/>
                    <a:pt x="5081" y="6556"/>
                    <a:pt x="5240" y="6443"/>
                  </a:cubicBezTo>
                  <a:close/>
                  <a:moveTo>
                    <a:pt x="8149" y="7343"/>
                  </a:moveTo>
                  <a:cubicBezTo>
                    <a:pt x="8193" y="7343"/>
                    <a:pt x="8238" y="7349"/>
                    <a:pt x="8282" y="7363"/>
                  </a:cubicBezTo>
                  <a:cubicBezTo>
                    <a:pt x="8390" y="7397"/>
                    <a:pt x="8408" y="7463"/>
                    <a:pt x="8331" y="7547"/>
                  </a:cubicBezTo>
                  <a:cubicBezTo>
                    <a:pt x="8246" y="7635"/>
                    <a:pt x="8139" y="7697"/>
                    <a:pt x="8034" y="7757"/>
                  </a:cubicBezTo>
                  <a:cubicBezTo>
                    <a:pt x="7627" y="7994"/>
                    <a:pt x="7188" y="8157"/>
                    <a:pt x="6753" y="8332"/>
                  </a:cubicBezTo>
                  <a:cubicBezTo>
                    <a:pt x="6545" y="8415"/>
                    <a:pt x="6340" y="8503"/>
                    <a:pt x="6120" y="8636"/>
                  </a:cubicBezTo>
                  <a:cubicBezTo>
                    <a:pt x="6264" y="8392"/>
                    <a:pt x="6432" y="8213"/>
                    <a:pt x="6625" y="8060"/>
                  </a:cubicBezTo>
                  <a:cubicBezTo>
                    <a:pt x="7019" y="7752"/>
                    <a:pt x="7441" y="7496"/>
                    <a:pt x="7934" y="7376"/>
                  </a:cubicBezTo>
                  <a:cubicBezTo>
                    <a:pt x="8005" y="7358"/>
                    <a:pt x="8077" y="7343"/>
                    <a:pt x="8149" y="7343"/>
                  </a:cubicBezTo>
                  <a:close/>
                  <a:moveTo>
                    <a:pt x="8831" y="8312"/>
                  </a:moveTo>
                  <a:cubicBezTo>
                    <a:pt x="8867" y="8312"/>
                    <a:pt x="8902" y="8319"/>
                    <a:pt x="8920" y="8351"/>
                  </a:cubicBezTo>
                  <a:cubicBezTo>
                    <a:pt x="8952" y="8398"/>
                    <a:pt x="8913" y="8442"/>
                    <a:pt x="8887" y="8480"/>
                  </a:cubicBezTo>
                  <a:cubicBezTo>
                    <a:pt x="8810" y="8587"/>
                    <a:pt x="8705" y="8666"/>
                    <a:pt x="8596" y="8739"/>
                  </a:cubicBezTo>
                  <a:cubicBezTo>
                    <a:pt x="8304" y="8937"/>
                    <a:pt x="7988" y="9089"/>
                    <a:pt x="7683" y="9261"/>
                  </a:cubicBezTo>
                  <a:cubicBezTo>
                    <a:pt x="7590" y="9313"/>
                    <a:pt x="7501" y="9381"/>
                    <a:pt x="7389" y="9404"/>
                  </a:cubicBezTo>
                  <a:cubicBezTo>
                    <a:pt x="7383" y="9354"/>
                    <a:pt x="7408" y="9327"/>
                    <a:pt x="7432" y="9304"/>
                  </a:cubicBezTo>
                  <a:cubicBezTo>
                    <a:pt x="7706" y="9026"/>
                    <a:pt x="7958" y="8725"/>
                    <a:pt x="8294" y="8513"/>
                  </a:cubicBezTo>
                  <a:cubicBezTo>
                    <a:pt x="8450" y="8414"/>
                    <a:pt x="8609" y="8316"/>
                    <a:pt x="8803" y="8313"/>
                  </a:cubicBezTo>
                  <a:cubicBezTo>
                    <a:pt x="8812" y="8313"/>
                    <a:pt x="8822" y="8312"/>
                    <a:pt x="8831" y="8312"/>
                  </a:cubicBezTo>
                  <a:close/>
                  <a:moveTo>
                    <a:pt x="2106" y="7979"/>
                  </a:moveTo>
                  <a:cubicBezTo>
                    <a:pt x="2109" y="7979"/>
                    <a:pt x="2112" y="7979"/>
                    <a:pt x="2115" y="7979"/>
                  </a:cubicBezTo>
                  <a:cubicBezTo>
                    <a:pt x="2192" y="7984"/>
                    <a:pt x="2260" y="8014"/>
                    <a:pt x="2329" y="8047"/>
                  </a:cubicBezTo>
                  <a:cubicBezTo>
                    <a:pt x="2648" y="8193"/>
                    <a:pt x="2912" y="8418"/>
                    <a:pt x="3179" y="8642"/>
                  </a:cubicBezTo>
                  <a:cubicBezTo>
                    <a:pt x="3613" y="9004"/>
                    <a:pt x="4043" y="9370"/>
                    <a:pt x="4417" y="9797"/>
                  </a:cubicBezTo>
                  <a:cubicBezTo>
                    <a:pt x="4443" y="9826"/>
                    <a:pt x="4476" y="9849"/>
                    <a:pt x="4489" y="9910"/>
                  </a:cubicBezTo>
                  <a:cubicBezTo>
                    <a:pt x="4318" y="9890"/>
                    <a:pt x="4167" y="9834"/>
                    <a:pt x="4017" y="9776"/>
                  </a:cubicBezTo>
                  <a:cubicBezTo>
                    <a:pt x="3276" y="9480"/>
                    <a:pt x="2658" y="9014"/>
                    <a:pt x="2158" y="8394"/>
                  </a:cubicBezTo>
                  <a:cubicBezTo>
                    <a:pt x="2085" y="8302"/>
                    <a:pt x="2016" y="8203"/>
                    <a:pt x="2015" y="8077"/>
                  </a:cubicBezTo>
                  <a:cubicBezTo>
                    <a:pt x="2015" y="8008"/>
                    <a:pt x="2043" y="7979"/>
                    <a:pt x="2106" y="7979"/>
                  </a:cubicBezTo>
                  <a:close/>
                  <a:moveTo>
                    <a:pt x="8651" y="9779"/>
                  </a:moveTo>
                  <a:cubicBezTo>
                    <a:pt x="8712" y="9779"/>
                    <a:pt x="8773" y="9781"/>
                    <a:pt x="8834" y="9784"/>
                  </a:cubicBezTo>
                  <a:cubicBezTo>
                    <a:pt x="8933" y="9790"/>
                    <a:pt x="9031" y="9810"/>
                    <a:pt x="9118" y="9856"/>
                  </a:cubicBezTo>
                  <a:cubicBezTo>
                    <a:pt x="9211" y="9906"/>
                    <a:pt x="9217" y="9975"/>
                    <a:pt x="9134" y="10041"/>
                  </a:cubicBezTo>
                  <a:cubicBezTo>
                    <a:pt x="9046" y="10113"/>
                    <a:pt x="8939" y="10141"/>
                    <a:pt x="8831" y="10166"/>
                  </a:cubicBezTo>
                  <a:cubicBezTo>
                    <a:pt x="8553" y="10231"/>
                    <a:pt x="8269" y="10254"/>
                    <a:pt x="7984" y="10254"/>
                  </a:cubicBezTo>
                  <a:cubicBezTo>
                    <a:pt x="7934" y="10254"/>
                    <a:pt x="7883" y="10253"/>
                    <a:pt x="7832" y="10252"/>
                  </a:cubicBezTo>
                  <a:cubicBezTo>
                    <a:pt x="7505" y="10243"/>
                    <a:pt x="7178" y="10207"/>
                    <a:pt x="6849" y="10201"/>
                  </a:cubicBezTo>
                  <a:cubicBezTo>
                    <a:pt x="7141" y="10047"/>
                    <a:pt x="7458" y="9956"/>
                    <a:pt x="7779" y="9883"/>
                  </a:cubicBezTo>
                  <a:cubicBezTo>
                    <a:pt x="8065" y="9818"/>
                    <a:pt x="8357" y="9779"/>
                    <a:pt x="8651" y="9779"/>
                  </a:cubicBezTo>
                  <a:close/>
                  <a:moveTo>
                    <a:pt x="6412" y="9101"/>
                  </a:moveTo>
                  <a:cubicBezTo>
                    <a:pt x="6419" y="9101"/>
                    <a:pt x="6426" y="9102"/>
                    <a:pt x="6433" y="9103"/>
                  </a:cubicBezTo>
                  <a:cubicBezTo>
                    <a:pt x="6509" y="9121"/>
                    <a:pt x="6505" y="9234"/>
                    <a:pt x="6498" y="9300"/>
                  </a:cubicBezTo>
                  <a:cubicBezTo>
                    <a:pt x="6467" y="9634"/>
                    <a:pt x="6396" y="9958"/>
                    <a:pt x="6232" y="10259"/>
                  </a:cubicBezTo>
                  <a:cubicBezTo>
                    <a:pt x="6229" y="9962"/>
                    <a:pt x="6195" y="9662"/>
                    <a:pt x="6268" y="9369"/>
                  </a:cubicBezTo>
                  <a:cubicBezTo>
                    <a:pt x="6278" y="9331"/>
                    <a:pt x="6287" y="9291"/>
                    <a:pt x="6304" y="9257"/>
                  </a:cubicBezTo>
                  <a:cubicBezTo>
                    <a:pt x="6334" y="9200"/>
                    <a:pt x="6344" y="9101"/>
                    <a:pt x="6412" y="9101"/>
                  </a:cubicBezTo>
                  <a:close/>
                  <a:moveTo>
                    <a:pt x="2880" y="10037"/>
                  </a:moveTo>
                  <a:cubicBezTo>
                    <a:pt x="3014" y="10037"/>
                    <a:pt x="3147" y="10066"/>
                    <a:pt x="3279" y="10105"/>
                  </a:cubicBezTo>
                  <a:cubicBezTo>
                    <a:pt x="3698" y="10230"/>
                    <a:pt x="4081" y="10434"/>
                    <a:pt x="4483" y="10659"/>
                  </a:cubicBezTo>
                  <a:cubicBezTo>
                    <a:pt x="4328" y="10701"/>
                    <a:pt x="4180" y="10717"/>
                    <a:pt x="4035" y="10717"/>
                  </a:cubicBezTo>
                  <a:cubicBezTo>
                    <a:pt x="3965" y="10717"/>
                    <a:pt x="3896" y="10713"/>
                    <a:pt x="3828" y="10708"/>
                  </a:cubicBezTo>
                  <a:cubicBezTo>
                    <a:pt x="3537" y="10682"/>
                    <a:pt x="3249" y="10637"/>
                    <a:pt x="2969" y="10548"/>
                  </a:cubicBezTo>
                  <a:cubicBezTo>
                    <a:pt x="2826" y="10501"/>
                    <a:pt x="2687" y="10444"/>
                    <a:pt x="2575" y="10341"/>
                  </a:cubicBezTo>
                  <a:cubicBezTo>
                    <a:pt x="2468" y="10240"/>
                    <a:pt x="2489" y="10120"/>
                    <a:pt x="2627" y="10075"/>
                  </a:cubicBezTo>
                  <a:cubicBezTo>
                    <a:pt x="2711" y="10048"/>
                    <a:pt x="2796" y="10037"/>
                    <a:pt x="2880" y="10037"/>
                  </a:cubicBezTo>
                  <a:close/>
                  <a:moveTo>
                    <a:pt x="5514" y="6603"/>
                  </a:moveTo>
                  <a:cubicBezTo>
                    <a:pt x="5609" y="6900"/>
                    <a:pt x="5699" y="7181"/>
                    <a:pt x="5794" y="7462"/>
                  </a:cubicBezTo>
                  <a:cubicBezTo>
                    <a:pt x="5848" y="7621"/>
                    <a:pt x="5901" y="7784"/>
                    <a:pt x="5989" y="7929"/>
                  </a:cubicBezTo>
                  <a:cubicBezTo>
                    <a:pt x="6027" y="7991"/>
                    <a:pt x="6000" y="8041"/>
                    <a:pt x="5977" y="8094"/>
                  </a:cubicBezTo>
                  <a:cubicBezTo>
                    <a:pt x="5669" y="8801"/>
                    <a:pt x="5407" y="9521"/>
                    <a:pt x="5214" y="10269"/>
                  </a:cubicBezTo>
                  <a:cubicBezTo>
                    <a:pt x="5133" y="10586"/>
                    <a:pt x="5061" y="10904"/>
                    <a:pt x="5009" y="11226"/>
                  </a:cubicBezTo>
                  <a:cubicBezTo>
                    <a:pt x="5004" y="11261"/>
                    <a:pt x="4991" y="11294"/>
                    <a:pt x="4974" y="11351"/>
                  </a:cubicBezTo>
                  <a:cubicBezTo>
                    <a:pt x="4878" y="10537"/>
                    <a:pt x="4761" y="9756"/>
                    <a:pt x="4608" y="8982"/>
                  </a:cubicBezTo>
                  <a:cubicBezTo>
                    <a:pt x="4591" y="8897"/>
                    <a:pt x="4604" y="8825"/>
                    <a:pt x="4654" y="8751"/>
                  </a:cubicBezTo>
                  <a:cubicBezTo>
                    <a:pt x="4839" y="8465"/>
                    <a:pt x="5028" y="8186"/>
                    <a:pt x="5183" y="7883"/>
                  </a:cubicBezTo>
                  <a:cubicBezTo>
                    <a:pt x="5411" y="7435"/>
                    <a:pt x="5483" y="7169"/>
                    <a:pt x="5514" y="6603"/>
                  </a:cubicBezTo>
                  <a:close/>
                  <a:moveTo>
                    <a:pt x="1741" y="0"/>
                  </a:moveTo>
                  <a:cubicBezTo>
                    <a:pt x="1690" y="0"/>
                    <a:pt x="1637" y="13"/>
                    <a:pt x="1583" y="42"/>
                  </a:cubicBezTo>
                  <a:cubicBezTo>
                    <a:pt x="1441" y="119"/>
                    <a:pt x="1411" y="252"/>
                    <a:pt x="1400" y="403"/>
                  </a:cubicBezTo>
                  <a:cubicBezTo>
                    <a:pt x="1375" y="751"/>
                    <a:pt x="1454" y="1075"/>
                    <a:pt x="1577" y="1396"/>
                  </a:cubicBezTo>
                  <a:cubicBezTo>
                    <a:pt x="1805" y="1987"/>
                    <a:pt x="2104" y="2543"/>
                    <a:pt x="2443" y="3077"/>
                  </a:cubicBezTo>
                  <a:cubicBezTo>
                    <a:pt x="2501" y="3167"/>
                    <a:pt x="2565" y="3254"/>
                    <a:pt x="2595" y="3375"/>
                  </a:cubicBezTo>
                  <a:cubicBezTo>
                    <a:pt x="2440" y="3254"/>
                    <a:pt x="2304" y="3141"/>
                    <a:pt x="2164" y="3034"/>
                  </a:cubicBezTo>
                  <a:cubicBezTo>
                    <a:pt x="1729" y="2711"/>
                    <a:pt x="1272" y="2436"/>
                    <a:pt x="745" y="2298"/>
                  </a:cubicBezTo>
                  <a:cubicBezTo>
                    <a:pt x="648" y="2273"/>
                    <a:pt x="550" y="2256"/>
                    <a:pt x="451" y="2256"/>
                  </a:cubicBezTo>
                  <a:cubicBezTo>
                    <a:pt x="381" y="2256"/>
                    <a:pt x="310" y="2264"/>
                    <a:pt x="240" y="2285"/>
                  </a:cubicBezTo>
                  <a:cubicBezTo>
                    <a:pt x="58" y="2341"/>
                    <a:pt x="1" y="2495"/>
                    <a:pt x="104" y="2657"/>
                  </a:cubicBezTo>
                  <a:cubicBezTo>
                    <a:pt x="154" y="2733"/>
                    <a:pt x="217" y="2797"/>
                    <a:pt x="289" y="2854"/>
                  </a:cubicBezTo>
                  <a:cubicBezTo>
                    <a:pt x="663" y="3155"/>
                    <a:pt x="1099" y="3339"/>
                    <a:pt x="1549" y="3495"/>
                  </a:cubicBezTo>
                  <a:cubicBezTo>
                    <a:pt x="1943" y="3631"/>
                    <a:pt x="2344" y="3743"/>
                    <a:pt x="2732" y="3899"/>
                  </a:cubicBezTo>
                  <a:cubicBezTo>
                    <a:pt x="2848" y="3947"/>
                    <a:pt x="2924" y="4016"/>
                    <a:pt x="2974" y="4136"/>
                  </a:cubicBezTo>
                  <a:cubicBezTo>
                    <a:pt x="3213" y="4709"/>
                    <a:pt x="3444" y="5287"/>
                    <a:pt x="3636" y="5878"/>
                  </a:cubicBezTo>
                  <a:cubicBezTo>
                    <a:pt x="3701" y="6073"/>
                    <a:pt x="3765" y="6269"/>
                    <a:pt x="3830" y="6466"/>
                  </a:cubicBezTo>
                  <a:cubicBezTo>
                    <a:pt x="3801" y="6463"/>
                    <a:pt x="3789" y="6451"/>
                    <a:pt x="3781" y="6438"/>
                  </a:cubicBezTo>
                  <a:cubicBezTo>
                    <a:pt x="3463" y="6023"/>
                    <a:pt x="3109" y="5640"/>
                    <a:pt x="2713" y="5296"/>
                  </a:cubicBezTo>
                  <a:cubicBezTo>
                    <a:pt x="2491" y="5104"/>
                    <a:pt x="2256" y="4929"/>
                    <a:pt x="1967" y="4847"/>
                  </a:cubicBezTo>
                  <a:cubicBezTo>
                    <a:pt x="1895" y="4827"/>
                    <a:pt x="1820" y="4809"/>
                    <a:pt x="1748" y="4809"/>
                  </a:cubicBezTo>
                  <a:cubicBezTo>
                    <a:pt x="1660" y="4809"/>
                    <a:pt x="1577" y="4836"/>
                    <a:pt x="1509" y="4923"/>
                  </a:cubicBezTo>
                  <a:cubicBezTo>
                    <a:pt x="1387" y="5075"/>
                    <a:pt x="1458" y="5231"/>
                    <a:pt x="1543" y="5375"/>
                  </a:cubicBezTo>
                  <a:cubicBezTo>
                    <a:pt x="1724" y="5686"/>
                    <a:pt x="1960" y="5951"/>
                    <a:pt x="2251" y="6165"/>
                  </a:cubicBezTo>
                  <a:cubicBezTo>
                    <a:pt x="2754" y="6534"/>
                    <a:pt x="3315" y="6795"/>
                    <a:pt x="3900" y="7009"/>
                  </a:cubicBezTo>
                  <a:cubicBezTo>
                    <a:pt x="3969" y="7033"/>
                    <a:pt x="4003" y="7069"/>
                    <a:pt x="4025" y="7145"/>
                  </a:cubicBezTo>
                  <a:cubicBezTo>
                    <a:pt x="4208" y="7800"/>
                    <a:pt x="4347" y="8467"/>
                    <a:pt x="4466" y="9138"/>
                  </a:cubicBezTo>
                  <a:cubicBezTo>
                    <a:pt x="4496" y="9310"/>
                    <a:pt x="4519" y="9483"/>
                    <a:pt x="4549" y="9685"/>
                  </a:cubicBezTo>
                  <a:cubicBezTo>
                    <a:pt x="4513" y="9654"/>
                    <a:pt x="4503" y="9647"/>
                    <a:pt x="4492" y="9634"/>
                  </a:cubicBezTo>
                  <a:cubicBezTo>
                    <a:pt x="4060" y="9125"/>
                    <a:pt x="3556" y="8692"/>
                    <a:pt x="3037" y="8276"/>
                  </a:cubicBezTo>
                  <a:cubicBezTo>
                    <a:pt x="2810" y="8093"/>
                    <a:pt x="2570" y="7922"/>
                    <a:pt x="2284" y="7836"/>
                  </a:cubicBezTo>
                  <a:cubicBezTo>
                    <a:pt x="2226" y="7819"/>
                    <a:pt x="2166" y="7804"/>
                    <a:pt x="2108" y="7804"/>
                  </a:cubicBezTo>
                  <a:cubicBezTo>
                    <a:pt x="2036" y="7804"/>
                    <a:pt x="1968" y="7826"/>
                    <a:pt x="1910" y="7893"/>
                  </a:cubicBezTo>
                  <a:cubicBezTo>
                    <a:pt x="1810" y="8011"/>
                    <a:pt x="1840" y="8147"/>
                    <a:pt x="1889" y="8273"/>
                  </a:cubicBezTo>
                  <a:cubicBezTo>
                    <a:pt x="1916" y="8342"/>
                    <a:pt x="1957" y="8408"/>
                    <a:pt x="2000" y="8467"/>
                  </a:cubicBezTo>
                  <a:cubicBezTo>
                    <a:pt x="2254" y="8817"/>
                    <a:pt x="2575" y="9098"/>
                    <a:pt x="2918" y="9354"/>
                  </a:cubicBezTo>
                  <a:cubicBezTo>
                    <a:pt x="3394" y="9711"/>
                    <a:pt x="3911" y="9978"/>
                    <a:pt x="4505" y="10077"/>
                  </a:cubicBezTo>
                  <a:cubicBezTo>
                    <a:pt x="4598" y="10093"/>
                    <a:pt x="4627" y="10137"/>
                    <a:pt x="4634" y="10222"/>
                  </a:cubicBezTo>
                  <a:cubicBezTo>
                    <a:pt x="4642" y="10330"/>
                    <a:pt x="4660" y="10441"/>
                    <a:pt x="4673" y="10550"/>
                  </a:cubicBezTo>
                  <a:cubicBezTo>
                    <a:pt x="4671" y="10550"/>
                    <a:pt x="4670" y="10550"/>
                    <a:pt x="4669" y="10550"/>
                  </a:cubicBezTo>
                  <a:cubicBezTo>
                    <a:pt x="4624" y="10550"/>
                    <a:pt x="4594" y="10522"/>
                    <a:pt x="4562" y="10505"/>
                  </a:cubicBezTo>
                  <a:cubicBezTo>
                    <a:pt x="4232" y="10328"/>
                    <a:pt x="3907" y="10143"/>
                    <a:pt x="3554" y="10012"/>
                  </a:cubicBezTo>
                  <a:cubicBezTo>
                    <a:pt x="3335" y="9931"/>
                    <a:pt x="3114" y="9859"/>
                    <a:pt x="2883" y="9859"/>
                  </a:cubicBezTo>
                  <a:cubicBezTo>
                    <a:pt x="2815" y="9859"/>
                    <a:pt x="2747" y="9865"/>
                    <a:pt x="2677" y="9879"/>
                  </a:cubicBezTo>
                  <a:cubicBezTo>
                    <a:pt x="2529" y="9910"/>
                    <a:pt x="2405" y="9976"/>
                    <a:pt x="2365" y="10133"/>
                  </a:cubicBezTo>
                  <a:cubicBezTo>
                    <a:pt x="2323" y="10283"/>
                    <a:pt x="2390" y="10401"/>
                    <a:pt x="2508" y="10494"/>
                  </a:cubicBezTo>
                  <a:cubicBezTo>
                    <a:pt x="2595" y="10564"/>
                    <a:pt x="2690" y="10622"/>
                    <a:pt x="2795" y="10657"/>
                  </a:cubicBezTo>
                  <a:cubicBezTo>
                    <a:pt x="3197" y="10797"/>
                    <a:pt x="3606" y="10891"/>
                    <a:pt x="4030" y="10891"/>
                  </a:cubicBezTo>
                  <a:cubicBezTo>
                    <a:pt x="4108" y="10891"/>
                    <a:pt x="4186" y="10888"/>
                    <a:pt x="4265" y="10881"/>
                  </a:cubicBezTo>
                  <a:cubicBezTo>
                    <a:pt x="4412" y="10868"/>
                    <a:pt x="4552" y="10831"/>
                    <a:pt x="4706" y="10801"/>
                  </a:cubicBezTo>
                  <a:cubicBezTo>
                    <a:pt x="4731" y="11044"/>
                    <a:pt x="4751" y="11284"/>
                    <a:pt x="4782" y="11523"/>
                  </a:cubicBezTo>
                  <a:cubicBezTo>
                    <a:pt x="4876" y="12287"/>
                    <a:pt x="4931" y="13057"/>
                    <a:pt x="4964" y="13827"/>
                  </a:cubicBezTo>
                  <a:cubicBezTo>
                    <a:pt x="5005" y="14765"/>
                    <a:pt x="5031" y="15702"/>
                    <a:pt x="5067" y="16638"/>
                  </a:cubicBezTo>
                  <a:cubicBezTo>
                    <a:pt x="5075" y="16872"/>
                    <a:pt x="5100" y="17104"/>
                    <a:pt x="5138" y="17333"/>
                  </a:cubicBezTo>
                  <a:cubicBezTo>
                    <a:pt x="5148" y="17401"/>
                    <a:pt x="5167" y="17477"/>
                    <a:pt x="5252" y="17477"/>
                  </a:cubicBezTo>
                  <a:cubicBezTo>
                    <a:pt x="5255" y="17477"/>
                    <a:pt x="5259" y="17477"/>
                    <a:pt x="5263" y="17477"/>
                  </a:cubicBezTo>
                  <a:cubicBezTo>
                    <a:pt x="5355" y="17470"/>
                    <a:pt x="5368" y="17395"/>
                    <a:pt x="5371" y="17319"/>
                  </a:cubicBezTo>
                  <a:cubicBezTo>
                    <a:pt x="5372" y="17280"/>
                    <a:pt x="5372" y="17240"/>
                    <a:pt x="5371" y="17202"/>
                  </a:cubicBezTo>
                  <a:cubicBezTo>
                    <a:pt x="5356" y="16916"/>
                    <a:pt x="5335" y="16634"/>
                    <a:pt x="5329" y="16349"/>
                  </a:cubicBezTo>
                  <a:cubicBezTo>
                    <a:pt x="5300" y="15051"/>
                    <a:pt x="5227" y="13755"/>
                    <a:pt x="5106" y="12465"/>
                  </a:cubicBezTo>
                  <a:cubicBezTo>
                    <a:pt x="5093" y="12333"/>
                    <a:pt x="5131" y="12237"/>
                    <a:pt x="5192" y="12135"/>
                  </a:cubicBezTo>
                  <a:cubicBezTo>
                    <a:pt x="5554" y="11528"/>
                    <a:pt x="6009" y="10990"/>
                    <a:pt x="6472" y="10458"/>
                  </a:cubicBezTo>
                  <a:cubicBezTo>
                    <a:pt x="6526" y="10394"/>
                    <a:pt x="6598" y="10385"/>
                    <a:pt x="6674" y="10381"/>
                  </a:cubicBezTo>
                  <a:cubicBezTo>
                    <a:pt x="6729" y="10378"/>
                    <a:pt x="6784" y="10377"/>
                    <a:pt x="6839" y="10377"/>
                  </a:cubicBezTo>
                  <a:cubicBezTo>
                    <a:pt x="7045" y="10377"/>
                    <a:pt x="7250" y="10392"/>
                    <a:pt x="7455" y="10409"/>
                  </a:cubicBezTo>
                  <a:cubicBezTo>
                    <a:pt x="7620" y="10424"/>
                    <a:pt x="7785" y="10432"/>
                    <a:pt x="7949" y="10432"/>
                  </a:cubicBezTo>
                  <a:cubicBezTo>
                    <a:pt x="8226" y="10432"/>
                    <a:pt x="8501" y="10409"/>
                    <a:pt x="8775" y="10352"/>
                  </a:cubicBezTo>
                  <a:cubicBezTo>
                    <a:pt x="8946" y="10319"/>
                    <a:pt x="9117" y="10276"/>
                    <a:pt x="9249" y="10150"/>
                  </a:cubicBezTo>
                  <a:cubicBezTo>
                    <a:pt x="9399" y="10007"/>
                    <a:pt x="9372" y="9819"/>
                    <a:pt x="9190" y="9718"/>
                  </a:cubicBezTo>
                  <a:cubicBezTo>
                    <a:pt x="9077" y="9657"/>
                    <a:pt x="8952" y="9634"/>
                    <a:pt x="8826" y="9625"/>
                  </a:cubicBezTo>
                  <a:cubicBezTo>
                    <a:pt x="8753" y="9621"/>
                    <a:pt x="8681" y="9619"/>
                    <a:pt x="8609" y="9619"/>
                  </a:cubicBezTo>
                  <a:cubicBezTo>
                    <a:pt x="8302" y="9619"/>
                    <a:pt x="7999" y="9658"/>
                    <a:pt x="7697" y="9728"/>
                  </a:cubicBezTo>
                  <a:cubicBezTo>
                    <a:pt x="7444" y="9789"/>
                    <a:pt x="7199" y="9867"/>
                    <a:pt x="6946" y="9964"/>
                  </a:cubicBezTo>
                  <a:cubicBezTo>
                    <a:pt x="7054" y="9748"/>
                    <a:pt x="7246" y="9668"/>
                    <a:pt x="7432" y="9576"/>
                  </a:cubicBezTo>
                  <a:cubicBezTo>
                    <a:pt x="7888" y="9353"/>
                    <a:pt x="8351" y="9139"/>
                    <a:pt x="8774" y="8852"/>
                  </a:cubicBezTo>
                  <a:cubicBezTo>
                    <a:pt x="8912" y="8759"/>
                    <a:pt x="9042" y="8653"/>
                    <a:pt x="9102" y="8488"/>
                  </a:cubicBezTo>
                  <a:cubicBezTo>
                    <a:pt x="9163" y="8321"/>
                    <a:pt x="9077" y="8186"/>
                    <a:pt x="8897" y="8173"/>
                  </a:cubicBezTo>
                  <a:cubicBezTo>
                    <a:pt x="8877" y="8172"/>
                    <a:pt x="8857" y="8171"/>
                    <a:pt x="8837" y="8171"/>
                  </a:cubicBezTo>
                  <a:cubicBezTo>
                    <a:pt x="8723" y="8171"/>
                    <a:pt x="8612" y="8192"/>
                    <a:pt x="8505" y="8237"/>
                  </a:cubicBezTo>
                  <a:cubicBezTo>
                    <a:pt x="8195" y="8371"/>
                    <a:pt x="7937" y="8579"/>
                    <a:pt x="7700" y="8814"/>
                  </a:cubicBezTo>
                  <a:cubicBezTo>
                    <a:pt x="7339" y="9168"/>
                    <a:pt x="7019" y="9562"/>
                    <a:pt x="6690" y="9948"/>
                  </a:cubicBezTo>
                  <a:cubicBezTo>
                    <a:pt x="6622" y="10028"/>
                    <a:pt x="6552" y="10107"/>
                    <a:pt x="6482" y="10187"/>
                  </a:cubicBezTo>
                  <a:cubicBezTo>
                    <a:pt x="6522" y="10041"/>
                    <a:pt x="6566" y="9903"/>
                    <a:pt x="6598" y="9761"/>
                  </a:cubicBezTo>
                  <a:cubicBezTo>
                    <a:pt x="6645" y="9546"/>
                    <a:pt x="6694" y="9330"/>
                    <a:pt x="6632" y="9108"/>
                  </a:cubicBezTo>
                  <a:cubicBezTo>
                    <a:pt x="6609" y="9023"/>
                    <a:pt x="6562" y="8951"/>
                    <a:pt x="6469" y="8939"/>
                  </a:cubicBezTo>
                  <a:cubicBezTo>
                    <a:pt x="6459" y="8937"/>
                    <a:pt x="6450" y="8936"/>
                    <a:pt x="6441" y="8936"/>
                  </a:cubicBezTo>
                  <a:cubicBezTo>
                    <a:pt x="6364" y="8936"/>
                    <a:pt x="6303" y="8983"/>
                    <a:pt x="6258" y="9046"/>
                  </a:cubicBezTo>
                  <a:cubicBezTo>
                    <a:pt x="6199" y="9125"/>
                    <a:pt x="6161" y="9217"/>
                    <a:pt x="6136" y="9313"/>
                  </a:cubicBezTo>
                  <a:cubicBezTo>
                    <a:pt x="6057" y="9631"/>
                    <a:pt x="6050" y="9953"/>
                    <a:pt x="6077" y="10277"/>
                  </a:cubicBezTo>
                  <a:cubicBezTo>
                    <a:pt x="6093" y="10472"/>
                    <a:pt x="6115" y="10660"/>
                    <a:pt x="5957" y="10831"/>
                  </a:cubicBezTo>
                  <a:cubicBezTo>
                    <a:pt x="5647" y="11166"/>
                    <a:pt x="5384" y="11538"/>
                    <a:pt x="5154" y="11932"/>
                  </a:cubicBezTo>
                  <a:cubicBezTo>
                    <a:pt x="5149" y="11941"/>
                    <a:pt x="5142" y="11953"/>
                    <a:pt x="5126" y="11953"/>
                  </a:cubicBezTo>
                  <a:cubicBezTo>
                    <a:pt x="5122" y="11953"/>
                    <a:pt x="5117" y="11953"/>
                    <a:pt x="5111" y="11950"/>
                  </a:cubicBezTo>
                  <a:cubicBezTo>
                    <a:pt x="5120" y="11860"/>
                    <a:pt x="5127" y="11764"/>
                    <a:pt x="5141" y="11671"/>
                  </a:cubicBezTo>
                  <a:cubicBezTo>
                    <a:pt x="5265" y="10835"/>
                    <a:pt x="5477" y="10019"/>
                    <a:pt x="5751" y="9218"/>
                  </a:cubicBezTo>
                  <a:cubicBezTo>
                    <a:pt x="5776" y="9148"/>
                    <a:pt x="5814" y="9093"/>
                    <a:pt x="5870" y="9046"/>
                  </a:cubicBezTo>
                  <a:cubicBezTo>
                    <a:pt x="6085" y="8864"/>
                    <a:pt x="6318" y="8713"/>
                    <a:pt x="6581" y="8603"/>
                  </a:cubicBezTo>
                  <a:cubicBezTo>
                    <a:pt x="6916" y="8465"/>
                    <a:pt x="7254" y="8336"/>
                    <a:pt x="7587" y="8193"/>
                  </a:cubicBezTo>
                  <a:cubicBezTo>
                    <a:pt x="7884" y="8068"/>
                    <a:pt x="8165" y="7918"/>
                    <a:pt x="8411" y="7707"/>
                  </a:cubicBezTo>
                  <a:cubicBezTo>
                    <a:pt x="8515" y="7620"/>
                    <a:pt x="8601" y="7516"/>
                    <a:pt x="8540" y="7369"/>
                  </a:cubicBezTo>
                  <a:cubicBezTo>
                    <a:pt x="8483" y="7225"/>
                    <a:pt x="8360" y="7182"/>
                    <a:pt x="8216" y="7174"/>
                  </a:cubicBezTo>
                  <a:cubicBezTo>
                    <a:pt x="8190" y="7172"/>
                    <a:pt x="8163" y="7171"/>
                    <a:pt x="8137" y="7171"/>
                  </a:cubicBezTo>
                  <a:cubicBezTo>
                    <a:pt x="7952" y="7171"/>
                    <a:pt x="7775" y="7214"/>
                    <a:pt x="7604" y="7284"/>
                  </a:cubicBezTo>
                  <a:cubicBezTo>
                    <a:pt x="7014" y="7526"/>
                    <a:pt x="6493" y="7865"/>
                    <a:pt x="6095" y="8379"/>
                  </a:cubicBezTo>
                  <a:cubicBezTo>
                    <a:pt x="6077" y="8331"/>
                    <a:pt x="6108" y="8299"/>
                    <a:pt x="6122" y="8265"/>
                  </a:cubicBezTo>
                  <a:cubicBezTo>
                    <a:pt x="6315" y="7803"/>
                    <a:pt x="6532" y="7349"/>
                    <a:pt x="6746" y="6894"/>
                  </a:cubicBezTo>
                  <a:cubicBezTo>
                    <a:pt x="6810" y="6758"/>
                    <a:pt x="6903" y="6678"/>
                    <a:pt x="7035" y="6620"/>
                  </a:cubicBezTo>
                  <a:cubicBezTo>
                    <a:pt x="7393" y="6470"/>
                    <a:pt x="7769" y="6381"/>
                    <a:pt x="8145" y="6295"/>
                  </a:cubicBezTo>
                  <a:cubicBezTo>
                    <a:pt x="8529" y="6208"/>
                    <a:pt x="8916" y="6133"/>
                    <a:pt x="9274" y="5961"/>
                  </a:cubicBezTo>
                  <a:cubicBezTo>
                    <a:pt x="9432" y="5885"/>
                    <a:pt x="9585" y="5803"/>
                    <a:pt x="9707" y="5676"/>
                  </a:cubicBezTo>
                  <a:cubicBezTo>
                    <a:pt x="9836" y="5540"/>
                    <a:pt x="9800" y="5376"/>
                    <a:pt x="9628" y="5304"/>
                  </a:cubicBezTo>
                  <a:cubicBezTo>
                    <a:pt x="9552" y="5272"/>
                    <a:pt x="9472" y="5264"/>
                    <a:pt x="9390" y="5264"/>
                  </a:cubicBezTo>
                  <a:cubicBezTo>
                    <a:pt x="9365" y="5264"/>
                    <a:pt x="9339" y="5265"/>
                    <a:pt x="9313" y="5266"/>
                  </a:cubicBezTo>
                  <a:cubicBezTo>
                    <a:pt x="8695" y="5294"/>
                    <a:pt x="8132" y="5489"/>
                    <a:pt x="7614" y="5822"/>
                  </a:cubicBezTo>
                  <a:cubicBezTo>
                    <a:pt x="7465" y="5919"/>
                    <a:pt x="7318" y="6018"/>
                    <a:pt x="7145" y="6133"/>
                  </a:cubicBezTo>
                  <a:cubicBezTo>
                    <a:pt x="7369" y="5726"/>
                    <a:pt x="7591" y="5352"/>
                    <a:pt x="7819" y="4982"/>
                  </a:cubicBezTo>
                  <a:cubicBezTo>
                    <a:pt x="7840" y="4947"/>
                    <a:pt x="7864" y="4938"/>
                    <a:pt x="7891" y="4938"/>
                  </a:cubicBezTo>
                  <a:cubicBezTo>
                    <a:pt x="7907" y="4938"/>
                    <a:pt x="7924" y="4942"/>
                    <a:pt x="7943" y="4945"/>
                  </a:cubicBezTo>
                  <a:cubicBezTo>
                    <a:pt x="8102" y="4973"/>
                    <a:pt x="8261" y="4989"/>
                    <a:pt x="8424" y="4990"/>
                  </a:cubicBezTo>
                  <a:cubicBezTo>
                    <a:pt x="8442" y="4991"/>
                    <a:pt x="8459" y="4991"/>
                    <a:pt x="8477" y="4991"/>
                  </a:cubicBezTo>
                  <a:cubicBezTo>
                    <a:pt x="8793" y="4991"/>
                    <a:pt x="9105" y="4966"/>
                    <a:pt x="9415" y="4916"/>
                  </a:cubicBezTo>
                  <a:cubicBezTo>
                    <a:pt x="9757" y="4859"/>
                    <a:pt x="10096" y="4780"/>
                    <a:pt x="10390" y="4578"/>
                  </a:cubicBezTo>
                  <a:cubicBezTo>
                    <a:pt x="10481" y="4515"/>
                    <a:pt x="10566" y="4441"/>
                    <a:pt x="10618" y="4338"/>
                  </a:cubicBezTo>
                  <a:cubicBezTo>
                    <a:pt x="10684" y="4186"/>
                    <a:pt x="10632" y="4040"/>
                    <a:pt x="10479" y="3977"/>
                  </a:cubicBezTo>
                  <a:cubicBezTo>
                    <a:pt x="10389" y="3940"/>
                    <a:pt x="10295" y="3923"/>
                    <a:pt x="10199" y="3923"/>
                  </a:cubicBezTo>
                  <a:cubicBezTo>
                    <a:pt x="10169" y="3923"/>
                    <a:pt x="10137" y="3925"/>
                    <a:pt x="10106" y="3928"/>
                  </a:cubicBezTo>
                  <a:cubicBezTo>
                    <a:pt x="9806" y="3958"/>
                    <a:pt x="9515" y="4031"/>
                    <a:pt x="9233" y="4127"/>
                  </a:cubicBezTo>
                  <a:cubicBezTo>
                    <a:pt x="9071" y="4180"/>
                    <a:pt x="8912" y="4239"/>
                    <a:pt x="8751" y="4297"/>
                  </a:cubicBezTo>
                  <a:cubicBezTo>
                    <a:pt x="8765" y="4266"/>
                    <a:pt x="8787" y="4249"/>
                    <a:pt x="8808" y="4232"/>
                  </a:cubicBezTo>
                  <a:cubicBezTo>
                    <a:pt x="9092" y="4006"/>
                    <a:pt x="9368" y="3765"/>
                    <a:pt x="9605" y="3489"/>
                  </a:cubicBezTo>
                  <a:cubicBezTo>
                    <a:pt x="9798" y="3269"/>
                    <a:pt x="9978" y="3039"/>
                    <a:pt x="10048" y="2744"/>
                  </a:cubicBezTo>
                  <a:cubicBezTo>
                    <a:pt x="10081" y="2602"/>
                    <a:pt x="10070" y="2464"/>
                    <a:pt x="9950" y="2378"/>
                  </a:cubicBezTo>
                  <a:cubicBezTo>
                    <a:pt x="9910" y="2350"/>
                    <a:pt x="9870" y="2339"/>
                    <a:pt x="9831" y="2339"/>
                  </a:cubicBezTo>
                  <a:cubicBezTo>
                    <a:pt x="9751" y="2339"/>
                    <a:pt x="9672" y="2387"/>
                    <a:pt x="9600" y="2436"/>
                  </a:cubicBezTo>
                  <a:cubicBezTo>
                    <a:pt x="9376" y="2582"/>
                    <a:pt x="9193" y="2778"/>
                    <a:pt x="9035" y="2991"/>
                  </a:cubicBezTo>
                  <a:cubicBezTo>
                    <a:pt x="8416" y="3825"/>
                    <a:pt x="7821" y="4675"/>
                    <a:pt x="7283" y="5567"/>
                  </a:cubicBezTo>
                  <a:cubicBezTo>
                    <a:pt x="7262" y="5600"/>
                    <a:pt x="7239" y="5633"/>
                    <a:pt x="7197" y="5693"/>
                  </a:cubicBezTo>
                  <a:cubicBezTo>
                    <a:pt x="7197" y="5416"/>
                    <a:pt x="7196" y="5170"/>
                    <a:pt x="7197" y="4926"/>
                  </a:cubicBezTo>
                  <a:cubicBezTo>
                    <a:pt x="7200" y="4345"/>
                    <a:pt x="7168" y="3768"/>
                    <a:pt x="7052" y="3196"/>
                  </a:cubicBezTo>
                  <a:cubicBezTo>
                    <a:pt x="7016" y="3015"/>
                    <a:pt x="6991" y="2829"/>
                    <a:pt x="6887" y="2668"/>
                  </a:cubicBezTo>
                  <a:cubicBezTo>
                    <a:pt x="6824" y="2571"/>
                    <a:pt x="6744" y="2522"/>
                    <a:pt x="6665" y="2522"/>
                  </a:cubicBezTo>
                  <a:cubicBezTo>
                    <a:pt x="6584" y="2522"/>
                    <a:pt x="6505" y="2573"/>
                    <a:pt x="6443" y="2672"/>
                  </a:cubicBezTo>
                  <a:cubicBezTo>
                    <a:pt x="6404" y="2733"/>
                    <a:pt x="6379" y="2800"/>
                    <a:pt x="6366" y="2869"/>
                  </a:cubicBezTo>
                  <a:cubicBezTo>
                    <a:pt x="6311" y="3155"/>
                    <a:pt x="6318" y="3446"/>
                    <a:pt x="6371" y="3729"/>
                  </a:cubicBezTo>
                  <a:cubicBezTo>
                    <a:pt x="6508" y="4459"/>
                    <a:pt x="6731" y="5165"/>
                    <a:pt x="7031" y="5843"/>
                  </a:cubicBezTo>
                  <a:cubicBezTo>
                    <a:pt x="7057" y="5906"/>
                    <a:pt x="7055" y="5951"/>
                    <a:pt x="7024" y="6007"/>
                  </a:cubicBezTo>
                  <a:cubicBezTo>
                    <a:pt x="6791" y="6407"/>
                    <a:pt x="6579" y="6817"/>
                    <a:pt x="6374" y="7231"/>
                  </a:cubicBezTo>
                  <a:cubicBezTo>
                    <a:pt x="6314" y="7353"/>
                    <a:pt x="6254" y="7476"/>
                    <a:pt x="6194" y="7604"/>
                  </a:cubicBezTo>
                  <a:cubicBezTo>
                    <a:pt x="6165" y="7571"/>
                    <a:pt x="6174" y="7542"/>
                    <a:pt x="6178" y="7519"/>
                  </a:cubicBezTo>
                  <a:cubicBezTo>
                    <a:pt x="6208" y="7266"/>
                    <a:pt x="6214" y="7007"/>
                    <a:pt x="6229" y="6752"/>
                  </a:cubicBezTo>
                  <a:cubicBezTo>
                    <a:pt x="6264" y="6200"/>
                    <a:pt x="6228" y="5656"/>
                    <a:pt x="6123" y="5115"/>
                  </a:cubicBezTo>
                  <a:cubicBezTo>
                    <a:pt x="6085" y="4912"/>
                    <a:pt x="6022" y="4717"/>
                    <a:pt x="5880" y="4558"/>
                  </a:cubicBezTo>
                  <a:cubicBezTo>
                    <a:pt x="5815" y="4486"/>
                    <a:pt x="5745" y="4450"/>
                    <a:pt x="5676" y="4450"/>
                  </a:cubicBezTo>
                  <a:cubicBezTo>
                    <a:pt x="5600" y="4450"/>
                    <a:pt x="5525" y="4493"/>
                    <a:pt x="5461" y="4579"/>
                  </a:cubicBezTo>
                  <a:cubicBezTo>
                    <a:pt x="5401" y="4659"/>
                    <a:pt x="5368" y="4752"/>
                    <a:pt x="5343" y="4847"/>
                  </a:cubicBezTo>
                  <a:cubicBezTo>
                    <a:pt x="5249" y="5233"/>
                    <a:pt x="5303" y="5614"/>
                    <a:pt x="5378" y="5997"/>
                  </a:cubicBezTo>
                  <a:cubicBezTo>
                    <a:pt x="5392" y="6066"/>
                    <a:pt x="5407" y="6134"/>
                    <a:pt x="5422" y="6205"/>
                  </a:cubicBezTo>
                  <a:cubicBezTo>
                    <a:pt x="5437" y="6269"/>
                    <a:pt x="5465" y="6331"/>
                    <a:pt x="5461" y="6414"/>
                  </a:cubicBezTo>
                  <a:cubicBezTo>
                    <a:pt x="5384" y="6318"/>
                    <a:pt x="5322" y="6272"/>
                    <a:pt x="5257" y="6272"/>
                  </a:cubicBezTo>
                  <a:cubicBezTo>
                    <a:pt x="5201" y="6272"/>
                    <a:pt x="5142" y="6306"/>
                    <a:pt x="5068" y="6371"/>
                  </a:cubicBezTo>
                  <a:cubicBezTo>
                    <a:pt x="4945" y="6478"/>
                    <a:pt x="4846" y="6606"/>
                    <a:pt x="4766" y="6747"/>
                  </a:cubicBezTo>
                  <a:cubicBezTo>
                    <a:pt x="4595" y="7053"/>
                    <a:pt x="4539" y="7390"/>
                    <a:pt x="4489" y="7731"/>
                  </a:cubicBezTo>
                  <a:cubicBezTo>
                    <a:pt x="4473" y="7846"/>
                    <a:pt x="4462" y="7962"/>
                    <a:pt x="4447" y="8078"/>
                  </a:cubicBezTo>
                  <a:cubicBezTo>
                    <a:pt x="4242" y="7316"/>
                    <a:pt x="4036" y="6559"/>
                    <a:pt x="3777" y="5819"/>
                  </a:cubicBezTo>
                  <a:cubicBezTo>
                    <a:pt x="3764" y="5783"/>
                    <a:pt x="3769" y="5755"/>
                    <a:pt x="3791" y="5720"/>
                  </a:cubicBezTo>
                  <a:cubicBezTo>
                    <a:pt x="3917" y="5517"/>
                    <a:pt x="4037" y="5306"/>
                    <a:pt x="4165" y="5102"/>
                  </a:cubicBezTo>
                  <a:cubicBezTo>
                    <a:pt x="4452" y="4645"/>
                    <a:pt x="4701" y="4172"/>
                    <a:pt x="4806" y="3636"/>
                  </a:cubicBezTo>
                  <a:cubicBezTo>
                    <a:pt x="4863" y="3342"/>
                    <a:pt x="4932" y="3047"/>
                    <a:pt x="4866" y="2745"/>
                  </a:cubicBezTo>
                  <a:cubicBezTo>
                    <a:pt x="4823" y="2551"/>
                    <a:pt x="4726" y="2391"/>
                    <a:pt x="4511" y="2346"/>
                  </a:cubicBezTo>
                  <a:cubicBezTo>
                    <a:pt x="4481" y="2340"/>
                    <a:pt x="4453" y="2337"/>
                    <a:pt x="4427" y="2337"/>
                  </a:cubicBezTo>
                  <a:cubicBezTo>
                    <a:pt x="4274" y="2337"/>
                    <a:pt x="4161" y="2429"/>
                    <a:pt x="4066" y="2552"/>
                  </a:cubicBezTo>
                  <a:cubicBezTo>
                    <a:pt x="3979" y="2665"/>
                    <a:pt x="3920" y="2794"/>
                    <a:pt x="3870" y="2929"/>
                  </a:cubicBezTo>
                  <a:cubicBezTo>
                    <a:pt x="3688" y="3409"/>
                    <a:pt x="3636" y="3914"/>
                    <a:pt x="3586" y="4421"/>
                  </a:cubicBezTo>
                  <a:cubicBezTo>
                    <a:pt x="3563" y="4664"/>
                    <a:pt x="3562" y="4907"/>
                    <a:pt x="3550" y="5152"/>
                  </a:cubicBezTo>
                  <a:cubicBezTo>
                    <a:pt x="3411" y="4768"/>
                    <a:pt x="3207" y="4410"/>
                    <a:pt x="3096" y="4018"/>
                  </a:cubicBezTo>
                  <a:cubicBezTo>
                    <a:pt x="3078" y="3964"/>
                    <a:pt x="3061" y="3918"/>
                    <a:pt x="3025" y="3871"/>
                  </a:cubicBezTo>
                  <a:cubicBezTo>
                    <a:pt x="2912" y="3726"/>
                    <a:pt x="2845" y="3568"/>
                    <a:pt x="2842" y="3375"/>
                  </a:cubicBezTo>
                  <a:cubicBezTo>
                    <a:pt x="2839" y="2869"/>
                    <a:pt x="2823" y="2363"/>
                    <a:pt x="2799" y="1857"/>
                  </a:cubicBezTo>
                  <a:cubicBezTo>
                    <a:pt x="2787" y="1577"/>
                    <a:pt x="2749" y="1299"/>
                    <a:pt x="2660" y="1032"/>
                  </a:cubicBezTo>
                  <a:cubicBezTo>
                    <a:pt x="2532" y="652"/>
                    <a:pt x="2329" y="324"/>
                    <a:pt x="1995" y="92"/>
                  </a:cubicBezTo>
                  <a:cubicBezTo>
                    <a:pt x="1916" y="38"/>
                    <a:pt x="1830" y="0"/>
                    <a:pt x="17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7" name="Google Shape;8297;p21"/>
            <p:cNvSpPr/>
            <p:nvPr/>
          </p:nvSpPr>
          <p:spPr>
            <a:xfrm rot="-1233726">
              <a:off x="6343805" y="2271853"/>
              <a:ext cx="307794" cy="116472"/>
            </a:xfrm>
            <a:custGeom>
              <a:avLst/>
              <a:gdLst/>
              <a:ahLst/>
              <a:cxnLst/>
              <a:rect l="l" t="t" r="r" b="b"/>
              <a:pathLst>
                <a:path w="6530" h="2471" extrusionOk="0">
                  <a:moveTo>
                    <a:pt x="108" y="1"/>
                  </a:moveTo>
                  <a:cubicBezTo>
                    <a:pt x="90" y="1"/>
                    <a:pt x="71" y="5"/>
                    <a:pt x="53" y="26"/>
                  </a:cubicBezTo>
                  <a:cubicBezTo>
                    <a:pt x="51" y="758"/>
                    <a:pt x="55" y="1497"/>
                    <a:pt x="1" y="2249"/>
                  </a:cubicBezTo>
                  <a:cubicBezTo>
                    <a:pt x="35" y="2254"/>
                    <a:pt x="55" y="2255"/>
                    <a:pt x="75" y="2255"/>
                  </a:cubicBezTo>
                  <a:cubicBezTo>
                    <a:pt x="1068" y="2295"/>
                    <a:pt x="2058" y="2334"/>
                    <a:pt x="3050" y="2374"/>
                  </a:cubicBezTo>
                  <a:cubicBezTo>
                    <a:pt x="3622" y="2397"/>
                    <a:pt x="4196" y="2421"/>
                    <a:pt x="4769" y="2436"/>
                  </a:cubicBezTo>
                  <a:cubicBezTo>
                    <a:pt x="5238" y="2447"/>
                    <a:pt x="5709" y="2471"/>
                    <a:pt x="6178" y="2471"/>
                  </a:cubicBezTo>
                  <a:cubicBezTo>
                    <a:pt x="6227" y="2471"/>
                    <a:pt x="6275" y="2471"/>
                    <a:pt x="6323" y="2470"/>
                  </a:cubicBezTo>
                  <a:cubicBezTo>
                    <a:pt x="6402" y="2469"/>
                    <a:pt x="6433" y="2443"/>
                    <a:pt x="6438" y="2361"/>
                  </a:cubicBezTo>
                  <a:cubicBezTo>
                    <a:pt x="6468" y="1669"/>
                    <a:pt x="6529" y="979"/>
                    <a:pt x="6508" y="285"/>
                  </a:cubicBezTo>
                  <a:cubicBezTo>
                    <a:pt x="6508" y="255"/>
                    <a:pt x="6518" y="224"/>
                    <a:pt x="6484" y="191"/>
                  </a:cubicBezTo>
                  <a:lnTo>
                    <a:pt x="6396" y="191"/>
                  </a:lnTo>
                  <a:cubicBezTo>
                    <a:pt x="6281" y="192"/>
                    <a:pt x="6166" y="192"/>
                    <a:pt x="6051" y="192"/>
                  </a:cubicBezTo>
                  <a:cubicBezTo>
                    <a:pt x="5446" y="192"/>
                    <a:pt x="4842" y="178"/>
                    <a:pt x="4237" y="163"/>
                  </a:cubicBezTo>
                  <a:cubicBezTo>
                    <a:pt x="3778" y="155"/>
                    <a:pt x="3320" y="139"/>
                    <a:pt x="2861" y="113"/>
                  </a:cubicBezTo>
                  <a:cubicBezTo>
                    <a:pt x="2029" y="67"/>
                    <a:pt x="1197" y="1"/>
                    <a:pt x="362" y="1"/>
                  </a:cubicBezTo>
                  <a:cubicBezTo>
                    <a:pt x="290" y="1"/>
                    <a:pt x="219" y="2"/>
                    <a:pt x="147" y="3"/>
                  </a:cubicBezTo>
                  <a:cubicBezTo>
                    <a:pt x="135" y="3"/>
                    <a:pt x="121" y="1"/>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98" name="Google Shape;8298;p21"/>
          <p:cNvSpPr/>
          <p:nvPr/>
        </p:nvSpPr>
        <p:spPr>
          <a:xfrm>
            <a:off x="7684445" y="3442432"/>
            <a:ext cx="1151912" cy="1151868"/>
          </a:xfrm>
          <a:custGeom>
            <a:avLst/>
            <a:gdLst/>
            <a:ahLst/>
            <a:cxnLst/>
            <a:rect l="l" t="t" r="r" b="b"/>
            <a:pathLst>
              <a:path w="26229" h="26228" extrusionOk="0">
                <a:moveTo>
                  <a:pt x="13114" y="0"/>
                </a:moveTo>
                <a:cubicBezTo>
                  <a:pt x="9636" y="0"/>
                  <a:pt x="6301" y="1382"/>
                  <a:pt x="3841" y="3841"/>
                </a:cubicBezTo>
                <a:cubicBezTo>
                  <a:pt x="1383" y="6301"/>
                  <a:pt x="1" y="9635"/>
                  <a:pt x="1" y="13113"/>
                </a:cubicBezTo>
                <a:cubicBezTo>
                  <a:pt x="1" y="16591"/>
                  <a:pt x="1383" y="19927"/>
                  <a:pt x="3841" y="22387"/>
                </a:cubicBezTo>
                <a:cubicBezTo>
                  <a:pt x="6301" y="24845"/>
                  <a:pt x="9636" y="26227"/>
                  <a:pt x="13114" y="26227"/>
                </a:cubicBezTo>
                <a:cubicBezTo>
                  <a:pt x="16592" y="26227"/>
                  <a:pt x="19928" y="24845"/>
                  <a:pt x="22388" y="22387"/>
                </a:cubicBezTo>
                <a:cubicBezTo>
                  <a:pt x="24846" y="19927"/>
                  <a:pt x="26228" y="16591"/>
                  <a:pt x="26228" y="13113"/>
                </a:cubicBezTo>
                <a:cubicBezTo>
                  <a:pt x="26228" y="9635"/>
                  <a:pt x="24846" y="6301"/>
                  <a:pt x="22388" y="3841"/>
                </a:cubicBezTo>
                <a:cubicBezTo>
                  <a:pt x="19928" y="1382"/>
                  <a:pt x="16592" y="0"/>
                  <a:pt x="13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9" name="Google Shape;8299;p21"/>
          <p:cNvSpPr/>
          <p:nvPr/>
        </p:nvSpPr>
        <p:spPr>
          <a:xfrm>
            <a:off x="8037458" y="3742479"/>
            <a:ext cx="505930" cy="551779"/>
          </a:xfrm>
          <a:custGeom>
            <a:avLst/>
            <a:gdLst/>
            <a:ahLst/>
            <a:cxnLst/>
            <a:rect l="l" t="t" r="r" b="b"/>
            <a:pathLst>
              <a:path w="11520" h="12564" extrusionOk="0">
                <a:moveTo>
                  <a:pt x="1108" y="0"/>
                </a:moveTo>
                <a:cubicBezTo>
                  <a:pt x="1107" y="0"/>
                  <a:pt x="1106" y="0"/>
                  <a:pt x="1105" y="1"/>
                </a:cubicBezTo>
                <a:cubicBezTo>
                  <a:pt x="1085" y="1"/>
                  <a:pt x="1072" y="12"/>
                  <a:pt x="1069" y="34"/>
                </a:cubicBezTo>
                <a:cubicBezTo>
                  <a:pt x="1068" y="45"/>
                  <a:pt x="1063" y="56"/>
                  <a:pt x="1062" y="68"/>
                </a:cubicBezTo>
                <a:cubicBezTo>
                  <a:pt x="1049" y="157"/>
                  <a:pt x="1040" y="247"/>
                  <a:pt x="1026" y="335"/>
                </a:cubicBezTo>
                <a:cubicBezTo>
                  <a:pt x="992" y="542"/>
                  <a:pt x="940" y="745"/>
                  <a:pt x="840" y="929"/>
                </a:cubicBezTo>
                <a:cubicBezTo>
                  <a:pt x="676" y="1232"/>
                  <a:pt x="424" y="1398"/>
                  <a:pt x="76" y="1415"/>
                </a:cubicBezTo>
                <a:cubicBezTo>
                  <a:pt x="61" y="1415"/>
                  <a:pt x="51" y="1418"/>
                  <a:pt x="37" y="1423"/>
                </a:cubicBezTo>
                <a:cubicBezTo>
                  <a:pt x="11" y="1430"/>
                  <a:pt x="1" y="1447"/>
                  <a:pt x="1" y="1473"/>
                </a:cubicBezTo>
                <a:cubicBezTo>
                  <a:pt x="2" y="1497"/>
                  <a:pt x="22" y="1509"/>
                  <a:pt x="41" y="1512"/>
                </a:cubicBezTo>
                <a:cubicBezTo>
                  <a:pt x="47" y="1513"/>
                  <a:pt x="54" y="1513"/>
                  <a:pt x="60" y="1513"/>
                </a:cubicBezTo>
                <a:cubicBezTo>
                  <a:pt x="73" y="1513"/>
                  <a:pt x="87" y="1512"/>
                  <a:pt x="100" y="1512"/>
                </a:cubicBezTo>
                <a:cubicBezTo>
                  <a:pt x="374" y="1532"/>
                  <a:pt x="599" y="1646"/>
                  <a:pt x="761" y="1867"/>
                </a:cubicBezTo>
                <a:cubicBezTo>
                  <a:pt x="928" y="2098"/>
                  <a:pt x="992" y="2370"/>
                  <a:pt x="1036" y="2647"/>
                </a:cubicBezTo>
                <a:cubicBezTo>
                  <a:pt x="1049" y="2727"/>
                  <a:pt x="1060" y="2809"/>
                  <a:pt x="1070" y="2892"/>
                </a:cubicBezTo>
                <a:cubicBezTo>
                  <a:pt x="1075" y="2914"/>
                  <a:pt x="1085" y="2924"/>
                  <a:pt x="1105" y="2925"/>
                </a:cubicBezTo>
                <a:cubicBezTo>
                  <a:pt x="1126" y="2925"/>
                  <a:pt x="1139" y="2915"/>
                  <a:pt x="1142" y="2892"/>
                </a:cubicBezTo>
                <a:cubicBezTo>
                  <a:pt x="1148" y="2856"/>
                  <a:pt x="1155" y="2822"/>
                  <a:pt x="1158" y="2787"/>
                </a:cubicBezTo>
                <a:cubicBezTo>
                  <a:pt x="1181" y="2569"/>
                  <a:pt x="1222" y="2354"/>
                  <a:pt x="1304" y="2148"/>
                </a:cubicBezTo>
                <a:cubicBezTo>
                  <a:pt x="1456" y="1757"/>
                  <a:pt x="1724" y="1523"/>
                  <a:pt x="2160" y="1512"/>
                </a:cubicBezTo>
                <a:cubicBezTo>
                  <a:pt x="2191" y="1512"/>
                  <a:pt x="2203" y="1489"/>
                  <a:pt x="2200" y="1461"/>
                </a:cubicBezTo>
                <a:cubicBezTo>
                  <a:pt x="2196" y="1424"/>
                  <a:pt x="2164" y="1418"/>
                  <a:pt x="2136" y="1415"/>
                </a:cubicBezTo>
                <a:cubicBezTo>
                  <a:pt x="2126" y="1414"/>
                  <a:pt x="2116" y="1414"/>
                  <a:pt x="2107" y="1414"/>
                </a:cubicBezTo>
                <a:cubicBezTo>
                  <a:pt x="2099" y="1414"/>
                  <a:pt x="2091" y="1414"/>
                  <a:pt x="2084" y="1414"/>
                </a:cubicBezTo>
                <a:cubicBezTo>
                  <a:pt x="2072" y="1414"/>
                  <a:pt x="2061" y="1413"/>
                  <a:pt x="2051" y="1411"/>
                </a:cubicBezTo>
                <a:cubicBezTo>
                  <a:pt x="1746" y="1360"/>
                  <a:pt x="1515" y="1203"/>
                  <a:pt x="1371" y="928"/>
                </a:cubicBezTo>
                <a:cubicBezTo>
                  <a:pt x="1255" y="703"/>
                  <a:pt x="1201" y="462"/>
                  <a:pt x="1168" y="214"/>
                </a:cubicBezTo>
                <a:lnTo>
                  <a:pt x="1141" y="32"/>
                </a:lnTo>
                <a:cubicBezTo>
                  <a:pt x="1137" y="12"/>
                  <a:pt x="1126" y="0"/>
                  <a:pt x="1108" y="0"/>
                </a:cubicBezTo>
                <a:close/>
                <a:moveTo>
                  <a:pt x="10427" y="8173"/>
                </a:moveTo>
                <a:cubicBezTo>
                  <a:pt x="10425" y="8173"/>
                  <a:pt x="10424" y="8173"/>
                  <a:pt x="10422" y="8173"/>
                </a:cubicBezTo>
                <a:cubicBezTo>
                  <a:pt x="10402" y="8173"/>
                  <a:pt x="10389" y="8183"/>
                  <a:pt x="10386" y="8205"/>
                </a:cubicBezTo>
                <a:cubicBezTo>
                  <a:pt x="10383" y="8216"/>
                  <a:pt x="10379" y="8228"/>
                  <a:pt x="10379" y="8239"/>
                </a:cubicBezTo>
                <a:cubicBezTo>
                  <a:pt x="10366" y="8328"/>
                  <a:pt x="10356" y="8418"/>
                  <a:pt x="10343" y="8506"/>
                </a:cubicBezTo>
                <a:cubicBezTo>
                  <a:pt x="10308" y="8714"/>
                  <a:pt x="10257" y="8916"/>
                  <a:pt x="10156" y="9101"/>
                </a:cubicBezTo>
                <a:cubicBezTo>
                  <a:pt x="9993" y="9403"/>
                  <a:pt x="9741" y="9570"/>
                  <a:pt x="9392" y="9587"/>
                </a:cubicBezTo>
                <a:cubicBezTo>
                  <a:pt x="9378" y="9587"/>
                  <a:pt x="9368" y="9590"/>
                  <a:pt x="9352" y="9594"/>
                </a:cubicBezTo>
                <a:cubicBezTo>
                  <a:pt x="9328" y="9601"/>
                  <a:pt x="9316" y="9618"/>
                  <a:pt x="9316" y="9644"/>
                </a:cubicBezTo>
                <a:cubicBezTo>
                  <a:pt x="9319" y="9669"/>
                  <a:pt x="9339" y="9680"/>
                  <a:pt x="9358" y="9683"/>
                </a:cubicBezTo>
                <a:cubicBezTo>
                  <a:pt x="9364" y="9684"/>
                  <a:pt x="9370" y="9685"/>
                  <a:pt x="9377" y="9685"/>
                </a:cubicBezTo>
                <a:cubicBezTo>
                  <a:pt x="9389" y="9685"/>
                  <a:pt x="9402" y="9683"/>
                  <a:pt x="9415" y="9683"/>
                </a:cubicBezTo>
                <a:cubicBezTo>
                  <a:pt x="9688" y="9707"/>
                  <a:pt x="9913" y="9819"/>
                  <a:pt x="10073" y="10041"/>
                </a:cubicBezTo>
                <a:cubicBezTo>
                  <a:pt x="10242" y="10272"/>
                  <a:pt x="10304" y="10546"/>
                  <a:pt x="10350" y="10821"/>
                </a:cubicBezTo>
                <a:cubicBezTo>
                  <a:pt x="10361" y="10901"/>
                  <a:pt x="10373" y="10985"/>
                  <a:pt x="10383" y="11066"/>
                </a:cubicBezTo>
                <a:cubicBezTo>
                  <a:pt x="10387" y="11088"/>
                  <a:pt x="10397" y="11099"/>
                  <a:pt x="10417" y="11101"/>
                </a:cubicBezTo>
                <a:cubicBezTo>
                  <a:pt x="10439" y="11101"/>
                  <a:pt x="10452" y="11089"/>
                  <a:pt x="10455" y="11066"/>
                </a:cubicBezTo>
                <a:cubicBezTo>
                  <a:pt x="10460" y="11030"/>
                  <a:pt x="10467" y="10997"/>
                  <a:pt x="10470" y="10963"/>
                </a:cubicBezTo>
                <a:cubicBezTo>
                  <a:pt x="10495" y="10744"/>
                  <a:pt x="10535" y="10529"/>
                  <a:pt x="10617" y="10322"/>
                </a:cubicBezTo>
                <a:cubicBezTo>
                  <a:pt x="10769" y="9932"/>
                  <a:pt x="11037" y="9697"/>
                  <a:pt x="11472" y="9687"/>
                </a:cubicBezTo>
                <a:cubicBezTo>
                  <a:pt x="11508" y="9683"/>
                  <a:pt x="11520" y="9661"/>
                  <a:pt x="11515" y="9633"/>
                </a:cubicBezTo>
                <a:cubicBezTo>
                  <a:pt x="11513" y="9595"/>
                  <a:pt x="11480" y="9590"/>
                  <a:pt x="11451" y="9587"/>
                </a:cubicBezTo>
                <a:cubicBezTo>
                  <a:pt x="11441" y="9585"/>
                  <a:pt x="11432" y="9585"/>
                  <a:pt x="11422" y="9585"/>
                </a:cubicBezTo>
                <a:cubicBezTo>
                  <a:pt x="11415" y="9585"/>
                  <a:pt x="11407" y="9585"/>
                  <a:pt x="11400" y="9585"/>
                </a:cubicBezTo>
                <a:cubicBezTo>
                  <a:pt x="11388" y="9585"/>
                  <a:pt x="11377" y="9585"/>
                  <a:pt x="11366" y="9583"/>
                </a:cubicBezTo>
                <a:cubicBezTo>
                  <a:pt x="11062" y="9531"/>
                  <a:pt x="10832" y="9375"/>
                  <a:pt x="10688" y="9099"/>
                </a:cubicBezTo>
                <a:cubicBezTo>
                  <a:pt x="10571" y="8876"/>
                  <a:pt x="10518" y="8634"/>
                  <a:pt x="10483" y="8385"/>
                </a:cubicBezTo>
                <a:lnTo>
                  <a:pt x="10457" y="8203"/>
                </a:lnTo>
                <a:cubicBezTo>
                  <a:pt x="10454" y="8184"/>
                  <a:pt x="10443" y="8173"/>
                  <a:pt x="10427" y="8173"/>
                </a:cubicBezTo>
                <a:close/>
                <a:moveTo>
                  <a:pt x="8405" y="10195"/>
                </a:moveTo>
                <a:cubicBezTo>
                  <a:pt x="8393" y="10195"/>
                  <a:pt x="8386" y="10200"/>
                  <a:pt x="8383" y="10213"/>
                </a:cubicBezTo>
                <a:lnTo>
                  <a:pt x="8379" y="10235"/>
                </a:lnTo>
                <a:cubicBezTo>
                  <a:pt x="8372" y="10291"/>
                  <a:pt x="8366" y="10347"/>
                  <a:pt x="8357" y="10400"/>
                </a:cubicBezTo>
                <a:cubicBezTo>
                  <a:pt x="8336" y="10529"/>
                  <a:pt x="8303" y="10655"/>
                  <a:pt x="8243" y="10770"/>
                </a:cubicBezTo>
                <a:cubicBezTo>
                  <a:pt x="8142" y="10957"/>
                  <a:pt x="7985" y="11059"/>
                  <a:pt x="7770" y="11071"/>
                </a:cubicBezTo>
                <a:cubicBezTo>
                  <a:pt x="7759" y="11071"/>
                  <a:pt x="7752" y="11072"/>
                  <a:pt x="7745" y="11073"/>
                </a:cubicBezTo>
                <a:cubicBezTo>
                  <a:pt x="7729" y="11079"/>
                  <a:pt x="7724" y="11091"/>
                  <a:pt x="7724" y="11105"/>
                </a:cubicBezTo>
                <a:cubicBezTo>
                  <a:pt x="7724" y="11121"/>
                  <a:pt x="7738" y="11126"/>
                  <a:pt x="7749" y="11129"/>
                </a:cubicBezTo>
                <a:cubicBezTo>
                  <a:pt x="7753" y="11130"/>
                  <a:pt x="7756" y="11130"/>
                  <a:pt x="7760" y="11130"/>
                </a:cubicBezTo>
                <a:cubicBezTo>
                  <a:pt x="7768" y="11130"/>
                  <a:pt x="7777" y="11129"/>
                  <a:pt x="7785" y="11129"/>
                </a:cubicBezTo>
                <a:cubicBezTo>
                  <a:pt x="7953" y="11144"/>
                  <a:pt x="8093" y="11214"/>
                  <a:pt x="8192" y="11352"/>
                </a:cubicBezTo>
                <a:cubicBezTo>
                  <a:pt x="8296" y="11495"/>
                  <a:pt x="8336" y="11663"/>
                  <a:pt x="8362" y="11833"/>
                </a:cubicBezTo>
                <a:cubicBezTo>
                  <a:pt x="8369" y="11883"/>
                  <a:pt x="8376" y="11934"/>
                  <a:pt x="8383" y="11985"/>
                </a:cubicBezTo>
                <a:cubicBezTo>
                  <a:pt x="8386" y="11998"/>
                  <a:pt x="8393" y="12005"/>
                  <a:pt x="8405" y="12007"/>
                </a:cubicBezTo>
                <a:cubicBezTo>
                  <a:pt x="8419" y="12007"/>
                  <a:pt x="8426" y="12000"/>
                  <a:pt x="8429" y="11985"/>
                </a:cubicBezTo>
                <a:lnTo>
                  <a:pt x="8439" y="11921"/>
                </a:lnTo>
                <a:cubicBezTo>
                  <a:pt x="8453" y="11784"/>
                  <a:pt x="8479" y="11653"/>
                  <a:pt x="8529" y="11525"/>
                </a:cubicBezTo>
                <a:cubicBezTo>
                  <a:pt x="8624" y="11283"/>
                  <a:pt x="8790" y="11138"/>
                  <a:pt x="9060" y="11131"/>
                </a:cubicBezTo>
                <a:cubicBezTo>
                  <a:pt x="9078" y="11131"/>
                  <a:pt x="9086" y="11116"/>
                  <a:pt x="9084" y="11099"/>
                </a:cubicBezTo>
                <a:cubicBezTo>
                  <a:pt x="9078" y="11073"/>
                  <a:pt x="9060" y="11072"/>
                  <a:pt x="9041" y="11071"/>
                </a:cubicBezTo>
                <a:cubicBezTo>
                  <a:pt x="9037" y="11070"/>
                  <a:pt x="9033" y="11070"/>
                  <a:pt x="9029" y="11070"/>
                </a:cubicBezTo>
                <a:cubicBezTo>
                  <a:pt x="9022" y="11070"/>
                  <a:pt x="9015" y="11070"/>
                  <a:pt x="9008" y="11070"/>
                </a:cubicBezTo>
                <a:cubicBezTo>
                  <a:pt x="9002" y="11070"/>
                  <a:pt x="8995" y="11070"/>
                  <a:pt x="8989" y="11069"/>
                </a:cubicBezTo>
                <a:cubicBezTo>
                  <a:pt x="8802" y="11036"/>
                  <a:pt x="8658" y="10940"/>
                  <a:pt x="8568" y="10770"/>
                </a:cubicBezTo>
                <a:cubicBezTo>
                  <a:pt x="8496" y="10632"/>
                  <a:pt x="8462" y="10481"/>
                  <a:pt x="8443" y="10327"/>
                </a:cubicBezTo>
                <a:lnTo>
                  <a:pt x="8426" y="10213"/>
                </a:lnTo>
                <a:cubicBezTo>
                  <a:pt x="8425" y="10202"/>
                  <a:pt x="8416" y="10195"/>
                  <a:pt x="8405" y="10195"/>
                </a:cubicBezTo>
                <a:close/>
                <a:moveTo>
                  <a:pt x="4808" y="501"/>
                </a:moveTo>
                <a:cubicBezTo>
                  <a:pt x="4726" y="504"/>
                  <a:pt x="4672" y="547"/>
                  <a:pt x="4662" y="634"/>
                </a:cubicBezTo>
                <a:cubicBezTo>
                  <a:pt x="4656" y="683"/>
                  <a:pt x="4636" y="727"/>
                  <a:pt x="4629" y="776"/>
                </a:cubicBezTo>
                <a:cubicBezTo>
                  <a:pt x="4580" y="1142"/>
                  <a:pt x="4541" y="1510"/>
                  <a:pt x="4481" y="1876"/>
                </a:cubicBezTo>
                <a:cubicBezTo>
                  <a:pt x="4340" y="2730"/>
                  <a:pt x="4125" y="3564"/>
                  <a:pt x="3714" y="4331"/>
                </a:cubicBezTo>
                <a:cubicBezTo>
                  <a:pt x="3042" y="5580"/>
                  <a:pt x="1999" y="6267"/>
                  <a:pt x="569" y="6333"/>
                </a:cubicBezTo>
                <a:cubicBezTo>
                  <a:pt x="513" y="6334"/>
                  <a:pt x="463" y="6347"/>
                  <a:pt x="410" y="6361"/>
                </a:cubicBezTo>
                <a:cubicBezTo>
                  <a:pt x="302" y="6390"/>
                  <a:pt x="260" y="6465"/>
                  <a:pt x="265" y="6563"/>
                </a:cubicBezTo>
                <a:cubicBezTo>
                  <a:pt x="268" y="6665"/>
                  <a:pt x="354" y="6707"/>
                  <a:pt x="437" y="6725"/>
                </a:cubicBezTo>
                <a:cubicBezTo>
                  <a:pt x="465" y="6731"/>
                  <a:pt x="495" y="6733"/>
                  <a:pt x="525" y="6733"/>
                </a:cubicBezTo>
                <a:cubicBezTo>
                  <a:pt x="574" y="6733"/>
                  <a:pt x="624" y="6728"/>
                  <a:pt x="673" y="6728"/>
                </a:cubicBezTo>
                <a:cubicBezTo>
                  <a:pt x="1793" y="6821"/>
                  <a:pt x="2719" y="7292"/>
                  <a:pt x="3383" y="8203"/>
                </a:cubicBezTo>
                <a:cubicBezTo>
                  <a:pt x="4074" y="9157"/>
                  <a:pt x="4336" y="10276"/>
                  <a:pt x="4517" y="11416"/>
                </a:cubicBezTo>
                <a:cubicBezTo>
                  <a:pt x="4570" y="11752"/>
                  <a:pt x="4616" y="12088"/>
                  <a:pt x="4660" y="12425"/>
                </a:cubicBezTo>
                <a:cubicBezTo>
                  <a:pt x="4670" y="12513"/>
                  <a:pt x="4719" y="12561"/>
                  <a:pt x="4802" y="12563"/>
                </a:cubicBezTo>
                <a:cubicBezTo>
                  <a:pt x="4806" y="12563"/>
                  <a:pt x="4809" y="12563"/>
                  <a:pt x="4813" y="12563"/>
                </a:cubicBezTo>
                <a:cubicBezTo>
                  <a:pt x="4895" y="12563"/>
                  <a:pt x="4946" y="12515"/>
                  <a:pt x="4957" y="12421"/>
                </a:cubicBezTo>
                <a:cubicBezTo>
                  <a:pt x="4977" y="12278"/>
                  <a:pt x="5010" y="12137"/>
                  <a:pt x="5026" y="11991"/>
                </a:cubicBezTo>
                <a:cubicBezTo>
                  <a:pt x="5125" y="11091"/>
                  <a:pt x="5291" y="10203"/>
                  <a:pt x="5622" y="9356"/>
                </a:cubicBezTo>
                <a:cubicBezTo>
                  <a:pt x="6251" y="7750"/>
                  <a:pt x="7358" y="6780"/>
                  <a:pt x="9150" y="6734"/>
                </a:cubicBezTo>
                <a:cubicBezTo>
                  <a:pt x="9285" y="6730"/>
                  <a:pt x="9329" y="6641"/>
                  <a:pt x="9315" y="6525"/>
                </a:cubicBezTo>
                <a:cubicBezTo>
                  <a:pt x="9298" y="6367"/>
                  <a:pt x="9167" y="6348"/>
                  <a:pt x="9048" y="6334"/>
                </a:cubicBezTo>
                <a:cubicBezTo>
                  <a:pt x="9018" y="6331"/>
                  <a:pt x="8988" y="6330"/>
                  <a:pt x="8958" y="6330"/>
                </a:cubicBezTo>
                <a:cubicBezTo>
                  <a:pt x="8911" y="6330"/>
                  <a:pt x="8864" y="6332"/>
                  <a:pt x="8818" y="6332"/>
                </a:cubicBezTo>
                <a:cubicBezTo>
                  <a:pt x="8779" y="6332"/>
                  <a:pt x="8741" y="6330"/>
                  <a:pt x="8703" y="6324"/>
                </a:cubicBezTo>
                <a:cubicBezTo>
                  <a:pt x="7448" y="6110"/>
                  <a:pt x="6496" y="5467"/>
                  <a:pt x="5904" y="4327"/>
                </a:cubicBezTo>
                <a:cubicBezTo>
                  <a:pt x="5424" y="3404"/>
                  <a:pt x="5202" y="2408"/>
                  <a:pt x="5064" y="1387"/>
                </a:cubicBezTo>
                <a:cubicBezTo>
                  <a:pt x="5030" y="1134"/>
                  <a:pt x="4991" y="884"/>
                  <a:pt x="4957" y="630"/>
                </a:cubicBezTo>
                <a:cubicBezTo>
                  <a:pt x="4944" y="541"/>
                  <a:pt x="4889" y="501"/>
                  <a:pt x="4808" y="5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00" name="Google Shape;8300;p21"/>
          <p:cNvGrpSpPr/>
          <p:nvPr/>
        </p:nvGrpSpPr>
        <p:grpSpPr>
          <a:xfrm rot="-1799983">
            <a:off x="6112566" y="4636304"/>
            <a:ext cx="3676261" cy="242453"/>
            <a:chOff x="4006706" y="264806"/>
            <a:chExt cx="3553286" cy="234342"/>
          </a:xfrm>
        </p:grpSpPr>
        <p:sp>
          <p:nvSpPr>
            <p:cNvPr id="8301" name="Google Shape;8301;p21"/>
            <p:cNvSpPr/>
            <p:nvPr/>
          </p:nvSpPr>
          <p:spPr>
            <a:xfrm>
              <a:off x="4006706" y="264806"/>
              <a:ext cx="3553286" cy="234342"/>
            </a:xfrm>
            <a:custGeom>
              <a:avLst/>
              <a:gdLst/>
              <a:ahLst/>
              <a:cxnLst/>
              <a:rect l="l" t="t" r="r" b="b"/>
              <a:pathLst>
                <a:path w="60075" h="3962" extrusionOk="0">
                  <a:moveTo>
                    <a:pt x="95" y="1"/>
                  </a:moveTo>
                  <a:cubicBezTo>
                    <a:pt x="42" y="1"/>
                    <a:pt x="1" y="44"/>
                    <a:pt x="1" y="96"/>
                  </a:cubicBezTo>
                  <a:lnTo>
                    <a:pt x="1" y="3866"/>
                  </a:lnTo>
                  <a:cubicBezTo>
                    <a:pt x="1" y="3917"/>
                    <a:pt x="44" y="3962"/>
                    <a:pt x="95" y="3962"/>
                  </a:cubicBezTo>
                  <a:lnTo>
                    <a:pt x="59979" y="3962"/>
                  </a:lnTo>
                  <a:cubicBezTo>
                    <a:pt x="60033" y="3962"/>
                    <a:pt x="60075" y="3917"/>
                    <a:pt x="60075" y="3866"/>
                  </a:cubicBezTo>
                  <a:lnTo>
                    <a:pt x="60075" y="96"/>
                  </a:lnTo>
                  <a:cubicBezTo>
                    <a:pt x="60075" y="44"/>
                    <a:pt x="60032" y="1"/>
                    <a:pt x="599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2" name="Google Shape;8302;p21"/>
            <p:cNvSpPr/>
            <p:nvPr/>
          </p:nvSpPr>
          <p:spPr>
            <a:xfrm>
              <a:off x="4170784" y="326793"/>
              <a:ext cx="3293569" cy="110310"/>
            </a:xfrm>
            <a:custGeom>
              <a:avLst/>
              <a:gdLst/>
              <a:ahLst/>
              <a:cxnLst/>
              <a:rect l="l" t="t" r="r" b="b"/>
              <a:pathLst>
                <a:path w="55684" h="1865" extrusionOk="0">
                  <a:moveTo>
                    <a:pt x="1378" y="1"/>
                  </a:moveTo>
                  <a:lnTo>
                    <a:pt x="834" y="342"/>
                  </a:lnTo>
                  <a:lnTo>
                    <a:pt x="224" y="143"/>
                  </a:lnTo>
                  <a:lnTo>
                    <a:pt x="376" y="771"/>
                  </a:lnTo>
                  <a:lnTo>
                    <a:pt x="1" y="1294"/>
                  </a:lnTo>
                  <a:lnTo>
                    <a:pt x="640" y="1340"/>
                  </a:lnTo>
                  <a:lnTo>
                    <a:pt x="1016" y="1863"/>
                  </a:lnTo>
                  <a:lnTo>
                    <a:pt x="1258" y="1267"/>
                  </a:lnTo>
                  <a:lnTo>
                    <a:pt x="1867" y="1066"/>
                  </a:lnTo>
                  <a:lnTo>
                    <a:pt x="1378" y="647"/>
                  </a:lnTo>
                  <a:lnTo>
                    <a:pt x="1378" y="1"/>
                  </a:lnTo>
                  <a:close/>
                  <a:moveTo>
                    <a:pt x="4367" y="1"/>
                  </a:moveTo>
                  <a:lnTo>
                    <a:pt x="3823" y="342"/>
                  </a:lnTo>
                  <a:lnTo>
                    <a:pt x="3213" y="143"/>
                  </a:lnTo>
                  <a:lnTo>
                    <a:pt x="3365" y="771"/>
                  </a:lnTo>
                  <a:lnTo>
                    <a:pt x="2990" y="1294"/>
                  </a:lnTo>
                  <a:lnTo>
                    <a:pt x="3629" y="1340"/>
                  </a:lnTo>
                  <a:lnTo>
                    <a:pt x="4005" y="1863"/>
                  </a:lnTo>
                  <a:lnTo>
                    <a:pt x="4247" y="1267"/>
                  </a:lnTo>
                  <a:lnTo>
                    <a:pt x="4856" y="1066"/>
                  </a:lnTo>
                  <a:lnTo>
                    <a:pt x="4367" y="647"/>
                  </a:lnTo>
                  <a:lnTo>
                    <a:pt x="4367" y="1"/>
                  </a:lnTo>
                  <a:close/>
                  <a:moveTo>
                    <a:pt x="7358" y="1"/>
                  </a:moveTo>
                  <a:lnTo>
                    <a:pt x="6813" y="342"/>
                  </a:lnTo>
                  <a:lnTo>
                    <a:pt x="6204" y="143"/>
                  </a:lnTo>
                  <a:lnTo>
                    <a:pt x="6356" y="771"/>
                  </a:lnTo>
                  <a:lnTo>
                    <a:pt x="5980" y="1294"/>
                  </a:lnTo>
                  <a:lnTo>
                    <a:pt x="6620" y="1340"/>
                  </a:lnTo>
                  <a:lnTo>
                    <a:pt x="6997" y="1863"/>
                  </a:lnTo>
                  <a:lnTo>
                    <a:pt x="7237" y="1267"/>
                  </a:lnTo>
                  <a:lnTo>
                    <a:pt x="7847" y="1066"/>
                  </a:lnTo>
                  <a:lnTo>
                    <a:pt x="7358" y="647"/>
                  </a:lnTo>
                  <a:lnTo>
                    <a:pt x="7358" y="1"/>
                  </a:lnTo>
                  <a:close/>
                  <a:moveTo>
                    <a:pt x="10347" y="1"/>
                  </a:moveTo>
                  <a:lnTo>
                    <a:pt x="9802" y="342"/>
                  </a:lnTo>
                  <a:lnTo>
                    <a:pt x="9193" y="143"/>
                  </a:lnTo>
                  <a:lnTo>
                    <a:pt x="9345" y="771"/>
                  </a:lnTo>
                  <a:lnTo>
                    <a:pt x="8969" y="1294"/>
                  </a:lnTo>
                  <a:lnTo>
                    <a:pt x="9609" y="1340"/>
                  </a:lnTo>
                  <a:lnTo>
                    <a:pt x="9986" y="1863"/>
                  </a:lnTo>
                  <a:lnTo>
                    <a:pt x="10226" y="1267"/>
                  </a:lnTo>
                  <a:lnTo>
                    <a:pt x="10836" y="1066"/>
                  </a:lnTo>
                  <a:lnTo>
                    <a:pt x="10347" y="647"/>
                  </a:lnTo>
                  <a:lnTo>
                    <a:pt x="10347" y="1"/>
                  </a:lnTo>
                  <a:close/>
                  <a:moveTo>
                    <a:pt x="13337" y="1"/>
                  </a:moveTo>
                  <a:lnTo>
                    <a:pt x="12792" y="342"/>
                  </a:lnTo>
                  <a:lnTo>
                    <a:pt x="12183" y="143"/>
                  </a:lnTo>
                  <a:lnTo>
                    <a:pt x="12337" y="771"/>
                  </a:lnTo>
                  <a:lnTo>
                    <a:pt x="11960" y="1294"/>
                  </a:lnTo>
                  <a:lnTo>
                    <a:pt x="12599" y="1340"/>
                  </a:lnTo>
                  <a:lnTo>
                    <a:pt x="12976" y="1863"/>
                  </a:lnTo>
                  <a:lnTo>
                    <a:pt x="13218" y="1267"/>
                  </a:lnTo>
                  <a:lnTo>
                    <a:pt x="13828" y="1066"/>
                  </a:lnTo>
                  <a:lnTo>
                    <a:pt x="13337" y="647"/>
                  </a:lnTo>
                  <a:lnTo>
                    <a:pt x="13337" y="1"/>
                  </a:lnTo>
                  <a:close/>
                  <a:moveTo>
                    <a:pt x="16326" y="1"/>
                  </a:moveTo>
                  <a:lnTo>
                    <a:pt x="15781" y="342"/>
                  </a:lnTo>
                  <a:lnTo>
                    <a:pt x="15172" y="143"/>
                  </a:lnTo>
                  <a:lnTo>
                    <a:pt x="15326" y="771"/>
                  </a:lnTo>
                  <a:lnTo>
                    <a:pt x="14949" y="1294"/>
                  </a:lnTo>
                  <a:lnTo>
                    <a:pt x="15588" y="1340"/>
                  </a:lnTo>
                  <a:lnTo>
                    <a:pt x="15965" y="1863"/>
                  </a:lnTo>
                  <a:lnTo>
                    <a:pt x="16207" y="1267"/>
                  </a:lnTo>
                  <a:lnTo>
                    <a:pt x="16817" y="1066"/>
                  </a:lnTo>
                  <a:lnTo>
                    <a:pt x="16326" y="647"/>
                  </a:lnTo>
                  <a:lnTo>
                    <a:pt x="16326" y="1"/>
                  </a:lnTo>
                  <a:close/>
                  <a:moveTo>
                    <a:pt x="19315" y="1"/>
                  </a:moveTo>
                  <a:lnTo>
                    <a:pt x="18770" y="342"/>
                  </a:lnTo>
                  <a:lnTo>
                    <a:pt x="18161" y="143"/>
                  </a:lnTo>
                  <a:lnTo>
                    <a:pt x="18315" y="771"/>
                  </a:lnTo>
                  <a:lnTo>
                    <a:pt x="17938" y="1294"/>
                  </a:lnTo>
                  <a:lnTo>
                    <a:pt x="18577" y="1340"/>
                  </a:lnTo>
                  <a:lnTo>
                    <a:pt x="18954" y="1863"/>
                  </a:lnTo>
                  <a:lnTo>
                    <a:pt x="19196" y="1267"/>
                  </a:lnTo>
                  <a:lnTo>
                    <a:pt x="19806" y="1066"/>
                  </a:lnTo>
                  <a:lnTo>
                    <a:pt x="19315" y="647"/>
                  </a:lnTo>
                  <a:lnTo>
                    <a:pt x="19315" y="1"/>
                  </a:lnTo>
                  <a:close/>
                  <a:moveTo>
                    <a:pt x="22307" y="1"/>
                  </a:moveTo>
                  <a:lnTo>
                    <a:pt x="21762" y="342"/>
                  </a:lnTo>
                  <a:lnTo>
                    <a:pt x="21153" y="143"/>
                  </a:lnTo>
                  <a:lnTo>
                    <a:pt x="21305" y="771"/>
                  </a:lnTo>
                  <a:lnTo>
                    <a:pt x="20928" y="1294"/>
                  </a:lnTo>
                  <a:lnTo>
                    <a:pt x="21569" y="1340"/>
                  </a:lnTo>
                  <a:lnTo>
                    <a:pt x="21944" y="1863"/>
                  </a:lnTo>
                  <a:lnTo>
                    <a:pt x="22187" y="1267"/>
                  </a:lnTo>
                  <a:lnTo>
                    <a:pt x="22796" y="1066"/>
                  </a:lnTo>
                  <a:lnTo>
                    <a:pt x="22307" y="647"/>
                  </a:lnTo>
                  <a:lnTo>
                    <a:pt x="22307" y="1"/>
                  </a:lnTo>
                  <a:close/>
                  <a:moveTo>
                    <a:pt x="25296" y="1"/>
                  </a:moveTo>
                  <a:lnTo>
                    <a:pt x="24751" y="342"/>
                  </a:lnTo>
                  <a:lnTo>
                    <a:pt x="24142" y="143"/>
                  </a:lnTo>
                  <a:lnTo>
                    <a:pt x="24294" y="771"/>
                  </a:lnTo>
                  <a:lnTo>
                    <a:pt x="23917" y="1294"/>
                  </a:lnTo>
                  <a:lnTo>
                    <a:pt x="24558" y="1340"/>
                  </a:lnTo>
                  <a:lnTo>
                    <a:pt x="24933" y="1863"/>
                  </a:lnTo>
                  <a:lnTo>
                    <a:pt x="25176" y="1267"/>
                  </a:lnTo>
                  <a:lnTo>
                    <a:pt x="25785" y="1066"/>
                  </a:lnTo>
                  <a:lnTo>
                    <a:pt x="25296" y="647"/>
                  </a:lnTo>
                  <a:lnTo>
                    <a:pt x="25296" y="1"/>
                  </a:lnTo>
                  <a:close/>
                  <a:moveTo>
                    <a:pt x="28287" y="1"/>
                  </a:moveTo>
                  <a:lnTo>
                    <a:pt x="27742" y="342"/>
                  </a:lnTo>
                  <a:lnTo>
                    <a:pt x="27133" y="143"/>
                  </a:lnTo>
                  <a:lnTo>
                    <a:pt x="27284" y="771"/>
                  </a:lnTo>
                  <a:lnTo>
                    <a:pt x="26909" y="1294"/>
                  </a:lnTo>
                  <a:lnTo>
                    <a:pt x="27548" y="1340"/>
                  </a:lnTo>
                  <a:lnTo>
                    <a:pt x="27924" y="1863"/>
                  </a:lnTo>
                  <a:lnTo>
                    <a:pt x="28166" y="1267"/>
                  </a:lnTo>
                  <a:lnTo>
                    <a:pt x="28775" y="1066"/>
                  </a:lnTo>
                  <a:lnTo>
                    <a:pt x="28287" y="647"/>
                  </a:lnTo>
                  <a:lnTo>
                    <a:pt x="28287" y="1"/>
                  </a:lnTo>
                  <a:close/>
                  <a:moveTo>
                    <a:pt x="31276" y="1"/>
                  </a:moveTo>
                  <a:lnTo>
                    <a:pt x="30731" y="342"/>
                  </a:lnTo>
                  <a:lnTo>
                    <a:pt x="30122" y="143"/>
                  </a:lnTo>
                  <a:lnTo>
                    <a:pt x="30273" y="771"/>
                  </a:lnTo>
                  <a:lnTo>
                    <a:pt x="29898" y="1294"/>
                  </a:lnTo>
                  <a:lnTo>
                    <a:pt x="30537" y="1340"/>
                  </a:lnTo>
                  <a:lnTo>
                    <a:pt x="30913" y="1863"/>
                  </a:lnTo>
                  <a:lnTo>
                    <a:pt x="31155" y="1267"/>
                  </a:lnTo>
                  <a:lnTo>
                    <a:pt x="31764" y="1066"/>
                  </a:lnTo>
                  <a:lnTo>
                    <a:pt x="31276" y="647"/>
                  </a:lnTo>
                  <a:lnTo>
                    <a:pt x="31276" y="1"/>
                  </a:lnTo>
                  <a:close/>
                  <a:moveTo>
                    <a:pt x="34266" y="1"/>
                  </a:moveTo>
                  <a:lnTo>
                    <a:pt x="33721" y="342"/>
                  </a:lnTo>
                  <a:lnTo>
                    <a:pt x="33112" y="143"/>
                  </a:lnTo>
                  <a:lnTo>
                    <a:pt x="33264" y="771"/>
                  </a:lnTo>
                  <a:lnTo>
                    <a:pt x="32888" y="1294"/>
                  </a:lnTo>
                  <a:lnTo>
                    <a:pt x="33528" y="1340"/>
                  </a:lnTo>
                  <a:lnTo>
                    <a:pt x="33905" y="1863"/>
                  </a:lnTo>
                  <a:lnTo>
                    <a:pt x="34146" y="1267"/>
                  </a:lnTo>
                  <a:lnTo>
                    <a:pt x="34755" y="1066"/>
                  </a:lnTo>
                  <a:lnTo>
                    <a:pt x="34266" y="647"/>
                  </a:lnTo>
                  <a:lnTo>
                    <a:pt x="34266" y="1"/>
                  </a:lnTo>
                  <a:close/>
                  <a:moveTo>
                    <a:pt x="37255" y="1"/>
                  </a:moveTo>
                  <a:lnTo>
                    <a:pt x="36710" y="342"/>
                  </a:lnTo>
                  <a:lnTo>
                    <a:pt x="36101" y="143"/>
                  </a:lnTo>
                  <a:lnTo>
                    <a:pt x="36253" y="771"/>
                  </a:lnTo>
                  <a:lnTo>
                    <a:pt x="35877" y="1294"/>
                  </a:lnTo>
                  <a:lnTo>
                    <a:pt x="36517" y="1340"/>
                  </a:lnTo>
                  <a:lnTo>
                    <a:pt x="36894" y="1863"/>
                  </a:lnTo>
                  <a:lnTo>
                    <a:pt x="37135" y="1267"/>
                  </a:lnTo>
                  <a:lnTo>
                    <a:pt x="37744" y="1066"/>
                  </a:lnTo>
                  <a:lnTo>
                    <a:pt x="37255" y="647"/>
                  </a:lnTo>
                  <a:lnTo>
                    <a:pt x="37255" y="1"/>
                  </a:lnTo>
                  <a:close/>
                  <a:moveTo>
                    <a:pt x="40245" y="1"/>
                  </a:moveTo>
                  <a:lnTo>
                    <a:pt x="39701" y="342"/>
                  </a:lnTo>
                  <a:lnTo>
                    <a:pt x="39091" y="143"/>
                  </a:lnTo>
                  <a:lnTo>
                    <a:pt x="39245" y="771"/>
                  </a:lnTo>
                  <a:lnTo>
                    <a:pt x="38868" y="1294"/>
                  </a:lnTo>
                  <a:lnTo>
                    <a:pt x="39507" y="1340"/>
                  </a:lnTo>
                  <a:lnTo>
                    <a:pt x="39884" y="1863"/>
                  </a:lnTo>
                  <a:lnTo>
                    <a:pt x="40126" y="1267"/>
                  </a:lnTo>
                  <a:lnTo>
                    <a:pt x="40736" y="1066"/>
                  </a:lnTo>
                  <a:lnTo>
                    <a:pt x="40245" y="647"/>
                  </a:lnTo>
                  <a:lnTo>
                    <a:pt x="40245" y="1"/>
                  </a:lnTo>
                  <a:close/>
                  <a:moveTo>
                    <a:pt x="43234" y="1"/>
                  </a:moveTo>
                  <a:lnTo>
                    <a:pt x="42690" y="342"/>
                  </a:lnTo>
                  <a:lnTo>
                    <a:pt x="42080" y="143"/>
                  </a:lnTo>
                  <a:lnTo>
                    <a:pt x="42234" y="771"/>
                  </a:lnTo>
                  <a:lnTo>
                    <a:pt x="41857" y="1294"/>
                  </a:lnTo>
                  <a:lnTo>
                    <a:pt x="42496" y="1340"/>
                  </a:lnTo>
                  <a:lnTo>
                    <a:pt x="42873" y="1863"/>
                  </a:lnTo>
                  <a:lnTo>
                    <a:pt x="43115" y="1267"/>
                  </a:lnTo>
                  <a:lnTo>
                    <a:pt x="43725" y="1066"/>
                  </a:lnTo>
                  <a:lnTo>
                    <a:pt x="43234" y="647"/>
                  </a:lnTo>
                  <a:lnTo>
                    <a:pt x="43234" y="1"/>
                  </a:lnTo>
                  <a:close/>
                  <a:moveTo>
                    <a:pt x="46226" y="1"/>
                  </a:moveTo>
                  <a:lnTo>
                    <a:pt x="45682" y="342"/>
                  </a:lnTo>
                  <a:lnTo>
                    <a:pt x="45072" y="143"/>
                  </a:lnTo>
                  <a:lnTo>
                    <a:pt x="45224" y="771"/>
                  </a:lnTo>
                  <a:lnTo>
                    <a:pt x="44847" y="1294"/>
                  </a:lnTo>
                  <a:lnTo>
                    <a:pt x="45488" y="1340"/>
                  </a:lnTo>
                  <a:lnTo>
                    <a:pt x="45864" y="1863"/>
                  </a:lnTo>
                  <a:lnTo>
                    <a:pt x="46106" y="1267"/>
                  </a:lnTo>
                  <a:lnTo>
                    <a:pt x="46715" y="1066"/>
                  </a:lnTo>
                  <a:lnTo>
                    <a:pt x="46226" y="647"/>
                  </a:lnTo>
                  <a:lnTo>
                    <a:pt x="46226" y="1"/>
                  </a:lnTo>
                  <a:close/>
                  <a:moveTo>
                    <a:pt x="49215" y="1"/>
                  </a:moveTo>
                  <a:lnTo>
                    <a:pt x="48671" y="342"/>
                  </a:lnTo>
                  <a:lnTo>
                    <a:pt x="48061" y="143"/>
                  </a:lnTo>
                  <a:lnTo>
                    <a:pt x="48213" y="771"/>
                  </a:lnTo>
                  <a:lnTo>
                    <a:pt x="47836" y="1294"/>
                  </a:lnTo>
                  <a:lnTo>
                    <a:pt x="48477" y="1340"/>
                  </a:lnTo>
                  <a:lnTo>
                    <a:pt x="48853" y="1863"/>
                  </a:lnTo>
                  <a:lnTo>
                    <a:pt x="49095" y="1267"/>
                  </a:lnTo>
                  <a:lnTo>
                    <a:pt x="49704" y="1066"/>
                  </a:lnTo>
                  <a:lnTo>
                    <a:pt x="49215" y="647"/>
                  </a:lnTo>
                  <a:lnTo>
                    <a:pt x="49215" y="1"/>
                  </a:lnTo>
                  <a:close/>
                  <a:moveTo>
                    <a:pt x="52206" y="1"/>
                  </a:moveTo>
                  <a:lnTo>
                    <a:pt x="51661" y="342"/>
                  </a:lnTo>
                  <a:lnTo>
                    <a:pt x="51052" y="143"/>
                  </a:lnTo>
                  <a:lnTo>
                    <a:pt x="51204" y="771"/>
                  </a:lnTo>
                  <a:lnTo>
                    <a:pt x="50828" y="1294"/>
                  </a:lnTo>
                  <a:lnTo>
                    <a:pt x="51467" y="1340"/>
                  </a:lnTo>
                  <a:lnTo>
                    <a:pt x="51843" y="1863"/>
                  </a:lnTo>
                  <a:lnTo>
                    <a:pt x="52085" y="1267"/>
                  </a:lnTo>
                  <a:lnTo>
                    <a:pt x="52695" y="1066"/>
                  </a:lnTo>
                  <a:lnTo>
                    <a:pt x="52206" y="647"/>
                  </a:lnTo>
                  <a:lnTo>
                    <a:pt x="52206" y="1"/>
                  </a:lnTo>
                  <a:close/>
                  <a:moveTo>
                    <a:pt x="55195" y="2"/>
                  </a:moveTo>
                  <a:lnTo>
                    <a:pt x="54650" y="344"/>
                  </a:lnTo>
                  <a:lnTo>
                    <a:pt x="54041" y="144"/>
                  </a:lnTo>
                  <a:lnTo>
                    <a:pt x="54193" y="772"/>
                  </a:lnTo>
                  <a:lnTo>
                    <a:pt x="53816" y="1295"/>
                  </a:lnTo>
                  <a:lnTo>
                    <a:pt x="54456" y="1341"/>
                  </a:lnTo>
                  <a:lnTo>
                    <a:pt x="54832" y="1865"/>
                  </a:lnTo>
                  <a:lnTo>
                    <a:pt x="55074" y="1268"/>
                  </a:lnTo>
                  <a:lnTo>
                    <a:pt x="55684" y="1067"/>
                  </a:lnTo>
                  <a:lnTo>
                    <a:pt x="55195" y="650"/>
                  </a:lnTo>
                  <a:lnTo>
                    <a:pt x="55195" y="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03" name="Google Shape;8303;p21"/>
          <p:cNvSpPr/>
          <p:nvPr/>
        </p:nvSpPr>
        <p:spPr>
          <a:xfrm rot="-1082701" flipH="1">
            <a:off x="7764122" y="3401350"/>
            <a:ext cx="691502" cy="230823"/>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accent5"/>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04" name="Google Shape;8304;p21"/>
          <p:cNvGrpSpPr/>
          <p:nvPr/>
        </p:nvGrpSpPr>
        <p:grpSpPr>
          <a:xfrm>
            <a:off x="-443281" y="2842715"/>
            <a:ext cx="1911331" cy="2256976"/>
            <a:chOff x="-443281" y="2842715"/>
            <a:chExt cx="1911331" cy="2256976"/>
          </a:xfrm>
        </p:grpSpPr>
        <p:sp>
          <p:nvSpPr>
            <p:cNvPr id="8305" name="Google Shape;8305;p21"/>
            <p:cNvSpPr/>
            <p:nvPr/>
          </p:nvSpPr>
          <p:spPr>
            <a:xfrm rot="9900090">
              <a:off x="-216306" y="2998151"/>
              <a:ext cx="1457380" cy="1946104"/>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6" name="Google Shape;8306;p21"/>
            <p:cNvSpPr/>
            <p:nvPr/>
          </p:nvSpPr>
          <p:spPr>
            <a:xfrm rot="-1082265" flipH="1">
              <a:off x="-114344" y="3777669"/>
              <a:ext cx="1159431" cy="387021"/>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dk2"/>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7" name="Google Shape;8307;p21"/>
            <p:cNvSpPr/>
            <p:nvPr/>
          </p:nvSpPr>
          <p:spPr>
            <a:xfrm rot="4500347" flipH="1">
              <a:off x="58019" y="3832229"/>
              <a:ext cx="1159484" cy="387001"/>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accent1"/>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8" name="Google Shape;8308;p21"/>
            <p:cNvSpPr/>
            <p:nvPr/>
          </p:nvSpPr>
          <p:spPr>
            <a:xfrm>
              <a:off x="478905" y="3806656"/>
              <a:ext cx="213834" cy="212678"/>
            </a:xfrm>
            <a:custGeom>
              <a:avLst/>
              <a:gdLst/>
              <a:ahLst/>
              <a:cxnLst/>
              <a:rect l="l" t="t" r="r" b="b"/>
              <a:pathLst>
                <a:path w="6904" h="6870" extrusionOk="0">
                  <a:moveTo>
                    <a:pt x="3380" y="0"/>
                  </a:moveTo>
                  <a:cubicBezTo>
                    <a:pt x="3005" y="0"/>
                    <a:pt x="2629" y="290"/>
                    <a:pt x="2539" y="634"/>
                  </a:cubicBezTo>
                  <a:cubicBezTo>
                    <a:pt x="2428" y="1057"/>
                    <a:pt x="2634" y="1496"/>
                    <a:pt x="2912" y="1853"/>
                  </a:cubicBezTo>
                  <a:cubicBezTo>
                    <a:pt x="3142" y="2145"/>
                    <a:pt x="3431" y="2398"/>
                    <a:pt x="3599" y="2719"/>
                  </a:cubicBezTo>
                  <a:cubicBezTo>
                    <a:pt x="3431" y="2679"/>
                    <a:pt x="3291" y="2595"/>
                    <a:pt x="3134" y="2514"/>
                  </a:cubicBezTo>
                  <a:cubicBezTo>
                    <a:pt x="2671" y="2276"/>
                    <a:pt x="2191" y="2031"/>
                    <a:pt x="1661" y="1968"/>
                  </a:cubicBezTo>
                  <a:cubicBezTo>
                    <a:pt x="1588" y="1959"/>
                    <a:pt x="1513" y="1955"/>
                    <a:pt x="1439" y="1955"/>
                  </a:cubicBezTo>
                  <a:cubicBezTo>
                    <a:pt x="971" y="1955"/>
                    <a:pt x="492" y="2127"/>
                    <a:pt x="263" y="2485"/>
                  </a:cubicBezTo>
                  <a:cubicBezTo>
                    <a:pt x="1" y="2898"/>
                    <a:pt x="151" y="3450"/>
                    <a:pt x="517" y="3795"/>
                  </a:cubicBezTo>
                  <a:cubicBezTo>
                    <a:pt x="882" y="4141"/>
                    <a:pt x="1415" y="4306"/>
                    <a:pt x="1944" y="4367"/>
                  </a:cubicBezTo>
                  <a:cubicBezTo>
                    <a:pt x="2081" y="4383"/>
                    <a:pt x="2221" y="4392"/>
                    <a:pt x="2360" y="4392"/>
                  </a:cubicBezTo>
                  <a:cubicBezTo>
                    <a:pt x="2821" y="4392"/>
                    <a:pt x="3282" y="4296"/>
                    <a:pt x="3632" y="4038"/>
                  </a:cubicBezTo>
                  <a:lnTo>
                    <a:pt x="3632" y="4038"/>
                  </a:lnTo>
                  <a:cubicBezTo>
                    <a:pt x="3395" y="4448"/>
                    <a:pt x="3157" y="4856"/>
                    <a:pt x="2921" y="5265"/>
                  </a:cubicBezTo>
                  <a:cubicBezTo>
                    <a:pt x="2667" y="5706"/>
                    <a:pt x="2433" y="6300"/>
                    <a:pt x="2833" y="6647"/>
                  </a:cubicBezTo>
                  <a:cubicBezTo>
                    <a:pt x="3066" y="6847"/>
                    <a:pt x="3422" y="6868"/>
                    <a:pt x="3746" y="6869"/>
                  </a:cubicBezTo>
                  <a:cubicBezTo>
                    <a:pt x="3753" y="6869"/>
                    <a:pt x="3760" y="6869"/>
                    <a:pt x="3767" y="6869"/>
                  </a:cubicBezTo>
                  <a:cubicBezTo>
                    <a:pt x="4097" y="6869"/>
                    <a:pt x="4480" y="6834"/>
                    <a:pt x="4641" y="6581"/>
                  </a:cubicBezTo>
                  <a:cubicBezTo>
                    <a:pt x="4718" y="6459"/>
                    <a:pt x="4726" y="6313"/>
                    <a:pt x="4727" y="6174"/>
                  </a:cubicBezTo>
                  <a:cubicBezTo>
                    <a:pt x="4736" y="5478"/>
                    <a:pt x="4670" y="4783"/>
                    <a:pt x="4531" y="4101"/>
                  </a:cubicBezTo>
                  <a:lnTo>
                    <a:pt x="4531" y="4101"/>
                  </a:lnTo>
                  <a:cubicBezTo>
                    <a:pt x="4655" y="4568"/>
                    <a:pt x="4804" y="5044"/>
                    <a:pt x="5136" y="5424"/>
                  </a:cubicBezTo>
                  <a:cubicBezTo>
                    <a:pt x="5412" y="5740"/>
                    <a:pt x="5847" y="5973"/>
                    <a:pt x="6287" y="5973"/>
                  </a:cubicBezTo>
                  <a:cubicBezTo>
                    <a:pt x="6374" y="5973"/>
                    <a:pt x="6461" y="5964"/>
                    <a:pt x="6548" y="5944"/>
                  </a:cubicBezTo>
                  <a:cubicBezTo>
                    <a:pt x="6668" y="5916"/>
                    <a:pt x="6791" y="5864"/>
                    <a:pt x="6853" y="5765"/>
                  </a:cubicBezTo>
                  <a:cubicBezTo>
                    <a:pt x="6903" y="5682"/>
                    <a:pt x="6899" y="5584"/>
                    <a:pt x="6893" y="5491"/>
                  </a:cubicBezTo>
                  <a:cubicBezTo>
                    <a:pt x="6857" y="4925"/>
                    <a:pt x="6746" y="4342"/>
                    <a:pt x="6391" y="3871"/>
                  </a:cubicBezTo>
                  <a:cubicBezTo>
                    <a:pt x="6084" y="3460"/>
                    <a:pt x="5554" y="3152"/>
                    <a:pt x="5009" y="3152"/>
                  </a:cubicBezTo>
                  <a:cubicBezTo>
                    <a:pt x="4930" y="3152"/>
                    <a:pt x="4851" y="3158"/>
                    <a:pt x="4771" y="3172"/>
                  </a:cubicBezTo>
                  <a:cubicBezTo>
                    <a:pt x="5639" y="2958"/>
                    <a:pt x="6331" y="2260"/>
                    <a:pt x="6462" y="1464"/>
                  </a:cubicBezTo>
                  <a:cubicBezTo>
                    <a:pt x="6509" y="1186"/>
                    <a:pt x="6485" y="887"/>
                    <a:pt x="6313" y="654"/>
                  </a:cubicBezTo>
                  <a:cubicBezTo>
                    <a:pt x="6180" y="473"/>
                    <a:pt x="5942" y="347"/>
                    <a:pt x="5707" y="347"/>
                  </a:cubicBezTo>
                  <a:cubicBezTo>
                    <a:pt x="5637" y="347"/>
                    <a:pt x="5568" y="358"/>
                    <a:pt x="5501" y="382"/>
                  </a:cubicBezTo>
                  <a:cubicBezTo>
                    <a:pt x="5328" y="445"/>
                    <a:pt x="5200" y="581"/>
                    <a:pt x="5094" y="719"/>
                  </a:cubicBezTo>
                  <a:cubicBezTo>
                    <a:pt x="4700" y="1231"/>
                    <a:pt x="4489" y="1833"/>
                    <a:pt x="4281" y="2425"/>
                  </a:cubicBezTo>
                  <a:cubicBezTo>
                    <a:pt x="4301" y="1943"/>
                    <a:pt x="4271" y="1460"/>
                    <a:pt x="4198" y="983"/>
                  </a:cubicBezTo>
                  <a:cubicBezTo>
                    <a:pt x="4141" y="614"/>
                    <a:pt x="4012" y="199"/>
                    <a:pt x="3633" y="48"/>
                  </a:cubicBezTo>
                  <a:cubicBezTo>
                    <a:pt x="3551" y="15"/>
                    <a:pt x="3466" y="0"/>
                    <a:pt x="33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2244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2935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50429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8319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63372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52294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53910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55149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4812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84"/>
        <p:cNvGrpSpPr/>
        <p:nvPr/>
      </p:nvGrpSpPr>
      <p:grpSpPr>
        <a:xfrm>
          <a:off x="0" y="0"/>
          <a:ext cx="0" cy="0"/>
          <a:chOff x="0" y="0"/>
          <a:chExt cx="0" cy="0"/>
        </a:xfrm>
      </p:grpSpPr>
      <p:grpSp>
        <p:nvGrpSpPr>
          <p:cNvPr id="985" name="Google Shape;985;p4"/>
          <p:cNvGrpSpPr/>
          <p:nvPr/>
        </p:nvGrpSpPr>
        <p:grpSpPr>
          <a:xfrm>
            <a:off x="404139" y="344005"/>
            <a:ext cx="8335709" cy="4455498"/>
            <a:chOff x="496775" y="1096100"/>
            <a:chExt cx="6654725" cy="3557000"/>
          </a:xfrm>
        </p:grpSpPr>
        <p:sp>
          <p:nvSpPr>
            <p:cNvPr id="986" name="Google Shape;986;p4"/>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4"/>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4"/>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4"/>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4"/>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4"/>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4"/>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4"/>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4"/>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4"/>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6" name="Google Shape;1466;p4"/>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67" name="Google Shape;1467;p4"/>
          <p:cNvSpPr txBox="1">
            <a:spLocks noGrp="1"/>
          </p:cNvSpPr>
          <p:nvPr>
            <p:ph type="body" idx="1"/>
          </p:nvPr>
        </p:nvSpPr>
        <p:spPr>
          <a:xfrm>
            <a:off x="713225" y="1152475"/>
            <a:ext cx="7717800" cy="1287300"/>
          </a:xfrm>
          <a:prstGeom prst="rect">
            <a:avLst/>
          </a:prstGeom>
        </p:spPr>
        <p:txBody>
          <a:bodyPr spcFirstLastPara="1" wrap="square" lIns="91425" tIns="91425" rIns="91425" bIns="91425" anchor="t" anchorCtr="0">
            <a:noAutofit/>
          </a:bodyPr>
          <a:lstStyle>
            <a:lvl1pPr marL="457200" lvl="0" indent="-298450" rtl="0">
              <a:spcBef>
                <a:spcPts val="0"/>
              </a:spcBef>
              <a:spcAft>
                <a:spcPts val="0"/>
              </a:spcAft>
              <a:buSzPts val="11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grpSp>
        <p:nvGrpSpPr>
          <p:cNvPr id="1468" name="Google Shape;1468;p4"/>
          <p:cNvGrpSpPr/>
          <p:nvPr/>
        </p:nvGrpSpPr>
        <p:grpSpPr>
          <a:xfrm flipH="1">
            <a:off x="180600" y="373303"/>
            <a:ext cx="737700" cy="742744"/>
            <a:chOff x="7290475" y="1067578"/>
            <a:chExt cx="737700" cy="742744"/>
          </a:xfrm>
        </p:grpSpPr>
        <p:sp>
          <p:nvSpPr>
            <p:cNvPr id="1469" name="Google Shape;1469;p4"/>
            <p:cNvSpPr/>
            <p:nvPr/>
          </p:nvSpPr>
          <p:spPr>
            <a:xfrm rot="956069">
              <a:off x="7324667" y="1110494"/>
              <a:ext cx="354457" cy="298637"/>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
            <p:cNvSpPr/>
            <p:nvPr/>
          </p:nvSpPr>
          <p:spPr>
            <a:xfrm rot="2145483">
              <a:off x="7682681" y="1493829"/>
              <a:ext cx="299931" cy="252678"/>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94374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7251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71"/>
        <p:cNvGrpSpPr/>
        <p:nvPr/>
      </p:nvGrpSpPr>
      <p:grpSpPr>
        <a:xfrm>
          <a:off x="0" y="0"/>
          <a:ext cx="0" cy="0"/>
          <a:chOff x="0" y="0"/>
          <a:chExt cx="0" cy="0"/>
        </a:xfrm>
      </p:grpSpPr>
      <p:grpSp>
        <p:nvGrpSpPr>
          <p:cNvPr id="1472" name="Google Shape;1472;p5"/>
          <p:cNvGrpSpPr/>
          <p:nvPr/>
        </p:nvGrpSpPr>
        <p:grpSpPr>
          <a:xfrm>
            <a:off x="404139" y="344005"/>
            <a:ext cx="8335709" cy="4455498"/>
            <a:chOff x="496775" y="1096100"/>
            <a:chExt cx="6654725" cy="3557000"/>
          </a:xfrm>
        </p:grpSpPr>
        <p:sp>
          <p:nvSpPr>
            <p:cNvPr id="1473" name="Google Shape;1473;p5"/>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5"/>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5"/>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5"/>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5"/>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5"/>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5"/>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5"/>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5"/>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5"/>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5"/>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5"/>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5"/>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5"/>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5"/>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5"/>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5"/>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5"/>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5"/>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5"/>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5"/>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5"/>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5"/>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5"/>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5"/>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5"/>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5"/>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5"/>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5"/>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5"/>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5"/>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5"/>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5"/>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5"/>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5"/>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5"/>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5"/>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5"/>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5"/>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5"/>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5"/>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5"/>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5"/>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5"/>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5"/>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5"/>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5"/>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5"/>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5"/>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5"/>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5"/>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5"/>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5"/>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5"/>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5"/>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5"/>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5"/>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5"/>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5"/>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5"/>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5"/>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5"/>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5"/>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5"/>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5"/>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5"/>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5"/>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5"/>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5"/>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5"/>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5"/>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5"/>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5"/>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5"/>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5"/>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5"/>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5"/>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5"/>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5"/>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5"/>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5"/>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5"/>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5"/>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5"/>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5"/>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5"/>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5"/>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5"/>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5"/>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5"/>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5"/>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5"/>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5"/>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5"/>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5"/>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5"/>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5"/>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5"/>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5"/>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5"/>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5"/>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5"/>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5"/>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5"/>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5"/>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5"/>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5"/>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5"/>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5"/>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5"/>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5"/>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5"/>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5"/>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5"/>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5"/>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5"/>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5"/>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5"/>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5"/>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5"/>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5"/>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5"/>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5"/>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5"/>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5"/>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5"/>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5"/>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5"/>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5"/>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5"/>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5"/>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5"/>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5"/>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5"/>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5"/>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5"/>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5"/>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5"/>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5"/>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5"/>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5"/>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5"/>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5"/>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5"/>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5"/>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5"/>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5"/>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5"/>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5"/>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5"/>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5"/>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5"/>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5"/>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5"/>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5"/>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5"/>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5"/>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5"/>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5"/>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5"/>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5"/>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5"/>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5"/>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5"/>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5"/>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5"/>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5"/>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5"/>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5"/>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5"/>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5"/>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5"/>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5"/>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5"/>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5"/>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5"/>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5"/>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5"/>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5"/>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5"/>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5"/>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5"/>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5"/>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5"/>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5"/>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5"/>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5"/>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5"/>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5"/>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5"/>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5"/>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5"/>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5"/>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5"/>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5"/>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5"/>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5"/>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5"/>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5"/>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5"/>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5"/>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5"/>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5"/>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5"/>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5"/>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5"/>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5"/>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5"/>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5"/>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5"/>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5"/>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5"/>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5"/>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5"/>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5"/>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5"/>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5"/>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5"/>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5"/>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5"/>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5"/>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5"/>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5"/>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5"/>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5"/>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5"/>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5"/>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5"/>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5"/>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5"/>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5"/>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5"/>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5"/>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5"/>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5"/>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5"/>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5"/>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5"/>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5"/>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5"/>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5"/>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5"/>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5"/>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5"/>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5"/>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5"/>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5"/>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5"/>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5"/>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5"/>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5"/>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5"/>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5"/>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5"/>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5"/>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5"/>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5"/>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5"/>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5"/>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5"/>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5"/>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5"/>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5"/>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5"/>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5"/>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5"/>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5"/>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5"/>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5"/>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5"/>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5"/>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5"/>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5"/>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5"/>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5"/>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5"/>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5"/>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5"/>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5"/>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5"/>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5"/>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5"/>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5"/>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5"/>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5"/>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5"/>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5"/>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5"/>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5"/>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5"/>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5"/>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5"/>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5"/>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5"/>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5"/>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5"/>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5"/>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5"/>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5"/>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5"/>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5"/>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5"/>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5"/>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5"/>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5"/>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5"/>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5"/>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5"/>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5"/>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5"/>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5"/>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5"/>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5"/>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5"/>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5"/>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5"/>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5"/>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5"/>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5"/>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5"/>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5"/>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5"/>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5"/>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5"/>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5"/>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5"/>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5"/>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5"/>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5"/>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5"/>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5"/>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5"/>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5"/>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5"/>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5"/>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5"/>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5"/>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5"/>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5"/>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5"/>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5"/>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5"/>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5"/>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5"/>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5"/>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5"/>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5"/>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5"/>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5"/>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5"/>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5"/>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5"/>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5"/>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5"/>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5"/>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5"/>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5"/>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5"/>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5"/>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5"/>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5"/>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5"/>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5"/>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5"/>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5"/>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5"/>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5"/>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5"/>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5"/>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5"/>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5"/>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5"/>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5"/>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5"/>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5"/>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5"/>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5"/>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5"/>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5"/>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5"/>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5"/>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5"/>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5"/>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5"/>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5"/>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5"/>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5"/>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5"/>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5"/>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5"/>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5"/>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5"/>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5"/>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5"/>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5"/>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5"/>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5"/>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5"/>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5"/>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5"/>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5"/>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5"/>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3" name="Google Shape;1953;p5"/>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54" name="Google Shape;1954;p5"/>
          <p:cNvSpPr txBox="1">
            <a:spLocks noGrp="1"/>
          </p:cNvSpPr>
          <p:nvPr>
            <p:ph type="subTitle" idx="1"/>
          </p:nvPr>
        </p:nvSpPr>
        <p:spPr>
          <a:xfrm>
            <a:off x="1019125" y="1785125"/>
            <a:ext cx="3168300" cy="543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3000">
                <a:latin typeface="Euphoria Script"/>
                <a:ea typeface="Euphoria Script"/>
                <a:cs typeface="Euphoria Script"/>
                <a:sym typeface="Euphoria Script"/>
              </a:defRPr>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1955" name="Google Shape;1955;p5"/>
          <p:cNvSpPr txBox="1">
            <a:spLocks noGrp="1"/>
          </p:cNvSpPr>
          <p:nvPr>
            <p:ph type="subTitle" idx="2"/>
          </p:nvPr>
        </p:nvSpPr>
        <p:spPr>
          <a:xfrm>
            <a:off x="1019125" y="2263200"/>
            <a:ext cx="3168300" cy="1503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1956" name="Google Shape;1956;p5"/>
          <p:cNvSpPr txBox="1">
            <a:spLocks noGrp="1"/>
          </p:cNvSpPr>
          <p:nvPr>
            <p:ph type="subTitle" idx="3"/>
          </p:nvPr>
        </p:nvSpPr>
        <p:spPr>
          <a:xfrm>
            <a:off x="4956501" y="1785125"/>
            <a:ext cx="3168300" cy="543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3000">
                <a:latin typeface="Euphoria Script"/>
                <a:ea typeface="Euphoria Script"/>
                <a:cs typeface="Euphoria Script"/>
                <a:sym typeface="Euphoria Script"/>
              </a:defRPr>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1957" name="Google Shape;1957;p5"/>
          <p:cNvSpPr txBox="1">
            <a:spLocks noGrp="1"/>
          </p:cNvSpPr>
          <p:nvPr>
            <p:ph type="subTitle" idx="4"/>
          </p:nvPr>
        </p:nvSpPr>
        <p:spPr>
          <a:xfrm>
            <a:off x="4956500" y="2263200"/>
            <a:ext cx="3168300" cy="1503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grpSp>
        <p:nvGrpSpPr>
          <p:cNvPr id="1958" name="Google Shape;1958;p5"/>
          <p:cNvGrpSpPr/>
          <p:nvPr/>
        </p:nvGrpSpPr>
        <p:grpSpPr>
          <a:xfrm rot="-434324">
            <a:off x="-337859" y="893058"/>
            <a:ext cx="1051114" cy="1678608"/>
            <a:chOff x="-337918" y="893096"/>
            <a:chExt cx="1051146" cy="1678658"/>
          </a:xfrm>
        </p:grpSpPr>
        <p:sp>
          <p:nvSpPr>
            <p:cNvPr id="1959" name="Google Shape;1959;p5"/>
            <p:cNvSpPr/>
            <p:nvPr/>
          </p:nvSpPr>
          <p:spPr>
            <a:xfrm rot="4182855" flipH="1">
              <a:off x="-608866" y="1466508"/>
              <a:ext cx="1593041" cy="531835"/>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lt1"/>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5"/>
            <p:cNvSpPr/>
            <p:nvPr/>
          </p:nvSpPr>
          <p:spPr>
            <a:xfrm>
              <a:off x="115310" y="1923094"/>
              <a:ext cx="322253" cy="276347"/>
            </a:xfrm>
            <a:custGeom>
              <a:avLst/>
              <a:gdLst/>
              <a:ahLst/>
              <a:cxnLst/>
              <a:rect l="l" t="t" r="r" b="b"/>
              <a:pathLst>
                <a:path w="4901" h="4203" extrusionOk="0">
                  <a:moveTo>
                    <a:pt x="1180" y="0"/>
                  </a:moveTo>
                  <a:cubicBezTo>
                    <a:pt x="1058" y="0"/>
                    <a:pt x="937" y="19"/>
                    <a:pt x="821" y="61"/>
                  </a:cubicBezTo>
                  <a:cubicBezTo>
                    <a:pt x="287" y="253"/>
                    <a:pt x="1" y="870"/>
                    <a:pt x="28" y="1436"/>
                  </a:cubicBezTo>
                  <a:cubicBezTo>
                    <a:pt x="57" y="2002"/>
                    <a:pt x="333" y="2524"/>
                    <a:pt x="634" y="3003"/>
                  </a:cubicBezTo>
                  <a:cubicBezTo>
                    <a:pt x="973" y="3540"/>
                    <a:pt x="1417" y="4094"/>
                    <a:pt x="2044" y="4188"/>
                  </a:cubicBezTo>
                  <a:cubicBezTo>
                    <a:pt x="2107" y="4198"/>
                    <a:pt x="2170" y="4203"/>
                    <a:pt x="2232" y="4203"/>
                  </a:cubicBezTo>
                  <a:cubicBezTo>
                    <a:pt x="2896" y="4203"/>
                    <a:pt x="3483" y="3684"/>
                    <a:pt x="3969" y="3204"/>
                  </a:cubicBezTo>
                  <a:cubicBezTo>
                    <a:pt x="4277" y="2898"/>
                    <a:pt x="4594" y="2580"/>
                    <a:pt x="4749" y="2174"/>
                  </a:cubicBezTo>
                  <a:cubicBezTo>
                    <a:pt x="4901" y="1770"/>
                    <a:pt x="4843" y="1251"/>
                    <a:pt x="4499" y="989"/>
                  </a:cubicBezTo>
                  <a:cubicBezTo>
                    <a:pt x="4347" y="872"/>
                    <a:pt x="4159" y="821"/>
                    <a:pt x="3968" y="821"/>
                  </a:cubicBezTo>
                  <a:cubicBezTo>
                    <a:pt x="3799" y="821"/>
                    <a:pt x="3627" y="861"/>
                    <a:pt x="3473" y="928"/>
                  </a:cubicBezTo>
                  <a:cubicBezTo>
                    <a:pt x="3251" y="1027"/>
                    <a:pt x="3058" y="1175"/>
                    <a:pt x="2878" y="1337"/>
                  </a:cubicBezTo>
                  <a:cubicBezTo>
                    <a:pt x="2679" y="990"/>
                    <a:pt x="2462" y="652"/>
                    <a:pt x="2161" y="394"/>
                  </a:cubicBezTo>
                  <a:cubicBezTo>
                    <a:pt x="1890" y="159"/>
                    <a:pt x="1532" y="0"/>
                    <a:pt x="1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61"/>
        <p:cNvGrpSpPr/>
        <p:nvPr/>
      </p:nvGrpSpPr>
      <p:grpSpPr>
        <a:xfrm>
          <a:off x="0" y="0"/>
          <a:ext cx="0" cy="0"/>
          <a:chOff x="0" y="0"/>
          <a:chExt cx="0" cy="0"/>
        </a:xfrm>
      </p:grpSpPr>
      <p:grpSp>
        <p:nvGrpSpPr>
          <p:cNvPr id="1962" name="Google Shape;1962;p6"/>
          <p:cNvGrpSpPr/>
          <p:nvPr/>
        </p:nvGrpSpPr>
        <p:grpSpPr>
          <a:xfrm>
            <a:off x="404139" y="344005"/>
            <a:ext cx="8335709" cy="4455498"/>
            <a:chOff x="496775" y="1096100"/>
            <a:chExt cx="6654725" cy="3557000"/>
          </a:xfrm>
        </p:grpSpPr>
        <p:sp>
          <p:nvSpPr>
            <p:cNvPr id="1963" name="Google Shape;1963;p6"/>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6"/>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6"/>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6"/>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6"/>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6"/>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6"/>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6"/>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6"/>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6"/>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6"/>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6"/>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6"/>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6"/>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6"/>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6"/>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6"/>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6"/>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6"/>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6"/>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6"/>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6"/>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6"/>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6"/>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6"/>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6"/>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6"/>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6"/>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6"/>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6"/>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6"/>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6"/>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6"/>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6"/>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6"/>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6"/>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6"/>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6"/>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6"/>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6"/>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6"/>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6"/>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6"/>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6"/>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6"/>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6"/>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6"/>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6"/>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6"/>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6"/>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6"/>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6"/>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6"/>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6"/>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6"/>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6"/>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6"/>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6"/>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6"/>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6"/>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6"/>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6"/>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6"/>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6"/>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6"/>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6"/>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6"/>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6"/>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6"/>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6"/>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6"/>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6"/>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6"/>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6"/>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6"/>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6"/>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6"/>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6"/>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6"/>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6"/>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6"/>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6"/>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6"/>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6"/>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6"/>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6"/>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6"/>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6"/>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6"/>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6"/>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6"/>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6"/>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6"/>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6"/>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6"/>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6"/>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6"/>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6"/>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6"/>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6"/>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6"/>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6"/>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6"/>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6"/>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6"/>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6"/>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6"/>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6"/>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6"/>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6"/>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6"/>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6"/>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6"/>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6"/>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6"/>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6"/>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6"/>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6"/>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6"/>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6"/>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6"/>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6"/>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6"/>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6"/>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6"/>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6"/>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6"/>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6"/>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6"/>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6"/>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6"/>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6"/>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6"/>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6"/>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6"/>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6"/>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6"/>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6"/>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6"/>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6"/>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6"/>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6"/>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6"/>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6"/>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6"/>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6"/>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6"/>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6"/>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6"/>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6"/>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6"/>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6"/>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6"/>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6"/>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6"/>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6"/>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6"/>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6"/>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6"/>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6"/>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6"/>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6"/>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6"/>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6"/>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6"/>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6"/>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6"/>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6"/>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6"/>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6"/>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6"/>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6"/>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6"/>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6"/>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6"/>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6"/>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6"/>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6"/>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6"/>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6"/>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6"/>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6"/>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6"/>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6"/>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6"/>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6"/>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6"/>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6"/>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6"/>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6"/>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6"/>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6"/>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6"/>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6"/>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6"/>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6"/>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6"/>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6"/>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6"/>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6"/>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6"/>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6"/>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6"/>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6"/>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6"/>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6"/>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6"/>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6"/>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6"/>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6"/>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6"/>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6"/>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6"/>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6"/>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6"/>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6"/>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6"/>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6"/>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6"/>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6"/>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6"/>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6"/>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6"/>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6"/>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6"/>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6"/>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6"/>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6"/>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6"/>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6"/>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6"/>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6"/>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6"/>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6"/>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6"/>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6"/>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6"/>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6"/>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6"/>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6"/>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6"/>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6"/>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6"/>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6"/>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6"/>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6"/>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6"/>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6"/>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6"/>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6"/>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6"/>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6"/>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6"/>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6"/>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6"/>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6"/>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6"/>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6"/>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6"/>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6"/>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6"/>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6"/>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6"/>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6"/>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6"/>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6"/>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6"/>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6"/>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6"/>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6"/>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6"/>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6"/>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6"/>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6"/>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6"/>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6"/>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6"/>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6"/>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6"/>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6"/>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6"/>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6"/>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6"/>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6"/>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6"/>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6"/>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6"/>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6"/>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6"/>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6"/>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6"/>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6"/>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6"/>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6"/>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6"/>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6"/>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6"/>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6"/>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6"/>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6"/>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6"/>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6"/>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6"/>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6"/>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6"/>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6"/>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6"/>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6"/>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6"/>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6"/>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6"/>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6"/>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6"/>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6"/>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6"/>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6"/>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6"/>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6"/>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6"/>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6"/>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6"/>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6"/>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6"/>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6"/>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6"/>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6"/>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6"/>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6"/>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6"/>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6"/>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6"/>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6"/>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6"/>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6"/>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6"/>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6"/>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6"/>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6"/>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6"/>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6"/>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6"/>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6"/>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6"/>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6"/>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6"/>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6"/>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6"/>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6"/>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6"/>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6"/>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6"/>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6"/>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6"/>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6"/>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6"/>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6"/>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6"/>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6"/>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6"/>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6"/>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6"/>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6"/>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6"/>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6"/>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6"/>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6"/>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6"/>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6"/>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6"/>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6"/>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6"/>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6"/>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6"/>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6"/>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6"/>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6"/>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6"/>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6"/>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6"/>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6"/>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6"/>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6"/>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6"/>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6"/>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6"/>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6"/>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6"/>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6"/>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6"/>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6"/>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6"/>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6"/>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6"/>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6"/>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6"/>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6"/>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6"/>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6"/>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6"/>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6"/>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6"/>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6"/>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6"/>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6"/>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6"/>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6"/>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6"/>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6"/>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6"/>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6"/>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6"/>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6"/>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6"/>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6"/>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6"/>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6"/>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6"/>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6"/>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6"/>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6"/>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6"/>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6"/>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6"/>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6"/>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6"/>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6"/>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6"/>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6"/>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6"/>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6"/>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6"/>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6"/>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6"/>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6"/>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6"/>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6"/>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6"/>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6"/>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6"/>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6"/>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6"/>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6"/>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6"/>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6"/>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6"/>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6"/>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6"/>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6"/>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6"/>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6"/>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6"/>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6"/>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6"/>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6"/>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6"/>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6"/>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6"/>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6"/>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6"/>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6"/>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6"/>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6"/>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6"/>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6"/>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6"/>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6"/>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6"/>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6"/>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6"/>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6"/>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6"/>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6"/>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6"/>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6"/>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6"/>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6"/>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6"/>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6"/>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43" name="Google Shape;2443;p6"/>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39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44" name="Google Shape;2444;p6"/>
          <p:cNvSpPr/>
          <p:nvPr/>
        </p:nvSpPr>
        <p:spPr>
          <a:xfrm rot="-6937940">
            <a:off x="-492976" y="4035577"/>
            <a:ext cx="1915369" cy="539864"/>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6"/>
          <p:cNvSpPr/>
          <p:nvPr/>
        </p:nvSpPr>
        <p:spPr>
          <a:xfrm>
            <a:off x="8169827" y="-172226"/>
            <a:ext cx="854571" cy="748296"/>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6"/>
          <p:cNvSpPr/>
          <p:nvPr/>
        </p:nvSpPr>
        <p:spPr>
          <a:xfrm rot="956130">
            <a:off x="8054110" y="127572"/>
            <a:ext cx="390741" cy="329189"/>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6"/>
          <p:cNvSpPr/>
          <p:nvPr/>
        </p:nvSpPr>
        <p:spPr>
          <a:xfrm rot="2145444">
            <a:off x="7635571" y="152896"/>
            <a:ext cx="330610" cy="278552"/>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48"/>
        <p:cNvGrpSpPr/>
        <p:nvPr/>
      </p:nvGrpSpPr>
      <p:grpSpPr>
        <a:xfrm>
          <a:off x="0" y="0"/>
          <a:ext cx="0" cy="0"/>
          <a:chOff x="0" y="0"/>
          <a:chExt cx="0" cy="0"/>
        </a:xfrm>
      </p:grpSpPr>
      <p:grpSp>
        <p:nvGrpSpPr>
          <p:cNvPr id="2449" name="Google Shape;2449;p7"/>
          <p:cNvGrpSpPr/>
          <p:nvPr/>
        </p:nvGrpSpPr>
        <p:grpSpPr>
          <a:xfrm>
            <a:off x="404139" y="344005"/>
            <a:ext cx="8335709" cy="4455498"/>
            <a:chOff x="496775" y="1096100"/>
            <a:chExt cx="6654725" cy="3557000"/>
          </a:xfrm>
        </p:grpSpPr>
        <p:sp>
          <p:nvSpPr>
            <p:cNvPr id="2450" name="Google Shape;2450;p7"/>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7"/>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7"/>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7"/>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7"/>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7"/>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7"/>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7"/>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7"/>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7"/>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7"/>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7"/>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7"/>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7"/>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7"/>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7"/>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7"/>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7"/>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7"/>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7"/>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7"/>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7"/>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7"/>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7"/>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7"/>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7"/>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7"/>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7"/>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7"/>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7"/>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7"/>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7"/>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7"/>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7"/>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7"/>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7"/>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7"/>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7"/>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7"/>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7"/>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7"/>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7"/>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7"/>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7"/>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7"/>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7"/>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7"/>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7"/>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7"/>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7"/>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7"/>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7"/>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7"/>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7"/>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7"/>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7"/>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7"/>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7"/>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7"/>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7"/>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7"/>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7"/>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7"/>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7"/>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7"/>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7"/>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7"/>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7"/>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7"/>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7"/>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7"/>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7"/>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7"/>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7"/>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7"/>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7"/>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7"/>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7"/>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7"/>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7"/>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7"/>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7"/>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7"/>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7"/>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7"/>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7"/>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7"/>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7"/>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7"/>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7"/>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7"/>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7"/>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7"/>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7"/>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7"/>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7"/>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7"/>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7"/>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7"/>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7"/>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7"/>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7"/>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7"/>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7"/>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7"/>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7"/>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7"/>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7"/>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7"/>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7"/>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7"/>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7"/>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7"/>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7"/>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7"/>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7"/>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7"/>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7"/>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7"/>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7"/>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7"/>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7"/>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7"/>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7"/>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7"/>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7"/>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7"/>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7"/>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7"/>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7"/>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7"/>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7"/>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7"/>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7"/>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7"/>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7"/>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7"/>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7"/>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7"/>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7"/>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7"/>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7"/>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7"/>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7"/>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7"/>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7"/>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7"/>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7"/>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7"/>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7"/>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7"/>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7"/>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7"/>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7"/>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7"/>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7"/>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7"/>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7"/>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7"/>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7"/>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7"/>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7"/>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7"/>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7"/>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7"/>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7"/>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7"/>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7"/>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7"/>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7"/>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7"/>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7"/>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7"/>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7"/>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7"/>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7"/>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7"/>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7"/>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7"/>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7"/>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7"/>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7"/>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7"/>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7"/>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7"/>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7"/>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7"/>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7"/>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7"/>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7"/>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7"/>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7"/>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7"/>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7"/>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7"/>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7"/>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7"/>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7"/>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7"/>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7"/>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7"/>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7"/>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7"/>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7"/>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7"/>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7"/>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7"/>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7"/>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7"/>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7"/>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7"/>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7"/>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7"/>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7"/>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7"/>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7"/>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7"/>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7"/>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7"/>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7"/>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7"/>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7"/>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7"/>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7"/>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7"/>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7"/>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7"/>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7"/>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7"/>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7"/>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7"/>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7"/>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7"/>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7"/>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7"/>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7"/>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7"/>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7"/>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7"/>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7"/>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7"/>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7"/>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7"/>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7"/>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7"/>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7"/>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7"/>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7"/>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7"/>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7"/>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7"/>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7"/>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7"/>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7"/>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7"/>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7"/>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7"/>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7"/>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7"/>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7"/>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7"/>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7"/>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7"/>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7"/>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7"/>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7"/>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7"/>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7"/>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7"/>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7"/>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7"/>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7"/>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7"/>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7"/>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7"/>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7"/>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7"/>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7"/>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7"/>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7"/>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7"/>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7"/>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7"/>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7"/>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7"/>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7"/>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7"/>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7"/>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7"/>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7"/>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7"/>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7"/>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7"/>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7"/>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7"/>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7"/>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7"/>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7"/>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7"/>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7"/>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7"/>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7"/>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7"/>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7"/>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7"/>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7"/>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7"/>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7"/>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7"/>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7"/>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7"/>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7"/>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7"/>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7"/>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7"/>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7"/>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7"/>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7"/>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7"/>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7"/>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7"/>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7"/>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7"/>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7"/>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7"/>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7"/>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7"/>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7"/>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7"/>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7"/>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7"/>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7"/>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7"/>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7"/>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7"/>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7"/>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7"/>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7"/>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7"/>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7"/>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7"/>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7"/>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7"/>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7"/>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7"/>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7"/>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7"/>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7"/>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7"/>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7"/>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7"/>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7"/>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7"/>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7"/>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7"/>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7"/>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7"/>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7"/>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7"/>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7"/>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7"/>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7"/>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7"/>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7"/>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7"/>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7"/>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7"/>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7"/>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7"/>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7"/>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7"/>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7"/>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7"/>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7"/>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7"/>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7"/>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7"/>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7"/>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7"/>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7"/>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7"/>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7"/>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7"/>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7"/>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7"/>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7"/>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7"/>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7"/>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7"/>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7"/>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7"/>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7"/>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7"/>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7"/>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7"/>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7"/>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7"/>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7"/>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7"/>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7"/>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7"/>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7"/>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7"/>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7"/>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7"/>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7"/>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7"/>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7"/>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7"/>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7"/>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7"/>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7"/>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7"/>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7"/>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7"/>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7"/>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7"/>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7"/>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7"/>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7"/>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7"/>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7"/>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7"/>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7"/>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7"/>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7"/>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7"/>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7"/>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7"/>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7"/>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7"/>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7"/>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7"/>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7"/>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7"/>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7"/>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7"/>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7"/>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7"/>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7"/>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7"/>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7"/>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7"/>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7"/>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7"/>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7"/>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7"/>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7"/>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7"/>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7"/>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7"/>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7"/>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7"/>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7"/>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7"/>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7"/>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7"/>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7"/>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7"/>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7"/>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7"/>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7"/>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7"/>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7"/>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7"/>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7"/>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7"/>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7"/>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7"/>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7"/>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7"/>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7"/>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7"/>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7"/>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7"/>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7"/>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7"/>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7"/>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7"/>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7"/>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30" name="Google Shape;2930;p7"/>
          <p:cNvSpPr txBox="1">
            <a:spLocks noGrp="1"/>
          </p:cNvSpPr>
          <p:nvPr>
            <p:ph type="subTitle" idx="1"/>
          </p:nvPr>
        </p:nvSpPr>
        <p:spPr>
          <a:xfrm>
            <a:off x="713225" y="1327817"/>
            <a:ext cx="3820200" cy="300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sz="11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931" name="Google Shape;2931;p7"/>
          <p:cNvSpPr>
            <a:spLocks noGrp="1"/>
          </p:cNvSpPr>
          <p:nvPr>
            <p:ph type="pic" idx="2"/>
          </p:nvPr>
        </p:nvSpPr>
        <p:spPr>
          <a:xfrm>
            <a:off x="5051525" y="565050"/>
            <a:ext cx="3379500" cy="4013400"/>
          </a:xfrm>
          <a:prstGeom prst="rect">
            <a:avLst/>
          </a:prstGeom>
          <a:noFill/>
          <a:ln>
            <a:noFill/>
          </a:ln>
        </p:spPr>
      </p:sp>
      <p:sp>
        <p:nvSpPr>
          <p:cNvPr id="2932" name="Google Shape;2932;p7"/>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933" name="Google Shape;2933;p7"/>
          <p:cNvGrpSpPr/>
          <p:nvPr/>
        </p:nvGrpSpPr>
        <p:grpSpPr>
          <a:xfrm>
            <a:off x="-231848" y="4173448"/>
            <a:ext cx="2499764" cy="1478569"/>
            <a:chOff x="-536648" y="3866060"/>
            <a:chExt cx="2499764" cy="1478569"/>
          </a:xfrm>
        </p:grpSpPr>
        <p:sp>
          <p:nvSpPr>
            <p:cNvPr id="2934" name="Google Shape;2934;p7"/>
            <p:cNvSpPr/>
            <p:nvPr/>
          </p:nvSpPr>
          <p:spPr>
            <a:xfrm rot="1470563">
              <a:off x="-553247" y="4370268"/>
              <a:ext cx="2532961" cy="470154"/>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7"/>
            <p:cNvSpPr/>
            <p:nvPr/>
          </p:nvSpPr>
          <p:spPr>
            <a:xfrm rot="1470563">
              <a:off x="1061592" y="4862394"/>
              <a:ext cx="18935" cy="18859"/>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8" y="111"/>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7"/>
            <p:cNvSpPr/>
            <p:nvPr/>
          </p:nvSpPr>
          <p:spPr>
            <a:xfrm rot="1470563">
              <a:off x="1015049" y="4737774"/>
              <a:ext cx="18859" cy="18897"/>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6" y="113"/>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7"/>
            <p:cNvSpPr/>
            <p:nvPr/>
          </p:nvSpPr>
          <p:spPr>
            <a:xfrm rot="1470563">
              <a:off x="1139622" y="4691239"/>
              <a:ext cx="18935" cy="18859"/>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8"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7"/>
            <p:cNvSpPr/>
            <p:nvPr/>
          </p:nvSpPr>
          <p:spPr>
            <a:xfrm rot="1470563">
              <a:off x="1108166" y="4986966"/>
              <a:ext cx="18897" cy="18935"/>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7"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7"/>
            <p:cNvSpPr/>
            <p:nvPr/>
          </p:nvSpPr>
          <p:spPr>
            <a:xfrm rot="1470563">
              <a:off x="1264211" y="4644691"/>
              <a:ext cx="18897" cy="18935"/>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7"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7"/>
            <p:cNvSpPr/>
            <p:nvPr/>
          </p:nvSpPr>
          <p:spPr>
            <a:xfrm rot="1470563">
              <a:off x="1186204" y="4815813"/>
              <a:ext cx="18897" cy="18897"/>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7" y="113"/>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7"/>
            <p:cNvSpPr/>
            <p:nvPr/>
          </p:nvSpPr>
          <p:spPr>
            <a:xfrm rot="1470563">
              <a:off x="937011" y="4908927"/>
              <a:ext cx="18859" cy="18935"/>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6"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7"/>
            <p:cNvSpPr/>
            <p:nvPr/>
          </p:nvSpPr>
          <p:spPr>
            <a:xfrm rot="1470563">
              <a:off x="890436" y="4784355"/>
              <a:ext cx="18897" cy="18859"/>
            </a:xfrm>
            <a:custGeom>
              <a:avLst/>
              <a:gdLst/>
              <a:ahLst/>
              <a:cxnLst/>
              <a:rect l="l" t="t" r="r" b="b"/>
              <a:pathLst>
                <a:path w="499" h="498" extrusionOk="0">
                  <a:moveTo>
                    <a:pt x="249" y="0"/>
                  </a:moveTo>
                  <a:cubicBezTo>
                    <a:pt x="112" y="0"/>
                    <a:pt x="0" y="111"/>
                    <a:pt x="0" y="248"/>
                  </a:cubicBezTo>
                  <a:cubicBezTo>
                    <a:pt x="0" y="387"/>
                    <a:pt x="112" y="498"/>
                    <a:pt x="249" y="498"/>
                  </a:cubicBezTo>
                  <a:cubicBezTo>
                    <a:pt x="386" y="498"/>
                    <a:pt x="499" y="387"/>
                    <a:pt x="499" y="248"/>
                  </a:cubicBezTo>
                  <a:cubicBezTo>
                    <a:pt x="497" y="111"/>
                    <a:pt x="386"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7"/>
            <p:cNvSpPr/>
            <p:nvPr/>
          </p:nvSpPr>
          <p:spPr>
            <a:xfrm rot="1470563">
              <a:off x="1093055" y="4566652"/>
              <a:ext cx="18859" cy="18935"/>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6"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7"/>
            <p:cNvSpPr/>
            <p:nvPr/>
          </p:nvSpPr>
          <p:spPr>
            <a:xfrm rot="1470563">
              <a:off x="765854" y="4830896"/>
              <a:ext cx="18859" cy="18935"/>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6" y="112"/>
                    <a:pt x="386"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7"/>
            <p:cNvSpPr/>
            <p:nvPr/>
          </p:nvSpPr>
          <p:spPr>
            <a:xfrm rot="1470563">
              <a:off x="797273" y="4535161"/>
              <a:ext cx="18935" cy="18859"/>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500" y="387"/>
                    <a:pt x="500" y="248"/>
                  </a:cubicBezTo>
                  <a:cubicBezTo>
                    <a:pt x="498"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7"/>
            <p:cNvSpPr/>
            <p:nvPr/>
          </p:nvSpPr>
          <p:spPr>
            <a:xfrm rot="1470563">
              <a:off x="921898" y="4488621"/>
              <a:ext cx="18859" cy="18935"/>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6" y="112"/>
                    <a:pt x="386"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7"/>
            <p:cNvSpPr/>
            <p:nvPr/>
          </p:nvSpPr>
          <p:spPr>
            <a:xfrm rot="1470563">
              <a:off x="1232715" y="4940409"/>
              <a:ext cx="18935" cy="18859"/>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7"/>
            <p:cNvSpPr/>
            <p:nvPr/>
          </p:nvSpPr>
          <p:spPr>
            <a:xfrm rot="1470563">
              <a:off x="719243" y="4706316"/>
              <a:ext cx="18935" cy="18859"/>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500" y="387"/>
                    <a:pt x="500" y="248"/>
                  </a:cubicBezTo>
                  <a:cubicBezTo>
                    <a:pt x="498" y="111"/>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7"/>
            <p:cNvSpPr/>
            <p:nvPr/>
          </p:nvSpPr>
          <p:spPr>
            <a:xfrm rot="1470563">
              <a:off x="843892" y="4659743"/>
              <a:ext cx="18859" cy="18897"/>
            </a:xfrm>
            <a:custGeom>
              <a:avLst/>
              <a:gdLst/>
              <a:ahLst/>
              <a:cxnLst/>
              <a:rect l="l" t="t" r="r" b="b"/>
              <a:pathLst>
                <a:path w="498" h="499" extrusionOk="0">
                  <a:moveTo>
                    <a:pt x="249" y="0"/>
                  </a:moveTo>
                  <a:cubicBezTo>
                    <a:pt x="110" y="0"/>
                    <a:pt x="0" y="112"/>
                    <a:pt x="0" y="249"/>
                  </a:cubicBezTo>
                  <a:cubicBezTo>
                    <a:pt x="0" y="387"/>
                    <a:pt x="110" y="499"/>
                    <a:pt x="249" y="499"/>
                  </a:cubicBezTo>
                  <a:cubicBezTo>
                    <a:pt x="386" y="499"/>
                    <a:pt x="498" y="387"/>
                    <a:pt x="498" y="249"/>
                  </a:cubicBezTo>
                  <a:cubicBezTo>
                    <a:pt x="496" y="113"/>
                    <a:pt x="386"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7"/>
            <p:cNvSpPr/>
            <p:nvPr/>
          </p:nvSpPr>
          <p:spPr>
            <a:xfrm rot="1470563">
              <a:off x="968466" y="4613200"/>
              <a:ext cx="18897" cy="18859"/>
            </a:xfrm>
            <a:custGeom>
              <a:avLst/>
              <a:gdLst/>
              <a:ahLst/>
              <a:cxnLst/>
              <a:rect l="l" t="t" r="r" b="b"/>
              <a:pathLst>
                <a:path w="499" h="498" extrusionOk="0">
                  <a:moveTo>
                    <a:pt x="249" y="0"/>
                  </a:moveTo>
                  <a:cubicBezTo>
                    <a:pt x="112" y="0"/>
                    <a:pt x="0" y="110"/>
                    <a:pt x="0" y="248"/>
                  </a:cubicBezTo>
                  <a:cubicBezTo>
                    <a:pt x="0" y="387"/>
                    <a:pt x="112" y="498"/>
                    <a:pt x="249" y="498"/>
                  </a:cubicBezTo>
                  <a:cubicBezTo>
                    <a:pt x="386" y="498"/>
                    <a:pt x="499" y="387"/>
                    <a:pt x="499" y="248"/>
                  </a:cubicBezTo>
                  <a:cubicBezTo>
                    <a:pt x="497" y="112"/>
                    <a:pt x="386"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7"/>
            <p:cNvSpPr/>
            <p:nvPr/>
          </p:nvSpPr>
          <p:spPr>
            <a:xfrm rot="1470563">
              <a:off x="1653059" y="4925316"/>
              <a:ext cx="18935" cy="18859"/>
            </a:xfrm>
            <a:custGeom>
              <a:avLst/>
              <a:gdLst/>
              <a:ahLst/>
              <a:cxnLst/>
              <a:rect l="l" t="t" r="r" b="b"/>
              <a:pathLst>
                <a:path w="500" h="498" extrusionOk="0">
                  <a:moveTo>
                    <a:pt x="250" y="0"/>
                  </a:moveTo>
                  <a:cubicBezTo>
                    <a:pt x="113" y="0"/>
                    <a:pt x="1" y="110"/>
                    <a:pt x="1" y="248"/>
                  </a:cubicBezTo>
                  <a:cubicBezTo>
                    <a:pt x="1" y="387"/>
                    <a:pt x="113" y="498"/>
                    <a:pt x="250" y="498"/>
                  </a:cubicBezTo>
                  <a:cubicBezTo>
                    <a:pt x="387" y="498"/>
                    <a:pt x="500" y="387"/>
                    <a:pt x="500" y="248"/>
                  </a:cubicBezTo>
                  <a:cubicBezTo>
                    <a:pt x="500" y="112"/>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7"/>
            <p:cNvSpPr/>
            <p:nvPr/>
          </p:nvSpPr>
          <p:spPr>
            <a:xfrm rot="1470563">
              <a:off x="1777684" y="4878776"/>
              <a:ext cx="18859" cy="18935"/>
            </a:xfrm>
            <a:custGeom>
              <a:avLst/>
              <a:gdLst/>
              <a:ahLst/>
              <a:cxnLst/>
              <a:rect l="l" t="t" r="r" b="b"/>
              <a:pathLst>
                <a:path w="498" h="500" extrusionOk="0">
                  <a:moveTo>
                    <a:pt x="248" y="0"/>
                  </a:moveTo>
                  <a:cubicBezTo>
                    <a:pt x="111" y="0"/>
                    <a:pt x="0" y="112"/>
                    <a:pt x="0" y="250"/>
                  </a:cubicBezTo>
                  <a:cubicBezTo>
                    <a:pt x="0" y="387"/>
                    <a:pt x="111" y="499"/>
                    <a:pt x="248" y="499"/>
                  </a:cubicBezTo>
                  <a:cubicBezTo>
                    <a:pt x="384" y="499"/>
                    <a:pt x="498" y="387"/>
                    <a:pt x="498" y="250"/>
                  </a:cubicBezTo>
                  <a:cubicBezTo>
                    <a:pt x="498" y="112"/>
                    <a:pt x="387" y="0"/>
                    <a:pt x="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7"/>
            <p:cNvSpPr/>
            <p:nvPr/>
          </p:nvSpPr>
          <p:spPr>
            <a:xfrm rot="1470563">
              <a:off x="1621640" y="5221051"/>
              <a:ext cx="18859" cy="18935"/>
            </a:xfrm>
            <a:custGeom>
              <a:avLst/>
              <a:gdLst/>
              <a:ahLst/>
              <a:cxnLst/>
              <a:rect l="l" t="t" r="r" b="b"/>
              <a:pathLst>
                <a:path w="498" h="500" extrusionOk="0">
                  <a:moveTo>
                    <a:pt x="248" y="0"/>
                  </a:moveTo>
                  <a:cubicBezTo>
                    <a:pt x="111" y="0"/>
                    <a:pt x="0" y="112"/>
                    <a:pt x="0" y="250"/>
                  </a:cubicBezTo>
                  <a:cubicBezTo>
                    <a:pt x="0" y="387"/>
                    <a:pt x="111" y="499"/>
                    <a:pt x="248" y="499"/>
                  </a:cubicBezTo>
                  <a:cubicBezTo>
                    <a:pt x="384" y="499"/>
                    <a:pt x="498" y="387"/>
                    <a:pt x="498" y="250"/>
                  </a:cubicBezTo>
                  <a:cubicBezTo>
                    <a:pt x="498" y="112"/>
                    <a:pt x="387" y="0"/>
                    <a:pt x="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7"/>
            <p:cNvSpPr/>
            <p:nvPr/>
          </p:nvSpPr>
          <p:spPr>
            <a:xfrm rot="1470563">
              <a:off x="1575029" y="5096471"/>
              <a:ext cx="18935" cy="18859"/>
            </a:xfrm>
            <a:custGeom>
              <a:avLst/>
              <a:gdLst/>
              <a:ahLst/>
              <a:cxnLst/>
              <a:rect l="l" t="t" r="r" b="b"/>
              <a:pathLst>
                <a:path w="500" h="498" extrusionOk="0">
                  <a:moveTo>
                    <a:pt x="250" y="0"/>
                  </a:moveTo>
                  <a:cubicBezTo>
                    <a:pt x="113" y="0"/>
                    <a:pt x="1" y="111"/>
                    <a:pt x="1" y="248"/>
                  </a:cubicBezTo>
                  <a:cubicBezTo>
                    <a:pt x="1" y="387"/>
                    <a:pt x="113" y="498"/>
                    <a:pt x="250" y="498"/>
                  </a:cubicBezTo>
                  <a:cubicBezTo>
                    <a:pt x="387" y="498"/>
                    <a:pt x="500" y="387"/>
                    <a:pt x="500" y="248"/>
                  </a:cubicBezTo>
                  <a:cubicBezTo>
                    <a:pt x="500" y="111"/>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7"/>
            <p:cNvSpPr/>
            <p:nvPr/>
          </p:nvSpPr>
          <p:spPr>
            <a:xfrm rot="1470563">
              <a:off x="1824273" y="5003261"/>
              <a:ext cx="18443" cy="18859"/>
            </a:xfrm>
            <a:custGeom>
              <a:avLst/>
              <a:gdLst/>
              <a:ahLst/>
              <a:cxnLst/>
              <a:rect l="l" t="t" r="r" b="b"/>
              <a:pathLst>
                <a:path w="487" h="498" extrusionOk="0">
                  <a:moveTo>
                    <a:pt x="250" y="0"/>
                  </a:moveTo>
                  <a:cubicBezTo>
                    <a:pt x="111" y="0"/>
                    <a:pt x="0" y="110"/>
                    <a:pt x="0" y="248"/>
                  </a:cubicBezTo>
                  <a:cubicBezTo>
                    <a:pt x="0" y="387"/>
                    <a:pt x="112" y="498"/>
                    <a:pt x="250" y="498"/>
                  </a:cubicBezTo>
                  <a:cubicBezTo>
                    <a:pt x="364" y="498"/>
                    <a:pt x="458" y="419"/>
                    <a:pt x="486" y="311"/>
                  </a:cubicBezTo>
                  <a:cubicBezTo>
                    <a:pt x="456" y="225"/>
                    <a:pt x="425" y="139"/>
                    <a:pt x="396" y="53"/>
                  </a:cubicBezTo>
                  <a:cubicBezTo>
                    <a:pt x="353" y="23"/>
                    <a:pt x="30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7"/>
            <p:cNvSpPr/>
            <p:nvPr/>
          </p:nvSpPr>
          <p:spPr>
            <a:xfrm rot="1470563">
              <a:off x="1699678" y="5049898"/>
              <a:ext cx="18859" cy="18897"/>
            </a:xfrm>
            <a:custGeom>
              <a:avLst/>
              <a:gdLst/>
              <a:ahLst/>
              <a:cxnLst/>
              <a:rect l="l" t="t" r="r" b="b"/>
              <a:pathLst>
                <a:path w="498" h="499" extrusionOk="0">
                  <a:moveTo>
                    <a:pt x="248" y="0"/>
                  </a:moveTo>
                  <a:cubicBezTo>
                    <a:pt x="111" y="0"/>
                    <a:pt x="0" y="112"/>
                    <a:pt x="0" y="249"/>
                  </a:cubicBezTo>
                  <a:cubicBezTo>
                    <a:pt x="0" y="387"/>
                    <a:pt x="111" y="499"/>
                    <a:pt x="248" y="499"/>
                  </a:cubicBezTo>
                  <a:cubicBezTo>
                    <a:pt x="384" y="499"/>
                    <a:pt x="498" y="387"/>
                    <a:pt x="498" y="249"/>
                  </a:cubicBezTo>
                  <a:cubicBezTo>
                    <a:pt x="498" y="113"/>
                    <a:pt x="387" y="0"/>
                    <a:pt x="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7"/>
            <p:cNvSpPr/>
            <p:nvPr/>
          </p:nvSpPr>
          <p:spPr>
            <a:xfrm rot="1470563">
              <a:off x="1310745" y="4769254"/>
              <a:ext cx="18935" cy="18859"/>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7"/>
            <p:cNvSpPr/>
            <p:nvPr/>
          </p:nvSpPr>
          <p:spPr>
            <a:xfrm rot="1470563">
              <a:off x="1746221" y="5174518"/>
              <a:ext cx="18935" cy="18859"/>
            </a:xfrm>
            <a:custGeom>
              <a:avLst/>
              <a:gdLst/>
              <a:ahLst/>
              <a:cxnLst/>
              <a:rect l="l" t="t" r="r" b="b"/>
              <a:pathLst>
                <a:path w="500" h="498" extrusionOk="0">
                  <a:moveTo>
                    <a:pt x="250" y="0"/>
                  </a:moveTo>
                  <a:cubicBezTo>
                    <a:pt x="111"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7"/>
            <p:cNvSpPr/>
            <p:nvPr/>
          </p:nvSpPr>
          <p:spPr>
            <a:xfrm rot="1470563">
              <a:off x="1528484" y="4971859"/>
              <a:ext cx="18897" cy="18897"/>
            </a:xfrm>
            <a:custGeom>
              <a:avLst/>
              <a:gdLst/>
              <a:ahLst/>
              <a:cxnLst/>
              <a:rect l="l" t="t" r="r" b="b"/>
              <a:pathLst>
                <a:path w="499" h="499" extrusionOk="0">
                  <a:moveTo>
                    <a:pt x="249" y="0"/>
                  </a:moveTo>
                  <a:cubicBezTo>
                    <a:pt x="111" y="0"/>
                    <a:pt x="1" y="112"/>
                    <a:pt x="1" y="249"/>
                  </a:cubicBezTo>
                  <a:cubicBezTo>
                    <a:pt x="1" y="387"/>
                    <a:pt x="111" y="499"/>
                    <a:pt x="249" y="499"/>
                  </a:cubicBezTo>
                  <a:cubicBezTo>
                    <a:pt x="385" y="499"/>
                    <a:pt x="498" y="387"/>
                    <a:pt x="498" y="249"/>
                  </a:cubicBezTo>
                  <a:cubicBezTo>
                    <a:pt x="498" y="113"/>
                    <a:pt x="388"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7"/>
            <p:cNvSpPr/>
            <p:nvPr/>
          </p:nvSpPr>
          <p:spPr>
            <a:xfrm rot="1470563">
              <a:off x="1450446" y="5143013"/>
              <a:ext cx="18897" cy="18935"/>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7"/>
            <p:cNvSpPr/>
            <p:nvPr/>
          </p:nvSpPr>
          <p:spPr>
            <a:xfrm rot="1470563">
              <a:off x="1357327" y="4893828"/>
              <a:ext cx="18897" cy="18897"/>
            </a:xfrm>
            <a:custGeom>
              <a:avLst/>
              <a:gdLst/>
              <a:ahLst/>
              <a:cxnLst/>
              <a:rect l="l" t="t" r="r" b="b"/>
              <a:pathLst>
                <a:path w="499" h="499" extrusionOk="0">
                  <a:moveTo>
                    <a:pt x="249" y="0"/>
                  </a:moveTo>
                  <a:cubicBezTo>
                    <a:pt x="111" y="0"/>
                    <a:pt x="1" y="112"/>
                    <a:pt x="1" y="249"/>
                  </a:cubicBezTo>
                  <a:cubicBezTo>
                    <a:pt x="1" y="387"/>
                    <a:pt x="111" y="499"/>
                    <a:pt x="249" y="499"/>
                  </a:cubicBezTo>
                  <a:cubicBezTo>
                    <a:pt x="385" y="499"/>
                    <a:pt x="498" y="387"/>
                    <a:pt x="498" y="249"/>
                  </a:cubicBezTo>
                  <a:cubicBezTo>
                    <a:pt x="498" y="113"/>
                    <a:pt x="388"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7"/>
            <p:cNvSpPr/>
            <p:nvPr/>
          </p:nvSpPr>
          <p:spPr>
            <a:xfrm rot="1470563">
              <a:off x="1435334" y="4722706"/>
              <a:ext cx="18897" cy="18935"/>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7"/>
            <p:cNvSpPr/>
            <p:nvPr/>
          </p:nvSpPr>
          <p:spPr>
            <a:xfrm rot="1470563">
              <a:off x="1279289" y="5064981"/>
              <a:ext cx="18897" cy="18935"/>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7"/>
            <p:cNvSpPr/>
            <p:nvPr/>
          </p:nvSpPr>
          <p:spPr>
            <a:xfrm rot="1470563">
              <a:off x="1606491" y="4800737"/>
              <a:ext cx="18897" cy="18935"/>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7"/>
            <p:cNvSpPr/>
            <p:nvPr/>
          </p:nvSpPr>
          <p:spPr>
            <a:xfrm rot="1470563">
              <a:off x="1403872" y="5018440"/>
              <a:ext cx="18935" cy="18859"/>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499" y="387"/>
                    <a:pt x="499" y="248"/>
                  </a:cubicBezTo>
                  <a:cubicBezTo>
                    <a:pt x="499" y="111"/>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7"/>
            <p:cNvSpPr/>
            <p:nvPr/>
          </p:nvSpPr>
          <p:spPr>
            <a:xfrm rot="1470563">
              <a:off x="1481902" y="4847285"/>
              <a:ext cx="18935" cy="18859"/>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499" y="387"/>
                    <a:pt x="499" y="248"/>
                  </a:cubicBezTo>
                  <a:cubicBezTo>
                    <a:pt x="499" y="112"/>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7"/>
            <p:cNvSpPr/>
            <p:nvPr/>
          </p:nvSpPr>
          <p:spPr>
            <a:xfrm rot="1470563">
              <a:off x="672698" y="4581704"/>
              <a:ext cx="18897" cy="18897"/>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8" y="113"/>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7"/>
            <p:cNvSpPr/>
            <p:nvPr/>
          </p:nvSpPr>
          <p:spPr>
            <a:xfrm rot="1470563">
              <a:off x="-136507" y="4316169"/>
              <a:ext cx="18897" cy="18859"/>
            </a:xfrm>
            <a:custGeom>
              <a:avLst/>
              <a:gdLst/>
              <a:ahLst/>
              <a:cxnLst/>
              <a:rect l="l" t="t" r="r" b="b"/>
              <a:pathLst>
                <a:path w="499" h="498" extrusionOk="0">
                  <a:moveTo>
                    <a:pt x="249" y="0"/>
                  </a:moveTo>
                  <a:cubicBezTo>
                    <a:pt x="111" y="0"/>
                    <a:pt x="1" y="111"/>
                    <a:pt x="1" y="248"/>
                  </a:cubicBezTo>
                  <a:cubicBezTo>
                    <a:pt x="1" y="387"/>
                    <a:pt x="111" y="498"/>
                    <a:pt x="249" y="498"/>
                  </a:cubicBezTo>
                  <a:cubicBezTo>
                    <a:pt x="385" y="498"/>
                    <a:pt x="498" y="387"/>
                    <a:pt x="498" y="248"/>
                  </a:cubicBezTo>
                  <a:cubicBezTo>
                    <a:pt x="497" y="111"/>
                    <a:pt x="385"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7"/>
            <p:cNvSpPr/>
            <p:nvPr/>
          </p:nvSpPr>
          <p:spPr>
            <a:xfrm rot="1470563">
              <a:off x="-58477" y="4145014"/>
              <a:ext cx="18897" cy="18859"/>
            </a:xfrm>
            <a:custGeom>
              <a:avLst/>
              <a:gdLst/>
              <a:ahLst/>
              <a:cxnLst/>
              <a:rect l="l" t="t" r="r" b="b"/>
              <a:pathLst>
                <a:path w="499" h="498" extrusionOk="0">
                  <a:moveTo>
                    <a:pt x="249" y="0"/>
                  </a:moveTo>
                  <a:cubicBezTo>
                    <a:pt x="111" y="0"/>
                    <a:pt x="1" y="110"/>
                    <a:pt x="1" y="248"/>
                  </a:cubicBezTo>
                  <a:cubicBezTo>
                    <a:pt x="1" y="387"/>
                    <a:pt x="111" y="498"/>
                    <a:pt x="249" y="498"/>
                  </a:cubicBezTo>
                  <a:cubicBezTo>
                    <a:pt x="385" y="498"/>
                    <a:pt x="498" y="387"/>
                    <a:pt x="498" y="248"/>
                  </a:cubicBezTo>
                  <a:cubicBezTo>
                    <a:pt x="497" y="112"/>
                    <a:pt x="385"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7"/>
            <p:cNvSpPr/>
            <p:nvPr/>
          </p:nvSpPr>
          <p:spPr>
            <a:xfrm rot="1470563">
              <a:off x="66044" y="4098434"/>
              <a:ext cx="18859" cy="18935"/>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7"/>
            <p:cNvSpPr/>
            <p:nvPr/>
          </p:nvSpPr>
          <p:spPr>
            <a:xfrm rot="1470563">
              <a:off x="-261127" y="4362710"/>
              <a:ext cx="18935" cy="18935"/>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7"/>
            <p:cNvSpPr/>
            <p:nvPr/>
          </p:nvSpPr>
          <p:spPr>
            <a:xfrm rot="1470563">
              <a:off x="-183089" y="4191557"/>
              <a:ext cx="18935" cy="18897"/>
            </a:xfrm>
            <a:custGeom>
              <a:avLst/>
              <a:gdLst/>
              <a:ahLst/>
              <a:cxnLst/>
              <a:rect l="l" t="t" r="r" b="b"/>
              <a:pathLst>
                <a:path w="500" h="499" extrusionOk="0">
                  <a:moveTo>
                    <a:pt x="250" y="0"/>
                  </a:moveTo>
                  <a:cubicBezTo>
                    <a:pt x="112" y="0"/>
                    <a:pt x="0" y="112"/>
                    <a:pt x="0" y="249"/>
                  </a:cubicBezTo>
                  <a:cubicBezTo>
                    <a:pt x="0" y="387"/>
                    <a:pt x="112" y="499"/>
                    <a:pt x="250" y="499"/>
                  </a:cubicBezTo>
                  <a:cubicBezTo>
                    <a:pt x="386" y="499"/>
                    <a:pt x="499" y="387"/>
                    <a:pt x="499" y="249"/>
                  </a:cubicBezTo>
                  <a:cubicBezTo>
                    <a:pt x="496" y="113"/>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7"/>
            <p:cNvSpPr/>
            <p:nvPr/>
          </p:nvSpPr>
          <p:spPr>
            <a:xfrm rot="1470563">
              <a:off x="-90001" y="4440710"/>
              <a:ext cx="18859" cy="18935"/>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7"/>
            <p:cNvSpPr/>
            <p:nvPr/>
          </p:nvSpPr>
          <p:spPr>
            <a:xfrm rot="1470563">
              <a:off x="34580" y="4394176"/>
              <a:ext cx="18935" cy="18859"/>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7"/>
            <p:cNvSpPr/>
            <p:nvPr/>
          </p:nvSpPr>
          <p:spPr>
            <a:xfrm rot="1470563">
              <a:off x="-11963" y="4269556"/>
              <a:ext cx="18859" cy="18897"/>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8" y="113"/>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7"/>
            <p:cNvSpPr/>
            <p:nvPr/>
          </p:nvSpPr>
          <p:spPr>
            <a:xfrm rot="1470563">
              <a:off x="-105083" y="4020434"/>
              <a:ext cx="18935" cy="18935"/>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7"/>
            <p:cNvSpPr/>
            <p:nvPr/>
          </p:nvSpPr>
          <p:spPr>
            <a:xfrm rot="1470563">
              <a:off x="-276240" y="3942403"/>
              <a:ext cx="18935" cy="18935"/>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7"/>
            <p:cNvSpPr/>
            <p:nvPr/>
          </p:nvSpPr>
          <p:spPr>
            <a:xfrm rot="1470563">
              <a:off x="-432284" y="4284679"/>
              <a:ext cx="18935" cy="18935"/>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7"/>
            <p:cNvSpPr/>
            <p:nvPr/>
          </p:nvSpPr>
          <p:spPr>
            <a:xfrm rot="1470563">
              <a:off x="112610" y="4223021"/>
              <a:ext cx="18935" cy="18859"/>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7"/>
            <p:cNvSpPr/>
            <p:nvPr/>
          </p:nvSpPr>
          <p:spPr>
            <a:xfrm rot="1470563">
              <a:off x="-468262" y="4163482"/>
              <a:ext cx="7612" cy="17382"/>
            </a:xfrm>
            <a:custGeom>
              <a:avLst/>
              <a:gdLst/>
              <a:ahLst/>
              <a:cxnLst/>
              <a:rect l="l" t="t" r="r" b="b"/>
              <a:pathLst>
                <a:path w="201" h="459" extrusionOk="0">
                  <a:moveTo>
                    <a:pt x="60" y="0"/>
                  </a:moveTo>
                  <a:cubicBezTo>
                    <a:pt x="37" y="152"/>
                    <a:pt x="20" y="305"/>
                    <a:pt x="1" y="459"/>
                  </a:cubicBezTo>
                  <a:cubicBezTo>
                    <a:pt x="114" y="434"/>
                    <a:pt x="200" y="340"/>
                    <a:pt x="200" y="219"/>
                  </a:cubicBezTo>
                  <a:cubicBezTo>
                    <a:pt x="200" y="123"/>
                    <a:pt x="143" y="39"/>
                    <a:pt x="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7"/>
            <p:cNvSpPr/>
            <p:nvPr/>
          </p:nvSpPr>
          <p:spPr>
            <a:xfrm rot="1470563">
              <a:off x="-229632" y="4066975"/>
              <a:ext cx="18859" cy="18859"/>
            </a:xfrm>
            <a:custGeom>
              <a:avLst/>
              <a:gdLst/>
              <a:ahLst/>
              <a:cxnLst/>
              <a:rect l="l" t="t" r="r" b="b"/>
              <a:pathLst>
                <a:path w="498" h="498" extrusionOk="0">
                  <a:moveTo>
                    <a:pt x="249" y="0"/>
                  </a:moveTo>
                  <a:cubicBezTo>
                    <a:pt x="111" y="0"/>
                    <a:pt x="1" y="110"/>
                    <a:pt x="1" y="248"/>
                  </a:cubicBezTo>
                  <a:cubicBezTo>
                    <a:pt x="1" y="387"/>
                    <a:pt x="111" y="498"/>
                    <a:pt x="249" y="498"/>
                  </a:cubicBezTo>
                  <a:cubicBezTo>
                    <a:pt x="385" y="498"/>
                    <a:pt x="498" y="387"/>
                    <a:pt x="498" y="248"/>
                  </a:cubicBezTo>
                  <a:cubicBezTo>
                    <a:pt x="497" y="112"/>
                    <a:pt x="385"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7"/>
            <p:cNvSpPr/>
            <p:nvPr/>
          </p:nvSpPr>
          <p:spPr>
            <a:xfrm rot="1470563">
              <a:off x="-354246" y="4113526"/>
              <a:ext cx="18935" cy="18897"/>
            </a:xfrm>
            <a:custGeom>
              <a:avLst/>
              <a:gdLst/>
              <a:ahLst/>
              <a:cxnLst/>
              <a:rect l="l" t="t" r="r" b="b"/>
              <a:pathLst>
                <a:path w="500" h="499" extrusionOk="0">
                  <a:moveTo>
                    <a:pt x="250" y="0"/>
                  </a:moveTo>
                  <a:cubicBezTo>
                    <a:pt x="112" y="0"/>
                    <a:pt x="0" y="112"/>
                    <a:pt x="0" y="249"/>
                  </a:cubicBezTo>
                  <a:cubicBezTo>
                    <a:pt x="0" y="387"/>
                    <a:pt x="112" y="499"/>
                    <a:pt x="250" y="499"/>
                  </a:cubicBezTo>
                  <a:cubicBezTo>
                    <a:pt x="386" y="499"/>
                    <a:pt x="499" y="387"/>
                    <a:pt x="499" y="249"/>
                  </a:cubicBezTo>
                  <a:cubicBezTo>
                    <a:pt x="496" y="113"/>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7"/>
            <p:cNvSpPr/>
            <p:nvPr/>
          </p:nvSpPr>
          <p:spPr>
            <a:xfrm rot="1470563">
              <a:off x="-307662" y="4238130"/>
              <a:ext cx="18859" cy="18859"/>
            </a:xfrm>
            <a:custGeom>
              <a:avLst/>
              <a:gdLst/>
              <a:ahLst/>
              <a:cxnLst/>
              <a:rect l="l" t="t" r="r" b="b"/>
              <a:pathLst>
                <a:path w="498" h="498" extrusionOk="0">
                  <a:moveTo>
                    <a:pt x="249" y="0"/>
                  </a:moveTo>
                  <a:cubicBezTo>
                    <a:pt x="111" y="0"/>
                    <a:pt x="1" y="111"/>
                    <a:pt x="1" y="248"/>
                  </a:cubicBezTo>
                  <a:cubicBezTo>
                    <a:pt x="1" y="387"/>
                    <a:pt x="111" y="498"/>
                    <a:pt x="249" y="498"/>
                  </a:cubicBezTo>
                  <a:cubicBezTo>
                    <a:pt x="385" y="498"/>
                    <a:pt x="498" y="387"/>
                    <a:pt x="498" y="248"/>
                  </a:cubicBezTo>
                  <a:cubicBezTo>
                    <a:pt x="497" y="111"/>
                    <a:pt x="385"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7"/>
            <p:cNvSpPr/>
            <p:nvPr/>
          </p:nvSpPr>
          <p:spPr>
            <a:xfrm rot="1470563">
              <a:off x="548086" y="4628285"/>
              <a:ext cx="18935" cy="18859"/>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7"/>
            <p:cNvSpPr/>
            <p:nvPr/>
          </p:nvSpPr>
          <p:spPr>
            <a:xfrm rot="1470563">
              <a:off x="579550" y="4332543"/>
              <a:ext cx="18859" cy="18935"/>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7"/>
            <p:cNvSpPr/>
            <p:nvPr/>
          </p:nvSpPr>
          <p:spPr>
            <a:xfrm rot="1470563">
              <a:off x="501543" y="4503665"/>
              <a:ext cx="18859" cy="18897"/>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8" y="113"/>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7"/>
            <p:cNvSpPr/>
            <p:nvPr/>
          </p:nvSpPr>
          <p:spPr>
            <a:xfrm rot="1470563">
              <a:off x="423505" y="4674818"/>
              <a:ext cx="18859" cy="18935"/>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7"/>
            <p:cNvSpPr/>
            <p:nvPr/>
          </p:nvSpPr>
          <p:spPr>
            <a:xfrm rot="1470563">
              <a:off x="237199" y="4176473"/>
              <a:ext cx="18897" cy="18935"/>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7"/>
            <p:cNvSpPr/>
            <p:nvPr/>
          </p:nvSpPr>
          <p:spPr>
            <a:xfrm rot="1470563">
              <a:off x="376930" y="4550246"/>
              <a:ext cx="18897" cy="18859"/>
            </a:xfrm>
            <a:custGeom>
              <a:avLst/>
              <a:gdLst/>
              <a:ahLst/>
              <a:cxnLst/>
              <a:rect l="l" t="t" r="r" b="b"/>
              <a:pathLst>
                <a:path w="499" h="498" extrusionOk="0">
                  <a:moveTo>
                    <a:pt x="249" y="0"/>
                  </a:moveTo>
                  <a:cubicBezTo>
                    <a:pt x="112" y="0"/>
                    <a:pt x="0" y="111"/>
                    <a:pt x="0" y="248"/>
                  </a:cubicBezTo>
                  <a:cubicBezTo>
                    <a:pt x="0" y="387"/>
                    <a:pt x="112" y="498"/>
                    <a:pt x="249" y="498"/>
                  </a:cubicBezTo>
                  <a:cubicBezTo>
                    <a:pt x="386" y="498"/>
                    <a:pt x="499" y="387"/>
                    <a:pt x="499" y="248"/>
                  </a:cubicBezTo>
                  <a:cubicBezTo>
                    <a:pt x="499" y="111"/>
                    <a:pt x="387"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7"/>
            <p:cNvSpPr/>
            <p:nvPr/>
          </p:nvSpPr>
          <p:spPr>
            <a:xfrm rot="1470563">
              <a:off x="750705" y="4410582"/>
              <a:ext cx="18897" cy="18935"/>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7"/>
            <p:cNvSpPr/>
            <p:nvPr/>
          </p:nvSpPr>
          <p:spPr>
            <a:xfrm rot="1470563">
              <a:off x="594661" y="4752857"/>
              <a:ext cx="18897" cy="18935"/>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7"/>
            <p:cNvSpPr/>
            <p:nvPr/>
          </p:nvSpPr>
          <p:spPr>
            <a:xfrm rot="1470563">
              <a:off x="626116" y="4457130"/>
              <a:ext cx="18935" cy="18859"/>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7"/>
            <p:cNvSpPr/>
            <p:nvPr/>
          </p:nvSpPr>
          <p:spPr>
            <a:xfrm rot="1470563">
              <a:off x="454961" y="4379091"/>
              <a:ext cx="18897" cy="18859"/>
            </a:xfrm>
            <a:custGeom>
              <a:avLst/>
              <a:gdLst/>
              <a:ahLst/>
              <a:cxnLst/>
              <a:rect l="l" t="t" r="r" b="b"/>
              <a:pathLst>
                <a:path w="499" h="498" extrusionOk="0">
                  <a:moveTo>
                    <a:pt x="249" y="0"/>
                  </a:moveTo>
                  <a:cubicBezTo>
                    <a:pt x="112" y="0"/>
                    <a:pt x="0" y="110"/>
                    <a:pt x="0" y="248"/>
                  </a:cubicBezTo>
                  <a:cubicBezTo>
                    <a:pt x="0" y="387"/>
                    <a:pt x="112" y="498"/>
                    <a:pt x="249" y="498"/>
                  </a:cubicBezTo>
                  <a:cubicBezTo>
                    <a:pt x="386" y="498"/>
                    <a:pt x="499" y="387"/>
                    <a:pt x="499" y="248"/>
                  </a:cubicBezTo>
                  <a:cubicBezTo>
                    <a:pt x="499" y="112"/>
                    <a:pt x="387"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7"/>
            <p:cNvSpPr/>
            <p:nvPr/>
          </p:nvSpPr>
          <p:spPr>
            <a:xfrm rot="1470563">
              <a:off x="205737" y="4472207"/>
              <a:ext cx="18935" cy="18859"/>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500" y="387"/>
                    <a:pt x="500" y="248"/>
                  </a:cubicBezTo>
                  <a:cubicBezTo>
                    <a:pt x="500" y="111"/>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7"/>
            <p:cNvSpPr/>
            <p:nvPr/>
          </p:nvSpPr>
          <p:spPr>
            <a:xfrm rot="1470563">
              <a:off x="159193" y="4347595"/>
              <a:ext cx="18897" cy="18897"/>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8" y="113"/>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7"/>
            <p:cNvSpPr/>
            <p:nvPr/>
          </p:nvSpPr>
          <p:spPr>
            <a:xfrm rot="1470563">
              <a:off x="81155" y="4518749"/>
              <a:ext cx="18897" cy="18935"/>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7"/>
            <p:cNvSpPr/>
            <p:nvPr/>
          </p:nvSpPr>
          <p:spPr>
            <a:xfrm rot="1470563">
              <a:off x="408392" y="4254512"/>
              <a:ext cx="18859" cy="18935"/>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8" y="112"/>
                    <a:pt x="387"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7"/>
            <p:cNvSpPr/>
            <p:nvPr/>
          </p:nvSpPr>
          <p:spPr>
            <a:xfrm rot="1470563">
              <a:off x="252348" y="4596787"/>
              <a:ext cx="18859" cy="18935"/>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8" y="112"/>
                    <a:pt x="387"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7"/>
            <p:cNvSpPr/>
            <p:nvPr/>
          </p:nvSpPr>
          <p:spPr>
            <a:xfrm rot="1470563">
              <a:off x="330386" y="4425634"/>
              <a:ext cx="18859" cy="18897"/>
            </a:xfrm>
            <a:custGeom>
              <a:avLst/>
              <a:gdLst/>
              <a:ahLst/>
              <a:cxnLst/>
              <a:rect l="l" t="t" r="r" b="b"/>
              <a:pathLst>
                <a:path w="498" h="499" extrusionOk="0">
                  <a:moveTo>
                    <a:pt x="249" y="0"/>
                  </a:moveTo>
                  <a:cubicBezTo>
                    <a:pt x="110" y="0"/>
                    <a:pt x="0" y="112"/>
                    <a:pt x="0" y="249"/>
                  </a:cubicBezTo>
                  <a:cubicBezTo>
                    <a:pt x="0" y="387"/>
                    <a:pt x="110" y="499"/>
                    <a:pt x="249" y="499"/>
                  </a:cubicBezTo>
                  <a:cubicBezTo>
                    <a:pt x="386" y="499"/>
                    <a:pt x="498" y="387"/>
                    <a:pt x="498" y="249"/>
                  </a:cubicBezTo>
                  <a:cubicBezTo>
                    <a:pt x="498" y="113"/>
                    <a:pt x="387"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7"/>
            <p:cNvSpPr/>
            <p:nvPr/>
          </p:nvSpPr>
          <p:spPr>
            <a:xfrm rot="1470563">
              <a:off x="283767" y="4301052"/>
              <a:ext cx="18935" cy="18859"/>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500" y="387"/>
                    <a:pt x="500" y="248"/>
                  </a:cubicBezTo>
                  <a:cubicBezTo>
                    <a:pt x="500" y="112"/>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01" name="Google Shape;3001;p7"/>
          <p:cNvSpPr/>
          <p:nvPr/>
        </p:nvSpPr>
        <p:spPr>
          <a:xfrm rot="-2027365">
            <a:off x="832334" y="4625688"/>
            <a:ext cx="2036271" cy="573991"/>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02"/>
        <p:cNvGrpSpPr/>
        <p:nvPr/>
      </p:nvGrpSpPr>
      <p:grpSpPr>
        <a:xfrm>
          <a:off x="0" y="0"/>
          <a:ext cx="0" cy="0"/>
          <a:chOff x="0" y="0"/>
          <a:chExt cx="0" cy="0"/>
        </a:xfrm>
      </p:grpSpPr>
      <p:sp>
        <p:nvSpPr>
          <p:cNvPr id="3003" name="Google Shape;300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004"/>
        <p:cNvGrpSpPr/>
        <p:nvPr/>
      </p:nvGrpSpPr>
      <p:grpSpPr>
        <a:xfrm>
          <a:off x="0" y="0"/>
          <a:ext cx="0" cy="0"/>
          <a:chOff x="0" y="0"/>
          <a:chExt cx="0" cy="0"/>
        </a:xfrm>
      </p:grpSpPr>
      <p:sp>
        <p:nvSpPr>
          <p:cNvPr id="3005" name="Google Shape;3005;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006" name="Google Shape;3006;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007"/>
        <p:cNvGrpSpPr/>
        <p:nvPr/>
      </p:nvGrpSpPr>
      <p:grpSpPr>
        <a:xfrm>
          <a:off x="0" y="0"/>
          <a:ext cx="0" cy="0"/>
          <a:chOff x="0" y="0"/>
          <a:chExt cx="0" cy="0"/>
        </a:xfrm>
      </p:grpSpPr>
      <p:sp>
        <p:nvSpPr>
          <p:cNvPr id="3008" name="Google Shape;3008;p10"/>
          <p:cNvSpPr>
            <a:spLocks noGrp="1"/>
          </p:cNvSpPr>
          <p:nvPr>
            <p:ph type="pic" idx="2"/>
          </p:nvPr>
        </p:nvSpPr>
        <p:spPr>
          <a:xfrm>
            <a:off x="0" y="0"/>
            <a:ext cx="9144000" cy="5143500"/>
          </a:xfrm>
          <a:prstGeom prst="rect">
            <a:avLst/>
          </a:prstGeom>
          <a:noFill/>
          <a:ln>
            <a:noFill/>
          </a:ln>
        </p:spPr>
      </p:sp>
      <p:sp>
        <p:nvSpPr>
          <p:cNvPr id="3009" name="Google Shape;3009;p10"/>
          <p:cNvSpPr txBox="1">
            <a:spLocks noGrp="1"/>
          </p:cNvSpPr>
          <p:nvPr>
            <p:ph type="title"/>
          </p:nvPr>
        </p:nvSpPr>
        <p:spPr>
          <a:xfrm>
            <a:off x="713225" y="406125"/>
            <a:ext cx="7717800" cy="677100"/>
          </a:xfrm>
          <a:prstGeom prst="rect">
            <a:avLst/>
          </a:prstGeom>
          <a:solidFill>
            <a:schemeClr val="accent4"/>
          </a:solidFill>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1pPr>
            <a:lvl2pPr lvl="1">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2pPr>
            <a:lvl3pPr lvl="2">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3pPr>
            <a:lvl4pPr lvl="3">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4pPr>
            <a:lvl5pPr lvl="4">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5pPr>
            <a:lvl6pPr lvl="5">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6pPr>
            <a:lvl7pPr lvl="6">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7pPr>
            <a:lvl8pPr lvl="7">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8pPr>
            <a:lvl9pPr lvl="8">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1pPr>
            <a:lvl2pPr marL="914400" lvl="1"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2pPr>
            <a:lvl3pPr marL="1371600" lvl="2"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3pPr>
            <a:lvl4pPr marL="1828800" lvl="3"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4pPr>
            <a:lvl5pPr marL="2286000" lvl="4"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5pPr>
            <a:lvl6pPr marL="2743200" lvl="5"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6pPr>
            <a:lvl7pPr marL="3200400" lvl="6"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7pPr>
            <a:lvl8pPr marL="3657600" lvl="7"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8pPr>
            <a:lvl9pPr marL="4114800" lvl="8"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10/2/2023</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2476127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62.png"/><Relationship Id="rId18" Type="http://schemas.openxmlformats.org/officeDocument/2006/relationships/image" Target="../media/image67.svg"/><Relationship Id="rId26" Type="http://schemas.openxmlformats.org/officeDocument/2006/relationships/image" Target="../media/image75.svg"/><Relationship Id="rId3" Type="http://schemas.openxmlformats.org/officeDocument/2006/relationships/slideLayout" Target="../slideLayouts/slideLayout27.xml"/><Relationship Id="rId21" Type="http://schemas.openxmlformats.org/officeDocument/2006/relationships/image" Target="../media/image70.png"/><Relationship Id="rId7" Type="http://schemas.openxmlformats.org/officeDocument/2006/relationships/image" Target="../media/image56.png"/><Relationship Id="rId12" Type="http://schemas.openxmlformats.org/officeDocument/2006/relationships/image" Target="../media/image61.svg"/><Relationship Id="rId17" Type="http://schemas.openxmlformats.org/officeDocument/2006/relationships/image" Target="../media/image66.png"/><Relationship Id="rId25" Type="http://schemas.openxmlformats.org/officeDocument/2006/relationships/image" Target="../media/image74.png"/><Relationship Id="rId2" Type="http://schemas.openxmlformats.org/officeDocument/2006/relationships/audio" Target="../media/media1.mp3"/><Relationship Id="rId16" Type="http://schemas.openxmlformats.org/officeDocument/2006/relationships/image" Target="../media/image65.svg"/><Relationship Id="rId20" Type="http://schemas.openxmlformats.org/officeDocument/2006/relationships/image" Target="../media/image69.svg"/><Relationship Id="rId29" Type="http://schemas.openxmlformats.org/officeDocument/2006/relationships/slide" Target="slide23.xml"/><Relationship Id="rId1" Type="http://schemas.microsoft.com/office/2007/relationships/media" Target="../media/media1.mp3"/><Relationship Id="rId6" Type="http://schemas.openxmlformats.org/officeDocument/2006/relationships/image" Target="../media/image55.svg"/><Relationship Id="rId11" Type="http://schemas.openxmlformats.org/officeDocument/2006/relationships/image" Target="../media/image60.png"/><Relationship Id="rId24" Type="http://schemas.openxmlformats.org/officeDocument/2006/relationships/image" Target="../media/image73.svg"/><Relationship Id="rId5" Type="http://schemas.openxmlformats.org/officeDocument/2006/relationships/image" Target="../media/image54.png"/><Relationship Id="rId15" Type="http://schemas.openxmlformats.org/officeDocument/2006/relationships/image" Target="../media/image64.png"/><Relationship Id="rId23" Type="http://schemas.openxmlformats.org/officeDocument/2006/relationships/image" Target="../media/image72.png"/><Relationship Id="rId28" Type="http://schemas.openxmlformats.org/officeDocument/2006/relationships/image" Target="../media/image77.svg"/><Relationship Id="rId10" Type="http://schemas.openxmlformats.org/officeDocument/2006/relationships/image" Target="../media/image59.svg"/><Relationship Id="rId19" Type="http://schemas.openxmlformats.org/officeDocument/2006/relationships/image" Target="../media/image68.png"/><Relationship Id="rId4" Type="http://schemas.openxmlformats.org/officeDocument/2006/relationships/notesSlide" Target="../notesSlides/notesSlide18.xml"/><Relationship Id="rId9" Type="http://schemas.openxmlformats.org/officeDocument/2006/relationships/image" Target="../media/image58.png"/><Relationship Id="rId14" Type="http://schemas.openxmlformats.org/officeDocument/2006/relationships/image" Target="../media/image63.svg"/><Relationship Id="rId22" Type="http://schemas.openxmlformats.org/officeDocument/2006/relationships/image" Target="../media/image71.svg"/><Relationship Id="rId27" Type="http://schemas.openxmlformats.org/officeDocument/2006/relationships/image" Target="../media/image76.png"/><Relationship Id="rId30" Type="http://schemas.openxmlformats.org/officeDocument/2006/relationships/image" Target="../media/image78.png"/></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18" Type="http://schemas.openxmlformats.org/officeDocument/2006/relationships/image" Target="../media/image70.png"/><Relationship Id="rId3" Type="http://schemas.openxmlformats.org/officeDocument/2006/relationships/image" Target="../media/image55.svg"/><Relationship Id="rId21" Type="http://schemas.openxmlformats.org/officeDocument/2006/relationships/image" Target="../media/image73.svg"/><Relationship Id="rId7" Type="http://schemas.openxmlformats.org/officeDocument/2006/relationships/image" Target="../media/image59.svg"/><Relationship Id="rId12" Type="http://schemas.openxmlformats.org/officeDocument/2006/relationships/image" Target="../media/image64.png"/><Relationship Id="rId17" Type="http://schemas.openxmlformats.org/officeDocument/2006/relationships/image" Target="../media/image69.svg"/><Relationship Id="rId25" Type="http://schemas.openxmlformats.org/officeDocument/2006/relationships/image" Target="../media/image77.svg"/><Relationship Id="rId2" Type="http://schemas.openxmlformats.org/officeDocument/2006/relationships/image" Target="../media/image54.png"/><Relationship Id="rId16" Type="http://schemas.openxmlformats.org/officeDocument/2006/relationships/image" Target="../media/image68.png"/><Relationship Id="rId20" Type="http://schemas.openxmlformats.org/officeDocument/2006/relationships/image" Target="../media/image72.png"/><Relationship Id="rId1" Type="http://schemas.openxmlformats.org/officeDocument/2006/relationships/slideLayout" Target="../slideLayouts/slideLayout27.xml"/><Relationship Id="rId6" Type="http://schemas.openxmlformats.org/officeDocument/2006/relationships/image" Target="../media/image58.png"/><Relationship Id="rId11" Type="http://schemas.openxmlformats.org/officeDocument/2006/relationships/image" Target="../media/image63.svg"/><Relationship Id="rId24" Type="http://schemas.openxmlformats.org/officeDocument/2006/relationships/image" Target="../media/image76.png"/><Relationship Id="rId5" Type="http://schemas.openxmlformats.org/officeDocument/2006/relationships/image" Target="../media/image57.svg"/><Relationship Id="rId15" Type="http://schemas.openxmlformats.org/officeDocument/2006/relationships/image" Target="../media/image67.svg"/><Relationship Id="rId23" Type="http://schemas.openxmlformats.org/officeDocument/2006/relationships/image" Target="../media/image75.svg"/><Relationship Id="rId10" Type="http://schemas.openxmlformats.org/officeDocument/2006/relationships/image" Target="../media/image62.png"/><Relationship Id="rId19" Type="http://schemas.openxmlformats.org/officeDocument/2006/relationships/image" Target="../media/image71.svg"/><Relationship Id="rId4" Type="http://schemas.openxmlformats.org/officeDocument/2006/relationships/image" Target="../media/image56.png"/><Relationship Id="rId9" Type="http://schemas.openxmlformats.org/officeDocument/2006/relationships/image" Target="../media/image61.svg"/><Relationship Id="rId14" Type="http://schemas.openxmlformats.org/officeDocument/2006/relationships/image" Target="../media/image66.png"/><Relationship Id="rId22" Type="http://schemas.openxmlformats.org/officeDocument/2006/relationships/image" Target="../media/image74.png"/></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82.png"/><Relationship Id="rId18" Type="http://schemas.openxmlformats.org/officeDocument/2006/relationships/image" Target="../media/image83.png"/><Relationship Id="rId3" Type="http://schemas.openxmlformats.org/officeDocument/2006/relationships/image" Target="../media/image55.svg"/><Relationship Id="rId21" Type="http://schemas.openxmlformats.org/officeDocument/2006/relationships/image" Target="../media/image84.png"/><Relationship Id="rId7" Type="http://schemas.openxmlformats.org/officeDocument/2006/relationships/image" Target="../media/image59.svg"/><Relationship Id="rId12" Type="http://schemas.openxmlformats.org/officeDocument/2006/relationships/image" Target="../media/image81.png"/><Relationship Id="rId17" Type="http://schemas.openxmlformats.org/officeDocument/2006/relationships/slide" Target="slide29.xml"/><Relationship Id="rId2" Type="http://schemas.openxmlformats.org/officeDocument/2006/relationships/image" Target="../media/image54.png"/><Relationship Id="rId16" Type="http://schemas.openxmlformats.org/officeDocument/2006/relationships/slide" Target="slide28.xml"/><Relationship Id="rId20" Type="http://schemas.openxmlformats.org/officeDocument/2006/relationships/slide" Target="slide30.xml"/><Relationship Id="rId1" Type="http://schemas.openxmlformats.org/officeDocument/2006/relationships/slideLayout" Target="../slideLayouts/slideLayout27.xml"/><Relationship Id="rId6" Type="http://schemas.openxmlformats.org/officeDocument/2006/relationships/image" Target="../media/image58.png"/><Relationship Id="rId11" Type="http://schemas.openxmlformats.org/officeDocument/2006/relationships/image" Target="../media/image80.png"/><Relationship Id="rId5" Type="http://schemas.openxmlformats.org/officeDocument/2006/relationships/image" Target="../media/image57.svg"/><Relationship Id="rId15" Type="http://schemas.openxmlformats.org/officeDocument/2006/relationships/slide" Target="slide26.xml"/><Relationship Id="rId10" Type="http://schemas.openxmlformats.org/officeDocument/2006/relationships/image" Target="../media/image79.png"/><Relationship Id="rId19" Type="http://schemas.openxmlformats.org/officeDocument/2006/relationships/slide" Target="slide27.xml"/><Relationship Id="rId4" Type="http://schemas.openxmlformats.org/officeDocument/2006/relationships/image" Target="../media/image56.png"/><Relationship Id="rId9" Type="http://schemas.openxmlformats.org/officeDocument/2006/relationships/image" Target="../media/image61.svg"/><Relationship Id="rId14" Type="http://schemas.openxmlformats.org/officeDocument/2006/relationships/slide" Target="slide25.xml"/><Relationship Id="rId22" Type="http://schemas.openxmlformats.org/officeDocument/2006/relationships/image" Target="../media/image85.svg"/></Relationships>
</file>

<file path=ppt/slides/_rels/slide25.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88.png"/><Relationship Id="rId18" Type="http://schemas.openxmlformats.org/officeDocument/2006/relationships/image" Target="../media/image93.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87.png"/><Relationship Id="rId17" Type="http://schemas.openxmlformats.org/officeDocument/2006/relationships/image" Target="../media/image92.png"/><Relationship Id="rId2" Type="http://schemas.openxmlformats.org/officeDocument/2006/relationships/image" Target="../media/image86.png"/><Relationship Id="rId16" Type="http://schemas.openxmlformats.org/officeDocument/2006/relationships/image" Target="../media/image91.png"/><Relationship Id="rId1" Type="http://schemas.openxmlformats.org/officeDocument/2006/relationships/slideLayout" Target="../slideLayouts/slideLayout27.xml"/><Relationship Id="rId6" Type="http://schemas.openxmlformats.org/officeDocument/2006/relationships/image" Target="../media/image57.svg"/><Relationship Id="rId11" Type="http://schemas.openxmlformats.org/officeDocument/2006/relationships/slide" Target="slide24.xml"/><Relationship Id="rId5" Type="http://schemas.openxmlformats.org/officeDocument/2006/relationships/image" Target="../media/image56.png"/><Relationship Id="rId15" Type="http://schemas.openxmlformats.org/officeDocument/2006/relationships/image" Target="../media/image90.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 Id="rId14" Type="http://schemas.openxmlformats.org/officeDocument/2006/relationships/image" Target="../media/image89.svg"/></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97.png"/><Relationship Id="rId18" Type="http://schemas.openxmlformats.org/officeDocument/2006/relationships/image" Target="../media/image100.png"/><Relationship Id="rId3" Type="http://schemas.openxmlformats.org/officeDocument/2006/relationships/image" Target="../media/image55.svg"/><Relationship Id="rId7" Type="http://schemas.openxmlformats.org/officeDocument/2006/relationships/image" Target="../media/image59.svg"/><Relationship Id="rId12" Type="http://schemas.openxmlformats.org/officeDocument/2006/relationships/image" Target="../media/image96.svg"/><Relationship Id="rId17" Type="http://schemas.openxmlformats.org/officeDocument/2006/relationships/image" Target="../media/image99.png"/><Relationship Id="rId2" Type="http://schemas.openxmlformats.org/officeDocument/2006/relationships/image" Target="../media/image54.png"/><Relationship Id="rId16" Type="http://schemas.openxmlformats.org/officeDocument/2006/relationships/image" Target="../media/image98.png"/><Relationship Id="rId1" Type="http://schemas.openxmlformats.org/officeDocument/2006/relationships/slideLayout" Target="../slideLayouts/slideLayout27.xml"/><Relationship Id="rId6" Type="http://schemas.openxmlformats.org/officeDocument/2006/relationships/image" Target="../media/image58.png"/><Relationship Id="rId11" Type="http://schemas.openxmlformats.org/officeDocument/2006/relationships/image" Target="../media/image95.png"/><Relationship Id="rId5" Type="http://schemas.openxmlformats.org/officeDocument/2006/relationships/image" Target="../media/image57.svg"/><Relationship Id="rId15" Type="http://schemas.openxmlformats.org/officeDocument/2006/relationships/image" Target="../media/image87.png"/><Relationship Id="rId10" Type="http://schemas.openxmlformats.org/officeDocument/2006/relationships/image" Target="../media/image94.png"/><Relationship Id="rId19" Type="http://schemas.openxmlformats.org/officeDocument/2006/relationships/image" Target="../media/image101.png"/><Relationship Id="rId4" Type="http://schemas.openxmlformats.org/officeDocument/2006/relationships/image" Target="../media/image56.png"/><Relationship Id="rId9" Type="http://schemas.openxmlformats.org/officeDocument/2006/relationships/image" Target="../media/image61.svg"/><Relationship Id="rId14" Type="http://schemas.openxmlformats.org/officeDocument/2006/relationships/slide" Target="slide24.xml"/></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105.png"/><Relationship Id="rId18" Type="http://schemas.openxmlformats.org/officeDocument/2006/relationships/image" Target="../media/image108.png"/><Relationship Id="rId3" Type="http://schemas.openxmlformats.org/officeDocument/2006/relationships/image" Target="../media/image55.svg"/><Relationship Id="rId7" Type="http://schemas.openxmlformats.org/officeDocument/2006/relationships/image" Target="../media/image59.svg"/><Relationship Id="rId12" Type="http://schemas.openxmlformats.org/officeDocument/2006/relationships/image" Target="../media/image104.svg"/><Relationship Id="rId17" Type="http://schemas.openxmlformats.org/officeDocument/2006/relationships/image" Target="../media/image107.png"/><Relationship Id="rId2" Type="http://schemas.openxmlformats.org/officeDocument/2006/relationships/image" Target="../media/image54.png"/><Relationship Id="rId16" Type="http://schemas.openxmlformats.org/officeDocument/2006/relationships/image" Target="../media/image106.png"/><Relationship Id="rId1" Type="http://schemas.openxmlformats.org/officeDocument/2006/relationships/slideLayout" Target="../slideLayouts/slideLayout27.xml"/><Relationship Id="rId6" Type="http://schemas.openxmlformats.org/officeDocument/2006/relationships/image" Target="../media/image58.png"/><Relationship Id="rId11" Type="http://schemas.openxmlformats.org/officeDocument/2006/relationships/image" Target="../media/image103.png"/><Relationship Id="rId5" Type="http://schemas.openxmlformats.org/officeDocument/2006/relationships/image" Target="../media/image57.svg"/><Relationship Id="rId15" Type="http://schemas.openxmlformats.org/officeDocument/2006/relationships/image" Target="../media/image87.png"/><Relationship Id="rId10" Type="http://schemas.openxmlformats.org/officeDocument/2006/relationships/image" Target="../media/image102.png"/><Relationship Id="rId19" Type="http://schemas.openxmlformats.org/officeDocument/2006/relationships/image" Target="../media/image109.png"/><Relationship Id="rId4" Type="http://schemas.openxmlformats.org/officeDocument/2006/relationships/image" Target="../media/image56.png"/><Relationship Id="rId9" Type="http://schemas.openxmlformats.org/officeDocument/2006/relationships/image" Target="../media/image61.svg"/><Relationship Id="rId14" Type="http://schemas.openxmlformats.org/officeDocument/2006/relationships/slide" Target="slide24.xml"/></Relationships>
</file>

<file path=ppt/slides/_rels/slide2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87.png"/><Relationship Id="rId18" Type="http://schemas.openxmlformats.org/officeDocument/2006/relationships/image" Target="../media/image116.png"/><Relationship Id="rId3" Type="http://schemas.openxmlformats.org/officeDocument/2006/relationships/image" Target="../media/image55.svg"/><Relationship Id="rId7" Type="http://schemas.openxmlformats.org/officeDocument/2006/relationships/image" Target="../media/image59.svg"/><Relationship Id="rId12" Type="http://schemas.openxmlformats.org/officeDocument/2006/relationships/slide" Target="slide24.xml"/><Relationship Id="rId17" Type="http://schemas.openxmlformats.org/officeDocument/2006/relationships/image" Target="../media/image115.png"/><Relationship Id="rId2" Type="http://schemas.openxmlformats.org/officeDocument/2006/relationships/image" Target="../media/image54.png"/><Relationship Id="rId16" Type="http://schemas.openxmlformats.org/officeDocument/2006/relationships/image" Target="../media/image114.png"/><Relationship Id="rId1" Type="http://schemas.openxmlformats.org/officeDocument/2006/relationships/slideLayout" Target="../slideLayouts/slideLayout27.xml"/><Relationship Id="rId6" Type="http://schemas.openxmlformats.org/officeDocument/2006/relationships/image" Target="../media/image58.png"/><Relationship Id="rId11" Type="http://schemas.openxmlformats.org/officeDocument/2006/relationships/image" Target="../media/image111.svg"/><Relationship Id="rId5" Type="http://schemas.openxmlformats.org/officeDocument/2006/relationships/image" Target="../media/image57.svg"/><Relationship Id="rId15" Type="http://schemas.openxmlformats.org/officeDocument/2006/relationships/image" Target="../media/image113.png"/><Relationship Id="rId10" Type="http://schemas.openxmlformats.org/officeDocument/2006/relationships/image" Target="../media/image110.png"/><Relationship Id="rId19" Type="http://schemas.openxmlformats.org/officeDocument/2006/relationships/image" Target="../media/image117.png"/><Relationship Id="rId4" Type="http://schemas.openxmlformats.org/officeDocument/2006/relationships/image" Target="../media/image56.png"/><Relationship Id="rId9" Type="http://schemas.openxmlformats.org/officeDocument/2006/relationships/image" Target="../media/image61.svg"/><Relationship Id="rId14" Type="http://schemas.openxmlformats.org/officeDocument/2006/relationships/image" Target="../media/image112.png"/></Relationships>
</file>

<file path=ppt/slides/_rels/slide29.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121.png"/><Relationship Id="rId18" Type="http://schemas.openxmlformats.org/officeDocument/2006/relationships/image" Target="../media/image124.png"/><Relationship Id="rId3" Type="http://schemas.openxmlformats.org/officeDocument/2006/relationships/image" Target="../media/image55.svg"/><Relationship Id="rId7" Type="http://schemas.openxmlformats.org/officeDocument/2006/relationships/image" Target="../media/image59.svg"/><Relationship Id="rId12" Type="http://schemas.openxmlformats.org/officeDocument/2006/relationships/image" Target="../media/image120.svg"/><Relationship Id="rId17" Type="http://schemas.openxmlformats.org/officeDocument/2006/relationships/image" Target="../media/image123.png"/><Relationship Id="rId2" Type="http://schemas.openxmlformats.org/officeDocument/2006/relationships/image" Target="../media/image54.png"/><Relationship Id="rId16" Type="http://schemas.openxmlformats.org/officeDocument/2006/relationships/image" Target="../media/image122.png"/><Relationship Id="rId1" Type="http://schemas.openxmlformats.org/officeDocument/2006/relationships/slideLayout" Target="../slideLayouts/slideLayout27.xml"/><Relationship Id="rId6" Type="http://schemas.openxmlformats.org/officeDocument/2006/relationships/image" Target="../media/image58.png"/><Relationship Id="rId11" Type="http://schemas.openxmlformats.org/officeDocument/2006/relationships/image" Target="../media/image119.png"/><Relationship Id="rId5" Type="http://schemas.openxmlformats.org/officeDocument/2006/relationships/image" Target="../media/image57.svg"/><Relationship Id="rId15" Type="http://schemas.openxmlformats.org/officeDocument/2006/relationships/image" Target="../media/image87.png"/><Relationship Id="rId10" Type="http://schemas.openxmlformats.org/officeDocument/2006/relationships/image" Target="../media/image118.png"/><Relationship Id="rId19" Type="http://schemas.openxmlformats.org/officeDocument/2006/relationships/image" Target="../media/image125.png"/><Relationship Id="rId4" Type="http://schemas.openxmlformats.org/officeDocument/2006/relationships/image" Target="../media/image56.png"/><Relationship Id="rId9" Type="http://schemas.openxmlformats.org/officeDocument/2006/relationships/image" Target="../media/image61.svg"/><Relationship Id="rId14" Type="http://schemas.openxmlformats.org/officeDocument/2006/relationships/slide" Target="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128.png"/></Relationships>
</file>

<file path=ppt/slides/_rels/slide3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5.xml"/><Relationship Id="rId5" Type="http://schemas.openxmlformats.org/officeDocument/2006/relationships/image" Target="../media/image128.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5.xml"/><Relationship Id="rId5" Type="http://schemas.openxmlformats.org/officeDocument/2006/relationships/image" Target="../media/image128.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5.xml"/><Relationship Id="rId5" Type="http://schemas.openxmlformats.org/officeDocument/2006/relationships/image" Target="../media/image47.png"/><Relationship Id="rId4" Type="http://schemas.openxmlformats.org/officeDocument/2006/relationships/image" Target="../media/image135.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6.png"/><Relationship Id="rId1" Type="http://schemas.openxmlformats.org/officeDocument/2006/relationships/slideLayout" Target="../slideLayouts/slideLayout16.xml"/><Relationship Id="rId5" Type="http://schemas.openxmlformats.org/officeDocument/2006/relationships/image" Target="../media/image138.png"/><Relationship Id="rId4" Type="http://schemas.openxmlformats.org/officeDocument/2006/relationships/image" Target="../media/image137.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6.png"/><Relationship Id="rId1" Type="http://schemas.openxmlformats.org/officeDocument/2006/relationships/slideLayout" Target="../slideLayouts/slideLayout16.xml"/><Relationship Id="rId4" Type="http://schemas.openxmlformats.org/officeDocument/2006/relationships/image" Target="../media/image13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13.xml"/><Relationship Id="rId5" Type="http://schemas.openxmlformats.org/officeDocument/2006/relationships/image" Target="../media/image142.png"/><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143.png"/></Relationships>
</file>

<file path=ppt/slides/_rels/slide3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5.xml"/><Relationship Id="rId4" Type="http://schemas.openxmlformats.org/officeDocument/2006/relationships/image" Target="../media/image14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5.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5.xml"/><Relationship Id="rId5" Type="http://schemas.openxmlformats.org/officeDocument/2006/relationships/image" Target="../media/image149.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6.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18"/>
        <p:cNvGrpSpPr/>
        <p:nvPr/>
      </p:nvGrpSpPr>
      <p:grpSpPr>
        <a:xfrm>
          <a:off x="0" y="0"/>
          <a:ext cx="0" cy="0"/>
          <a:chOff x="0" y="0"/>
          <a:chExt cx="0" cy="0"/>
        </a:xfrm>
      </p:grpSpPr>
      <p:grpSp>
        <p:nvGrpSpPr>
          <p:cNvPr id="8322" name="Google Shape;8322;p25"/>
          <p:cNvGrpSpPr/>
          <p:nvPr/>
        </p:nvGrpSpPr>
        <p:grpSpPr>
          <a:xfrm>
            <a:off x="218494" y="3378069"/>
            <a:ext cx="1961340" cy="2413699"/>
            <a:chOff x="952276" y="8406179"/>
            <a:chExt cx="2659444" cy="3272813"/>
          </a:xfrm>
        </p:grpSpPr>
        <p:sp>
          <p:nvSpPr>
            <p:cNvPr id="8323" name="Google Shape;8323;p25"/>
            <p:cNvSpPr/>
            <p:nvPr/>
          </p:nvSpPr>
          <p:spPr>
            <a:xfrm rot="-1204289">
              <a:off x="1382828" y="8628908"/>
              <a:ext cx="1798339" cy="2827356"/>
            </a:xfrm>
            <a:custGeom>
              <a:avLst/>
              <a:gdLst/>
              <a:ahLst/>
              <a:cxnLst/>
              <a:rect l="l" t="t" r="r" b="b"/>
              <a:pathLst>
                <a:path w="30414" h="47817" extrusionOk="0">
                  <a:moveTo>
                    <a:pt x="88" y="1"/>
                  </a:moveTo>
                  <a:cubicBezTo>
                    <a:pt x="41" y="1"/>
                    <a:pt x="0" y="41"/>
                    <a:pt x="0" y="88"/>
                  </a:cubicBezTo>
                  <a:lnTo>
                    <a:pt x="0" y="47729"/>
                  </a:lnTo>
                  <a:cubicBezTo>
                    <a:pt x="0" y="47776"/>
                    <a:pt x="41" y="47816"/>
                    <a:pt x="88" y="47816"/>
                  </a:cubicBezTo>
                  <a:lnTo>
                    <a:pt x="30325" y="47816"/>
                  </a:lnTo>
                  <a:cubicBezTo>
                    <a:pt x="30372" y="47816"/>
                    <a:pt x="30412" y="47776"/>
                    <a:pt x="30414" y="47729"/>
                  </a:cubicBezTo>
                  <a:lnTo>
                    <a:pt x="30414" y="88"/>
                  </a:lnTo>
                  <a:cubicBezTo>
                    <a:pt x="30414" y="41"/>
                    <a:pt x="30375" y="1"/>
                    <a:pt x="30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4" name="Google Shape;8324;p25"/>
            <p:cNvSpPr/>
            <p:nvPr/>
          </p:nvSpPr>
          <p:spPr>
            <a:xfrm rot="-1204289">
              <a:off x="1612057" y="9286766"/>
              <a:ext cx="1512452" cy="1984003"/>
            </a:xfrm>
            <a:custGeom>
              <a:avLst/>
              <a:gdLst/>
              <a:ahLst/>
              <a:cxnLst/>
              <a:rect l="l" t="t" r="r" b="b"/>
              <a:pathLst>
                <a:path w="25579" h="33554" extrusionOk="0">
                  <a:moveTo>
                    <a:pt x="68" y="1"/>
                  </a:moveTo>
                  <a:cubicBezTo>
                    <a:pt x="32" y="1"/>
                    <a:pt x="0" y="30"/>
                    <a:pt x="0" y="68"/>
                  </a:cubicBezTo>
                  <a:lnTo>
                    <a:pt x="0" y="33488"/>
                  </a:lnTo>
                  <a:cubicBezTo>
                    <a:pt x="0" y="33523"/>
                    <a:pt x="29" y="33554"/>
                    <a:pt x="68" y="33554"/>
                  </a:cubicBezTo>
                  <a:lnTo>
                    <a:pt x="25511" y="33554"/>
                  </a:lnTo>
                  <a:cubicBezTo>
                    <a:pt x="25547" y="33554"/>
                    <a:pt x="25578" y="33523"/>
                    <a:pt x="25575" y="33488"/>
                  </a:cubicBezTo>
                  <a:lnTo>
                    <a:pt x="25575" y="68"/>
                  </a:lnTo>
                  <a:cubicBezTo>
                    <a:pt x="25575" y="32"/>
                    <a:pt x="25547" y="1"/>
                    <a:pt x="255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5" name="Google Shape;8325;p25"/>
            <p:cNvSpPr/>
            <p:nvPr/>
          </p:nvSpPr>
          <p:spPr>
            <a:xfrm rot="-1204289">
              <a:off x="1317628" y="8878420"/>
              <a:ext cx="1176661" cy="263063"/>
            </a:xfrm>
            <a:custGeom>
              <a:avLst/>
              <a:gdLst/>
              <a:ahLst/>
              <a:cxnLst/>
              <a:rect l="l" t="t" r="r" b="b"/>
              <a:pathLst>
                <a:path w="19900" h="4449" extrusionOk="0">
                  <a:moveTo>
                    <a:pt x="5810" y="158"/>
                  </a:moveTo>
                  <a:cubicBezTo>
                    <a:pt x="5842" y="158"/>
                    <a:pt x="5876" y="160"/>
                    <a:pt x="5910" y="166"/>
                  </a:cubicBezTo>
                  <a:cubicBezTo>
                    <a:pt x="6077" y="193"/>
                    <a:pt x="5802" y="260"/>
                    <a:pt x="5622" y="260"/>
                  </a:cubicBezTo>
                  <a:cubicBezTo>
                    <a:pt x="5576" y="260"/>
                    <a:pt x="5535" y="255"/>
                    <a:pt x="5511" y="245"/>
                  </a:cubicBezTo>
                  <a:cubicBezTo>
                    <a:pt x="5488" y="230"/>
                    <a:pt x="5631" y="158"/>
                    <a:pt x="5810" y="158"/>
                  </a:cubicBezTo>
                  <a:close/>
                  <a:moveTo>
                    <a:pt x="14785" y="470"/>
                  </a:moveTo>
                  <a:cubicBezTo>
                    <a:pt x="14823" y="470"/>
                    <a:pt x="14856" y="478"/>
                    <a:pt x="14884" y="495"/>
                  </a:cubicBezTo>
                  <a:cubicBezTo>
                    <a:pt x="15027" y="583"/>
                    <a:pt x="15265" y="1036"/>
                    <a:pt x="14951" y="1733"/>
                  </a:cubicBezTo>
                  <a:cubicBezTo>
                    <a:pt x="14647" y="2428"/>
                    <a:pt x="13902" y="3186"/>
                    <a:pt x="13715" y="3255"/>
                  </a:cubicBezTo>
                  <a:cubicBezTo>
                    <a:pt x="13715" y="3255"/>
                    <a:pt x="13013" y="2732"/>
                    <a:pt x="14004" y="1062"/>
                  </a:cubicBezTo>
                  <a:cubicBezTo>
                    <a:pt x="14156" y="792"/>
                    <a:pt x="14549" y="470"/>
                    <a:pt x="14785" y="470"/>
                  </a:cubicBezTo>
                  <a:close/>
                  <a:moveTo>
                    <a:pt x="13139" y="2905"/>
                  </a:moveTo>
                  <a:cubicBezTo>
                    <a:pt x="13139" y="2905"/>
                    <a:pt x="13384" y="3497"/>
                    <a:pt x="13419" y="3525"/>
                  </a:cubicBezTo>
                  <a:cubicBezTo>
                    <a:pt x="13460" y="3542"/>
                    <a:pt x="12936" y="4118"/>
                    <a:pt x="12513" y="4170"/>
                  </a:cubicBezTo>
                  <a:cubicBezTo>
                    <a:pt x="12492" y="4172"/>
                    <a:pt x="12473" y="4174"/>
                    <a:pt x="12454" y="4174"/>
                  </a:cubicBezTo>
                  <a:cubicBezTo>
                    <a:pt x="12080" y="4174"/>
                    <a:pt x="12095" y="3616"/>
                    <a:pt x="12394" y="3351"/>
                  </a:cubicBezTo>
                  <a:cubicBezTo>
                    <a:pt x="12708" y="3080"/>
                    <a:pt x="12851" y="2958"/>
                    <a:pt x="13139" y="2905"/>
                  </a:cubicBezTo>
                  <a:close/>
                  <a:moveTo>
                    <a:pt x="6307" y="2811"/>
                  </a:moveTo>
                  <a:cubicBezTo>
                    <a:pt x="6307" y="2811"/>
                    <a:pt x="6536" y="3271"/>
                    <a:pt x="6773" y="3454"/>
                  </a:cubicBezTo>
                  <a:cubicBezTo>
                    <a:pt x="6796" y="3471"/>
                    <a:pt x="6459" y="4185"/>
                    <a:pt x="5939" y="4185"/>
                  </a:cubicBezTo>
                  <a:cubicBezTo>
                    <a:pt x="5896" y="4185"/>
                    <a:pt x="5852" y="4180"/>
                    <a:pt x="5806" y="4170"/>
                  </a:cubicBezTo>
                  <a:cubicBezTo>
                    <a:pt x="5054" y="3996"/>
                    <a:pt x="5577" y="3168"/>
                    <a:pt x="5891" y="2994"/>
                  </a:cubicBezTo>
                  <a:cubicBezTo>
                    <a:pt x="6103" y="2872"/>
                    <a:pt x="6307" y="2811"/>
                    <a:pt x="6307" y="2811"/>
                  </a:cubicBezTo>
                  <a:close/>
                  <a:moveTo>
                    <a:pt x="17278" y="2811"/>
                  </a:moveTo>
                  <a:cubicBezTo>
                    <a:pt x="17278" y="2811"/>
                    <a:pt x="17507" y="3271"/>
                    <a:pt x="17744" y="3454"/>
                  </a:cubicBezTo>
                  <a:cubicBezTo>
                    <a:pt x="17768" y="3471"/>
                    <a:pt x="17431" y="4185"/>
                    <a:pt x="16912" y="4185"/>
                  </a:cubicBezTo>
                  <a:cubicBezTo>
                    <a:pt x="16869" y="4185"/>
                    <a:pt x="16825" y="4180"/>
                    <a:pt x="16779" y="4170"/>
                  </a:cubicBezTo>
                  <a:cubicBezTo>
                    <a:pt x="16026" y="3996"/>
                    <a:pt x="16550" y="3168"/>
                    <a:pt x="16864" y="2994"/>
                  </a:cubicBezTo>
                  <a:cubicBezTo>
                    <a:pt x="17074" y="2872"/>
                    <a:pt x="17278" y="2811"/>
                    <a:pt x="17278" y="2811"/>
                  </a:cubicBezTo>
                  <a:close/>
                  <a:moveTo>
                    <a:pt x="6458" y="2480"/>
                  </a:moveTo>
                  <a:cubicBezTo>
                    <a:pt x="6346" y="2480"/>
                    <a:pt x="6265" y="2553"/>
                    <a:pt x="6246" y="2629"/>
                  </a:cubicBezTo>
                  <a:cubicBezTo>
                    <a:pt x="6246" y="2629"/>
                    <a:pt x="6233" y="2627"/>
                    <a:pt x="6207" y="2627"/>
                  </a:cubicBezTo>
                  <a:cubicBezTo>
                    <a:pt x="6093" y="2627"/>
                    <a:pt x="5745" y="2661"/>
                    <a:pt x="5356" y="3037"/>
                  </a:cubicBezTo>
                  <a:cubicBezTo>
                    <a:pt x="4882" y="3490"/>
                    <a:pt x="4951" y="4421"/>
                    <a:pt x="5670" y="4429"/>
                  </a:cubicBezTo>
                  <a:cubicBezTo>
                    <a:pt x="6761" y="4429"/>
                    <a:pt x="6897" y="3568"/>
                    <a:pt x="6897" y="3568"/>
                  </a:cubicBezTo>
                  <a:cubicBezTo>
                    <a:pt x="6897" y="3568"/>
                    <a:pt x="7423" y="3880"/>
                    <a:pt x="7770" y="3880"/>
                  </a:cubicBezTo>
                  <a:cubicBezTo>
                    <a:pt x="8126" y="3880"/>
                    <a:pt x="8516" y="3777"/>
                    <a:pt x="8643" y="3732"/>
                  </a:cubicBezTo>
                  <a:cubicBezTo>
                    <a:pt x="8741" y="3701"/>
                    <a:pt x="8927" y="3541"/>
                    <a:pt x="8793" y="3541"/>
                  </a:cubicBezTo>
                  <a:cubicBezTo>
                    <a:pt x="8752" y="3541"/>
                    <a:pt x="8680" y="3556"/>
                    <a:pt x="8566" y="3595"/>
                  </a:cubicBezTo>
                  <a:cubicBezTo>
                    <a:pt x="8320" y="3677"/>
                    <a:pt x="8117" y="3717"/>
                    <a:pt x="7925" y="3717"/>
                  </a:cubicBezTo>
                  <a:cubicBezTo>
                    <a:pt x="7733" y="3717"/>
                    <a:pt x="7553" y="3678"/>
                    <a:pt x="7355" y="3603"/>
                  </a:cubicBezTo>
                  <a:cubicBezTo>
                    <a:pt x="6958" y="3454"/>
                    <a:pt x="6991" y="3368"/>
                    <a:pt x="6991" y="3368"/>
                  </a:cubicBezTo>
                  <a:cubicBezTo>
                    <a:pt x="6991" y="3368"/>
                    <a:pt x="6991" y="2881"/>
                    <a:pt x="6745" y="2629"/>
                  </a:cubicBezTo>
                  <a:cubicBezTo>
                    <a:pt x="6641" y="2520"/>
                    <a:pt x="6541" y="2480"/>
                    <a:pt x="6458" y="2480"/>
                  </a:cubicBezTo>
                  <a:close/>
                  <a:moveTo>
                    <a:pt x="5798" y="1"/>
                  </a:moveTo>
                  <a:cubicBezTo>
                    <a:pt x="5568" y="1"/>
                    <a:pt x="5232" y="166"/>
                    <a:pt x="5232" y="166"/>
                  </a:cubicBezTo>
                  <a:cubicBezTo>
                    <a:pt x="4881" y="114"/>
                    <a:pt x="4536" y="95"/>
                    <a:pt x="4212" y="95"/>
                  </a:cubicBezTo>
                  <a:cubicBezTo>
                    <a:pt x="3387" y="95"/>
                    <a:pt x="2701" y="222"/>
                    <a:pt x="2422" y="279"/>
                  </a:cubicBezTo>
                  <a:cubicBezTo>
                    <a:pt x="1906" y="382"/>
                    <a:pt x="1084" y="687"/>
                    <a:pt x="830" y="888"/>
                  </a:cubicBezTo>
                  <a:cubicBezTo>
                    <a:pt x="729" y="967"/>
                    <a:pt x="0" y="1470"/>
                    <a:pt x="830" y="1733"/>
                  </a:cubicBezTo>
                  <a:cubicBezTo>
                    <a:pt x="1031" y="1797"/>
                    <a:pt x="1244" y="1822"/>
                    <a:pt x="1457" y="1822"/>
                  </a:cubicBezTo>
                  <a:cubicBezTo>
                    <a:pt x="2134" y="1822"/>
                    <a:pt x="2800" y="1569"/>
                    <a:pt x="3005" y="1523"/>
                  </a:cubicBezTo>
                  <a:cubicBezTo>
                    <a:pt x="3276" y="1462"/>
                    <a:pt x="3395" y="1364"/>
                    <a:pt x="3369" y="1288"/>
                  </a:cubicBezTo>
                  <a:cubicBezTo>
                    <a:pt x="3363" y="1259"/>
                    <a:pt x="3350" y="1246"/>
                    <a:pt x="3312" y="1246"/>
                  </a:cubicBezTo>
                  <a:cubicBezTo>
                    <a:pt x="3215" y="1246"/>
                    <a:pt x="2951" y="1334"/>
                    <a:pt x="2192" y="1453"/>
                  </a:cubicBezTo>
                  <a:cubicBezTo>
                    <a:pt x="2018" y="1479"/>
                    <a:pt x="1865" y="1490"/>
                    <a:pt x="1730" y="1490"/>
                  </a:cubicBezTo>
                  <a:cubicBezTo>
                    <a:pt x="1044" y="1490"/>
                    <a:pt x="838" y="1209"/>
                    <a:pt x="838" y="1209"/>
                  </a:cubicBezTo>
                  <a:cubicBezTo>
                    <a:pt x="1167" y="844"/>
                    <a:pt x="1701" y="660"/>
                    <a:pt x="2453" y="530"/>
                  </a:cubicBezTo>
                  <a:cubicBezTo>
                    <a:pt x="2820" y="466"/>
                    <a:pt x="3437" y="446"/>
                    <a:pt x="3972" y="446"/>
                  </a:cubicBezTo>
                  <a:cubicBezTo>
                    <a:pt x="4536" y="446"/>
                    <a:pt x="5011" y="468"/>
                    <a:pt x="5011" y="487"/>
                  </a:cubicBezTo>
                  <a:cubicBezTo>
                    <a:pt x="5011" y="530"/>
                    <a:pt x="4647" y="966"/>
                    <a:pt x="4098" y="1635"/>
                  </a:cubicBezTo>
                  <a:cubicBezTo>
                    <a:pt x="3538" y="2296"/>
                    <a:pt x="1887" y="4369"/>
                    <a:pt x="1887" y="4369"/>
                  </a:cubicBezTo>
                  <a:cubicBezTo>
                    <a:pt x="1958" y="4413"/>
                    <a:pt x="2042" y="4430"/>
                    <a:pt x="2126" y="4430"/>
                  </a:cubicBezTo>
                  <a:cubicBezTo>
                    <a:pt x="2293" y="4430"/>
                    <a:pt x="2461" y="4362"/>
                    <a:pt x="2539" y="4299"/>
                  </a:cubicBezTo>
                  <a:cubicBezTo>
                    <a:pt x="2658" y="4194"/>
                    <a:pt x="5359" y="503"/>
                    <a:pt x="5359" y="503"/>
                  </a:cubicBezTo>
                  <a:cubicBezTo>
                    <a:pt x="5891" y="488"/>
                    <a:pt x="6034" y="331"/>
                    <a:pt x="6112" y="227"/>
                  </a:cubicBezTo>
                  <a:cubicBezTo>
                    <a:pt x="6179" y="123"/>
                    <a:pt x="6027" y="1"/>
                    <a:pt x="5798" y="1"/>
                  </a:cubicBezTo>
                  <a:close/>
                  <a:moveTo>
                    <a:pt x="14826" y="82"/>
                  </a:moveTo>
                  <a:cubicBezTo>
                    <a:pt x="14787" y="82"/>
                    <a:pt x="14749" y="87"/>
                    <a:pt x="14713" y="97"/>
                  </a:cubicBezTo>
                  <a:cubicBezTo>
                    <a:pt x="14358" y="184"/>
                    <a:pt x="13588" y="828"/>
                    <a:pt x="13189" y="2551"/>
                  </a:cubicBezTo>
                  <a:cubicBezTo>
                    <a:pt x="13181" y="2586"/>
                    <a:pt x="12428" y="2716"/>
                    <a:pt x="11919" y="3404"/>
                  </a:cubicBezTo>
                  <a:cubicBezTo>
                    <a:pt x="11465" y="4027"/>
                    <a:pt x="11805" y="4448"/>
                    <a:pt x="12239" y="4448"/>
                  </a:cubicBezTo>
                  <a:cubicBezTo>
                    <a:pt x="12290" y="4448"/>
                    <a:pt x="12341" y="4442"/>
                    <a:pt x="12394" y="4431"/>
                  </a:cubicBezTo>
                  <a:cubicBezTo>
                    <a:pt x="12901" y="4309"/>
                    <a:pt x="13351" y="4099"/>
                    <a:pt x="13690" y="3883"/>
                  </a:cubicBezTo>
                  <a:cubicBezTo>
                    <a:pt x="13692" y="3881"/>
                    <a:pt x="13695" y="3880"/>
                    <a:pt x="13698" y="3880"/>
                  </a:cubicBezTo>
                  <a:cubicBezTo>
                    <a:pt x="13761" y="3880"/>
                    <a:pt x="13996" y="4197"/>
                    <a:pt x="14570" y="4197"/>
                  </a:cubicBezTo>
                  <a:cubicBezTo>
                    <a:pt x="14584" y="4197"/>
                    <a:pt x="14598" y="4197"/>
                    <a:pt x="14613" y="4197"/>
                  </a:cubicBezTo>
                  <a:cubicBezTo>
                    <a:pt x="15046" y="4178"/>
                    <a:pt x="15652" y="3965"/>
                    <a:pt x="16031" y="3810"/>
                  </a:cubicBezTo>
                  <a:cubicBezTo>
                    <a:pt x="16048" y="4141"/>
                    <a:pt x="16247" y="4428"/>
                    <a:pt x="16644" y="4431"/>
                  </a:cubicBezTo>
                  <a:cubicBezTo>
                    <a:pt x="17737" y="4431"/>
                    <a:pt x="17873" y="3569"/>
                    <a:pt x="17873" y="3569"/>
                  </a:cubicBezTo>
                  <a:cubicBezTo>
                    <a:pt x="17873" y="3569"/>
                    <a:pt x="18397" y="3883"/>
                    <a:pt x="18744" y="3883"/>
                  </a:cubicBezTo>
                  <a:cubicBezTo>
                    <a:pt x="19100" y="3883"/>
                    <a:pt x="19490" y="3778"/>
                    <a:pt x="19617" y="3734"/>
                  </a:cubicBezTo>
                  <a:cubicBezTo>
                    <a:pt x="19714" y="3701"/>
                    <a:pt x="19900" y="3541"/>
                    <a:pt x="19766" y="3541"/>
                  </a:cubicBezTo>
                  <a:cubicBezTo>
                    <a:pt x="19724" y="3541"/>
                    <a:pt x="19653" y="3556"/>
                    <a:pt x="19539" y="3595"/>
                  </a:cubicBezTo>
                  <a:cubicBezTo>
                    <a:pt x="19293" y="3677"/>
                    <a:pt x="19089" y="3717"/>
                    <a:pt x="18897" y="3717"/>
                  </a:cubicBezTo>
                  <a:cubicBezTo>
                    <a:pt x="18706" y="3717"/>
                    <a:pt x="18526" y="3678"/>
                    <a:pt x="18327" y="3603"/>
                  </a:cubicBezTo>
                  <a:cubicBezTo>
                    <a:pt x="17930" y="3454"/>
                    <a:pt x="17963" y="3368"/>
                    <a:pt x="17963" y="3368"/>
                  </a:cubicBezTo>
                  <a:cubicBezTo>
                    <a:pt x="17963" y="3368"/>
                    <a:pt x="17963" y="2881"/>
                    <a:pt x="17718" y="2629"/>
                  </a:cubicBezTo>
                  <a:cubicBezTo>
                    <a:pt x="17613" y="2520"/>
                    <a:pt x="17513" y="2480"/>
                    <a:pt x="17430" y="2480"/>
                  </a:cubicBezTo>
                  <a:cubicBezTo>
                    <a:pt x="17318" y="2480"/>
                    <a:pt x="17237" y="2553"/>
                    <a:pt x="17218" y="2629"/>
                  </a:cubicBezTo>
                  <a:cubicBezTo>
                    <a:pt x="17218" y="2629"/>
                    <a:pt x="17204" y="2627"/>
                    <a:pt x="17178" y="2627"/>
                  </a:cubicBezTo>
                  <a:cubicBezTo>
                    <a:pt x="17063" y="2627"/>
                    <a:pt x="16715" y="2661"/>
                    <a:pt x="16329" y="3037"/>
                  </a:cubicBezTo>
                  <a:cubicBezTo>
                    <a:pt x="16160" y="3201"/>
                    <a:pt x="16058" y="3426"/>
                    <a:pt x="16034" y="3648"/>
                  </a:cubicBezTo>
                  <a:cubicBezTo>
                    <a:pt x="15869" y="3671"/>
                    <a:pt x="15662" y="3714"/>
                    <a:pt x="15440" y="3777"/>
                  </a:cubicBezTo>
                  <a:cubicBezTo>
                    <a:pt x="15227" y="3838"/>
                    <a:pt x="15004" y="3868"/>
                    <a:pt x="14796" y="3868"/>
                  </a:cubicBezTo>
                  <a:cubicBezTo>
                    <a:pt x="14444" y="3868"/>
                    <a:pt x="14136" y="3781"/>
                    <a:pt x="13992" y="3612"/>
                  </a:cubicBezTo>
                  <a:cubicBezTo>
                    <a:pt x="13992" y="3612"/>
                    <a:pt x="15262" y="2385"/>
                    <a:pt x="15431" y="1376"/>
                  </a:cubicBezTo>
                  <a:cubicBezTo>
                    <a:pt x="15582" y="469"/>
                    <a:pt x="15168" y="82"/>
                    <a:pt x="14826" y="8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6" name="Google Shape;8326;p25"/>
            <p:cNvSpPr/>
            <p:nvPr/>
          </p:nvSpPr>
          <p:spPr>
            <a:xfrm rot="-1204289">
              <a:off x="1783481" y="9597047"/>
              <a:ext cx="1169565" cy="1317623"/>
            </a:xfrm>
            <a:custGeom>
              <a:avLst/>
              <a:gdLst/>
              <a:ahLst/>
              <a:cxnLst/>
              <a:rect l="l" t="t" r="r" b="b"/>
              <a:pathLst>
                <a:path w="19780" h="22284" extrusionOk="0">
                  <a:moveTo>
                    <a:pt x="264" y="0"/>
                  </a:moveTo>
                  <a:cubicBezTo>
                    <a:pt x="230" y="0"/>
                    <a:pt x="195" y="7"/>
                    <a:pt x="164" y="20"/>
                  </a:cubicBezTo>
                  <a:cubicBezTo>
                    <a:pt x="134" y="33"/>
                    <a:pt x="105" y="53"/>
                    <a:pt x="78" y="76"/>
                  </a:cubicBezTo>
                  <a:cubicBezTo>
                    <a:pt x="55" y="103"/>
                    <a:pt x="35" y="130"/>
                    <a:pt x="22" y="163"/>
                  </a:cubicBezTo>
                  <a:cubicBezTo>
                    <a:pt x="8" y="196"/>
                    <a:pt x="0" y="230"/>
                    <a:pt x="0" y="263"/>
                  </a:cubicBezTo>
                  <a:cubicBezTo>
                    <a:pt x="0" y="298"/>
                    <a:pt x="10" y="332"/>
                    <a:pt x="22" y="364"/>
                  </a:cubicBezTo>
                  <a:cubicBezTo>
                    <a:pt x="35" y="397"/>
                    <a:pt x="55" y="425"/>
                    <a:pt x="78" y="453"/>
                  </a:cubicBezTo>
                  <a:cubicBezTo>
                    <a:pt x="127" y="503"/>
                    <a:pt x="193" y="529"/>
                    <a:pt x="264" y="529"/>
                  </a:cubicBezTo>
                  <a:cubicBezTo>
                    <a:pt x="299" y="529"/>
                    <a:pt x="333" y="521"/>
                    <a:pt x="365" y="507"/>
                  </a:cubicBezTo>
                  <a:cubicBezTo>
                    <a:pt x="398" y="496"/>
                    <a:pt x="426" y="476"/>
                    <a:pt x="452" y="453"/>
                  </a:cubicBezTo>
                  <a:cubicBezTo>
                    <a:pt x="476" y="425"/>
                    <a:pt x="495" y="397"/>
                    <a:pt x="508" y="364"/>
                  </a:cubicBezTo>
                  <a:cubicBezTo>
                    <a:pt x="524" y="332"/>
                    <a:pt x="529" y="298"/>
                    <a:pt x="529" y="263"/>
                  </a:cubicBezTo>
                  <a:cubicBezTo>
                    <a:pt x="529" y="230"/>
                    <a:pt x="521" y="196"/>
                    <a:pt x="508" y="163"/>
                  </a:cubicBezTo>
                  <a:cubicBezTo>
                    <a:pt x="495" y="127"/>
                    <a:pt x="476" y="103"/>
                    <a:pt x="452" y="76"/>
                  </a:cubicBezTo>
                  <a:cubicBezTo>
                    <a:pt x="426" y="53"/>
                    <a:pt x="398" y="33"/>
                    <a:pt x="365" y="20"/>
                  </a:cubicBezTo>
                  <a:cubicBezTo>
                    <a:pt x="333" y="7"/>
                    <a:pt x="299" y="0"/>
                    <a:pt x="264" y="0"/>
                  </a:cubicBezTo>
                  <a:close/>
                  <a:moveTo>
                    <a:pt x="1549" y="3"/>
                  </a:moveTo>
                  <a:cubicBezTo>
                    <a:pt x="1402" y="3"/>
                    <a:pt x="1286" y="120"/>
                    <a:pt x="1286" y="266"/>
                  </a:cubicBezTo>
                  <a:cubicBezTo>
                    <a:pt x="1286" y="411"/>
                    <a:pt x="1401" y="529"/>
                    <a:pt x="1549" y="529"/>
                  </a:cubicBezTo>
                  <a:cubicBezTo>
                    <a:pt x="1695" y="529"/>
                    <a:pt x="1812" y="411"/>
                    <a:pt x="1812" y="266"/>
                  </a:cubicBezTo>
                  <a:cubicBezTo>
                    <a:pt x="1812" y="120"/>
                    <a:pt x="1695" y="3"/>
                    <a:pt x="1549" y="3"/>
                  </a:cubicBezTo>
                  <a:close/>
                  <a:moveTo>
                    <a:pt x="2830" y="3"/>
                  </a:moveTo>
                  <a:cubicBezTo>
                    <a:pt x="2686" y="3"/>
                    <a:pt x="2567" y="120"/>
                    <a:pt x="2567" y="266"/>
                  </a:cubicBezTo>
                  <a:cubicBezTo>
                    <a:pt x="2567" y="411"/>
                    <a:pt x="2686" y="529"/>
                    <a:pt x="2830" y="529"/>
                  </a:cubicBezTo>
                  <a:cubicBezTo>
                    <a:pt x="2978" y="529"/>
                    <a:pt x="3094" y="411"/>
                    <a:pt x="3094" y="266"/>
                  </a:cubicBezTo>
                  <a:cubicBezTo>
                    <a:pt x="3094" y="120"/>
                    <a:pt x="2978" y="3"/>
                    <a:pt x="2830" y="3"/>
                  </a:cubicBezTo>
                  <a:close/>
                  <a:moveTo>
                    <a:pt x="4113" y="3"/>
                  </a:moveTo>
                  <a:cubicBezTo>
                    <a:pt x="3969" y="3"/>
                    <a:pt x="3850" y="120"/>
                    <a:pt x="3850" y="266"/>
                  </a:cubicBezTo>
                  <a:cubicBezTo>
                    <a:pt x="3850" y="411"/>
                    <a:pt x="3970" y="529"/>
                    <a:pt x="4113" y="529"/>
                  </a:cubicBezTo>
                  <a:cubicBezTo>
                    <a:pt x="4258" y="529"/>
                    <a:pt x="4377" y="411"/>
                    <a:pt x="4377" y="266"/>
                  </a:cubicBezTo>
                  <a:cubicBezTo>
                    <a:pt x="4377" y="120"/>
                    <a:pt x="4258" y="3"/>
                    <a:pt x="4113" y="3"/>
                  </a:cubicBezTo>
                  <a:close/>
                  <a:moveTo>
                    <a:pt x="5398" y="3"/>
                  </a:moveTo>
                  <a:cubicBezTo>
                    <a:pt x="5252" y="3"/>
                    <a:pt x="5135" y="120"/>
                    <a:pt x="5135" y="266"/>
                  </a:cubicBezTo>
                  <a:cubicBezTo>
                    <a:pt x="5135" y="411"/>
                    <a:pt x="5252" y="529"/>
                    <a:pt x="5398" y="529"/>
                  </a:cubicBezTo>
                  <a:cubicBezTo>
                    <a:pt x="5544" y="529"/>
                    <a:pt x="5662" y="411"/>
                    <a:pt x="5662" y="266"/>
                  </a:cubicBezTo>
                  <a:cubicBezTo>
                    <a:pt x="5662" y="120"/>
                    <a:pt x="5543" y="3"/>
                    <a:pt x="5398" y="3"/>
                  </a:cubicBezTo>
                  <a:close/>
                  <a:moveTo>
                    <a:pt x="6679" y="3"/>
                  </a:moveTo>
                  <a:cubicBezTo>
                    <a:pt x="6535" y="3"/>
                    <a:pt x="6416" y="120"/>
                    <a:pt x="6416" y="266"/>
                  </a:cubicBezTo>
                  <a:cubicBezTo>
                    <a:pt x="6416" y="411"/>
                    <a:pt x="6535" y="529"/>
                    <a:pt x="6679" y="529"/>
                  </a:cubicBezTo>
                  <a:cubicBezTo>
                    <a:pt x="6824" y="529"/>
                    <a:pt x="6943" y="411"/>
                    <a:pt x="6943" y="266"/>
                  </a:cubicBezTo>
                  <a:cubicBezTo>
                    <a:pt x="6943" y="120"/>
                    <a:pt x="6824" y="3"/>
                    <a:pt x="6679" y="3"/>
                  </a:cubicBezTo>
                  <a:close/>
                  <a:moveTo>
                    <a:pt x="7964" y="3"/>
                  </a:moveTo>
                  <a:cubicBezTo>
                    <a:pt x="7819" y="3"/>
                    <a:pt x="7702" y="120"/>
                    <a:pt x="7702" y="266"/>
                  </a:cubicBezTo>
                  <a:cubicBezTo>
                    <a:pt x="7702" y="411"/>
                    <a:pt x="7819" y="529"/>
                    <a:pt x="7964" y="529"/>
                  </a:cubicBezTo>
                  <a:cubicBezTo>
                    <a:pt x="8110" y="529"/>
                    <a:pt x="8228" y="411"/>
                    <a:pt x="8228" y="266"/>
                  </a:cubicBezTo>
                  <a:cubicBezTo>
                    <a:pt x="8228" y="120"/>
                    <a:pt x="8109" y="3"/>
                    <a:pt x="7964" y="3"/>
                  </a:cubicBezTo>
                  <a:close/>
                  <a:moveTo>
                    <a:pt x="9247" y="3"/>
                  </a:moveTo>
                  <a:cubicBezTo>
                    <a:pt x="9101" y="3"/>
                    <a:pt x="8985" y="120"/>
                    <a:pt x="8985" y="266"/>
                  </a:cubicBezTo>
                  <a:cubicBezTo>
                    <a:pt x="8983" y="411"/>
                    <a:pt x="9101" y="529"/>
                    <a:pt x="9247" y="529"/>
                  </a:cubicBezTo>
                  <a:cubicBezTo>
                    <a:pt x="9393" y="529"/>
                    <a:pt x="9511" y="411"/>
                    <a:pt x="9511" y="266"/>
                  </a:cubicBezTo>
                  <a:cubicBezTo>
                    <a:pt x="9511" y="120"/>
                    <a:pt x="9393" y="3"/>
                    <a:pt x="9247" y="3"/>
                  </a:cubicBezTo>
                  <a:close/>
                  <a:moveTo>
                    <a:pt x="10530" y="3"/>
                  </a:moveTo>
                  <a:cubicBezTo>
                    <a:pt x="10385" y="3"/>
                    <a:pt x="10268" y="120"/>
                    <a:pt x="10268" y="266"/>
                  </a:cubicBezTo>
                  <a:cubicBezTo>
                    <a:pt x="10265" y="411"/>
                    <a:pt x="10385" y="529"/>
                    <a:pt x="10530" y="529"/>
                  </a:cubicBezTo>
                  <a:cubicBezTo>
                    <a:pt x="10676" y="529"/>
                    <a:pt x="10794" y="411"/>
                    <a:pt x="10794" y="266"/>
                  </a:cubicBezTo>
                  <a:cubicBezTo>
                    <a:pt x="10794" y="120"/>
                    <a:pt x="10675" y="3"/>
                    <a:pt x="10530" y="3"/>
                  </a:cubicBezTo>
                  <a:close/>
                  <a:moveTo>
                    <a:pt x="11813" y="3"/>
                  </a:moveTo>
                  <a:cubicBezTo>
                    <a:pt x="11668" y="3"/>
                    <a:pt x="11551" y="120"/>
                    <a:pt x="11551" y="266"/>
                  </a:cubicBezTo>
                  <a:cubicBezTo>
                    <a:pt x="11551" y="411"/>
                    <a:pt x="11668" y="529"/>
                    <a:pt x="11813" y="529"/>
                  </a:cubicBezTo>
                  <a:cubicBezTo>
                    <a:pt x="11959" y="529"/>
                    <a:pt x="12077" y="411"/>
                    <a:pt x="12077" y="266"/>
                  </a:cubicBezTo>
                  <a:cubicBezTo>
                    <a:pt x="12077" y="120"/>
                    <a:pt x="11958" y="3"/>
                    <a:pt x="11813" y="3"/>
                  </a:cubicBezTo>
                  <a:close/>
                  <a:moveTo>
                    <a:pt x="13099" y="3"/>
                  </a:moveTo>
                  <a:cubicBezTo>
                    <a:pt x="12951" y="3"/>
                    <a:pt x="12835" y="120"/>
                    <a:pt x="12835" y="266"/>
                  </a:cubicBezTo>
                  <a:cubicBezTo>
                    <a:pt x="12835" y="411"/>
                    <a:pt x="12950" y="529"/>
                    <a:pt x="13099" y="529"/>
                  </a:cubicBezTo>
                  <a:cubicBezTo>
                    <a:pt x="13244" y="529"/>
                    <a:pt x="13361" y="411"/>
                    <a:pt x="13361" y="266"/>
                  </a:cubicBezTo>
                  <a:cubicBezTo>
                    <a:pt x="13361" y="120"/>
                    <a:pt x="13244" y="3"/>
                    <a:pt x="13099" y="3"/>
                  </a:cubicBezTo>
                  <a:close/>
                  <a:moveTo>
                    <a:pt x="14379" y="3"/>
                  </a:moveTo>
                  <a:cubicBezTo>
                    <a:pt x="14234" y="3"/>
                    <a:pt x="14117" y="120"/>
                    <a:pt x="14117" y="266"/>
                  </a:cubicBezTo>
                  <a:cubicBezTo>
                    <a:pt x="14117" y="411"/>
                    <a:pt x="14234" y="529"/>
                    <a:pt x="14379" y="529"/>
                  </a:cubicBezTo>
                  <a:cubicBezTo>
                    <a:pt x="14525" y="529"/>
                    <a:pt x="14643" y="411"/>
                    <a:pt x="14643" y="266"/>
                  </a:cubicBezTo>
                  <a:cubicBezTo>
                    <a:pt x="14643" y="120"/>
                    <a:pt x="14524" y="3"/>
                    <a:pt x="14379" y="3"/>
                  </a:cubicBezTo>
                  <a:close/>
                  <a:moveTo>
                    <a:pt x="15665" y="3"/>
                  </a:moveTo>
                  <a:cubicBezTo>
                    <a:pt x="15519" y="3"/>
                    <a:pt x="15401" y="120"/>
                    <a:pt x="15401" y="266"/>
                  </a:cubicBezTo>
                  <a:cubicBezTo>
                    <a:pt x="15398" y="411"/>
                    <a:pt x="15519" y="529"/>
                    <a:pt x="15665" y="529"/>
                  </a:cubicBezTo>
                  <a:cubicBezTo>
                    <a:pt x="15810" y="529"/>
                    <a:pt x="15927" y="411"/>
                    <a:pt x="15927" y="266"/>
                  </a:cubicBezTo>
                  <a:cubicBezTo>
                    <a:pt x="15927" y="120"/>
                    <a:pt x="15810" y="3"/>
                    <a:pt x="15665" y="3"/>
                  </a:cubicBezTo>
                  <a:close/>
                  <a:moveTo>
                    <a:pt x="16948" y="3"/>
                  </a:moveTo>
                  <a:cubicBezTo>
                    <a:pt x="16800" y="3"/>
                    <a:pt x="16684" y="120"/>
                    <a:pt x="16684" y="266"/>
                  </a:cubicBezTo>
                  <a:cubicBezTo>
                    <a:pt x="16684" y="411"/>
                    <a:pt x="16800" y="529"/>
                    <a:pt x="16948" y="529"/>
                  </a:cubicBezTo>
                  <a:cubicBezTo>
                    <a:pt x="17093" y="529"/>
                    <a:pt x="17210" y="411"/>
                    <a:pt x="17210" y="266"/>
                  </a:cubicBezTo>
                  <a:cubicBezTo>
                    <a:pt x="17210" y="120"/>
                    <a:pt x="17093" y="3"/>
                    <a:pt x="16948" y="3"/>
                  </a:cubicBezTo>
                  <a:close/>
                  <a:moveTo>
                    <a:pt x="18228" y="3"/>
                  </a:moveTo>
                  <a:cubicBezTo>
                    <a:pt x="18084" y="3"/>
                    <a:pt x="17966" y="120"/>
                    <a:pt x="17966" y="266"/>
                  </a:cubicBezTo>
                  <a:cubicBezTo>
                    <a:pt x="17966" y="411"/>
                    <a:pt x="18084" y="529"/>
                    <a:pt x="18228" y="529"/>
                  </a:cubicBezTo>
                  <a:cubicBezTo>
                    <a:pt x="18376" y="529"/>
                    <a:pt x="18492" y="411"/>
                    <a:pt x="18492" y="266"/>
                  </a:cubicBezTo>
                  <a:cubicBezTo>
                    <a:pt x="18492" y="120"/>
                    <a:pt x="18376" y="3"/>
                    <a:pt x="18228" y="3"/>
                  </a:cubicBezTo>
                  <a:close/>
                  <a:moveTo>
                    <a:pt x="19516" y="1"/>
                  </a:moveTo>
                  <a:cubicBezTo>
                    <a:pt x="19481" y="1"/>
                    <a:pt x="19446" y="8"/>
                    <a:pt x="19414" y="21"/>
                  </a:cubicBezTo>
                  <a:cubicBezTo>
                    <a:pt x="19381" y="34"/>
                    <a:pt x="19352" y="54"/>
                    <a:pt x="19328" y="77"/>
                  </a:cubicBezTo>
                  <a:cubicBezTo>
                    <a:pt x="19304" y="104"/>
                    <a:pt x="19285" y="133"/>
                    <a:pt x="19272" y="165"/>
                  </a:cubicBezTo>
                  <a:cubicBezTo>
                    <a:pt x="19259" y="197"/>
                    <a:pt x="19250" y="232"/>
                    <a:pt x="19250" y="266"/>
                  </a:cubicBezTo>
                  <a:cubicBezTo>
                    <a:pt x="19250" y="299"/>
                    <a:pt x="19256" y="334"/>
                    <a:pt x="19272" y="367"/>
                  </a:cubicBezTo>
                  <a:cubicBezTo>
                    <a:pt x="19285" y="398"/>
                    <a:pt x="19304" y="427"/>
                    <a:pt x="19328" y="454"/>
                  </a:cubicBezTo>
                  <a:cubicBezTo>
                    <a:pt x="19354" y="477"/>
                    <a:pt x="19382" y="497"/>
                    <a:pt x="19414" y="510"/>
                  </a:cubicBezTo>
                  <a:cubicBezTo>
                    <a:pt x="19445" y="521"/>
                    <a:pt x="19480" y="532"/>
                    <a:pt x="19514" y="532"/>
                  </a:cubicBezTo>
                  <a:cubicBezTo>
                    <a:pt x="19547" y="529"/>
                    <a:pt x="19582" y="521"/>
                    <a:pt x="19615" y="510"/>
                  </a:cubicBezTo>
                  <a:cubicBezTo>
                    <a:pt x="19646" y="497"/>
                    <a:pt x="19675" y="477"/>
                    <a:pt x="19702" y="454"/>
                  </a:cubicBezTo>
                  <a:cubicBezTo>
                    <a:pt x="19725" y="427"/>
                    <a:pt x="19744" y="398"/>
                    <a:pt x="19758" y="367"/>
                  </a:cubicBezTo>
                  <a:cubicBezTo>
                    <a:pt x="19769" y="334"/>
                    <a:pt x="19779" y="299"/>
                    <a:pt x="19779" y="266"/>
                  </a:cubicBezTo>
                  <a:cubicBezTo>
                    <a:pt x="19779" y="232"/>
                    <a:pt x="19772" y="197"/>
                    <a:pt x="19758" y="165"/>
                  </a:cubicBezTo>
                  <a:cubicBezTo>
                    <a:pt x="19745" y="132"/>
                    <a:pt x="19725" y="104"/>
                    <a:pt x="19702" y="77"/>
                  </a:cubicBezTo>
                  <a:cubicBezTo>
                    <a:pt x="19675" y="54"/>
                    <a:pt x="19646" y="34"/>
                    <a:pt x="19615" y="21"/>
                  </a:cubicBezTo>
                  <a:cubicBezTo>
                    <a:pt x="19584" y="7"/>
                    <a:pt x="19550" y="1"/>
                    <a:pt x="19516" y="1"/>
                  </a:cubicBezTo>
                  <a:close/>
                  <a:moveTo>
                    <a:pt x="264" y="4358"/>
                  </a:moveTo>
                  <a:cubicBezTo>
                    <a:pt x="195" y="4358"/>
                    <a:pt x="127" y="4382"/>
                    <a:pt x="78" y="4431"/>
                  </a:cubicBezTo>
                  <a:cubicBezTo>
                    <a:pt x="29" y="4481"/>
                    <a:pt x="0" y="4548"/>
                    <a:pt x="0" y="4617"/>
                  </a:cubicBezTo>
                  <a:cubicBezTo>
                    <a:pt x="0" y="4689"/>
                    <a:pt x="28" y="4753"/>
                    <a:pt x="78" y="4802"/>
                  </a:cubicBezTo>
                  <a:cubicBezTo>
                    <a:pt x="105" y="4826"/>
                    <a:pt x="134" y="4845"/>
                    <a:pt x="164" y="4858"/>
                  </a:cubicBezTo>
                  <a:cubicBezTo>
                    <a:pt x="197" y="4871"/>
                    <a:pt x="230" y="4880"/>
                    <a:pt x="264" y="4880"/>
                  </a:cubicBezTo>
                  <a:cubicBezTo>
                    <a:pt x="299" y="4880"/>
                    <a:pt x="333" y="4872"/>
                    <a:pt x="365" y="4858"/>
                  </a:cubicBezTo>
                  <a:cubicBezTo>
                    <a:pt x="399" y="4847"/>
                    <a:pt x="426" y="4826"/>
                    <a:pt x="452" y="4802"/>
                  </a:cubicBezTo>
                  <a:cubicBezTo>
                    <a:pt x="502" y="4752"/>
                    <a:pt x="529" y="4686"/>
                    <a:pt x="529" y="4617"/>
                  </a:cubicBezTo>
                  <a:cubicBezTo>
                    <a:pt x="529" y="4548"/>
                    <a:pt x="501" y="4478"/>
                    <a:pt x="452" y="4431"/>
                  </a:cubicBezTo>
                  <a:cubicBezTo>
                    <a:pt x="402" y="4382"/>
                    <a:pt x="333" y="4358"/>
                    <a:pt x="264" y="4358"/>
                  </a:cubicBezTo>
                  <a:close/>
                  <a:moveTo>
                    <a:pt x="1549" y="4353"/>
                  </a:moveTo>
                  <a:cubicBezTo>
                    <a:pt x="1402" y="4353"/>
                    <a:pt x="1286" y="4471"/>
                    <a:pt x="1286" y="4617"/>
                  </a:cubicBezTo>
                  <a:cubicBezTo>
                    <a:pt x="1286" y="4762"/>
                    <a:pt x="1401" y="4880"/>
                    <a:pt x="1549" y="4880"/>
                  </a:cubicBezTo>
                  <a:cubicBezTo>
                    <a:pt x="1695" y="4880"/>
                    <a:pt x="1812" y="4762"/>
                    <a:pt x="1812" y="4617"/>
                  </a:cubicBezTo>
                  <a:cubicBezTo>
                    <a:pt x="1812" y="4471"/>
                    <a:pt x="1695" y="4353"/>
                    <a:pt x="1549" y="4353"/>
                  </a:cubicBezTo>
                  <a:close/>
                  <a:moveTo>
                    <a:pt x="2830" y="4353"/>
                  </a:moveTo>
                  <a:cubicBezTo>
                    <a:pt x="2686" y="4353"/>
                    <a:pt x="2567" y="4471"/>
                    <a:pt x="2567" y="4617"/>
                  </a:cubicBezTo>
                  <a:cubicBezTo>
                    <a:pt x="2567" y="4762"/>
                    <a:pt x="2686" y="4880"/>
                    <a:pt x="2830" y="4880"/>
                  </a:cubicBezTo>
                  <a:cubicBezTo>
                    <a:pt x="2975" y="4880"/>
                    <a:pt x="3094" y="4762"/>
                    <a:pt x="3094" y="4617"/>
                  </a:cubicBezTo>
                  <a:cubicBezTo>
                    <a:pt x="3094" y="4471"/>
                    <a:pt x="2975" y="4353"/>
                    <a:pt x="2830" y="4353"/>
                  </a:cubicBezTo>
                  <a:close/>
                  <a:moveTo>
                    <a:pt x="4113" y="4353"/>
                  </a:moveTo>
                  <a:cubicBezTo>
                    <a:pt x="3969" y="4353"/>
                    <a:pt x="3850" y="4471"/>
                    <a:pt x="3850" y="4617"/>
                  </a:cubicBezTo>
                  <a:cubicBezTo>
                    <a:pt x="3850" y="4762"/>
                    <a:pt x="3970" y="4880"/>
                    <a:pt x="4113" y="4880"/>
                  </a:cubicBezTo>
                  <a:cubicBezTo>
                    <a:pt x="4258" y="4880"/>
                    <a:pt x="4377" y="4762"/>
                    <a:pt x="4377" y="4617"/>
                  </a:cubicBezTo>
                  <a:cubicBezTo>
                    <a:pt x="4377" y="4471"/>
                    <a:pt x="4258" y="4353"/>
                    <a:pt x="4113" y="4353"/>
                  </a:cubicBezTo>
                  <a:close/>
                  <a:moveTo>
                    <a:pt x="5398" y="4353"/>
                  </a:moveTo>
                  <a:cubicBezTo>
                    <a:pt x="5252" y="4353"/>
                    <a:pt x="5135" y="4471"/>
                    <a:pt x="5135" y="4617"/>
                  </a:cubicBezTo>
                  <a:cubicBezTo>
                    <a:pt x="5135" y="4762"/>
                    <a:pt x="5252" y="4880"/>
                    <a:pt x="5398" y="4880"/>
                  </a:cubicBezTo>
                  <a:cubicBezTo>
                    <a:pt x="5544" y="4880"/>
                    <a:pt x="5662" y="4762"/>
                    <a:pt x="5662" y="4617"/>
                  </a:cubicBezTo>
                  <a:cubicBezTo>
                    <a:pt x="5662" y="4471"/>
                    <a:pt x="5543" y="4353"/>
                    <a:pt x="5398" y="4353"/>
                  </a:cubicBezTo>
                  <a:close/>
                  <a:moveTo>
                    <a:pt x="6679" y="4353"/>
                  </a:moveTo>
                  <a:cubicBezTo>
                    <a:pt x="6535" y="4353"/>
                    <a:pt x="6416" y="4471"/>
                    <a:pt x="6416" y="4617"/>
                  </a:cubicBezTo>
                  <a:cubicBezTo>
                    <a:pt x="6416" y="4762"/>
                    <a:pt x="6535" y="4880"/>
                    <a:pt x="6679" y="4880"/>
                  </a:cubicBezTo>
                  <a:cubicBezTo>
                    <a:pt x="6824" y="4880"/>
                    <a:pt x="6943" y="4762"/>
                    <a:pt x="6943" y="4617"/>
                  </a:cubicBezTo>
                  <a:cubicBezTo>
                    <a:pt x="6943" y="4471"/>
                    <a:pt x="6824" y="4353"/>
                    <a:pt x="6679" y="4353"/>
                  </a:cubicBezTo>
                  <a:close/>
                  <a:moveTo>
                    <a:pt x="7964" y="4353"/>
                  </a:moveTo>
                  <a:cubicBezTo>
                    <a:pt x="7819" y="4353"/>
                    <a:pt x="7702" y="4471"/>
                    <a:pt x="7702" y="4617"/>
                  </a:cubicBezTo>
                  <a:cubicBezTo>
                    <a:pt x="7702" y="4762"/>
                    <a:pt x="7819" y="4880"/>
                    <a:pt x="7964" y="4880"/>
                  </a:cubicBezTo>
                  <a:cubicBezTo>
                    <a:pt x="8110" y="4880"/>
                    <a:pt x="8228" y="4762"/>
                    <a:pt x="8228" y="4617"/>
                  </a:cubicBezTo>
                  <a:cubicBezTo>
                    <a:pt x="8228" y="4471"/>
                    <a:pt x="8109" y="4353"/>
                    <a:pt x="7964" y="4353"/>
                  </a:cubicBezTo>
                  <a:close/>
                  <a:moveTo>
                    <a:pt x="9247" y="4353"/>
                  </a:moveTo>
                  <a:cubicBezTo>
                    <a:pt x="9101" y="4353"/>
                    <a:pt x="8985" y="4471"/>
                    <a:pt x="8985" y="4617"/>
                  </a:cubicBezTo>
                  <a:cubicBezTo>
                    <a:pt x="8983" y="4762"/>
                    <a:pt x="9101" y="4880"/>
                    <a:pt x="9247" y="4880"/>
                  </a:cubicBezTo>
                  <a:cubicBezTo>
                    <a:pt x="9393" y="4880"/>
                    <a:pt x="9511" y="4762"/>
                    <a:pt x="9511" y="4617"/>
                  </a:cubicBezTo>
                  <a:cubicBezTo>
                    <a:pt x="9511" y="4471"/>
                    <a:pt x="9393" y="4353"/>
                    <a:pt x="9247" y="4353"/>
                  </a:cubicBezTo>
                  <a:close/>
                  <a:moveTo>
                    <a:pt x="10530" y="4353"/>
                  </a:moveTo>
                  <a:cubicBezTo>
                    <a:pt x="10385" y="4353"/>
                    <a:pt x="10268" y="4471"/>
                    <a:pt x="10268" y="4617"/>
                  </a:cubicBezTo>
                  <a:cubicBezTo>
                    <a:pt x="10265" y="4762"/>
                    <a:pt x="10385" y="4880"/>
                    <a:pt x="10530" y="4880"/>
                  </a:cubicBezTo>
                  <a:cubicBezTo>
                    <a:pt x="10676" y="4880"/>
                    <a:pt x="10794" y="4762"/>
                    <a:pt x="10794" y="4617"/>
                  </a:cubicBezTo>
                  <a:cubicBezTo>
                    <a:pt x="10794" y="4471"/>
                    <a:pt x="10675" y="4353"/>
                    <a:pt x="10530" y="4353"/>
                  </a:cubicBezTo>
                  <a:close/>
                  <a:moveTo>
                    <a:pt x="11813" y="4353"/>
                  </a:moveTo>
                  <a:cubicBezTo>
                    <a:pt x="11668" y="4353"/>
                    <a:pt x="11551" y="4471"/>
                    <a:pt x="11551" y="4617"/>
                  </a:cubicBezTo>
                  <a:cubicBezTo>
                    <a:pt x="11551" y="4762"/>
                    <a:pt x="11668" y="4880"/>
                    <a:pt x="11813" y="4880"/>
                  </a:cubicBezTo>
                  <a:cubicBezTo>
                    <a:pt x="11959" y="4880"/>
                    <a:pt x="12077" y="4762"/>
                    <a:pt x="12077" y="4617"/>
                  </a:cubicBezTo>
                  <a:cubicBezTo>
                    <a:pt x="12077" y="4471"/>
                    <a:pt x="11958" y="4353"/>
                    <a:pt x="11813" y="4353"/>
                  </a:cubicBezTo>
                  <a:close/>
                  <a:moveTo>
                    <a:pt x="13099" y="4353"/>
                  </a:moveTo>
                  <a:cubicBezTo>
                    <a:pt x="12951" y="4353"/>
                    <a:pt x="12835" y="4471"/>
                    <a:pt x="12835" y="4617"/>
                  </a:cubicBezTo>
                  <a:cubicBezTo>
                    <a:pt x="12835" y="4762"/>
                    <a:pt x="12950" y="4880"/>
                    <a:pt x="13099" y="4880"/>
                  </a:cubicBezTo>
                  <a:cubicBezTo>
                    <a:pt x="13244" y="4880"/>
                    <a:pt x="13361" y="4762"/>
                    <a:pt x="13361" y="4617"/>
                  </a:cubicBezTo>
                  <a:cubicBezTo>
                    <a:pt x="13361" y="4471"/>
                    <a:pt x="13244" y="4353"/>
                    <a:pt x="13099" y="4353"/>
                  </a:cubicBezTo>
                  <a:close/>
                  <a:moveTo>
                    <a:pt x="14379" y="4353"/>
                  </a:moveTo>
                  <a:cubicBezTo>
                    <a:pt x="14234" y="4353"/>
                    <a:pt x="14117" y="4471"/>
                    <a:pt x="14117" y="4617"/>
                  </a:cubicBezTo>
                  <a:cubicBezTo>
                    <a:pt x="14117" y="4762"/>
                    <a:pt x="14234" y="4880"/>
                    <a:pt x="14379" y="4880"/>
                  </a:cubicBezTo>
                  <a:cubicBezTo>
                    <a:pt x="14525" y="4880"/>
                    <a:pt x="14643" y="4762"/>
                    <a:pt x="14643" y="4617"/>
                  </a:cubicBezTo>
                  <a:cubicBezTo>
                    <a:pt x="14643" y="4471"/>
                    <a:pt x="14524" y="4353"/>
                    <a:pt x="14379" y="4353"/>
                  </a:cubicBezTo>
                  <a:close/>
                  <a:moveTo>
                    <a:pt x="15665" y="4353"/>
                  </a:moveTo>
                  <a:cubicBezTo>
                    <a:pt x="15519" y="4353"/>
                    <a:pt x="15401" y="4471"/>
                    <a:pt x="15401" y="4617"/>
                  </a:cubicBezTo>
                  <a:cubicBezTo>
                    <a:pt x="15398" y="4762"/>
                    <a:pt x="15519" y="4880"/>
                    <a:pt x="15665" y="4880"/>
                  </a:cubicBezTo>
                  <a:cubicBezTo>
                    <a:pt x="15810" y="4880"/>
                    <a:pt x="15927" y="4762"/>
                    <a:pt x="15927" y="4617"/>
                  </a:cubicBezTo>
                  <a:cubicBezTo>
                    <a:pt x="15927" y="4471"/>
                    <a:pt x="15810" y="4353"/>
                    <a:pt x="15665" y="4353"/>
                  </a:cubicBezTo>
                  <a:close/>
                  <a:moveTo>
                    <a:pt x="16948" y="4353"/>
                  </a:moveTo>
                  <a:cubicBezTo>
                    <a:pt x="16800" y="4353"/>
                    <a:pt x="16684" y="4471"/>
                    <a:pt x="16684" y="4617"/>
                  </a:cubicBezTo>
                  <a:cubicBezTo>
                    <a:pt x="16684" y="4762"/>
                    <a:pt x="16800" y="4880"/>
                    <a:pt x="16948" y="4880"/>
                  </a:cubicBezTo>
                  <a:cubicBezTo>
                    <a:pt x="17093" y="4880"/>
                    <a:pt x="17210" y="4762"/>
                    <a:pt x="17210" y="4617"/>
                  </a:cubicBezTo>
                  <a:cubicBezTo>
                    <a:pt x="17210" y="4471"/>
                    <a:pt x="17093" y="4353"/>
                    <a:pt x="16948" y="4353"/>
                  </a:cubicBezTo>
                  <a:close/>
                  <a:moveTo>
                    <a:pt x="18228" y="4353"/>
                  </a:moveTo>
                  <a:cubicBezTo>
                    <a:pt x="18084" y="4353"/>
                    <a:pt x="17966" y="4471"/>
                    <a:pt x="17966" y="4617"/>
                  </a:cubicBezTo>
                  <a:cubicBezTo>
                    <a:pt x="17966" y="4762"/>
                    <a:pt x="18084" y="4880"/>
                    <a:pt x="18228" y="4880"/>
                  </a:cubicBezTo>
                  <a:cubicBezTo>
                    <a:pt x="18376" y="4880"/>
                    <a:pt x="18492" y="4762"/>
                    <a:pt x="18492" y="4617"/>
                  </a:cubicBezTo>
                  <a:cubicBezTo>
                    <a:pt x="18492" y="4471"/>
                    <a:pt x="18376" y="4353"/>
                    <a:pt x="18228" y="4353"/>
                  </a:cubicBezTo>
                  <a:close/>
                  <a:moveTo>
                    <a:pt x="19515" y="4355"/>
                  </a:moveTo>
                  <a:cubicBezTo>
                    <a:pt x="19498" y="4355"/>
                    <a:pt x="19481" y="4357"/>
                    <a:pt x="19464" y="4361"/>
                  </a:cubicBezTo>
                  <a:cubicBezTo>
                    <a:pt x="19445" y="4363"/>
                    <a:pt x="19430" y="4368"/>
                    <a:pt x="19412" y="4376"/>
                  </a:cubicBezTo>
                  <a:cubicBezTo>
                    <a:pt x="19397" y="4382"/>
                    <a:pt x="19381" y="4389"/>
                    <a:pt x="19367" y="4399"/>
                  </a:cubicBezTo>
                  <a:cubicBezTo>
                    <a:pt x="19354" y="4411"/>
                    <a:pt x="19339" y="4421"/>
                    <a:pt x="19326" y="4432"/>
                  </a:cubicBezTo>
                  <a:cubicBezTo>
                    <a:pt x="19279" y="4482"/>
                    <a:pt x="19250" y="4550"/>
                    <a:pt x="19250" y="4619"/>
                  </a:cubicBezTo>
                  <a:cubicBezTo>
                    <a:pt x="19250" y="4690"/>
                    <a:pt x="19276" y="4755"/>
                    <a:pt x="19326" y="4805"/>
                  </a:cubicBezTo>
                  <a:cubicBezTo>
                    <a:pt x="19354" y="4828"/>
                    <a:pt x="19382" y="4848"/>
                    <a:pt x="19412" y="4861"/>
                  </a:cubicBezTo>
                  <a:cubicBezTo>
                    <a:pt x="19445" y="4872"/>
                    <a:pt x="19480" y="4882"/>
                    <a:pt x="19514" y="4882"/>
                  </a:cubicBezTo>
                  <a:cubicBezTo>
                    <a:pt x="19586" y="4880"/>
                    <a:pt x="19650" y="4854"/>
                    <a:pt x="19699" y="4805"/>
                  </a:cubicBezTo>
                  <a:cubicBezTo>
                    <a:pt x="19751" y="4755"/>
                    <a:pt x="19777" y="4689"/>
                    <a:pt x="19777" y="4619"/>
                  </a:cubicBezTo>
                  <a:cubicBezTo>
                    <a:pt x="19777" y="4550"/>
                    <a:pt x="19748" y="4481"/>
                    <a:pt x="19699" y="4432"/>
                  </a:cubicBezTo>
                  <a:cubicBezTo>
                    <a:pt x="19651" y="4383"/>
                    <a:pt x="19583" y="4355"/>
                    <a:pt x="19515" y="4355"/>
                  </a:cubicBezTo>
                  <a:close/>
                  <a:moveTo>
                    <a:pt x="264" y="8707"/>
                  </a:moveTo>
                  <a:cubicBezTo>
                    <a:pt x="195" y="8707"/>
                    <a:pt x="127" y="8731"/>
                    <a:pt x="78" y="8779"/>
                  </a:cubicBezTo>
                  <a:cubicBezTo>
                    <a:pt x="55" y="8806"/>
                    <a:pt x="35" y="8835"/>
                    <a:pt x="22" y="8868"/>
                  </a:cubicBezTo>
                  <a:cubicBezTo>
                    <a:pt x="10" y="8899"/>
                    <a:pt x="0" y="8934"/>
                    <a:pt x="0" y="8968"/>
                  </a:cubicBezTo>
                  <a:cubicBezTo>
                    <a:pt x="0" y="9040"/>
                    <a:pt x="28" y="9104"/>
                    <a:pt x="78" y="9154"/>
                  </a:cubicBezTo>
                  <a:cubicBezTo>
                    <a:pt x="105" y="9177"/>
                    <a:pt x="134" y="9197"/>
                    <a:pt x="164" y="9209"/>
                  </a:cubicBezTo>
                  <a:cubicBezTo>
                    <a:pt x="197" y="9222"/>
                    <a:pt x="230" y="9230"/>
                    <a:pt x="264" y="9230"/>
                  </a:cubicBezTo>
                  <a:cubicBezTo>
                    <a:pt x="336" y="9230"/>
                    <a:pt x="402" y="9205"/>
                    <a:pt x="452" y="9154"/>
                  </a:cubicBezTo>
                  <a:cubicBezTo>
                    <a:pt x="502" y="9104"/>
                    <a:pt x="529" y="9037"/>
                    <a:pt x="529" y="8968"/>
                  </a:cubicBezTo>
                  <a:cubicBezTo>
                    <a:pt x="529" y="8934"/>
                    <a:pt x="522" y="8899"/>
                    <a:pt x="508" y="8868"/>
                  </a:cubicBezTo>
                  <a:cubicBezTo>
                    <a:pt x="495" y="8835"/>
                    <a:pt x="476" y="8806"/>
                    <a:pt x="452" y="8779"/>
                  </a:cubicBezTo>
                  <a:cubicBezTo>
                    <a:pt x="402" y="8731"/>
                    <a:pt x="333" y="8707"/>
                    <a:pt x="264" y="8707"/>
                  </a:cubicBezTo>
                  <a:close/>
                  <a:moveTo>
                    <a:pt x="1549" y="8704"/>
                  </a:moveTo>
                  <a:cubicBezTo>
                    <a:pt x="1402" y="8704"/>
                    <a:pt x="1286" y="8822"/>
                    <a:pt x="1286" y="8968"/>
                  </a:cubicBezTo>
                  <a:cubicBezTo>
                    <a:pt x="1286" y="9113"/>
                    <a:pt x="1401" y="9230"/>
                    <a:pt x="1549" y="9230"/>
                  </a:cubicBezTo>
                  <a:cubicBezTo>
                    <a:pt x="1695" y="9230"/>
                    <a:pt x="1812" y="9113"/>
                    <a:pt x="1812" y="8968"/>
                  </a:cubicBezTo>
                  <a:cubicBezTo>
                    <a:pt x="1812" y="8822"/>
                    <a:pt x="1695" y="8704"/>
                    <a:pt x="1549" y="8704"/>
                  </a:cubicBezTo>
                  <a:close/>
                  <a:moveTo>
                    <a:pt x="2830" y="8704"/>
                  </a:moveTo>
                  <a:cubicBezTo>
                    <a:pt x="2686" y="8704"/>
                    <a:pt x="2567" y="8822"/>
                    <a:pt x="2567" y="8968"/>
                  </a:cubicBezTo>
                  <a:cubicBezTo>
                    <a:pt x="2567" y="9113"/>
                    <a:pt x="2686" y="9230"/>
                    <a:pt x="2830" y="9230"/>
                  </a:cubicBezTo>
                  <a:cubicBezTo>
                    <a:pt x="2978" y="9230"/>
                    <a:pt x="3094" y="9113"/>
                    <a:pt x="3094" y="8968"/>
                  </a:cubicBezTo>
                  <a:cubicBezTo>
                    <a:pt x="3094" y="8822"/>
                    <a:pt x="2978" y="8704"/>
                    <a:pt x="2830" y="8704"/>
                  </a:cubicBezTo>
                  <a:close/>
                  <a:moveTo>
                    <a:pt x="4113" y="8704"/>
                  </a:moveTo>
                  <a:cubicBezTo>
                    <a:pt x="3969" y="8704"/>
                    <a:pt x="3850" y="8822"/>
                    <a:pt x="3850" y="8968"/>
                  </a:cubicBezTo>
                  <a:cubicBezTo>
                    <a:pt x="3850" y="9113"/>
                    <a:pt x="3970" y="9230"/>
                    <a:pt x="4113" y="9230"/>
                  </a:cubicBezTo>
                  <a:cubicBezTo>
                    <a:pt x="4258" y="9230"/>
                    <a:pt x="4377" y="9113"/>
                    <a:pt x="4377" y="8968"/>
                  </a:cubicBezTo>
                  <a:cubicBezTo>
                    <a:pt x="4377" y="8822"/>
                    <a:pt x="4258" y="8704"/>
                    <a:pt x="4113" y="8704"/>
                  </a:cubicBezTo>
                  <a:close/>
                  <a:moveTo>
                    <a:pt x="5398" y="8704"/>
                  </a:moveTo>
                  <a:cubicBezTo>
                    <a:pt x="5253" y="8704"/>
                    <a:pt x="5135" y="8822"/>
                    <a:pt x="5135" y="8968"/>
                  </a:cubicBezTo>
                  <a:cubicBezTo>
                    <a:pt x="5135" y="9113"/>
                    <a:pt x="5253" y="9230"/>
                    <a:pt x="5398" y="9230"/>
                  </a:cubicBezTo>
                  <a:cubicBezTo>
                    <a:pt x="5544" y="9230"/>
                    <a:pt x="5662" y="9113"/>
                    <a:pt x="5662" y="8968"/>
                  </a:cubicBezTo>
                  <a:cubicBezTo>
                    <a:pt x="5662" y="8822"/>
                    <a:pt x="5543" y="8704"/>
                    <a:pt x="5398" y="8704"/>
                  </a:cubicBezTo>
                  <a:close/>
                  <a:moveTo>
                    <a:pt x="6679" y="8704"/>
                  </a:moveTo>
                  <a:cubicBezTo>
                    <a:pt x="6535" y="8704"/>
                    <a:pt x="6416" y="8822"/>
                    <a:pt x="6416" y="8968"/>
                  </a:cubicBezTo>
                  <a:cubicBezTo>
                    <a:pt x="6416" y="9113"/>
                    <a:pt x="6535" y="9230"/>
                    <a:pt x="6679" y="9230"/>
                  </a:cubicBezTo>
                  <a:cubicBezTo>
                    <a:pt x="6827" y="9230"/>
                    <a:pt x="6943" y="9113"/>
                    <a:pt x="6943" y="8968"/>
                  </a:cubicBezTo>
                  <a:cubicBezTo>
                    <a:pt x="6943" y="8822"/>
                    <a:pt x="6827" y="8704"/>
                    <a:pt x="6679" y="8704"/>
                  </a:cubicBezTo>
                  <a:close/>
                  <a:moveTo>
                    <a:pt x="7964" y="8704"/>
                  </a:moveTo>
                  <a:cubicBezTo>
                    <a:pt x="7819" y="8704"/>
                    <a:pt x="7702" y="8822"/>
                    <a:pt x="7702" y="8968"/>
                  </a:cubicBezTo>
                  <a:cubicBezTo>
                    <a:pt x="7702" y="9113"/>
                    <a:pt x="7819" y="9230"/>
                    <a:pt x="7964" y="9230"/>
                  </a:cubicBezTo>
                  <a:cubicBezTo>
                    <a:pt x="8110" y="9230"/>
                    <a:pt x="8228" y="9113"/>
                    <a:pt x="8228" y="8968"/>
                  </a:cubicBezTo>
                  <a:cubicBezTo>
                    <a:pt x="8228" y="8822"/>
                    <a:pt x="8109" y="8704"/>
                    <a:pt x="7964" y="8704"/>
                  </a:cubicBezTo>
                  <a:close/>
                  <a:moveTo>
                    <a:pt x="9247" y="8704"/>
                  </a:moveTo>
                  <a:cubicBezTo>
                    <a:pt x="9101" y="8704"/>
                    <a:pt x="8985" y="8822"/>
                    <a:pt x="8985" y="8968"/>
                  </a:cubicBezTo>
                  <a:cubicBezTo>
                    <a:pt x="8983" y="9113"/>
                    <a:pt x="9101" y="9230"/>
                    <a:pt x="9247" y="9230"/>
                  </a:cubicBezTo>
                  <a:cubicBezTo>
                    <a:pt x="9393" y="9230"/>
                    <a:pt x="9511" y="9113"/>
                    <a:pt x="9511" y="8968"/>
                  </a:cubicBezTo>
                  <a:cubicBezTo>
                    <a:pt x="9511" y="8822"/>
                    <a:pt x="9393" y="8704"/>
                    <a:pt x="9247" y="8704"/>
                  </a:cubicBezTo>
                  <a:close/>
                  <a:moveTo>
                    <a:pt x="10530" y="8704"/>
                  </a:moveTo>
                  <a:cubicBezTo>
                    <a:pt x="10385" y="8704"/>
                    <a:pt x="10268" y="8822"/>
                    <a:pt x="10268" y="8968"/>
                  </a:cubicBezTo>
                  <a:cubicBezTo>
                    <a:pt x="10265" y="9113"/>
                    <a:pt x="10385" y="9230"/>
                    <a:pt x="10530" y="9230"/>
                  </a:cubicBezTo>
                  <a:cubicBezTo>
                    <a:pt x="10676" y="9230"/>
                    <a:pt x="10794" y="9113"/>
                    <a:pt x="10794" y="8968"/>
                  </a:cubicBezTo>
                  <a:cubicBezTo>
                    <a:pt x="10794" y="8822"/>
                    <a:pt x="10675" y="8704"/>
                    <a:pt x="10530" y="8704"/>
                  </a:cubicBezTo>
                  <a:close/>
                  <a:moveTo>
                    <a:pt x="11813" y="8704"/>
                  </a:moveTo>
                  <a:cubicBezTo>
                    <a:pt x="11668" y="8704"/>
                    <a:pt x="11551" y="8822"/>
                    <a:pt x="11551" y="8968"/>
                  </a:cubicBezTo>
                  <a:cubicBezTo>
                    <a:pt x="11551" y="9113"/>
                    <a:pt x="11668" y="9230"/>
                    <a:pt x="11813" y="9230"/>
                  </a:cubicBezTo>
                  <a:cubicBezTo>
                    <a:pt x="11959" y="9230"/>
                    <a:pt x="12077" y="9113"/>
                    <a:pt x="12077" y="8968"/>
                  </a:cubicBezTo>
                  <a:cubicBezTo>
                    <a:pt x="12077" y="8822"/>
                    <a:pt x="11958" y="8704"/>
                    <a:pt x="11813" y="8704"/>
                  </a:cubicBezTo>
                  <a:close/>
                  <a:moveTo>
                    <a:pt x="13099" y="8704"/>
                  </a:moveTo>
                  <a:cubicBezTo>
                    <a:pt x="12951" y="8704"/>
                    <a:pt x="12835" y="8822"/>
                    <a:pt x="12835" y="8968"/>
                  </a:cubicBezTo>
                  <a:cubicBezTo>
                    <a:pt x="12835" y="9113"/>
                    <a:pt x="12950" y="9230"/>
                    <a:pt x="13099" y="9230"/>
                  </a:cubicBezTo>
                  <a:cubicBezTo>
                    <a:pt x="13244" y="9230"/>
                    <a:pt x="13361" y="9113"/>
                    <a:pt x="13361" y="8968"/>
                  </a:cubicBezTo>
                  <a:cubicBezTo>
                    <a:pt x="13361" y="8822"/>
                    <a:pt x="13244" y="8704"/>
                    <a:pt x="13099" y="8704"/>
                  </a:cubicBezTo>
                  <a:close/>
                  <a:moveTo>
                    <a:pt x="14379" y="8704"/>
                  </a:moveTo>
                  <a:cubicBezTo>
                    <a:pt x="14234" y="8704"/>
                    <a:pt x="14117" y="8822"/>
                    <a:pt x="14117" y="8968"/>
                  </a:cubicBezTo>
                  <a:cubicBezTo>
                    <a:pt x="14117" y="9113"/>
                    <a:pt x="14234" y="9230"/>
                    <a:pt x="14379" y="9230"/>
                  </a:cubicBezTo>
                  <a:cubicBezTo>
                    <a:pt x="14527" y="9230"/>
                    <a:pt x="14643" y="9113"/>
                    <a:pt x="14643" y="8968"/>
                  </a:cubicBezTo>
                  <a:cubicBezTo>
                    <a:pt x="14643" y="8822"/>
                    <a:pt x="14527" y="8704"/>
                    <a:pt x="14379" y="8704"/>
                  </a:cubicBezTo>
                  <a:close/>
                  <a:moveTo>
                    <a:pt x="15665" y="8704"/>
                  </a:moveTo>
                  <a:cubicBezTo>
                    <a:pt x="15519" y="8704"/>
                    <a:pt x="15401" y="8822"/>
                    <a:pt x="15401" y="8968"/>
                  </a:cubicBezTo>
                  <a:cubicBezTo>
                    <a:pt x="15398" y="9113"/>
                    <a:pt x="15519" y="9230"/>
                    <a:pt x="15665" y="9230"/>
                  </a:cubicBezTo>
                  <a:cubicBezTo>
                    <a:pt x="15810" y="9230"/>
                    <a:pt x="15927" y="9113"/>
                    <a:pt x="15927" y="8968"/>
                  </a:cubicBezTo>
                  <a:cubicBezTo>
                    <a:pt x="15927" y="8822"/>
                    <a:pt x="15810" y="8704"/>
                    <a:pt x="15665" y="8704"/>
                  </a:cubicBezTo>
                  <a:close/>
                  <a:moveTo>
                    <a:pt x="16948" y="8704"/>
                  </a:moveTo>
                  <a:cubicBezTo>
                    <a:pt x="16800" y="8704"/>
                    <a:pt x="16684" y="8822"/>
                    <a:pt x="16684" y="8968"/>
                  </a:cubicBezTo>
                  <a:cubicBezTo>
                    <a:pt x="16684" y="9113"/>
                    <a:pt x="16800" y="9230"/>
                    <a:pt x="16948" y="9230"/>
                  </a:cubicBezTo>
                  <a:cubicBezTo>
                    <a:pt x="17093" y="9230"/>
                    <a:pt x="17210" y="9113"/>
                    <a:pt x="17210" y="8968"/>
                  </a:cubicBezTo>
                  <a:cubicBezTo>
                    <a:pt x="17210" y="8822"/>
                    <a:pt x="17093" y="8704"/>
                    <a:pt x="16948" y="8704"/>
                  </a:cubicBezTo>
                  <a:close/>
                  <a:moveTo>
                    <a:pt x="18228" y="8704"/>
                  </a:moveTo>
                  <a:cubicBezTo>
                    <a:pt x="18084" y="8704"/>
                    <a:pt x="17966" y="8822"/>
                    <a:pt x="17966" y="8968"/>
                  </a:cubicBezTo>
                  <a:cubicBezTo>
                    <a:pt x="17966" y="9113"/>
                    <a:pt x="18084" y="9230"/>
                    <a:pt x="18228" y="9230"/>
                  </a:cubicBezTo>
                  <a:cubicBezTo>
                    <a:pt x="18376" y="9230"/>
                    <a:pt x="18492" y="9113"/>
                    <a:pt x="18492" y="8968"/>
                  </a:cubicBezTo>
                  <a:cubicBezTo>
                    <a:pt x="18492" y="8822"/>
                    <a:pt x="18376" y="8704"/>
                    <a:pt x="18228" y="8704"/>
                  </a:cubicBezTo>
                  <a:close/>
                  <a:moveTo>
                    <a:pt x="19512" y="8707"/>
                  </a:moveTo>
                  <a:cubicBezTo>
                    <a:pt x="19444" y="8707"/>
                    <a:pt x="19375" y="8731"/>
                    <a:pt x="19325" y="8779"/>
                  </a:cubicBezTo>
                  <a:cubicBezTo>
                    <a:pt x="19302" y="8806"/>
                    <a:pt x="19282" y="8835"/>
                    <a:pt x="19269" y="8868"/>
                  </a:cubicBezTo>
                  <a:cubicBezTo>
                    <a:pt x="19258" y="8899"/>
                    <a:pt x="19249" y="8934"/>
                    <a:pt x="19249" y="8968"/>
                  </a:cubicBezTo>
                  <a:cubicBezTo>
                    <a:pt x="19249" y="9040"/>
                    <a:pt x="19275" y="9104"/>
                    <a:pt x="19325" y="9154"/>
                  </a:cubicBezTo>
                  <a:cubicBezTo>
                    <a:pt x="19375" y="9205"/>
                    <a:pt x="19443" y="9230"/>
                    <a:pt x="19511" y="9230"/>
                  </a:cubicBezTo>
                  <a:cubicBezTo>
                    <a:pt x="19586" y="9230"/>
                    <a:pt x="19650" y="9205"/>
                    <a:pt x="19699" y="9154"/>
                  </a:cubicBezTo>
                  <a:cubicBezTo>
                    <a:pt x="19751" y="9104"/>
                    <a:pt x="19777" y="9037"/>
                    <a:pt x="19777" y="8968"/>
                  </a:cubicBezTo>
                  <a:cubicBezTo>
                    <a:pt x="19777" y="8934"/>
                    <a:pt x="19771" y="8899"/>
                    <a:pt x="19755" y="8868"/>
                  </a:cubicBezTo>
                  <a:cubicBezTo>
                    <a:pt x="19744" y="8835"/>
                    <a:pt x="19724" y="8806"/>
                    <a:pt x="19699" y="8779"/>
                  </a:cubicBezTo>
                  <a:cubicBezTo>
                    <a:pt x="19649" y="8731"/>
                    <a:pt x="19581" y="8707"/>
                    <a:pt x="19512" y="8707"/>
                  </a:cubicBezTo>
                  <a:close/>
                  <a:moveTo>
                    <a:pt x="266" y="13055"/>
                  </a:moveTo>
                  <a:cubicBezTo>
                    <a:pt x="248" y="13055"/>
                    <a:pt x="230" y="13057"/>
                    <a:pt x="213" y="13061"/>
                  </a:cubicBezTo>
                  <a:cubicBezTo>
                    <a:pt x="197" y="13064"/>
                    <a:pt x="180" y="13068"/>
                    <a:pt x="164" y="13077"/>
                  </a:cubicBezTo>
                  <a:cubicBezTo>
                    <a:pt x="148" y="13082"/>
                    <a:pt x="132" y="13090"/>
                    <a:pt x="118" y="13100"/>
                  </a:cubicBezTo>
                  <a:cubicBezTo>
                    <a:pt x="105" y="13107"/>
                    <a:pt x="91" y="13121"/>
                    <a:pt x="78" y="13133"/>
                  </a:cubicBezTo>
                  <a:cubicBezTo>
                    <a:pt x="29" y="13183"/>
                    <a:pt x="0" y="13250"/>
                    <a:pt x="0" y="13319"/>
                  </a:cubicBezTo>
                  <a:cubicBezTo>
                    <a:pt x="0" y="13391"/>
                    <a:pt x="28" y="13455"/>
                    <a:pt x="78" y="13505"/>
                  </a:cubicBezTo>
                  <a:cubicBezTo>
                    <a:pt x="128" y="13555"/>
                    <a:pt x="194" y="13581"/>
                    <a:pt x="264" y="13581"/>
                  </a:cubicBezTo>
                  <a:cubicBezTo>
                    <a:pt x="336" y="13581"/>
                    <a:pt x="402" y="13555"/>
                    <a:pt x="452" y="13505"/>
                  </a:cubicBezTo>
                  <a:cubicBezTo>
                    <a:pt x="502" y="13455"/>
                    <a:pt x="529" y="13388"/>
                    <a:pt x="529" y="13319"/>
                  </a:cubicBezTo>
                  <a:cubicBezTo>
                    <a:pt x="529" y="13250"/>
                    <a:pt x="501" y="13180"/>
                    <a:pt x="452" y="13133"/>
                  </a:cubicBezTo>
                  <a:cubicBezTo>
                    <a:pt x="403" y="13083"/>
                    <a:pt x="336" y="13055"/>
                    <a:pt x="266" y="13055"/>
                  </a:cubicBezTo>
                  <a:close/>
                  <a:moveTo>
                    <a:pt x="1549" y="13055"/>
                  </a:moveTo>
                  <a:cubicBezTo>
                    <a:pt x="1402" y="13055"/>
                    <a:pt x="1286" y="13173"/>
                    <a:pt x="1286" y="13319"/>
                  </a:cubicBezTo>
                  <a:cubicBezTo>
                    <a:pt x="1286" y="13464"/>
                    <a:pt x="1401" y="13581"/>
                    <a:pt x="1549" y="13581"/>
                  </a:cubicBezTo>
                  <a:cubicBezTo>
                    <a:pt x="1695" y="13581"/>
                    <a:pt x="1812" y="13464"/>
                    <a:pt x="1812" y="13319"/>
                  </a:cubicBezTo>
                  <a:cubicBezTo>
                    <a:pt x="1812" y="13173"/>
                    <a:pt x="1695" y="13055"/>
                    <a:pt x="1549" y="13055"/>
                  </a:cubicBezTo>
                  <a:close/>
                  <a:moveTo>
                    <a:pt x="2830" y="13055"/>
                  </a:moveTo>
                  <a:cubicBezTo>
                    <a:pt x="2686" y="13055"/>
                    <a:pt x="2567" y="13173"/>
                    <a:pt x="2567" y="13319"/>
                  </a:cubicBezTo>
                  <a:cubicBezTo>
                    <a:pt x="2567" y="13464"/>
                    <a:pt x="2686" y="13581"/>
                    <a:pt x="2830" y="13581"/>
                  </a:cubicBezTo>
                  <a:cubicBezTo>
                    <a:pt x="2978" y="13581"/>
                    <a:pt x="3094" y="13464"/>
                    <a:pt x="3094" y="13319"/>
                  </a:cubicBezTo>
                  <a:cubicBezTo>
                    <a:pt x="3094" y="13173"/>
                    <a:pt x="2978" y="13055"/>
                    <a:pt x="2830" y="13055"/>
                  </a:cubicBezTo>
                  <a:close/>
                  <a:moveTo>
                    <a:pt x="4113" y="13055"/>
                  </a:moveTo>
                  <a:cubicBezTo>
                    <a:pt x="3969" y="13055"/>
                    <a:pt x="3850" y="13173"/>
                    <a:pt x="3850" y="13319"/>
                  </a:cubicBezTo>
                  <a:cubicBezTo>
                    <a:pt x="3850" y="13464"/>
                    <a:pt x="3970" y="13581"/>
                    <a:pt x="4113" y="13581"/>
                  </a:cubicBezTo>
                  <a:cubicBezTo>
                    <a:pt x="4258" y="13581"/>
                    <a:pt x="4377" y="13464"/>
                    <a:pt x="4377" y="13319"/>
                  </a:cubicBezTo>
                  <a:cubicBezTo>
                    <a:pt x="4377" y="13173"/>
                    <a:pt x="4258" y="13055"/>
                    <a:pt x="4113" y="13055"/>
                  </a:cubicBezTo>
                  <a:close/>
                  <a:moveTo>
                    <a:pt x="5398" y="13055"/>
                  </a:moveTo>
                  <a:cubicBezTo>
                    <a:pt x="5252" y="13055"/>
                    <a:pt x="5135" y="13173"/>
                    <a:pt x="5135" y="13319"/>
                  </a:cubicBezTo>
                  <a:cubicBezTo>
                    <a:pt x="5135" y="13464"/>
                    <a:pt x="5252" y="13581"/>
                    <a:pt x="5398" y="13581"/>
                  </a:cubicBezTo>
                  <a:cubicBezTo>
                    <a:pt x="5544" y="13581"/>
                    <a:pt x="5662" y="13464"/>
                    <a:pt x="5662" y="13319"/>
                  </a:cubicBezTo>
                  <a:cubicBezTo>
                    <a:pt x="5662" y="13173"/>
                    <a:pt x="5543" y="13055"/>
                    <a:pt x="5398" y="13055"/>
                  </a:cubicBezTo>
                  <a:close/>
                  <a:moveTo>
                    <a:pt x="6679" y="13055"/>
                  </a:moveTo>
                  <a:cubicBezTo>
                    <a:pt x="6535" y="13055"/>
                    <a:pt x="6416" y="13173"/>
                    <a:pt x="6416" y="13319"/>
                  </a:cubicBezTo>
                  <a:cubicBezTo>
                    <a:pt x="6416" y="13464"/>
                    <a:pt x="6535" y="13581"/>
                    <a:pt x="6679" y="13581"/>
                  </a:cubicBezTo>
                  <a:cubicBezTo>
                    <a:pt x="6827" y="13581"/>
                    <a:pt x="6943" y="13464"/>
                    <a:pt x="6943" y="13319"/>
                  </a:cubicBezTo>
                  <a:cubicBezTo>
                    <a:pt x="6943" y="13173"/>
                    <a:pt x="6827" y="13055"/>
                    <a:pt x="6679" y="13055"/>
                  </a:cubicBezTo>
                  <a:close/>
                  <a:moveTo>
                    <a:pt x="7964" y="13055"/>
                  </a:moveTo>
                  <a:cubicBezTo>
                    <a:pt x="7819" y="13055"/>
                    <a:pt x="7702" y="13173"/>
                    <a:pt x="7702" y="13319"/>
                  </a:cubicBezTo>
                  <a:cubicBezTo>
                    <a:pt x="7702" y="13464"/>
                    <a:pt x="7819" y="13581"/>
                    <a:pt x="7964" y="13581"/>
                  </a:cubicBezTo>
                  <a:cubicBezTo>
                    <a:pt x="8110" y="13581"/>
                    <a:pt x="8228" y="13464"/>
                    <a:pt x="8228" y="13319"/>
                  </a:cubicBezTo>
                  <a:cubicBezTo>
                    <a:pt x="8228" y="13173"/>
                    <a:pt x="8109" y="13055"/>
                    <a:pt x="7964" y="13055"/>
                  </a:cubicBezTo>
                  <a:close/>
                  <a:moveTo>
                    <a:pt x="9247" y="13055"/>
                  </a:moveTo>
                  <a:cubicBezTo>
                    <a:pt x="9101" y="13055"/>
                    <a:pt x="8985" y="13173"/>
                    <a:pt x="8985" y="13319"/>
                  </a:cubicBezTo>
                  <a:cubicBezTo>
                    <a:pt x="8983" y="13464"/>
                    <a:pt x="9101" y="13581"/>
                    <a:pt x="9247" y="13581"/>
                  </a:cubicBezTo>
                  <a:cubicBezTo>
                    <a:pt x="9393" y="13581"/>
                    <a:pt x="9511" y="13464"/>
                    <a:pt x="9511" y="13319"/>
                  </a:cubicBezTo>
                  <a:cubicBezTo>
                    <a:pt x="9511" y="13173"/>
                    <a:pt x="9393" y="13055"/>
                    <a:pt x="9247" y="13055"/>
                  </a:cubicBezTo>
                  <a:close/>
                  <a:moveTo>
                    <a:pt x="10530" y="13055"/>
                  </a:moveTo>
                  <a:cubicBezTo>
                    <a:pt x="10385" y="13055"/>
                    <a:pt x="10268" y="13173"/>
                    <a:pt x="10268" y="13319"/>
                  </a:cubicBezTo>
                  <a:cubicBezTo>
                    <a:pt x="10265" y="13464"/>
                    <a:pt x="10385" y="13581"/>
                    <a:pt x="10530" y="13581"/>
                  </a:cubicBezTo>
                  <a:cubicBezTo>
                    <a:pt x="10678" y="13581"/>
                    <a:pt x="10794" y="13464"/>
                    <a:pt x="10794" y="13319"/>
                  </a:cubicBezTo>
                  <a:cubicBezTo>
                    <a:pt x="10794" y="13173"/>
                    <a:pt x="10678" y="13055"/>
                    <a:pt x="10530" y="13055"/>
                  </a:cubicBezTo>
                  <a:close/>
                  <a:moveTo>
                    <a:pt x="11813" y="13055"/>
                  </a:moveTo>
                  <a:cubicBezTo>
                    <a:pt x="11668" y="13055"/>
                    <a:pt x="11551" y="13173"/>
                    <a:pt x="11551" y="13319"/>
                  </a:cubicBezTo>
                  <a:cubicBezTo>
                    <a:pt x="11551" y="13464"/>
                    <a:pt x="11668" y="13581"/>
                    <a:pt x="11813" y="13581"/>
                  </a:cubicBezTo>
                  <a:cubicBezTo>
                    <a:pt x="11959" y="13581"/>
                    <a:pt x="12077" y="13464"/>
                    <a:pt x="12077" y="13319"/>
                  </a:cubicBezTo>
                  <a:cubicBezTo>
                    <a:pt x="12077" y="13173"/>
                    <a:pt x="11958" y="13055"/>
                    <a:pt x="11813" y="13055"/>
                  </a:cubicBezTo>
                  <a:close/>
                  <a:moveTo>
                    <a:pt x="13099" y="13055"/>
                  </a:moveTo>
                  <a:cubicBezTo>
                    <a:pt x="12951" y="13055"/>
                    <a:pt x="12835" y="13173"/>
                    <a:pt x="12835" y="13319"/>
                  </a:cubicBezTo>
                  <a:cubicBezTo>
                    <a:pt x="12835" y="13464"/>
                    <a:pt x="12950" y="13581"/>
                    <a:pt x="13099" y="13581"/>
                  </a:cubicBezTo>
                  <a:cubicBezTo>
                    <a:pt x="13244" y="13581"/>
                    <a:pt x="13361" y="13464"/>
                    <a:pt x="13361" y="13319"/>
                  </a:cubicBezTo>
                  <a:cubicBezTo>
                    <a:pt x="13361" y="13173"/>
                    <a:pt x="13244" y="13055"/>
                    <a:pt x="13099" y="13055"/>
                  </a:cubicBezTo>
                  <a:close/>
                  <a:moveTo>
                    <a:pt x="14379" y="13055"/>
                  </a:moveTo>
                  <a:cubicBezTo>
                    <a:pt x="14234" y="13055"/>
                    <a:pt x="14117" y="13173"/>
                    <a:pt x="14117" y="13319"/>
                  </a:cubicBezTo>
                  <a:cubicBezTo>
                    <a:pt x="14117" y="13464"/>
                    <a:pt x="14234" y="13581"/>
                    <a:pt x="14379" y="13581"/>
                  </a:cubicBezTo>
                  <a:cubicBezTo>
                    <a:pt x="14527" y="13581"/>
                    <a:pt x="14643" y="13464"/>
                    <a:pt x="14643" y="13319"/>
                  </a:cubicBezTo>
                  <a:cubicBezTo>
                    <a:pt x="14643" y="13173"/>
                    <a:pt x="14527" y="13055"/>
                    <a:pt x="14379" y="13055"/>
                  </a:cubicBezTo>
                  <a:close/>
                  <a:moveTo>
                    <a:pt x="15665" y="13055"/>
                  </a:moveTo>
                  <a:cubicBezTo>
                    <a:pt x="15519" y="13055"/>
                    <a:pt x="15401" y="13173"/>
                    <a:pt x="15401" y="13319"/>
                  </a:cubicBezTo>
                  <a:cubicBezTo>
                    <a:pt x="15398" y="13464"/>
                    <a:pt x="15519" y="13581"/>
                    <a:pt x="15665" y="13581"/>
                  </a:cubicBezTo>
                  <a:cubicBezTo>
                    <a:pt x="15810" y="13581"/>
                    <a:pt x="15927" y="13464"/>
                    <a:pt x="15927" y="13319"/>
                  </a:cubicBezTo>
                  <a:cubicBezTo>
                    <a:pt x="15927" y="13173"/>
                    <a:pt x="15810" y="13055"/>
                    <a:pt x="15665" y="13055"/>
                  </a:cubicBezTo>
                  <a:close/>
                  <a:moveTo>
                    <a:pt x="16948" y="13055"/>
                  </a:moveTo>
                  <a:cubicBezTo>
                    <a:pt x="16800" y="13055"/>
                    <a:pt x="16684" y="13173"/>
                    <a:pt x="16684" y="13319"/>
                  </a:cubicBezTo>
                  <a:cubicBezTo>
                    <a:pt x="16684" y="13464"/>
                    <a:pt x="16800" y="13581"/>
                    <a:pt x="16948" y="13581"/>
                  </a:cubicBezTo>
                  <a:cubicBezTo>
                    <a:pt x="17093" y="13581"/>
                    <a:pt x="17210" y="13464"/>
                    <a:pt x="17210" y="13319"/>
                  </a:cubicBezTo>
                  <a:cubicBezTo>
                    <a:pt x="17210" y="13173"/>
                    <a:pt x="17093" y="13055"/>
                    <a:pt x="16948" y="13055"/>
                  </a:cubicBezTo>
                  <a:close/>
                  <a:moveTo>
                    <a:pt x="18228" y="13055"/>
                  </a:moveTo>
                  <a:cubicBezTo>
                    <a:pt x="18084" y="13055"/>
                    <a:pt x="17966" y="13173"/>
                    <a:pt x="17966" y="13319"/>
                  </a:cubicBezTo>
                  <a:cubicBezTo>
                    <a:pt x="17966" y="13464"/>
                    <a:pt x="18084" y="13581"/>
                    <a:pt x="18228" y="13581"/>
                  </a:cubicBezTo>
                  <a:cubicBezTo>
                    <a:pt x="18375" y="13581"/>
                    <a:pt x="18492" y="13464"/>
                    <a:pt x="18492" y="13319"/>
                  </a:cubicBezTo>
                  <a:cubicBezTo>
                    <a:pt x="18492" y="13173"/>
                    <a:pt x="18373" y="13055"/>
                    <a:pt x="18228" y="13055"/>
                  </a:cubicBezTo>
                  <a:close/>
                  <a:moveTo>
                    <a:pt x="19511" y="13056"/>
                  </a:moveTo>
                  <a:cubicBezTo>
                    <a:pt x="19493" y="13056"/>
                    <a:pt x="19476" y="13057"/>
                    <a:pt x="19458" y="13061"/>
                  </a:cubicBezTo>
                  <a:cubicBezTo>
                    <a:pt x="19443" y="13064"/>
                    <a:pt x="19425" y="13068"/>
                    <a:pt x="19410" y="13077"/>
                  </a:cubicBezTo>
                  <a:cubicBezTo>
                    <a:pt x="19394" y="13082"/>
                    <a:pt x="19378" y="13090"/>
                    <a:pt x="19364" y="13100"/>
                  </a:cubicBezTo>
                  <a:cubicBezTo>
                    <a:pt x="19351" y="13107"/>
                    <a:pt x="19336" y="13121"/>
                    <a:pt x="19324" y="13133"/>
                  </a:cubicBezTo>
                  <a:cubicBezTo>
                    <a:pt x="19275" y="13183"/>
                    <a:pt x="19246" y="13250"/>
                    <a:pt x="19246" y="13319"/>
                  </a:cubicBezTo>
                  <a:cubicBezTo>
                    <a:pt x="19246" y="13391"/>
                    <a:pt x="19273" y="13455"/>
                    <a:pt x="19324" y="13505"/>
                  </a:cubicBezTo>
                  <a:cubicBezTo>
                    <a:pt x="19351" y="13528"/>
                    <a:pt x="19379" y="13547"/>
                    <a:pt x="19410" y="13560"/>
                  </a:cubicBezTo>
                  <a:cubicBezTo>
                    <a:pt x="19443" y="13573"/>
                    <a:pt x="19476" y="13581"/>
                    <a:pt x="19510" y="13581"/>
                  </a:cubicBezTo>
                  <a:cubicBezTo>
                    <a:pt x="19586" y="13581"/>
                    <a:pt x="19650" y="13555"/>
                    <a:pt x="19699" y="13505"/>
                  </a:cubicBezTo>
                  <a:cubicBezTo>
                    <a:pt x="19751" y="13455"/>
                    <a:pt x="19777" y="13388"/>
                    <a:pt x="19777" y="13319"/>
                  </a:cubicBezTo>
                  <a:cubicBezTo>
                    <a:pt x="19777" y="13250"/>
                    <a:pt x="19748" y="13180"/>
                    <a:pt x="19699" y="13133"/>
                  </a:cubicBezTo>
                  <a:cubicBezTo>
                    <a:pt x="19688" y="13121"/>
                    <a:pt x="19673" y="13108"/>
                    <a:pt x="19660" y="13100"/>
                  </a:cubicBezTo>
                  <a:cubicBezTo>
                    <a:pt x="19645" y="13090"/>
                    <a:pt x="19627" y="13082"/>
                    <a:pt x="19612" y="13077"/>
                  </a:cubicBezTo>
                  <a:cubicBezTo>
                    <a:pt x="19596" y="13070"/>
                    <a:pt x="19580" y="13064"/>
                    <a:pt x="19564" y="13061"/>
                  </a:cubicBezTo>
                  <a:cubicBezTo>
                    <a:pt x="19547" y="13057"/>
                    <a:pt x="19529" y="13056"/>
                    <a:pt x="19511" y="13056"/>
                  </a:cubicBezTo>
                  <a:close/>
                  <a:moveTo>
                    <a:pt x="19513" y="17404"/>
                  </a:moveTo>
                  <a:cubicBezTo>
                    <a:pt x="19444" y="17404"/>
                    <a:pt x="19375" y="17430"/>
                    <a:pt x="19325" y="17479"/>
                  </a:cubicBezTo>
                  <a:cubicBezTo>
                    <a:pt x="19302" y="17506"/>
                    <a:pt x="19282" y="17531"/>
                    <a:pt x="19269" y="17567"/>
                  </a:cubicBezTo>
                  <a:cubicBezTo>
                    <a:pt x="19258" y="17600"/>
                    <a:pt x="19249" y="17633"/>
                    <a:pt x="19249" y="17667"/>
                  </a:cubicBezTo>
                  <a:cubicBezTo>
                    <a:pt x="19249" y="17739"/>
                    <a:pt x="19275" y="17803"/>
                    <a:pt x="19325" y="17853"/>
                  </a:cubicBezTo>
                  <a:cubicBezTo>
                    <a:pt x="19352" y="17878"/>
                    <a:pt x="19381" y="17896"/>
                    <a:pt x="19411" y="17909"/>
                  </a:cubicBezTo>
                  <a:cubicBezTo>
                    <a:pt x="19444" y="17922"/>
                    <a:pt x="19478" y="17931"/>
                    <a:pt x="19511" y="17931"/>
                  </a:cubicBezTo>
                  <a:cubicBezTo>
                    <a:pt x="19513" y="17931"/>
                    <a:pt x="19515" y="17931"/>
                    <a:pt x="19517" y="17931"/>
                  </a:cubicBezTo>
                  <a:cubicBezTo>
                    <a:pt x="19589" y="17931"/>
                    <a:pt x="19652" y="17905"/>
                    <a:pt x="19699" y="17856"/>
                  </a:cubicBezTo>
                  <a:cubicBezTo>
                    <a:pt x="19724" y="17829"/>
                    <a:pt x="19741" y="17800"/>
                    <a:pt x="19755" y="17767"/>
                  </a:cubicBezTo>
                  <a:cubicBezTo>
                    <a:pt x="19771" y="17736"/>
                    <a:pt x="19777" y="17701"/>
                    <a:pt x="19777" y="17667"/>
                  </a:cubicBezTo>
                  <a:cubicBezTo>
                    <a:pt x="19777" y="17634"/>
                    <a:pt x="19769" y="17600"/>
                    <a:pt x="19755" y="17567"/>
                  </a:cubicBezTo>
                  <a:cubicBezTo>
                    <a:pt x="19744" y="17535"/>
                    <a:pt x="19724" y="17506"/>
                    <a:pt x="19699" y="17479"/>
                  </a:cubicBezTo>
                  <a:cubicBezTo>
                    <a:pt x="19676" y="17456"/>
                    <a:pt x="19648" y="17436"/>
                    <a:pt x="19612" y="17423"/>
                  </a:cubicBezTo>
                  <a:cubicBezTo>
                    <a:pt x="19580" y="17411"/>
                    <a:pt x="19546" y="17404"/>
                    <a:pt x="19513" y="17404"/>
                  </a:cubicBezTo>
                  <a:close/>
                  <a:moveTo>
                    <a:pt x="1549" y="17406"/>
                  </a:moveTo>
                  <a:cubicBezTo>
                    <a:pt x="1402" y="17406"/>
                    <a:pt x="1286" y="17524"/>
                    <a:pt x="1286" y="17670"/>
                  </a:cubicBezTo>
                  <a:cubicBezTo>
                    <a:pt x="1286" y="17815"/>
                    <a:pt x="1401" y="17932"/>
                    <a:pt x="1549" y="17932"/>
                  </a:cubicBezTo>
                  <a:cubicBezTo>
                    <a:pt x="1695" y="17932"/>
                    <a:pt x="1812" y="17815"/>
                    <a:pt x="1812" y="17670"/>
                  </a:cubicBezTo>
                  <a:cubicBezTo>
                    <a:pt x="1812" y="17524"/>
                    <a:pt x="1695" y="17406"/>
                    <a:pt x="1549" y="17406"/>
                  </a:cubicBezTo>
                  <a:close/>
                  <a:moveTo>
                    <a:pt x="2830" y="17406"/>
                  </a:moveTo>
                  <a:cubicBezTo>
                    <a:pt x="2686" y="17406"/>
                    <a:pt x="2567" y="17524"/>
                    <a:pt x="2567" y="17670"/>
                  </a:cubicBezTo>
                  <a:cubicBezTo>
                    <a:pt x="2567" y="17815"/>
                    <a:pt x="2686" y="17932"/>
                    <a:pt x="2830" y="17932"/>
                  </a:cubicBezTo>
                  <a:cubicBezTo>
                    <a:pt x="2978" y="17932"/>
                    <a:pt x="3094" y="17815"/>
                    <a:pt x="3094" y="17670"/>
                  </a:cubicBezTo>
                  <a:cubicBezTo>
                    <a:pt x="3094" y="17524"/>
                    <a:pt x="2978" y="17406"/>
                    <a:pt x="2830" y="17406"/>
                  </a:cubicBezTo>
                  <a:close/>
                  <a:moveTo>
                    <a:pt x="4113" y="17406"/>
                  </a:moveTo>
                  <a:cubicBezTo>
                    <a:pt x="3969" y="17406"/>
                    <a:pt x="3850" y="17524"/>
                    <a:pt x="3850" y="17670"/>
                  </a:cubicBezTo>
                  <a:cubicBezTo>
                    <a:pt x="3850" y="17815"/>
                    <a:pt x="3970" y="17932"/>
                    <a:pt x="4113" y="17932"/>
                  </a:cubicBezTo>
                  <a:cubicBezTo>
                    <a:pt x="4258" y="17932"/>
                    <a:pt x="4377" y="17815"/>
                    <a:pt x="4377" y="17670"/>
                  </a:cubicBezTo>
                  <a:cubicBezTo>
                    <a:pt x="4377" y="17524"/>
                    <a:pt x="4258" y="17406"/>
                    <a:pt x="4113" y="17406"/>
                  </a:cubicBezTo>
                  <a:close/>
                  <a:moveTo>
                    <a:pt x="5398" y="17406"/>
                  </a:moveTo>
                  <a:cubicBezTo>
                    <a:pt x="5253" y="17406"/>
                    <a:pt x="5135" y="17524"/>
                    <a:pt x="5135" y="17670"/>
                  </a:cubicBezTo>
                  <a:cubicBezTo>
                    <a:pt x="5135" y="17815"/>
                    <a:pt x="5253" y="17932"/>
                    <a:pt x="5398" y="17932"/>
                  </a:cubicBezTo>
                  <a:cubicBezTo>
                    <a:pt x="5544" y="17932"/>
                    <a:pt x="5662" y="17815"/>
                    <a:pt x="5662" y="17670"/>
                  </a:cubicBezTo>
                  <a:cubicBezTo>
                    <a:pt x="5662" y="17524"/>
                    <a:pt x="5543" y="17406"/>
                    <a:pt x="5398" y="17406"/>
                  </a:cubicBezTo>
                  <a:close/>
                  <a:moveTo>
                    <a:pt x="6679" y="17406"/>
                  </a:moveTo>
                  <a:cubicBezTo>
                    <a:pt x="6535" y="17406"/>
                    <a:pt x="6416" y="17524"/>
                    <a:pt x="6416" y="17670"/>
                  </a:cubicBezTo>
                  <a:cubicBezTo>
                    <a:pt x="6416" y="17815"/>
                    <a:pt x="6535" y="17932"/>
                    <a:pt x="6679" y="17932"/>
                  </a:cubicBezTo>
                  <a:cubicBezTo>
                    <a:pt x="6827" y="17932"/>
                    <a:pt x="6943" y="17815"/>
                    <a:pt x="6943" y="17670"/>
                  </a:cubicBezTo>
                  <a:cubicBezTo>
                    <a:pt x="6943" y="17524"/>
                    <a:pt x="6827" y="17406"/>
                    <a:pt x="6679" y="17406"/>
                  </a:cubicBezTo>
                  <a:close/>
                  <a:moveTo>
                    <a:pt x="7964" y="17406"/>
                  </a:moveTo>
                  <a:cubicBezTo>
                    <a:pt x="7819" y="17406"/>
                    <a:pt x="7702" y="17524"/>
                    <a:pt x="7702" y="17670"/>
                  </a:cubicBezTo>
                  <a:cubicBezTo>
                    <a:pt x="7702" y="17815"/>
                    <a:pt x="7819" y="17932"/>
                    <a:pt x="7964" y="17932"/>
                  </a:cubicBezTo>
                  <a:cubicBezTo>
                    <a:pt x="8110" y="17932"/>
                    <a:pt x="8228" y="17815"/>
                    <a:pt x="8228" y="17670"/>
                  </a:cubicBezTo>
                  <a:cubicBezTo>
                    <a:pt x="8228" y="17524"/>
                    <a:pt x="8109" y="17406"/>
                    <a:pt x="7964" y="17406"/>
                  </a:cubicBezTo>
                  <a:close/>
                  <a:moveTo>
                    <a:pt x="9247" y="17406"/>
                  </a:moveTo>
                  <a:cubicBezTo>
                    <a:pt x="9101" y="17406"/>
                    <a:pt x="8985" y="17524"/>
                    <a:pt x="8985" y="17670"/>
                  </a:cubicBezTo>
                  <a:cubicBezTo>
                    <a:pt x="8983" y="17815"/>
                    <a:pt x="9101" y="17932"/>
                    <a:pt x="9247" y="17932"/>
                  </a:cubicBezTo>
                  <a:cubicBezTo>
                    <a:pt x="9393" y="17932"/>
                    <a:pt x="9511" y="17815"/>
                    <a:pt x="9511" y="17670"/>
                  </a:cubicBezTo>
                  <a:cubicBezTo>
                    <a:pt x="9511" y="17524"/>
                    <a:pt x="9393" y="17406"/>
                    <a:pt x="9247" y="17406"/>
                  </a:cubicBezTo>
                  <a:close/>
                  <a:moveTo>
                    <a:pt x="10530" y="17406"/>
                  </a:moveTo>
                  <a:cubicBezTo>
                    <a:pt x="10385" y="17406"/>
                    <a:pt x="10268" y="17524"/>
                    <a:pt x="10268" y="17670"/>
                  </a:cubicBezTo>
                  <a:cubicBezTo>
                    <a:pt x="10265" y="17815"/>
                    <a:pt x="10385" y="17932"/>
                    <a:pt x="10530" y="17932"/>
                  </a:cubicBezTo>
                  <a:cubicBezTo>
                    <a:pt x="10678" y="17932"/>
                    <a:pt x="10794" y="17815"/>
                    <a:pt x="10794" y="17670"/>
                  </a:cubicBezTo>
                  <a:cubicBezTo>
                    <a:pt x="10794" y="17524"/>
                    <a:pt x="10678" y="17406"/>
                    <a:pt x="10530" y="17406"/>
                  </a:cubicBezTo>
                  <a:close/>
                  <a:moveTo>
                    <a:pt x="11813" y="17406"/>
                  </a:moveTo>
                  <a:cubicBezTo>
                    <a:pt x="11668" y="17406"/>
                    <a:pt x="11551" y="17524"/>
                    <a:pt x="11551" y="17670"/>
                  </a:cubicBezTo>
                  <a:cubicBezTo>
                    <a:pt x="11551" y="17815"/>
                    <a:pt x="11668" y="17932"/>
                    <a:pt x="11813" y="17932"/>
                  </a:cubicBezTo>
                  <a:cubicBezTo>
                    <a:pt x="11959" y="17932"/>
                    <a:pt x="12077" y="17815"/>
                    <a:pt x="12077" y="17670"/>
                  </a:cubicBezTo>
                  <a:cubicBezTo>
                    <a:pt x="12077" y="17524"/>
                    <a:pt x="11958" y="17406"/>
                    <a:pt x="11813" y="17406"/>
                  </a:cubicBezTo>
                  <a:close/>
                  <a:moveTo>
                    <a:pt x="13099" y="17406"/>
                  </a:moveTo>
                  <a:cubicBezTo>
                    <a:pt x="12951" y="17406"/>
                    <a:pt x="12835" y="17524"/>
                    <a:pt x="12835" y="17670"/>
                  </a:cubicBezTo>
                  <a:cubicBezTo>
                    <a:pt x="12835" y="17815"/>
                    <a:pt x="12950" y="17932"/>
                    <a:pt x="13099" y="17932"/>
                  </a:cubicBezTo>
                  <a:cubicBezTo>
                    <a:pt x="13244" y="17932"/>
                    <a:pt x="13361" y="17815"/>
                    <a:pt x="13361" y="17670"/>
                  </a:cubicBezTo>
                  <a:cubicBezTo>
                    <a:pt x="13361" y="17524"/>
                    <a:pt x="13244" y="17406"/>
                    <a:pt x="13099" y="17406"/>
                  </a:cubicBezTo>
                  <a:close/>
                  <a:moveTo>
                    <a:pt x="14379" y="17406"/>
                  </a:moveTo>
                  <a:cubicBezTo>
                    <a:pt x="14234" y="17406"/>
                    <a:pt x="14117" y="17524"/>
                    <a:pt x="14117" y="17670"/>
                  </a:cubicBezTo>
                  <a:cubicBezTo>
                    <a:pt x="14117" y="17815"/>
                    <a:pt x="14234" y="17932"/>
                    <a:pt x="14379" y="17932"/>
                  </a:cubicBezTo>
                  <a:cubicBezTo>
                    <a:pt x="14525" y="17932"/>
                    <a:pt x="14643" y="17815"/>
                    <a:pt x="14643" y="17670"/>
                  </a:cubicBezTo>
                  <a:cubicBezTo>
                    <a:pt x="14643" y="17524"/>
                    <a:pt x="14524" y="17406"/>
                    <a:pt x="14379" y="17406"/>
                  </a:cubicBezTo>
                  <a:close/>
                  <a:moveTo>
                    <a:pt x="15665" y="17406"/>
                  </a:moveTo>
                  <a:cubicBezTo>
                    <a:pt x="15519" y="17406"/>
                    <a:pt x="15401" y="17524"/>
                    <a:pt x="15401" y="17670"/>
                  </a:cubicBezTo>
                  <a:cubicBezTo>
                    <a:pt x="15398" y="17815"/>
                    <a:pt x="15519" y="17932"/>
                    <a:pt x="15665" y="17932"/>
                  </a:cubicBezTo>
                  <a:cubicBezTo>
                    <a:pt x="15810" y="17932"/>
                    <a:pt x="15927" y="17815"/>
                    <a:pt x="15927" y="17670"/>
                  </a:cubicBezTo>
                  <a:cubicBezTo>
                    <a:pt x="15927" y="17524"/>
                    <a:pt x="15810" y="17406"/>
                    <a:pt x="15665" y="17406"/>
                  </a:cubicBezTo>
                  <a:close/>
                  <a:moveTo>
                    <a:pt x="16948" y="17406"/>
                  </a:moveTo>
                  <a:cubicBezTo>
                    <a:pt x="16800" y="17406"/>
                    <a:pt x="16684" y="17524"/>
                    <a:pt x="16684" y="17670"/>
                  </a:cubicBezTo>
                  <a:cubicBezTo>
                    <a:pt x="16684" y="17815"/>
                    <a:pt x="16800" y="17932"/>
                    <a:pt x="16948" y="17932"/>
                  </a:cubicBezTo>
                  <a:cubicBezTo>
                    <a:pt x="17093" y="17932"/>
                    <a:pt x="17210" y="17815"/>
                    <a:pt x="17210" y="17670"/>
                  </a:cubicBezTo>
                  <a:cubicBezTo>
                    <a:pt x="17210" y="17524"/>
                    <a:pt x="17093" y="17406"/>
                    <a:pt x="16948" y="17406"/>
                  </a:cubicBezTo>
                  <a:close/>
                  <a:moveTo>
                    <a:pt x="18228" y="17406"/>
                  </a:moveTo>
                  <a:cubicBezTo>
                    <a:pt x="18084" y="17406"/>
                    <a:pt x="17966" y="17524"/>
                    <a:pt x="17966" y="17670"/>
                  </a:cubicBezTo>
                  <a:cubicBezTo>
                    <a:pt x="17966" y="17815"/>
                    <a:pt x="18084" y="17932"/>
                    <a:pt x="18228" y="17932"/>
                  </a:cubicBezTo>
                  <a:cubicBezTo>
                    <a:pt x="18376" y="17932"/>
                    <a:pt x="18492" y="17815"/>
                    <a:pt x="18492" y="17670"/>
                  </a:cubicBezTo>
                  <a:cubicBezTo>
                    <a:pt x="18492" y="17524"/>
                    <a:pt x="18376" y="17406"/>
                    <a:pt x="18228" y="17406"/>
                  </a:cubicBezTo>
                  <a:close/>
                  <a:moveTo>
                    <a:pt x="266" y="17406"/>
                  </a:moveTo>
                  <a:cubicBezTo>
                    <a:pt x="232" y="17406"/>
                    <a:pt x="197" y="17413"/>
                    <a:pt x="165" y="17426"/>
                  </a:cubicBezTo>
                  <a:cubicBezTo>
                    <a:pt x="132" y="17438"/>
                    <a:pt x="105" y="17458"/>
                    <a:pt x="79" y="17481"/>
                  </a:cubicBezTo>
                  <a:cubicBezTo>
                    <a:pt x="56" y="17508"/>
                    <a:pt x="36" y="17534"/>
                    <a:pt x="25" y="17569"/>
                  </a:cubicBezTo>
                  <a:cubicBezTo>
                    <a:pt x="12" y="17601"/>
                    <a:pt x="3" y="17635"/>
                    <a:pt x="3" y="17670"/>
                  </a:cubicBezTo>
                  <a:cubicBezTo>
                    <a:pt x="3" y="17703"/>
                    <a:pt x="10" y="17737"/>
                    <a:pt x="25" y="17770"/>
                  </a:cubicBezTo>
                  <a:cubicBezTo>
                    <a:pt x="36" y="17802"/>
                    <a:pt x="56" y="17830"/>
                    <a:pt x="79" y="17858"/>
                  </a:cubicBezTo>
                  <a:cubicBezTo>
                    <a:pt x="129" y="17908"/>
                    <a:pt x="197" y="17935"/>
                    <a:pt x="266" y="17935"/>
                  </a:cubicBezTo>
                  <a:cubicBezTo>
                    <a:pt x="336" y="17932"/>
                    <a:pt x="402" y="17906"/>
                    <a:pt x="452" y="17856"/>
                  </a:cubicBezTo>
                  <a:cubicBezTo>
                    <a:pt x="502" y="17806"/>
                    <a:pt x="529" y="17739"/>
                    <a:pt x="529" y="17670"/>
                  </a:cubicBezTo>
                  <a:cubicBezTo>
                    <a:pt x="529" y="17635"/>
                    <a:pt x="522" y="17601"/>
                    <a:pt x="508" y="17569"/>
                  </a:cubicBezTo>
                  <a:cubicBezTo>
                    <a:pt x="495" y="17535"/>
                    <a:pt x="476" y="17508"/>
                    <a:pt x="452" y="17481"/>
                  </a:cubicBezTo>
                  <a:cubicBezTo>
                    <a:pt x="403" y="17432"/>
                    <a:pt x="335" y="17406"/>
                    <a:pt x="266" y="17406"/>
                  </a:cubicBezTo>
                  <a:close/>
                  <a:moveTo>
                    <a:pt x="263" y="21756"/>
                  </a:moveTo>
                  <a:cubicBezTo>
                    <a:pt x="194" y="21756"/>
                    <a:pt x="126" y="21783"/>
                    <a:pt x="78" y="21832"/>
                  </a:cubicBezTo>
                  <a:cubicBezTo>
                    <a:pt x="29" y="21882"/>
                    <a:pt x="0" y="21950"/>
                    <a:pt x="0" y="22018"/>
                  </a:cubicBezTo>
                  <a:cubicBezTo>
                    <a:pt x="0" y="22090"/>
                    <a:pt x="28" y="22154"/>
                    <a:pt x="78" y="22204"/>
                  </a:cubicBezTo>
                  <a:cubicBezTo>
                    <a:pt x="128" y="22254"/>
                    <a:pt x="194" y="22282"/>
                    <a:pt x="264" y="22282"/>
                  </a:cubicBezTo>
                  <a:cubicBezTo>
                    <a:pt x="267" y="22282"/>
                    <a:pt x="269" y="22282"/>
                    <a:pt x="272" y="22282"/>
                  </a:cubicBezTo>
                  <a:cubicBezTo>
                    <a:pt x="304" y="22282"/>
                    <a:pt x="335" y="22274"/>
                    <a:pt x="365" y="22262"/>
                  </a:cubicBezTo>
                  <a:cubicBezTo>
                    <a:pt x="398" y="22250"/>
                    <a:pt x="426" y="22230"/>
                    <a:pt x="452" y="22207"/>
                  </a:cubicBezTo>
                  <a:cubicBezTo>
                    <a:pt x="476" y="22180"/>
                    <a:pt x="495" y="22151"/>
                    <a:pt x="508" y="22118"/>
                  </a:cubicBezTo>
                  <a:cubicBezTo>
                    <a:pt x="524" y="22087"/>
                    <a:pt x="529" y="22052"/>
                    <a:pt x="529" y="22018"/>
                  </a:cubicBezTo>
                  <a:cubicBezTo>
                    <a:pt x="529" y="21950"/>
                    <a:pt x="501" y="21880"/>
                    <a:pt x="452" y="21832"/>
                  </a:cubicBezTo>
                  <a:cubicBezTo>
                    <a:pt x="426" y="21809"/>
                    <a:pt x="398" y="21788"/>
                    <a:pt x="365" y="21777"/>
                  </a:cubicBezTo>
                  <a:cubicBezTo>
                    <a:pt x="332" y="21763"/>
                    <a:pt x="297" y="21756"/>
                    <a:pt x="263" y="21756"/>
                  </a:cubicBezTo>
                  <a:close/>
                  <a:moveTo>
                    <a:pt x="1549" y="21757"/>
                  </a:moveTo>
                  <a:cubicBezTo>
                    <a:pt x="1402" y="21757"/>
                    <a:pt x="1286" y="21875"/>
                    <a:pt x="1286" y="22021"/>
                  </a:cubicBezTo>
                  <a:cubicBezTo>
                    <a:pt x="1286" y="22166"/>
                    <a:pt x="1401" y="22283"/>
                    <a:pt x="1549" y="22283"/>
                  </a:cubicBezTo>
                  <a:cubicBezTo>
                    <a:pt x="1695" y="22283"/>
                    <a:pt x="1812" y="22166"/>
                    <a:pt x="1812" y="22021"/>
                  </a:cubicBezTo>
                  <a:cubicBezTo>
                    <a:pt x="1812" y="21875"/>
                    <a:pt x="1695" y="21757"/>
                    <a:pt x="1549" y="21757"/>
                  </a:cubicBezTo>
                  <a:close/>
                  <a:moveTo>
                    <a:pt x="2830" y="21757"/>
                  </a:moveTo>
                  <a:cubicBezTo>
                    <a:pt x="2686" y="21757"/>
                    <a:pt x="2567" y="21875"/>
                    <a:pt x="2567" y="22021"/>
                  </a:cubicBezTo>
                  <a:cubicBezTo>
                    <a:pt x="2567" y="22166"/>
                    <a:pt x="2686" y="22283"/>
                    <a:pt x="2830" y="22283"/>
                  </a:cubicBezTo>
                  <a:cubicBezTo>
                    <a:pt x="2978" y="22283"/>
                    <a:pt x="3094" y="22166"/>
                    <a:pt x="3094" y="22021"/>
                  </a:cubicBezTo>
                  <a:cubicBezTo>
                    <a:pt x="3094" y="21875"/>
                    <a:pt x="2978" y="21757"/>
                    <a:pt x="2830" y="21757"/>
                  </a:cubicBezTo>
                  <a:close/>
                  <a:moveTo>
                    <a:pt x="4113" y="21757"/>
                  </a:moveTo>
                  <a:cubicBezTo>
                    <a:pt x="3969" y="21757"/>
                    <a:pt x="3850" y="21875"/>
                    <a:pt x="3850" y="22021"/>
                  </a:cubicBezTo>
                  <a:cubicBezTo>
                    <a:pt x="3850" y="22166"/>
                    <a:pt x="3970" y="22283"/>
                    <a:pt x="4113" y="22283"/>
                  </a:cubicBezTo>
                  <a:cubicBezTo>
                    <a:pt x="4258" y="22283"/>
                    <a:pt x="4377" y="22166"/>
                    <a:pt x="4377" y="22021"/>
                  </a:cubicBezTo>
                  <a:cubicBezTo>
                    <a:pt x="4377" y="21875"/>
                    <a:pt x="4258" y="21757"/>
                    <a:pt x="4113" y="21757"/>
                  </a:cubicBezTo>
                  <a:close/>
                  <a:moveTo>
                    <a:pt x="5398" y="21757"/>
                  </a:moveTo>
                  <a:cubicBezTo>
                    <a:pt x="5252" y="21757"/>
                    <a:pt x="5135" y="21875"/>
                    <a:pt x="5135" y="22021"/>
                  </a:cubicBezTo>
                  <a:cubicBezTo>
                    <a:pt x="5135" y="22166"/>
                    <a:pt x="5252" y="22283"/>
                    <a:pt x="5398" y="22283"/>
                  </a:cubicBezTo>
                  <a:cubicBezTo>
                    <a:pt x="5544" y="22283"/>
                    <a:pt x="5662" y="22166"/>
                    <a:pt x="5662" y="22021"/>
                  </a:cubicBezTo>
                  <a:cubicBezTo>
                    <a:pt x="5662" y="21875"/>
                    <a:pt x="5543" y="21757"/>
                    <a:pt x="5398" y="21757"/>
                  </a:cubicBezTo>
                  <a:close/>
                  <a:moveTo>
                    <a:pt x="6679" y="21757"/>
                  </a:moveTo>
                  <a:cubicBezTo>
                    <a:pt x="6535" y="21757"/>
                    <a:pt x="6416" y="21875"/>
                    <a:pt x="6416" y="22021"/>
                  </a:cubicBezTo>
                  <a:cubicBezTo>
                    <a:pt x="6416" y="22166"/>
                    <a:pt x="6535" y="22283"/>
                    <a:pt x="6679" y="22283"/>
                  </a:cubicBezTo>
                  <a:cubicBezTo>
                    <a:pt x="6827" y="22283"/>
                    <a:pt x="6943" y="22166"/>
                    <a:pt x="6943" y="22021"/>
                  </a:cubicBezTo>
                  <a:cubicBezTo>
                    <a:pt x="6943" y="21875"/>
                    <a:pt x="6827" y="21757"/>
                    <a:pt x="6679" y="21757"/>
                  </a:cubicBezTo>
                  <a:close/>
                  <a:moveTo>
                    <a:pt x="7964" y="21757"/>
                  </a:moveTo>
                  <a:cubicBezTo>
                    <a:pt x="7819" y="21757"/>
                    <a:pt x="7702" y="21875"/>
                    <a:pt x="7702" y="22021"/>
                  </a:cubicBezTo>
                  <a:cubicBezTo>
                    <a:pt x="7702" y="22166"/>
                    <a:pt x="7819" y="22283"/>
                    <a:pt x="7964" y="22283"/>
                  </a:cubicBezTo>
                  <a:cubicBezTo>
                    <a:pt x="8110" y="22283"/>
                    <a:pt x="8228" y="22166"/>
                    <a:pt x="8228" y="22021"/>
                  </a:cubicBezTo>
                  <a:cubicBezTo>
                    <a:pt x="8228" y="21875"/>
                    <a:pt x="8109" y="21757"/>
                    <a:pt x="7964" y="21757"/>
                  </a:cubicBezTo>
                  <a:close/>
                  <a:moveTo>
                    <a:pt x="9247" y="21757"/>
                  </a:moveTo>
                  <a:cubicBezTo>
                    <a:pt x="9101" y="21757"/>
                    <a:pt x="8985" y="21875"/>
                    <a:pt x="8985" y="22021"/>
                  </a:cubicBezTo>
                  <a:cubicBezTo>
                    <a:pt x="8983" y="22166"/>
                    <a:pt x="9101" y="22283"/>
                    <a:pt x="9247" y="22283"/>
                  </a:cubicBezTo>
                  <a:cubicBezTo>
                    <a:pt x="9393" y="22283"/>
                    <a:pt x="9511" y="22166"/>
                    <a:pt x="9511" y="22021"/>
                  </a:cubicBezTo>
                  <a:cubicBezTo>
                    <a:pt x="9511" y="21875"/>
                    <a:pt x="9393" y="21757"/>
                    <a:pt x="9247" y="21757"/>
                  </a:cubicBezTo>
                  <a:close/>
                  <a:moveTo>
                    <a:pt x="10530" y="21757"/>
                  </a:moveTo>
                  <a:cubicBezTo>
                    <a:pt x="10385" y="21757"/>
                    <a:pt x="10268" y="21875"/>
                    <a:pt x="10268" y="22021"/>
                  </a:cubicBezTo>
                  <a:cubicBezTo>
                    <a:pt x="10265" y="22166"/>
                    <a:pt x="10385" y="22283"/>
                    <a:pt x="10530" y="22283"/>
                  </a:cubicBezTo>
                  <a:cubicBezTo>
                    <a:pt x="10678" y="22283"/>
                    <a:pt x="10794" y="22166"/>
                    <a:pt x="10794" y="22021"/>
                  </a:cubicBezTo>
                  <a:cubicBezTo>
                    <a:pt x="10794" y="21875"/>
                    <a:pt x="10678" y="21757"/>
                    <a:pt x="10530" y="21757"/>
                  </a:cubicBezTo>
                  <a:close/>
                  <a:moveTo>
                    <a:pt x="11813" y="21757"/>
                  </a:moveTo>
                  <a:cubicBezTo>
                    <a:pt x="11668" y="21757"/>
                    <a:pt x="11551" y="21875"/>
                    <a:pt x="11551" y="22021"/>
                  </a:cubicBezTo>
                  <a:cubicBezTo>
                    <a:pt x="11551" y="22166"/>
                    <a:pt x="11668" y="22283"/>
                    <a:pt x="11813" y="22283"/>
                  </a:cubicBezTo>
                  <a:cubicBezTo>
                    <a:pt x="11959" y="22283"/>
                    <a:pt x="12077" y="22166"/>
                    <a:pt x="12077" y="22021"/>
                  </a:cubicBezTo>
                  <a:cubicBezTo>
                    <a:pt x="12077" y="21875"/>
                    <a:pt x="11958" y="21757"/>
                    <a:pt x="11813" y="21757"/>
                  </a:cubicBezTo>
                  <a:close/>
                  <a:moveTo>
                    <a:pt x="13099" y="21757"/>
                  </a:moveTo>
                  <a:cubicBezTo>
                    <a:pt x="12951" y="21757"/>
                    <a:pt x="12835" y="21875"/>
                    <a:pt x="12835" y="22021"/>
                  </a:cubicBezTo>
                  <a:cubicBezTo>
                    <a:pt x="12835" y="22166"/>
                    <a:pt x="12950" y="22283"/>
                    <a:pt x="13099" y="22283"/>
                  </a:cubicBezTo>
                  <a:cubicBezTo>
                    <a:pt x="13244" y="22283"/>
                    <a:pt x="13361" y="22166"/>
                    <a:pt x="13361" y="22021"/>
                  </a:cubicBezTo>
                  <a:cubicBezTo>
                    <a:pt x="13361" y="21875"/>
                    <a:pt x="13244" y="21757"/>
                    <a:pt x="13099" y="21757"/>
                  </a:cubicBezTo>
                  <a:close/>
                  <a:moveTo>
                    <a:pt x="14379" y="21757"/>
                  </a:moveTo>
                  <a:cubicBezTo>
                    <a:pt x="14234" y="21757"/>
                    <a:pt x="14117" y="21875"/>
                    <a:pt x="14117" y="22021"/>
                  </a:cubicBezTo>
                  <a:cubicBezTo>
                    <a:pt x="14117" y="22166"/>
                    <a:pt x="14234" y="22283"/>
                    <a:pt x="14379" y="22283"/>
                  </a:cubicBezTo>
                  <a:cubicBezTo>
                    <a:pt x="14527" y="22283"/>
                    <a:pt x="14643" y="22166"/>
                    <a:pt x="14643" y="22021"/>
                  </a:cubicBezTo>
                  <a:cubicBezTo>
                    <a:pt x="14643" y="21875"/>
                    <a:pt x="14527" y="21757"/>
                    <a:pt x="14379" y="21757"/>
                  </a:cubicBezTo>
                  <a:close/>
                  <a:moveTo>
                    <a:pt x="15665" y="21757"/>
                  </a:moveTo>
                  <a:cubicBezTo>
                    <a:pt x="15519" y="21757"/>
                    <a:pt x="15401" y="21875"/>
                    <a:pt x="15401" y="22021"/>
                  </a:cubicBezTo>
                  <a:cubicBezTo>
                    <a:pt x="15398" y="22166"/>
                    <a:pt x="15519" y="22283"/>
                    <a:pt x="15665" y="22283"/>
                  </a:cubicBezTo>
                  <a:cubicBezTo>
                    <a:pt x="15810" y="22283"/>
                    <a:pt x="15927" y="22166"/>
                    <a:pt x="15927" y="22021"/>
                  </a:cubicBezTo>
                  <a:cubicBezTo>
                    <a:pt x="15927" y="21875"/>
                    <a:pt x="15810" y="21757"/>
                    <a:pt x="15665" y="21757"/>
                  </a:cubicBezTo>
                  <a:close/>
                  <a:moveTo>
                    <a:pt x="16948" y="21757"/>
                  </a:moveTo>
                  <a:cubicBezTo>
                    <a:pt x="16800" y="21757"/>
                    <a:pt x="16684" y="21875"/>
                    <a:pt x="16684" y="22021"/>
                  </a:cubicBezTo>
                  <a:cubicBezTo>
                    <a:pt x="16684" y="22166"/>
                    <a:pt x="16800" y="22283"/>
                    <a:pt x="16948" y="22283"/>
                  </a:cubicBezTo>
                  <a:cubicBezTo>
                    <a:pt x="17093" y="22283"/>
                    <a:pt x="17210" y="22166"/>
                    <a:pt x="17210" y="22021"/>
                  </a:cubicBezTo>
                  <a:cubicBezTo>
                    <a:pt x="17210" y="21875"/>
                    <a:pt x="17093" y="21757"/>
                    <a:pt x="16948" y="21757"/>
                  </a:cubicBezTo>
                  <a:close/>
                  <a:moveTo>
                    <a:pt x="18228" y="21757"/>
                  </a:moveTo>
                  <a:cubicBezTo>
                    <a:pt x="18084" y="21757"/>
                    <a:pt x="17966" y="21875"/>
                    <a:pt x="17966" y="22021"/>
                  </a:cubicBezTo>
                  <a:cubicBezTo>
                    <a:pt x="17966" y="22166"/>
                    <a:pt x="18084" y="22283"/>
                    <a:pt x="18228" y="22283"/>
                  </a:cubicBezTo>
                  <a:cubicBezTo>
                    <a:pt x="18376" y="22283"/>
                    <a:pt x="18492" y="22166"/>
                    <a:pt x="18492" y="22021"/>
                  </a:cubicBezTo>
                  <a:cubicBezTo>
                    <a:pt x="18492" y="21875"/>
                    <a:pt x="18376" y="21757"/>
                    <a:pt x="18228" y="21757"/>
                  </a:cubicBezTo>
                  <a:close/>
                  <a:moveTo>
                    <a:pt x="19510" y="21757"/>
                  </a:moveTo>
                  <a:cubicBezTo>
                    <a:pt x="19440" y="21757"/>
                    <a:pt x="19374" y="21785"/>
                    <a:pt x="19324" y="21834"/>
                  </a:cubicBezTo>
                  <a:cubicBezTo>
                    <a:pt x="19275" y="21885"/>
                    <a:pt x="19246" y="21950"/>
                    <a:pt x="19246" y="22021"/>
                  </a:cubicBezTo>
                  <a:cubicBezTo>
                    <a:pt x="19246" y="22092"/>
                    <a:pt x="19273" y="22157"/>
                    <a:pt x="19324" y="22207"/>
                  </a:cubicBezTo>
                  <a:cubicBezTo>
                    <a:pt x="19351" y="22230"/>
                    <a:pt x="19379" y="22250"/>
                    <a:pt x="19410" y="22262"/>
                  </a:cubicBezTo>
                  <a:cubicBezTo>
                    <a:pt x="19443" y="22274"/>
                    <a:pt x="19476" y="22283"/>
                    <a:pt x="19510" y="22283"/>
                  </a:cubicBezTo>
                  <a:cubicBezTo>
                    <a:pt x="19586" y="22283"/>
                    <a:pt x="19650" y="22257"/>
                    <a:pt x="19699" y="22207"/>
                  </a:cubicBezTo>
                  <a:cubicBezTo>
                    <a:pt x="19751" y="22157"/>
                    <a:pt x="19777" y="22090"/>
                    <a:pt x="19777" y="22021"/>
                  </a:cubicBezTo>
                  <a:cubicBezTo>
                    <a:pt x="19777" y="21952"/>
                    <a:pt x="19748" y="21882"/>
                    <a:pt x="19699" y="21834"/>
                  </a:cubicBezTo>
                  <a:cubicBezTo>
                    <a:pt x="19688" y="21823"/>
                    <a:pt x="19673" y="21810"/>
                    <a:pt x="19660" y="21801"/>
                  </a:cubicBezTo>
                  <a:cubicBezTo>
                    <a:pt x="19645" y="21791"/>
                    <a:pt x="19627" y="21784"/>
                    <a:pt x="19612" y="21778"/>
                  </a:cubicBezTo>
                  <a:cubicBezTo>
                    <a:pt x="19596" y="21771"/>
                    <a:pt x="19580" y="21766"/>
                    <a:pt x="19564" y="21763"/>
                  </a:cubicBezTo>
                  <a:cubicBezTo>
                    <a:pt x="19546" y="21759"/>
                    <a:pt x="19528" y="21757"/>
                    <a:pt x="19510" y="2175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27" name="Google Shape;8327;p25"/>
          <p:cNvSpPr/>
          <p:nvPr/>
        </p:nvSpPr>
        <p:spPr>
          <a:xfrm>
            <a:off x="1460824" y="1588775"/>
            <a:ext cx="305416" cy="262026"/>
          </a:xfrm>
          <a:custGeom>
            <a:avLst/>
            <a:gdLst/>
            <a:ahLst/>
            <a:cxnLst/>
            <a:rect l="l" t="t" r="r" b="b"/>
            <a:pathLst>
              <a:path w="4899" h="4203" extrusionOk="0">
                <a:moveTo>
                  <a:pt x="3719" y="0"/>
                </a:moveTo>
                <a:cubicBezTo>
                  <a:pt x="3368" y="0"/>
                  <a:pt x="3011" y="159"/>
                  <a:pt x="2740" y="393"/>
                </a:cubicBezTo>
                <a:cubicBezTo>
                  <a:pt x="2439" y="653"/>
                  <a:pt x="2221" y="992"/>
                  <a:pt x="2023" y="1338"/>
                </a:cubicBezTo>
                <a:cubicBezTo>
                  <a:pt x="1842" y="1175"/>
                  <a:pt x="1649" y="1028"/>
                  <a:pt x="1428" y="929"/>
                </a:cubicBezTo>
                <a:cubicBezTo>
                  <a:pt x="1274" y="861"/>
                  <a:pt x="1102" y="822"/>
                  <a:pt x="933" y="822"/>
                </a:cubicBezTo>
                <a:cubicBezTo>
                  <a:pt x="742" y="822"/>
                  <a:pt x="554" y="872"/>
                  <a:pt x="402" y="988"/>
                </a:cubicBezTo>
                <a:cubicBezTo>
                  <a:pt x="56" y="1251"/>
                  <a:pt x="0" y="1769"/>
                  <a:pt x="154" y="2175"/>
                </a:cubicBezTo>
                <a:cubicBezTo>
                  <a:pt x="309" y="2579"/>
                  <a:pt x="625" y="2898"/>
                  <a:pt x="934" y="3203"/>
                </a:cubicBezTo>
                <a:cubicBezTo>
                  <a:pt x="1421" y="3685"/>
                  <a:pt x="2008" y="4203"/>
                  <a:pt x="2673" y="4203"/>
                </a:cubicBezTo>
                <a:cubicBezTo>
                  <a:pt x="2735" y="4203"/>
                  <a:pt x="2796" y="4198"/>
                  <a:pt x="2859" y="4189"/>
                </a:cubicBezTo>
                <a:cubicBezTo>
                  <a:pt x="3485" y="4096"/>
                  <a:pt x="3931" y="3540"/>
                  <a:pt x="4268" y="3002"/>
                </a:cubicBezTo>
                <a:cubicBezTo>
                  <a:pt x="4569" y="2524"/>
                  <a:pt x="4847" y="2000"/>
                  <a:pt x="4874" y="1437"/>
                </a:cubicBezTo>
                <a:cubicBezTo>
                  <a:pt x="4899" y="871"/>
                  <a:pt x="4615" y="253"/>
                  <a:pt x="4080" y="62"/>
                </a:cubicBezTo>
                <a:cubicBezTo>
                  <a:pt x="3963" y="20"/>
                  <a:pt x="3841"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8" name="Google Shape;8328;p25"/>
          <p:cNvSpPr/>
          <p:nvPr/>
        </p:nvSpPr>
        <p:spPr>
          <a:xfrm>
            <a:off x="7484709" y="2443107"/>
            <a:ext cx="305418" cy="257294"/>
          </a:xfrm>
          <a:custGeom>
            <a:avLst/>
            <a:gdLst/>
            <a:ahLst/>
            <a:cxnLst/>
            <a:rect l="l" t="t" r="r" b="b"/>
            <a:pathLst>
              <a:path w="7895" h="6651" extrusionOk="0">
                <a:moveTo>
                  <a:pt x="2250" y="0"/>
                </a:moveTo>
                <a:cubicBezTo>
                  <a:pt x="1687" y="0"/>
                  <a:pt x="1141" y="362"/>
                  <a:pt x="819" y="838"/>
                </a:cubicBezTo>
                <a:cubicBezTo>
                  <a:pt x="446" y="1389"/>
                  <a:pt x="314" y="2064"/>
                  <a:pt x="214" y="2722"/>
                </a:cubicBezTo>
                <a:cubicBezTo>
                  <a:pt x="39" y="3880"/>
                  <a:pt x="0" y="5224"/>
                  <a:pt x="840" y="6039"/>
                </a:cubicBezTo>
                <a:cubicBezTo>
                  <a:pt x="1278" y="6464"/>
                  <a:pt x="1881" y="6650"/>
                  <a:pt x="2496" y="6650"/>
                </a:cubicBezTo>
                <a:cubicBezTo>
                  <a:pt x="2891" y="6650"/>
                  <a:pt x="3290" y="6574"/>
                  <a:pt x="3656" y="6435"/>
                </a:cubicBezTo>
                <a:cubicBezTo>
                  <a:pt x="4590" y="6081"/>
                  <a:pt x="5355" y="5390"/>
                  <a:pt x="6093" y="4715"/>
                </a:cubicBezTo>
                <a:cubicBezTo>
                  <a:pt x="6636" y="4219"/>
                  <a:pt x="7192" y="3704"/>
                  <a:pt x="7519" y="3045"/>
                </a:cubicBezTo>
                <a:cubicBezTo>
                  <a:pt x="7849" y="2382"/>
                  <a:pt x="7895" y="1531"/>
                  <a:pt x="7443" y="949"/>
                </a:cubicBezTo>
                <a:cubicBezTo>
                  <a:pt x="7108" y="515"/>
                  <a:pt x="6555" y="313"/>
                  <a:pt x="6000" y="313"/>
                </a:cubicBezTo>
                <a:cubicBezTo>
                  <a:pt x="5804" y="313"/>
                  <a:pt x="5609" y="338"/>
                  <a:pt x="5422" y="387"/>
                </a:cubicBezTo>
                <a:cubicBezTo>
                  <a:pt x="4705" y="576"/>
                  <a:pt x="4102" y="1053"/>
                  <a:pt x="3568" y="1568"/>
                </a:cubicBezTo>
                <a:lnTo>
                  <a:pt x="3274" y="1552"/>
                </a:lnTo>
                <a:cubicBezTo>
                  <a:pt x="3633" y="992"/>
                  <a:pt x="3167" y="169"/>
                  <a:pt x="2516" y="28"/>
                </a:cubicBezTo>
                <a:cubicBezTo>
                  <a:pt x="2427" y="9"/>
                  <a:pt x="2338" y="0"/>
                  <a:pt x="2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9" name="Google Shape;8329;p25"/>
          <p:cNvSpPr/>
          <p:nvPr/>
        </p:nvSpPr>
        <p:spPr>
          <a:xfrm>
            <a:off x="3670092" y="4256055"/>
            <a:ext cx="284405" cy="243900"/>
          </a:xfrm>
          <a:custGeom>
            <a:avLst/>
            <a:gdLst/>
            <a:ahLst/>
            <a:cxnLst/>
            <a:rect l="l" t="t" r="r" b="b"/>
            <a:pathLst>
              <a:path w="4901" h="4203" extrusionOk="0">
                <a:moveTo>
                  <a:pt x="1180" y="0"/>
                </a:moveTo>
                <a:cubicBezTo>
                  <a:pt x="1058" y="0"/>
                  <a:pt x="937" y="19"/>
                  <a:pt x="821" y="61"/>
                </a:cubicBezTo>
                <a:cubicBezTo>
                  <a:pt x="287" y="253"/>
                  <a:pt x="1" y="870"/>
                  <a:pt x="28" y="1436"/>
                </a:cubicBezTo>
                <a:cubicBezTo>
                  <a:pt x="57" y="2002"/>
                  <a:pt x="333" y="2524"/>
                  <a:pt x="634" y="3003"/>
                </a:cubicBezTo>
                <a:cubicBezTo>
                  <a:pt x="973" y="3540"/>
                  <a:pt x="1417" y="4094"/>
                  <a:pt x="2044" y="4188"/>
                </a:cubicBezTo>
                <a:cubicBezTo>
                  <a:pt x="2107" y="4198"/>
                  <a:pt x="2170" y="4203"/>
                  <a:pt x="2232" y="4203"/>
                </a:cubicBezTo>
                <a:cubicBezTo>
                  <a:pt x="2896" y="4203"/>
                  <a:pt x="3483" y="3684"/>
                  <a:pt x="3969" y="3204"/>
                </a:cubicBezTo>
                <a:cubicBezTo>
                  <a:pt x="4277" y="2898"/>
                  <a:pt x="4594" y="2580"/>
                  <a:pt x="4749" y="2174"/>
                </a:cubicBezTo>
                <a:cubicBezTo>
                  <a:pt x="4901" y="1770"/>
                  <a:pt x="4843" y="1251"/>
                  <a:pt x="4499" y="989"/>
                </a:cubicBezTo>
                <a:cubicBezTo>
                  <a:pt x="4347" y="872"/>
                  <a:pt x="4159" y="821"/>
                  <a:pt x="3968" y="821"/>
                </a:cubicBezTo>
                <a:cubicBezTo>
                  <a:pt x="3799" y="821"/>
                  <a:pt x="3627" y="861"/>
                  <a:pt x="3473" y="928"/>
                </a:cubicBezTo>
                <a:cubicBezTo>
                  <a:pt x="3251" y="1027"/>
                  <a:pt x="3058" y="1175"/>
                  <a:pt x="2878" y="1337"/>
                </a:cubicBezTo>
                <a:cubicBezTo>
                  <a:pt x="2679" y="990"/>
                  <a:pt x="2462" y="652"/>
                  <a:pt x="2161" y="394"/>
                </a:cubicBezTo>
                <a:cubicBezTo>
                  <a:pt x="1890" y="159"/>
                  <a:pt x="1532" y="0"/>
                  <a:pt x="1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30" name="Google Shape;8330;p25"/>
          <p:cNvGrpSpPr/>
          <p:nvPr/>
        </p:nvGrpSpPr>
        <p:grpSpPr>
          <a:xfrm rot="-892390">
            <a:off x="1274256" y="4502182"/>
            <a:ext cx="2193841" cy="437085"/>
            <a:chOff x="-636050" y="8114450"/>
            <a:chExt cx="3979615" cy="792869"/>
          </a:xfrm>
        </p:grpSpPr>
        <p:sp>
          <p:nvSpPr>
            <p:cNvPr id="8331" name="Google Shape;8331;p25"/>
            <p:cNvSpPr/>
            <p:nvPr/>
          </p:nvSpPr>
          <p:spPr>
            <a:xfrm>
              <a:off x="-636050" y="8114450"/>
              <a:ext cx="3979615" cy="792864"/>
            </a:xfrm>
            <a:custGeom>
              <a:avLst/>
              <a:gdLst/>
              <a:ahLst/>
              <a:cxnLst/>
              <a:rect l="l" t="t" r="r" b="b"/>
              <a:pathLst>
                <a:path w="34347" h="6843" extrusionOk="0">
                  <a:moveTo>
                    <a:pt x="1037" y="0"/>
                  </a:moveTo>
                  <a:cubicBezTo>
                    <a:pt x="889" y="1471"/>
                    <a:pt x="381" y="2929"/>
                    <a:pt x="158" y="4404"/>
                  </a:cubicBezTo>
                  <a:cubicBezTo>
                    <a:pt x="35" y="5216"/>
                    <a:pt x="1" y="6030"/>
                    <a:pt x="21" y="6843"/>
                  </a:cubicBezTo>
                  <a:lnTo>
                    <a:pt x="33816" y="6843"/>
                  </a:lnTo>
                  <a:cubicBezTo>
                    <a:pt x="33963" y="6479"/>
                    <a:pt x="34088" y="6110"/>
                    <a:pt x="34153" y="5730"/>
                  </a:cubicBezTo>
                  <a:cubicBezTo>
                    <a:pt x="34346" y="4582"/>
                    <a:pt x="33988" y="3422"/>
                    <a:pt x="33784" y="2274"/>
                  </a:cubicBezTo>
                  <a:cubicBezTo>
                    <a:pt x="33651" y="1522"/>
                    <a:pt x="33584" y="763"/>
                    <a:pt x="33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2" name="Google Shape;8332;p25"/>
            <p:cNvSpPr/>
            <p:nvPr/>
          </p:nvSpPr>
          <p:spPr>
            <a:xfrm>
              <a:off x="642067" y="8764689"/>
              <a:ext cx="449672" cy="142630"/>
            </a:xfrm>
            <a:custGeom>
              <a:avLst/>
              <a:gdLst/>
              <a:ahLst/>
              <a:cxnLst/>
              <a:rect l="l" t="t" r="r" b="b"/>
              <a:pathLst>
                <a:path w="3881" h="1231" extrusionOk="0">
                  <a:moveTo>
                    <a:pt x="1941" y="1"/>
                  </a:moveTo>
                  <a:lnTo>
                    <a:pt x="1" y="1231"/>
                  </a:lnTo>
                  <a:lnTo>
                    <a:pt x="547" y="1231"/>
                  </a:lnTo>
                  <a:lnTo>
                    <a:pt x="1941" y="346"/>
                  </a:lnTo>
                  <a:lnTo>
                    <a:pt x="3334" y="1231"/>
                  </a:lnTo>
                  <a:lnTo>
                    <a:pt x="3880" y="1231"/>
                  </a:lnTo>
                  <a:lnTo>
                    <a:pt x="19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3" name="Google Shape;8333;p25"/>
            <p:cNvSpPr/>
            <p:nvPr/>
          </p:nvSpPr>
          <p:spPr>
            <a:xfrm>
              <a:off x="-632922" y="8610472"/>
              <a:ext cx="3960150" cy="243548"/>
            </a:xfrm>
            <a:custGeom>
              <a:avLst/>
              <a:gdLst/>
              <a:ahLst/>
              <a:cxnLst/>
              <a:rect l="l" t="t" r="r" b="b"/>
              <a:pathLst>
                <a:path w="34179" h="2102" extrusionOk="0">
                  <a:moveTo>
                    <a:pt x="1877" y="0"/>
                  </a:moveTo>
                  <a:lnTo>
                    <a:pt x="18" y="1179"/>
                  </a:lnTo>
                  <a:cubicBezTo>
                    <a:pt x="11" y="1299"/>
                    <a:pt x="4" y="1418"/>
                    <a:pt x="1" y="1537"/>
                  </a:cubicBezTo>
                  <a:lnTo>
                    <a:pt x="1877" y="346"/>
                  </a:lnTo>
                  <a:lnTo>
                    <a:pt x="4644" y="2102"/>
                  </a:lnTo>
                  <a:lnTo>
                    <a:pt x="7411" y="346"/>
                  </a:lnTo>
                  <a:lnTo>
                    <a:pt x="10178" y="2102"/>
                  </a:lnTo>
                  <a:lnTo>
                    <a:pt x="12943" y="346"/>
                  </a:lnTo>
                  <a:lnTo>
                    <a:pt x="15710" y="2102"/>
                  </a:lnTo>
                  <a:lnTo>
                    <a:pt x="18480" y="346"/>
                  </a:lnTo>
                  <a:lnTo>
                    <a:pt x="21246" y="2102"/>
                  </a:lnTo>
                  <a:lnTo>
                    <a:pt x="24013" y="346"/>
                  </a:lnTo>
                  <a:lnTo>
                    <a:pt x="26780" y="2102"/>
                  </a:lnTo>
                  <a:lnTo>
                    <a:pt x="29547" y="346"/>
                  </a:lnTo>
                  <a:lnTo>
                    <a:pt x="32314" y="2102"/>
                  </a:lnTo>
                  <a:lnTo>
                    <a:pt x="34174" y="920"/>
                  </a:lnTo>
                  <a:cubicBezTo>
                    <a:pt x="34179" y="806"/>
                    <a:pt x="34179" y="690"/>
                    <a:pt x="34174" y="575"/>
                  </a:cubicBezTo>
                  <a:lnTo>
                    <a:pt x="32314" y="1756"/>
                  </a:lnTo>
                  <a:lnTo>
                    <a:pt x="29547" y="0"/>
                  </a:lnTo>
                  <a:lnTo>
                    <a:pt x="26780" y="1756"/>
                  </a:lnTo>
                  <a:lnTo>
                    <a:pt x="24013" y="0"/>
                  </a:lnTo>
                  <a:lnTo>
                    <a:pt x="21246" y="1756"/>
                  </a:lnTo>
                  <a:lnTo>
                    <a:pt x="18480" y="0"/>
                  </a:lnTo>
                  <a:lnTo>
                    <a:pt x="15710" y="1756"/>
                  </a:lnTo>
                  <a:lnTo>
                    <a:pt x="12943" y="0"/>
                  </a:lnTo>
                  <a:lnTo>
                    <a:pt x="10178" y="1756"/>
                  </a:lnTo>
                  <a:lnTo>
                    <a:pt x="7411" y="0"/>
                  </a:lnTo>
                  <a:lnTo>
                    <a:pt x="4644" y="1756"/>
                  </a:lnTo>
                  <a:lnTo>
                    <a:pt x="18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4" name="Google Shape;8334;p25"/>
            <p:cNvSpPr/>
            <p:nvPr/>
          </p:nvSpPr>
          <p:spPr>
            <a:xfrm>
              <a:off x="-633733" y="8764689"/>
              <a:ext cx="443184" cy="142630"/>
            </a:xfrm>
            <a:custGeom>
              <a:avLst/>
              <a:gdLst/>
              <a:ahLst/>
              <a:cxnLst/>
              <a:rect l="l" t="t" r="r" b="b"/>
              <a:pathLst>
                <a:path w="3825" h="1231" extrusionOk="0">
                  <a:moveTo>
                    <a:pt x="1884" y="1"/>
                  </a:moveTo>
                  <a:lnTo>
                    <a:pt x="1" y="1195"/>
                  </a:lnTo>
                  <a:lnTo>
                    <a:pt x="1" y="1231"/>
                  </a:lnTo>
                  <a:lnTo>
                    <a:pt x="490" y="1231"/>
                  </a:lnTo>
                  <a:lnTo>
                    <a:pt x="1884" y="346"/>
                  </a:lnTo>
                  <a:lnTo>
                    <a:pt x="3278" y="1231"/>
                  </a:lnTo>
                  <a:lnTo>
                    <a:pt x="3824" y="1231"/>
                  </a:lnTo>
                  <a:lnTo>
                    <a:pt x="18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5" name="Google Shape;8335;p25"/>
            <p:cNvSpPr/>
            <p:nvPr/>
          </p:nvSpPr>
          <p:spPr>
            <a:xfrm>
              <a:off x="1283269" y="8764689"/>
              <a:ext cx="449904" cy="142630"/>
            </a:xfrm>
            <a:custGeom>
              <a:avLst/>
              <a:gdLst/>
              <a:ahLst/>
              <a:cxnLst/>
              <a:rect l="l" t="t" r="r" b="b"/>
              <a:pathLst>
                <a:path w="3883" h="1231" extrusionOk="0">
                  <a:moveTo>
                    <a:pt x="1942" y="1"/>
                  </a:moveTo>
                  <a:lnTo>
                    <a:pt x="1" y="1231"/>
                  </a:lnTo>
                  <a:lnTo>
                    <a:pt x="547" y="1231"/>
                  </a:lnTo>
                  <a:lnTo>
                    <a:pt x="1942" y="346"/>
                  </a:lnTo>
                  <a:lnTo>
                    <a:pt x="3335" y="1231"/>
                  </a:lnTo>
                  <a:lnTo>
                    <a:pt x="3883"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6" name="Google Shape;8336;p25"/>
            <p:cNvSpPr/>
            <p:nvPr/>
          </p:nvSpPr>
          <p:spPr>
            <a:xfrm>
              <a:off x="2566136" y="8764689"/>
              <a:ext cx="449556" cy="142630"/>
            </a:xfrm>
            <a:custGeom>
              <a:avLst/>
              <a:gdLst/>
              <a:ahLst/>
              <a:cxnLst/>
              <a:rect l="l" t="t" r="r" b="b"/>
              <a:pathLst>
                <a:path w="3880" h="1231" extrusionOk="0">
                  <a:moveTo>
                    <a:pt x="1938" y="1"/>
                  </a:moveTo>
                  <a:lnTo>
                    <a:pt x="0" y="1231"/>
                  </a:lnTo>
                  <a:lnTo>
                    <a:pt x="545" y="1231"/>
                  </a:lnTo>
                  <a:lnTo>
                    <a:pt x="1938" y="346"/>
                  </a:lnTo>
                  <a:lnTo>
                    <a:pt x="3333" y="1231"/>
                  </a:lnTo>
                  <a:lnTo>
                    <a:pt x="3879" y="1231"/>
                  </a:lnTo>
                  <a:lnTo>
                    <a:pt x="19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7" name="Google Shape;8337;p25"/>
            <p:cNvSpPr/>
            <p:nvPr/>
          </p:nvSpPr>
          <p:spPr>
            <a:xfrm>
              <a:off x="1924586" y="8764689"/>
              <a:ext cx="449788" cy="142630"/>
            </a:xfrm>
            <a:custGeom>
              <a:avLst/>
              <a:gdLst/>
              <a:ahLst/>
              <a:cxnLst/>
              <a:rect l="l" t="t" r="r" b="b"/>
              <a:pathLst>
                <a:path w="3882" h="1231" extrusionOk="0">
                  <a:moveTo>
                    <a:pt x="1942" y="1"/>
                  </a:moveTo>
                  <a:lnTo>
                    <a:pt x="1" y="1231"/>
                  </a:lnTo>
                  <a:lnTo>
                    <a:pt x="548" y="1231"/>
                  </a:lnTo>
                  <a:lnTo>
                    <a:pt x="1942" y="346"/>
                  </a:lnTo>
                  <a:lnTo>
                    <a:pt x="3337" y="1231"/>
                  </a:lnTo>
                  <a:lnTo>
                    <a:pt x="3881"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8" name="Google Shape;8338;p25"/>
            <p:cNvSpPr/>
            <p:nvPr/>
          </p:nvSpPr>
          <p:spPr>
            <a:xfrm>
              <a:off x="-617627" y="8455907"/>
              <a:ext cx="3933037" cy="243664"/>
            </a:xfrm>
            <a:custGeom>
              <a:avLst/>
              <a:gdLst/>
              <a:ahLst/>
              <a:cxnLst/>
              <a:rect l="l" t="t" r="r" b="b"/>
              <a:pathLst>
                <a:path w="33945" h="2103" extrusionOk="0">
                  <a:moveTo>
                    <a:pt x="1745" y="1"/>
                  </a:moveTo>
                  <a:lnTo>
                    <a:pt x="65" y="1067"/>
                  </a:lnTo>
                  <a:cubicBezTo>
                    <a:pt x="42" y="1197"/>
                    <a:pt x="21" y="1326"/>
                    <a:pt x="1" y="1455"/>
                  </a:cubicBezTo>
                  <a:lnTo>
                    <a:pt x="1747" y="346"/>
                  </a:lnTo>
                  <a:lnTo>
                    <a:pt x="4512" y="2103"/>
                  </a:lnTo>
                  <a:lnTo>
                    <a:pt x="7279" y="346"/>
                  </a:lnTo>
                  <a:lnTo>
                    <a:pt x="10046" y="2103"/>
                  </a:lnTo>
                  <a:lnTo>
                    <a:pt x="12811" y="346"/>
                  </a:lnTo>
                  <a:lnTo>
                    <a:pt x="15578" y="2103"/>
                  </a:lnTo>
                  <a:lnTo>
                    <a:pt x="18348" y="346"/>
                  </a:lnTo>
                  <a:lnTo>
                    <a:pt x="21114" y="2103"/>
                  </a:lnTo>
                  <a:lnTo>
                    <a:pt x="23881" y="346"/>
                  </a:lnTo>
                  <a:lnTo>
                    <a:pt x="26648" y="2103"/>
                  </a:lnTo>
                  <a:lnTo>
                    <a:pt x="29415" y="346"/>
                  </a:lnTo>
                  <a:lnTo>
                    <a:pt x="32182" y="2103"/>
                  </a:lnTo>
                  <a:lnTo>
                    <a:pt x="33945" y="984"/>
                  </a:lnTo>
                  <a:cubicBezTo>
                    <a:pt x="33928" y="881"/>
                    <a:pt x="33909" y="776"/>
                    <a:pt x="33889" y="673"/>
                  </a:cubicBezTo>
                  <a:lnTo>
                    <a:pt x="32182" y="1757"/>
                  </a:lnTo>
                  <a:lnTo>
                    <a:pt x="29415" y="1"/>
                  </a:lnTo>
                  <a:lnTo>
                    <a:pt x="26648" y="1757"/>
                  </a:lnTo>
                  <a:lnTo>
                    <a:pt x="23881" y="1"/>
                  </a:lnTo>
                  <a:lnTo>
                    <a:pt x="21114" y="1757"/>
                  </a:lnTo>
                  <a:lnTo>
                    <a:pt x="18348" y="1"/>
                  </a:lnTo>
                  <a:lnTo>
                    <a:pt x="15578" y="1757"/>
                  </a:lnTo>
                  <a:lnTo>
                    <a:pt x="12811" y="1"/>
                  </a:lnTo>
                  <a:lnTo>
                    <a:pt x="10044" y="1757"/>
                  </a:lnTo>
                  <a:lnTo>
                    <a:pt x="7278" y="1"/>
                  </a:lnTo>
                  <a:lnTo>
                    <a:pt x="4512" y="1757"/>
                  </a:lnTo>
                  <a:lnTo>
                    <a:pt x="17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9" name="Google Shape;8339;p25"/>
            <p:cNvSpPr/>
            <p:nvPr/>
          </p:nvSpPr>
          <p:spPr>
            <a:xfrm>
              <a:off x="981" y="8764689"/>
              <a:ext cx="449556" cy="142630"/>
            </a:xfrm>
            <a:custGeom>
              <a:avLst/>
              <a:gdLst/>
              <a:ahLst/>
              <a:cxnLst/>
              <a:rect l="l" t="t" r="r" b="b"/>
              <a:pathLst>
                <a:path w="3880" h="1231" extrusionOk="0">
                  <a:moveTo>
                    <a:pt x="1940" y="1"/>
                  </a:moveTo>
                  <a:lnTo>
                    <a:pt x="0" y="1231"/>
                  </a:lnTo>
                  <a:lnTo>
                    <a:pt x="545" y="1231"/>
                  </a:lnTo>
                  <a:lnTo>
                    <a:pt x="1940" y="346"/>
                  </a:lnTo>
                  <a:lnTo>
                    <a:pt x="3333" y="1231"/>
                  </a:lnTo>
                  <a:lnTo>
                    <a:pt x="3880" y="1231"/>
                  </a:lnTo>
                  <a:lnTo>
                    <a:pt x="19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0" name="Google Shape;8340;p25"/>
            <p:cNvSpPr/>
            <p:nvPr/>
          </p:nvSpPr>
          <p:spPr>
            <a:xfrm>
              <a:off x="1636891" y="8114450"/>
              <a:ext cx="383977" cy="121890"/>
            </a:xfrm>
            <a:custGeom>
              <a:avLst/>
              <a:gdLst/>
              <a:ahLst/>
              <a:cxnLst/>
              <a:rect l="l" t="t" r="r" b="b"/>
              <a:pathLst>
                <a:path w="3314" h="1052" extrusionOk="0">
                  <a:moveTo>
                    <a:pt x="1" y="0"/>
                  </a:moveTo>
                  <a:lnTo>
                    <a:pt x="1656" y="1051"/>
                  </a:lnTo>
                  <a:lnTo>
                    <a:pt x="3314" y="0"/>
                  </a:lnTo>
                  <a:lnTo>
                    <a:pt x="2767" y="0"/>
                  </a:lnTo>
                  <a:lnTo>
                    <a:pt x="1656"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1" name="Google Shape;8341;p25"/>
            <p:cNvSpPr/>
            <p:nvPr/>
          </p:nvSpPr>
          <p:spPr>
            <a:xfrm>
              <a:off x="2278209" y="8114450"/>
              <a:ext cx="383861" cy="121890"/>
            </a:xfrm>
            <a:custGeom>
              <a:avLst/>
              <a:gdLst/>
              <a:ahLst/>
              <a:cxnLst/>
              <a:rect l="l" t="t" r="r" b="b"/>
              <a:pathLst>
                <a:path w="3313" h="1052" extrusionOk="0">
                  <a:moveTo>
                    <a:pt x="1"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2" name="Google Shape;8342;p25"/>
            <p:cNvSpPr/>
            <p:nvPr/>
          </p:nvSpPr>
          <p:spPr>
            <a:xfrm>
              <a:off x="2919179" y="8114450"/>
              <a:ext cx="334155" cy="121890"/>
            </a:xfrm>
            <a:custGeom>
              <a:avLst/>
              <a:gdLst/>
              <a:ahLst/>
              <a:cxnLst/>
              <a:rect l="l" t="t" r="r" b="b"/>
              <a:pathLst>
                <a:path w="2884" h="1052" extrusionOk="0">
                  <a:moveTo>
                    <a:pt x="1" y="0"/>
                  </a:moveTo>
                  <a:lnTo>
                    <a:pt x="1658" y="1051"/>
                  </a:lnTo>
                  <a:lnTo>
                    <a:pt x="2884" y="274"/>
                  </a:lnTo>
                  <a:cubicBezTo>
                    <a:pt x="2881" y="183"/>
                    <a:pt x="2875" y="91"/>
                    <a:pt x="2874" y="0"/>
                  </a:cubicBezTo>
                  <a:lnTo>
                    <a:pt x="2769" y="0"/>
                  </a:lnTo>
                  <a:lnTo>
                    <a:pt x="1658" y="704"/>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3" name="Google Shape;8343;p25"/>
            <p:cNvSpPr/>
            <p:nvPr/>
          </p:nvSpPr>
          <p:spPr>
            <a:xfrm>
              <a:off x="995573" y="8114450"/>
              <a:ext cx="383977" cy="121890"/>
            </a:xfrm>
            <a:custGeom>
              <a:avLst/>
              <a:gdLst/>
              <a:ahLst/>
              <a:cxnLst/>
              <a:rect l="l" t="t" r="r" b="b"/>
              <a:pathLst>
                <a:path w="3314" h="1052" extrusionOk="0">
                  <a:moveTo>
                    <a:pt x="1" y="0"/>
                  </a:moveTo>
                  <a:lnTo>
                    <a:pt x="1658" y="1051"/>
                  </a:lnTo>
                  <a:lnTo>
                    <a:pt x="3314" y="0"/>
                  </a:lnTo>
                  <a:lnTo>
                    <a:pt x="2769" y="0"/>
                  </a:lnTo>
                  <a:lnTo>
                    <a:pt x="1658"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4" name="Google Shape;8344;p25"/>
            <p:cNvSpPr/>
            <p:nvPr/>
          </p:nvSpPr>
          <p:spPr>
            <a:xfrm>
              <a:off x="-539997" y="8147124"/>
              <a:ext cx="3805586" cy="243664"/>
            </a:xfrm>
            <a:custGeom>
              <a:avLst/>
              <a:gdLst/>
              <a:ahLst/>
              <a:cxnLst/>
              <a:rect l="l" t="t" r="r" b="b"/>
              <a:pathLst>
                <a:path w="32845" h="2103" extrusionOk="0">
                  <a:moveTo>
                    <a:pt x="1077" y="1"/>
                  </a:moveTo>
                  <a:lnTo>
                    <a:pt x="76" y="635"/>
                  </a:lnTo>
                  <a:cubicBezTo>
                    <a:pt x="52" y="768"/>
                    <a:pt x="26" y="898"/>
                    <a:pt x="0" y="1032"/>
                  </a:cubicBezTo>
                  <a:lnTo>
                    <a:pt x="1077" y="346"/>
                  </a:lnTo>
                  <a:lnTo>
                    <a:pt x="3842" y="2103"/>
                  </a:lnTo>
                  <a:lnTo>
                    <a:pt x="6609" y="346"/>
                  </a:lnTo>
                  <a:lnTo>
                    <a:pt x="9376" y="2103"/>
                  </a:lnTo>
                  <a:lnTo>
                    <a:pt x="12141" y="346"/>
                  </a:lnTo>
                  <a:lnTo>
                    <a:pt x="14908" y="2103"/>
                  </a:lnTo>
                  <a:lnTo>
                    <a:pt x="17678" y="346"/>
                  </a:lnTo>
                  <a:lnTo>
                    <a:pt x="20444" y="2103"/>
                  </a:lnTo>
                  <a:lnTo>
                    <a:pt x="23211" y="346"/>
                  </a:lnTo>
                  <a:lnTo>
                    <a:pt x="25978" y="2103"/>
                  </a:lnTo>
                  <a:lnTo>
                    <a:pt x="28745" y="346"/>
                  </a:lnTo>
                  <a:lnTo>
                    <a:pt x="31512" y="2103"/>
                  </a:lnTo>
                  <a:lnTo>
                    <a:pt x="32845" y="1257"/>
                  </a:lnTo>
                  <a:cubicBezTo>
                    <a:pt x="32832" y="1149"/>
                    <a:pt x="32819" y="1042"/>
                    <a:pt x="32809" y="934"/>
                  </a:cubicBezTo>
                  <a:lnTo>
                    <a:pt x="31513" y="1757"/>
                  </a:lnTo>
                  <a:lnTo>
                    <a:pt x="28746" y="1"/>
                  </a:lnTo>
                  <a:lnTo>
                    <a:pt x="25979" y="1757"/>
                  </a:lnTo>
                  <a:lnTo>
                    <a:pt x="23213" y="1"/>
                  </a:lnTo>
                  <a:lnTo>
                    <a:pt x="20446" y="1757"/>
                  </a:lnTo>
                  <a:lnTo>
                    <a:pt x="17679" y="1"/>
                  </a:lnTo>
                  <a:lnTo>
                    <a:pt x="14911" y="1757"/>
                  </a:lnTo>
                  <a:lnTo>
                    <a:pt x="12144" y="1"/>
                  </a:lnTo>
                  <a:lnTo>
                    <a:pt x="9377" y="1757"/>
                  </a:lnTo>
                  <a:lnTo>
                    <a:pt x="6610" y="1"/>
                  </a:lnTo>
                  <a:lnTo>
                    <a:pt x="3844" y="1757"/>
                  </a:lnTo>
                  <a:lnTo>
                    <a:pt x="10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5" name="Google Shape;8345;p25"/>
            <p:cNvSpPr/>
            <p:nvPr/>
          </p:nvSpPr>
          <p:spPr>
            <a:xfrm>
              <a:off x="-582172" y="8301342"/>
              <a:ext cx="3870702" cy="243780"/>
            </a:xfrm>
            <a:custGeom>
              <a:avLst/>
              <a:gdLst/>
              <a:ahLst/>
              <a:cxnLst/>
              <a:rect l="l" t="t" r="r" b="b"/>
              <a:pathLst>
                <a:path w="33407" h="2104" extrusionOk="0">
                  <a:moveTo>
                    <a:pt x="1437" y="0"/>
                  </a:moveTo>
                  <a:lnTo>
                    <a:pt x="96" y="850"/>
                  </a:lnTo>
                  <a:lnTo>
                    <a:pt x="0" y="1259"/>
                  </a:lnTo>
                  <a:lnTo>
                    <a:pt x="1437" y="347"/>
                  </a:lnTo>
                  <a:lnTo>
                    <a:pt x="4206" y="2103"/>
                  </a:lnTo>
                  <a:lnTo>
                    <a:pt x="6973" y="347"/>
                  </a:lnTo>
                  <a:lnTo>
                    <a:pt x="9740" y="2103"/>
                  </a:lnTo>
                  <a:lnTo>
                    <a:pt x="12505" y="347"/>
                  </a:lnTo>
                  <a:lnTo>
                    <a:pt x="15272" y="2103"/>
                  </a:lnTo>
                  <a:lnTo>
                    <a:pt x="18042" y="347"/>
                  </a:lnTo>
                  <a:lnTo>
                    <a:pt x="20808" y="2103"/>
                  </a:lnTo>
                  <a:lnTo>
                    <a:pt x="23575" y="347"/>
                  </a:lnTo>
                  <a:lnTo>
                    <a:pt x="26342" y="2103"/>
                  </a:lnTo>
                  <a:lnTo>
                    <a:pt x="29109" y="347"/>
                  </a:lnTo>
                  <a:lnTo>
                    <a:pt x="31876" y="2103"/>
                  </a:lnTo>
                  <a:lnTo>
                    <a:pt x="33407" y="1130"/>
                  </a:lnTo>
                  <a:cubicBezTo>
                    <a:pt x="33385" y="1028"/>
                    <a:pt x="33367" y="925"/>
                    <a:pt x="33346" y="822"/>
                  </a:cubicBezTo>
                  <a:lnTo>
                    <a:pt x="31873" y="1756"/>
                  </a:lnTo>
                  <a:lnTo>
                    <a:pt x="29106" y="0"/>
                  </a:lnTo>
                  <a:lnTo>
                    <a:pt x="26339" y="1756"/>
                  </a:lnTo>
                  <a:lnTo>
                    <a:pt x="23572" y="0"/>
                  </a:lnTo>
                  <a:lnTo>
                    <a:pt x="20806" y="1756"/>
                  </a:lnTo>
                  <a:lnTo>
                    <a:pt x="18040" y="0"/>
                  </a:lnTo>
                  <a:lnTo>
                    <a:pt x="15271" y="1756"/>
                  </a:lnTo>
                  <a:lnTo>
                    <a:pt x="12504" y="0"/>
                  </a:lnTo>
                  <a:lnTo>
                    <a:pt x="9737" y="1756"/>
                  </a:lnTo>
                  <a:lnTo>
                    <a:pt x="6970" y="0"/>
                  </a:lnTo>
                  <a:lnTo>
                    <a:pt x="4203" y="1756"/>
                  </a:lnTo>
                  <a:lnTo>
                    <a:pt x="1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6" name="Google Shape;8346;p25"/>
            <p:cNvSpPr/>
            <p:nvPr/>
          </p:nvSpPr>
          <p:spPr>
            <a:xfrm>
              <a:off x="354488" y="8114450"/>
              <a:ext cx="383861" cy="121890"/>
            </a:xfrm>
            <a:custGeom>
              <a:avLst/>
              <a:gdLst/>
              <a:ahLst/>
              <a:cxnLst/>
              <a:rect l="l" t="t" r="r" b="b"/>
              <a:pathLst>
                <a:path w="3313" h="1052" extrusionOk="0">
                  <a:moveTo>
                    <a:pt x="0" y="0"/>
                  </a:moveTo>
                  <a:lnTo>
                    <a:pt x="1656" y="1051"/>
                  </a:lnTo>
                  <a:lnTo>
                    <a:pt x="3313" y="0"/>
                  </a:lnTo>
                  <a:lnTo>
                    <a:pt x="2767" y="0"/>
                  </a:lnTo>
                  <a:lnTo>
                    <a:pt x="1656" y="706"/>
                  </a:lnTo>
                  <a:lnTo>
                    <a:pt x="5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7" name="Google Shape;8347;p25"/>
            <p:cNvSpPr/>
            <p:nvPr/>
          </p:nvSpPr>
          <p:spPr>
            <a:xfrm>
              <a:off x="-286714" y="8114450"/>
              <a:ext cx="383745" cy="121890"/>
            </a:xfrm>
            <a:custGeom>
              <a:avLst/>
              <a:gdLst/>
              <a:ahLst/>
              <a:cxnLst/>
              <a:rect l="l" t="t" r="r" b="b"/>
              <a:pathLst>
                <a:path w="3312" h="1052" extrusionOk="0">
                  <a:moveTo>
                    <a:pt x="0"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48" name="Google Shape;8348;p25"/>
          <p:cNvSpPr/>
          <p:nvPr/>
        </p:nvSpPr>
        <p:spPr>
          <a:xfrm rot="956276">
            <a:off x="2918618" y="4000028"/>
            <a:ext cx="518795" cy="437087"/>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9" name="Google Shape;8349;p25"/>
          <p:cNvSpPr/>
          <p:nvPr/>
        </p:nvSpPr>
        <p:spPr>
          <a:xfrm rot="2901329" flipH="1">
            <a:off x="7732283" y="2146603"/>
            <a:ext cx="1709223" cy="481776"/>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50" name="Google Shape;8350;p25"/>
          <p:cNvGrpSpPr/>
          <p:nvPr/>
        </p:nvGrpSpPr>
        <p:grpSpPr>
          <a:xfrm>
            <a:off x="-287894" y="190340"/>
            <a:ext cx="1542806" cy="1542892"/>
            <a:chOff x="-513319" y="457715"/>
            <a:chExt cx="1542806" cy="1542892"/>
          </a:xfrm>
        </p:grpSpPr>
        <p:sp>
          <p:nvSpPr>
            <p:cNvPr id="8351" name="Google Shape;8351;p25"/>
            <p:cNvSpPr/>
            <p:nvPr/>
          </p:nvSpPr>
          <p:spPr>
            <a:xfrm rot="449097">
              <a:off x="-429592" y="541435"/>
              <a:ext cx="1375352" cy="1375451"/>
            </a:xfrm>
            <a:custGeom>
              <a:avLst/>
              <a:gdLst/>
              <a:ahLst/>
              <a:cxnLst/>
              <a:rect l="l" t="t" r="r" b="b"/>
              <a:pathLst>
                <a:path w="13763" h="13764" extrusionOk="0">
                  <a:moveTo>
                    <a:pt x="6882" y="1"/>
                  </a:moveTo>
                  <a:cubicBezTo>
                    <a:pt x="3083" y="1"/>
                    <a:pt x="1" y="3081"/>
                    <a:pt x="1" y="6882"/>
                  </a:cubicBezTo>
                  <a:cubicBezTo>
                    <a:pt x="1" y="8707"/>
                    <a:pt x="726" y="10457"/>
                    <a:pt x="2016" y="11747"/>
                  </a:cubicBezTo>
                  <a:cubicBezTo>
                    <a:pt x="3308" y="13038"/>
                    <a:pt x="5057" y="13763"/>
                    <a:pt x="6882" y="13763"/>
                  </a:cubicBezTo>
                  <a:cubicBezTo>
                    <a:pt x="8708" y="13763"/>
                    <a:pt x="10457" y="13038"/>
                    <a:pt x="11749" y="11747"/>
                  </a:cubicBezTo>
                  <a:cubicBezTo>
                    <a:pt x="13039" y="10457"/>
                    <a:pt x="13763" y="8707"/>
                    <a:pt x="13763" y="6882"/>
                  </a:cubicBezTo>
                  <a:cubicBezTo>
                    <a:pt x="13763" y="5057"/>
                    <a:pt x="13039" y="3307"/>
                    <a:pt x="11749" y="2016"/>
                  </a:cubicBezTo>
                  <a:cubicBezTo>
                    <a:pt x="10457" y="725"/>
                    <a:pt x="8708" y="1"/>
                    <a:pt x="6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52" name="Google Shape;8352;p25"/>
            <p:cNvGrpSpPr/>
            <p:nvPr/>
          </p:nvGrpSpPr>
          <p:grpSpPr>
            <a:xfrm rot="449307">
              <a:off x="-429331" y="542182"/>
              <a:ext cx="1343400" cy="1373083"/>
              <a:chOff x="6039144" y="3610556"/>
              <a:chExt cx="3659292" cy="3740144"/>
            </a:xfrm>
          </p:grpSpPr>
          <p:sp>
            <p:nvSpPr>
              <p:cNvPr id="8353" name="Google Shape;8353;p25"/>
              <p:cNvSpPr/>
              <p:nvPr/>
            </p:nvSpPr>
            <p:spPr>
              <a:xfrm>
                <a:off x="8296189"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4" name="Google Shape;8354;p25"/>
              <p:cNvSpPr/>
              <p:nvPr/>
            </p:nvSpPr>
            <p:spPr>
              <a:xfrm>
                <a:off x="8296189"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5" name="Google Shape;8355;p25"/>
              <p:cNvSpPr/>
              <p:nvPr/>
            </p:nvSpPr>
            <p:spPr>
              <a:xfrm>
                <a:off x="8296189"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6" name="Google Shape;8356;p25"/>
              <p:cNvSpPr/>
              <p:nvPr/>
            </p:nvSpPr>
            <p:spPr>
              <a:xfrm>
                <a:off x="8296189"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7" name="Google Shape;8357;p25"/>
              <p:cNvSpPr/>
              <p:nvPr/>
            </p:nvSpPr>
            <p:spPr>
              <a:xfrm>
                <a:off x="8296189"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8" name="Google Shape;8358;p25"/>
              <p:cNvSpPr/>
              <p:nvPr/>
            </p:nvSpPr>
            <p:spPr>
              <a:xfrm>
                <a:off x="8296189"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9" name="Google Shape;8359;p25"/>
              <p:cNvSpPr/>
              <p:nvPr/>
            </p:nvSpPr>
            <p:spPr>
              <a:xfrm>
                <a:off x="8296189"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0" name="Google Shape;8360;p25"/>
              <p:cNvSpPr/>
              <p:nvPr/>
            </p:nvSpPr>
            <p:spPr>
              <a:xfrm>
                <a:off x="8296189"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1" name="Google Shape;8361;p25"/>
              <p:cNvSpPr/>
              <p:nvPr/>
            </p:nvSpPr>
            <p:spPr>
              <a:xfrm>
                <a:off x="8296189"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2" name="Google Shape;8362;p25"/>
              <p:cNvSpPr/>
              <p:nvPr/>
            </p:nvSpPr>
            <p:spPr>
              <a:xfrm>
                <a:off x="8296189"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3" name="Google Shape;8363;p25"/>
              <p:cNvSpPr/>
              <p:nvPr/>
            </p:nvSpPr>
            <p:spPr>
              <a:xfrm>
                <a:off x="8296189"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4" name="Google Shape;8364;p25"/>
              <p:cNvSpPr/>
              <p:nvPr/>
            </p:nvSpPr>
            <p:spPr>
              <a:xfrm>
                <a:off x="8296189"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5" name="Google Shape;8365;p25"/>
              <p:cNvSpPr/>
              <p:nvPr/>
            </p:nvSpPr>
            <p:spPr>
              <a:xfrm>
                <a:off x="8296189"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6" name="Google Shape;8366;p25"/>
              <p:cNvSpPr/>
              <p:nvPr/>
            </p:nvSpPr>
            <p:spPr>
              <a:xfrm>
                <a:off x="8559706" y="4917796"/>
                <a:ext cx="119780" cy="119236"/>
              </a:xfrm>
              <a:custGeom>
                <a:avLst/>
                <a:gdLst/>
                <a:ahLst/>
                <a:cxnLst/>
                <a:rect l="l" t="t" r="r" b="b"/>
                <a:pathLst>
                  <a:path w="440" h="438" extrusionOk="0">
                    <a:moveTo>
                      <a:pt x="220" y="1"/>
                    </a:moveTo>
                    <a:cubicBezTo>
                      <a:pt x="98" y="1"/>
                      <a:pt x="1" y="99"/>
                      <a:pt x="1" y="220"/>
                    </a:cubicBezTo>
                    <a:cubicBezTo>
                      <a:pt x="1" y="342"/>
                      <a:pt x="99" y="438"/>
                      <a:pt x="220" y="438"/>
                    </a:cubicBezTo>
                    <a:cubicBezTo>
                      <a:pt x="340" y="438"/>
                      <a:pt x="439" y="339"/>
                      <a:pt x="439" y="220"/>
                    </a:cubicBezTo>
                    <a:cubicBezTo>
                      <a:pt x="439" y="99"/>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7" name="Google Shape;8367;p25"/>
              <p:cNvSpPr/>
              <p:nvPr/>
            </p:nvSpPr>
            <p:spPr>
              <a:xfrm>
                <a:off x="8559706" y="4480597"/>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8" name="Google Shape;8368;p25"/>
              <p:cNvSpPr/>
              <p:nvPr/>
            </p:nvSpPr>
            <p:spPr>
              <a:xfrm>
                <a:off x="8559706" y="5137212"/>
                <a:ext cx="119780" cy="119236"/>
              </a:xfrm>
              <a:custGeom>
                <a:avLst/>
                <a:gdLst/>
                <a:ahLst/>
                <a:cxnLst/>
                <a:rect l="l" t="t" r="r" b="b"/>
                <a:pathLst>
                  <a:path w="440" h="438" extrusionOk="0">
                    <a:moveTo>
                      <a:pt x="220" y="0"/>
                    </a:moveTo>
                    <a:cubicBezTo>
                      <a:pt x="98" y="0"/>
                      <a:pt x="1" y="98"/>
                      <a:pt x="1" y="218"/>
                    </a:cubicBezTo>
                    <a:cubicBezTo>
                      <a:pt x="1" y="340"/>
                      <a:pt x="99" y="437"/>
                      <a:pt x="220" y="437"/>
                    </a:cubicBezTo>
                    <a:cubicBezTo>
                      <a:pt x="340" y="437"/>
                      <a:pt x="439" y="339"/>
                      <a:pt x="439" y="218"/>
                    </a:cubicBezTo>
                    <a:cubicBezTo>
                      <a:pt x="439"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9" name="Google Shape;8369;p25"/>
              <p:cNvSpPr/>
              <p:nvPr/>
            </p:nvSpPr>
            <p:spPr>
              <a:xfrm>
                <a:off x="8559706" y="4699197"/>
                <a:ext cx="119780" cy="119508"/>
              </a:xfrm>
              <a:custGeom>
                <a:avLst/>
                <a:gdLst/>
                <a:ahLst/>
                <a:cxnLst/>
                <a:rect l="l" t="t" r="r" b="b"/>
                <a:pathLst>
                  <a:path w="440" h="439" extrusionOk="0">
                    <a:moveTo>
                      <a:pt x="220" y="1"/>
                    </a:moveTo>
                    <a:cubicBezTo>
                      <a:pt x="98" y="1"/>
                      <a:pt x="1" y="100"/>
                      <a:pt x="1" y="220"/>
                    </a:cubicBezTo>
                    <a:cubicBezTo>
                      <a:pt x="1" y="341"/>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0" name="Google Shape;8370;p25"/>
              <p:cNvSpPr/>
              <p:nvPr/>
            </p:nvSpPr>
            <p:spPr>
              <a:xfrm>
                <a:off x="8559706" y="5569510"/>
                <a:ext cx="119780" cy="119236"/>
              </a:xfrm>
              <a:custGeom>
                <a:avLst/>
                <a:gdLst/>
                <a:ahLst/>
                <a:cxnLst/>
                <a:rect l="l" t="t" r="r" b="b"/>
                <a:pathLst>
                  <a:path w="440" h="438" extrusionOk="0">
                    <a:moveTo>
                      <a:pt x="220" y="1"/>
                    </a:moveTo>
                    <a:cubicBezTo>
                      <a:pt x="98" y="1"/>
                      <a:pt x="1" y="100"/>
                      <a:pt x="1" y="220"/>
                    </a:cubicBezTo>
                    <a:cubicBezTo>
                      <a:pt x="1" y="342"/>
                      <a:pt x="99" y="438"/>
                      <a:pt x="220" y="438"/>
                    </a:cubicBezTo>
                    <a:cubicBezTo>
                      <a:pt x="340" y="438"/>
                      <a:pt x="439" y="340"/>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1" name="Google Shape;8371;p25"/>
              <p:cNvSpPr/>
              <p:nvPr/>
            </p:nvSpPr>
            <p:spPr>
              <a:xfrm>
                <a:off x="8559706" y="5350911"/>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2" name="Google Shape;8372;p25"/>
              <p:cNvSpPr/>
              <p:nvPr/>
            </p:nvSpPr>
            <p:spPr>
              <a:xfrm>
                <a:off x="8559706" y="3828883"/>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3" name="Google Shape;8373;p25"/>
              <p:cNvSpPr/>
              <p:nvPr/>
            </p:nvSpPr>
            <p:spPr>
              <a:xfrm>
                <a:off x="8296189"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4" name="Google Shape;8374;p25"/>
              <p:cNvSpPr/>
              <p:nvPr/>
            </p:nvSpPr>
            <p:spPr>
              <a:xfrm>
                <a:off x="8559706" y="5788926"/>
                <a:ext cx="119780" cy="118963"/>
              </a:xfrm>
              <a:custGeom>
                <a:avLst/>
                <a:gdLst/>
                <a:ahLst/>
                <a:cxnLst/>
                <a:rect l="l" t="t" r="r" b="b"/>
                <a:pathLst>
                  <a:path w="440" h="437" extrusionOk="0">
                    <a:moveTo>
                      <a:pt x="220" y="0"/>
                    </a:moveTo>
                    <a:cubicBezTo>
                      <a:pt x="98" y="0"/>
                      <a:pt x="1" y="98"/>
                      <a:pt x="1" y="218"/>
                    </a:cubicBezTo>
                    <a:cubicBezTo>
                      <a:pt x="1" y="340"/>
                      <a:pt x="99" y="436"/>
                      <a:pt x="220" y="436"/>
                    </a:cubicBezTo>
                    <a:cubicBezTo>
                      <a:pt x="340" y="436"/>
                      <a:pt x="439" y="339"/>
                      <a:pt x="439" y="218"/>
                    </a:cubicBezTo>
                    <a:cubicBezTo>
                      <a:pt x="439"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5" name="Google Shape;8375;p25"/>
              <p:cNvSpPr/>
              <p:nvPr/>
            </p:nvSpPr>
            <p:spPr>
              <a:xfrm>
                <a:off x="8296189"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6" name="Google Shape;8376;p25"/>
              <p:cNvSpPr/>
              <p:nvPr/>
            </p:nvSpPr>
            <p:spPr>
              <a:xfrm>
                <a:off x="8559706" y="4043126"/>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39"/>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7" name="Google Shape;8377;p25"/>
              <p:cNvSpPr/>
              <p:nvPr/>
            </p:nvSpPr>
            <p:spPr>
              <a:xfrm>
                <a:off x="8559706"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0" y="437"/>
                      <a:pt x="439" y="340"/>
                      <a:pt x="439" y="220"/>
                    </a:cubicBezTo>
                    <a:cubicBezTo>
                      <a:pt x="439"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8" name="Google Shape;8378;p25"/>
              <p:cNvSpPr/>
              <p:nvPr/>
            </p:nvSpPr>
            <p:spPr>
              <a:xfrm>
                <a:off x="8559706"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9" name="Google Shape;8379;p25"/>
              <p:cNvSpPr/>
              <p:nvPr/>
            </p:nvSpPr>
            <p:spPr>
              <a:xfrm>
                <a:off x="8032944"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0" name="Google Shape;8380;p25"/>
              <p:cNvSpPr/>
              <p:nvPr/>
            </p:nvSpPr>
            <p:spPr>
              <a:xfrm>
                <a:off x="8296189"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1" name="Google Shape;8381;p25"/>
              <p:cNvSpPr/>
              <p:nvPr/>
            </p:nvSpPr>
            <p:spPr>
              <a:xfrm>
                <a:off x="8032944"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2" name="Google Shape;8382;p25"/>
              <p:cNvSpPr/>
              <p:nvPr/>
            </p:nvSpPr>
            <p:spPr>
              <a:xfrm>
                <a:off x="8032944" y="7096711"/>
                <a:ext cx="119508" cy="119236"/>
              </a:xfrm>
              <a:custGeom>
                <a:avLst/>
                <a:gdLst/>
                <a:ahLst/>
                <a:cxnLst/>
                <a:rect l="l" t="t" r="r" b="b"/>
                <a:pathLst>
                  <a:path w="439" h="438" extrusionOk="0">
                    <a:moveTo>
                      <a:pt x="220" y="0"/>
                    </a:moveTo>
                    <a:cubicBezTo>
                      <a:pt x="98" y="0"/>
                      <a:pt x="0" y="99"/>
                      <a:pt x="0" y="218"/>
                    </a:cubicBezTo>
                    <a:cubicBezTo>
                      <a:pt x="0" y="339"/>
                      <a:pt x="99" y="437"/>
                      <a:pt x="220" y="437"/>
                    </a:cubicBezTo>
                    <a:cubicBezTo>
                      <a:pt x="341" y="437"/>
                      <a:pt x="439" y="339"/>
                      <a:pt x="439" y="218"/>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3" name="Google Shape;8383;p25"/>
              <p:cNvSpPr/>
              <p:nvPr/>
            </p:nvSpPr>
            <p:spPr>
              <a:xfrm>
                <a:off x="8032944"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1" y="437"/>
                      <a:pt x="439" y="340"/>
                      <a:pt x="439" y="220"/>
                    </a:cubicBezTo>
                    <a:cubicBezTo>
                      <a:pt x="439" y="99"/>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4" name="Google Shape;8384;p25"/>
              <p:cNvSpPr/>
              <p:nvPr/>
            </p:nvSpPr>
            <p:spPr>
              <a:xfrm>
                <a:off x="8032944"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5" name="Google Shape;8385;p25"/>
              <p:cNvSpPr/>
              <p:nvPr/>
            </p:nvSpPr>
            <p:spPr>
              <a:xfrm>
                <a:off x="8032944"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39"/>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6" name="Google Shape;8386;p25"/>
              <p:cNvSpPr/>
              <p:nvPr/>
            </p:nvSpPr>
            <p:spPr>
              <a:xfrm>
                <a:off x="7505910"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7" name="Google Shape;8387;p25"/>
              <p:cNvSpPr/>
              <p:nvPr/>
            </p:nvSpPr>
            <p:spPr>
              <a:xfrm>
                <a:off x="7505910"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8" name="Google Shape;8388;p25"/>
              <p:cNvSpPr/>
              <p:nvPr/>
            </p:nvSpPr>
            <p:spPr>
              <a:xfrm>
                <a:off x="8559706" y="7096167"/>
                <a:ext cx="119780" cy="118691"/>
              </a:xfrm>
              <a:custGeom>
                <a:avLst/>
                <a:gdLst/>
                <a:ahLst/>
                <a:cxnLst/>
                <a:rect l="l" t="t" r="r" b="b"/>
                <a:pathLst>
                  <a:path w="440" h="436" extrusionOk="0">
                    <a:moveTo>
                      <a:pt x="220" y="1"/>
                    </a:moveTo>
                    <a:cubicBezTo>
                      <a:pt x="98" y="1"/>
                      <a:pt x="1" y="98"/>
                      <a:pt x="1" y="219"/>
                    </a:cubicBezTo>
                    <a:cubicBezTo>
                      <a:pt x="1" y="332"/>
                      <a:pt x="85" y="425"/>
                      <a:pt x="194" y="435"/>
                    </a:cubicBezTo>
                    <a:cubicBezTo>
                      <a:pt x="261" y="409"/>
                      <a:pt x="327" y="382"/>
                      <a:pt x="392" y="353"/>
                    </a:cubicBezTo>
                    <a:cubicBezTo>
                      <a:pt x="421" y="315"/>
                      <a:pt x="438" y="269"/>
                      <a:pt x="438"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9" name="Google Shape;8389;p25"/>
              <p:cNvSpPr/>
              <p:nvPr/>
            </p:nvSpPr>
            <p:spPr>
              <a:xfrm>
                <a:off x="7505910"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0" name="Google Shape;8390;p25"/>
              <p:cNvSpPr/>
              <p:nvPr/>
            </p:nvSpPr>
            <p:spPr>
              <a:xfrm>
                <a:off x="9051895" y="6877567"/>
                <a:ext cx="93102" cy="83029"/>
              </a:xfrm>
              <a:custGeom>
                <a:avLst/>
                <a:gdLst/>
                <a:ahLst/>
                <a:cxnLst/>
                <a:rect l="l" t="t" r="r" b="b"/>
                <a:pathLst>
                  <a:path w="342" h="305" extrusionOk="0">
                    <a:moveTo>
                      <a:pt x="218" y="1"/>
                    </a:moveTo>
                    <a:cubicBezTo>
                      <a:pt x="98" y="1"/>
                      <a:pt x="0" y="98"/>
                      <a:pt x="0" y="219"/>
                    </a:cubicBezTo>
                    <a:cubicBezTo>
                      <a:pt x="0" y="249"/>
                      <a:pt x="5" y="278"/>
                      <a:pt x="17" y="305"/>
                    </a:cubicBezTo>
                    <a:cubicBezTo>
                      <a:pt x="129" y="219"/>
                      <a:pt x="237" y="130"/>
                      <a:pt x="341" y="38"/>
                    </a:cubicBezTo>
                    <a:cubicBezTo>
                      <a:pt x="306" y="15"/>
                      <a:pt x="265"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1" name="Google Shape;8391;p25"/>
              <p:cNvSpPr/>
              <p:nvPr/>
            </p:nvSpPr>
            <p:spPr>
              <a:xfrm>
                <a:off x="8794367" y="7096167"/>
                <a:ext cx="60707" cy="34301"/>
              </a:xfrm>
              <a:custGeom>
                <a:avLst/>
                <a:gdLst/>
                <a:ahLst/>
                <a:cxnLst/>
                <a:rect l="l" t="t" r="r" b="b"/>
                <a:pathLst>
                  <a:path w="223" h="126" extrusionOk="0">
                    <a:moveTo>
                      <a:pt x="198" y="1"/>
                    </a:moveTo>
                    <a:cubicBezTo>
                      <a:pt x="111" y="1"/>
                      <a:pt x="36" y="52"/>
                      <a:pt x="0" y="125"/>
                    </a:cubicBezTo>
                    <a:cubicBezTo>
                      <a:pt x="75" y="87"/>
                      <a:pt x="148" y="45"/>
                      <a:pt x="222" y="2"/>
                    </a:cubicBezTo>
                    <a:cubicBezTo>
                      <a:pt x="215" y="2"/>
                      <a:pt x="205" y="1"/>
                      <a:pt x="1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2" name="Google Shape;8392;p25"/>
              <p:cNvSpPr/>
              <p:nvPr/>
            </p:nvSpPr>
            <p:spPr>
              <a:xfrm>
                <a:off x="8040022" y="7315310"/>
                <a:ext cx="98819" cy="31306"/>
              </a:xfrm>
              <a:custGeom>
                <a:avLst/>
                <a:gdLst/>
                <a:ahLst/>
                <a:cxnLst/>
                <a:rect l="l" t="t" r="r" b="b"/>
                <a:pathLst>
                  <a:path w="363" h="115" extrusionOk="0">
                    <a:moveTo>
                      <a:pt x="194" y="0"/>
                    </a:moveTo>
                    <a:cubicBezTo>
                      <a:pt x="112" y="0"/>
                      <a:pt x="37" y="46"/>
                      <a:pt x="0" y="115"/>
                    </a:cubicBezTo>
                    <a:cubicBezTo>
                      <a:pt x="122" y="106"/>
                      <a:pt x="242" y="95"/>
                      <a:pt x="363" y="80"/>
                    </a:cubicBezTo>
                    <a:cubicBezTo>
                      <a:pt x="323" y="30"/>
                      <a:pt x="262"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3" name="Google Shape;8393;p25"/>
              <p:cNvSpPr/>
              <p:nvPr/>
            </p:nvSpPr>
            <p:spPr>
              <a:xfrm>
                <a:off x="8032944"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4" name="Google Shape;8394;p25"/>
              <p:cNvSpPr/>
              <p:nvPr/>
            </p:nvSpPr>
            <p:spPr>
              <a:xfrm>
                <a:off x="8032944"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5" name="Google Shape;8395;p25"/>
              <p:cNvSpPr/>
              <p:nvPr/>
            </p:nvSpPr>
            <p:spPr>
              <a:xfrm>
                <a:off x="8032944"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6" name="Google Shape;8396;p25"/>
              <p:cNvSpPr/>
              <p:nvPr/>
            </p:nvSpPr>
            <p:spPr>
              <a:xfrm>
                <a:off x="8032944"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1"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7" name="Google Shape;8397;p25"/>
              <p:cNvSpPr/>
              <p:nvPr/>
            </p:nvSpPr>
            <p:spPr>
              <a:xfrm>
                <a:off x="8033217" y="3611645"/>
                <a:ext cx="119236" cy="118147"/>
              </a:xfrm>
              <a:custGeom>
                <a:avLst/>
                <a:gdLst/>
                <a:ahLst/>
                <a:cxnLst/>
                <a:rect l="l" t="t" r="r" b="b"/>
                <a:pathLst>
                  <a:path w="438" h="434" extrusionOk="0">
                    <a:moveTo>
                      <a:pt x="183" y="0"/>
                    </a:moveTo>
                    <a:cubicBezTo>
                      <a:pt x="79" y="16"/>
                      <a:pt x="1" y="107"/>
                      <a:pt x="1" y="215"/>
                    </a:cubicBezTo>
                    <a:cubicBezTo>
                      <a:pt x="1" y="337"/>
                      <a:pt x="98" y="433"/>
                      <a:pt x="219" y="433"/>
                    </a:cubicBezTo>
                    <a:cubicBezTo>
                      <a:pt x="340" y="433"/>
                      <a:pt x="438" y="336"/>
                      <a:pt x="438" y="215"/>
                    </a:cubicBezTo>
                    <a:cubicBezTo>
                      <a:pt x="438" y="122"/>
                      <a:pt x="378" y="42"/>
                      <a:pt x="296" y="10"/>
                    </a:cubicBezTo>
                    <a:lnTo>
                      <a:pt x="1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8" name="Google Shape;8398;p25"/>
              <p:cNvSpPr/>
              <p:nvPr/>
            </p:nvSpPr>
            <p:spPr>
              <a:xfrm>
                <a:off x="8296189" y="3644312"/>
                <a:ext cx="119780" cy="85479"/>
              </a:xfrm>
              <a:custGeom>
                <a:avLst/>
                <a:gdLst/>
                <a:ahLst/>
                <a:cxnLst/>
                <a:rect l="l" t="t" r="r" b="b"/>
                <a:pathLst>
                  <a:path w="440" h="314" extrusionOk="0">
                    <a:moveTo>
                      <a:pt x="24" y="1"/>
                    </a:moveTo>
                    <a:cubicBezTo>
                      <a:pt x="9" y="30"/>
                      <a:pt x="1" y="61"/>
                      <a:pt x="1" y="95"/>
                    </a:cubicBezTo>
                    <a:cubicBezTo>
                      <a:pt x="2" y="216"/>
                      <a:pt x="100" y="313"/>
                      <a:pt x="220" y="313"/>
                    </a:cubicBezTo>
                    <a:cubicBezTo>
                      <a:pt x="339" y="313"/>
                      <a:pt x="435" y="219"/>
                      <a:pt x="440" y="103"/>
                    </a:cubicBezTo>
                    <a:cubicBezTo>
                      <a:pt x="303" y="65"/>
                      <a:pt x="163" y="31"/>
                      <a:pt x="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9" name="Google Shape;8399;p25"/>
              <p:cNvSpPr/>
              <p:nvPr/>
            </p:nvSpPr>
            <p:spPr>
              <a:xfrm>
                <a:off x="8032944"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1" y="438"/>
                      <a:pt x="439" y="339"/>
                      <a:pt x="439" y="220"/>
                    </a:cubicBezTo>
                    <a:cubicBezTo>
                      <a:pt x="439" y="99"/>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0" name="Google Shape;8400;p25"/>
              <p:cNvSpPr/>
              <p:nvPr/>
            </p:nvSpPr>
            <p:spPr>
              <a:xfrm>
                <a:off x="8032944"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1" name="Google Shape;8401;p25"/>
              <p:cNvSpPr/>
              <p:nvPr/>
            </p:nvSpPr>
            <p:spPr>
              <a:xfrm>
                <a:off x="8032944"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2" name="Google Shape;8402;p25"/>
              <p:cNvSpPr/>
              <p:nvPr/>
            </p:nvSpPr>
            <p:spPr>
              <a:xfrm>
                <a:off x="8032944"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1" y="437"/>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3" name="Google Shape;8403;p25"/>
              <p:cNvSpPr/>
              <p:nvPr/>
            </p:nvSpPr>
            <p:spPr>
              <a:xfrm>
                <a:off x="8032944"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1" y="438"/>
                      <a:pt x="439" y="340"/>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4" name="Google Shape;8404;p25"/>
              <p:cNvSpPr/>
              <p:nvPr/>
            </p:nvSpPr>
            <p:spPr>
              <a:xfrm>
                <a:off x="8032944"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1" y="436"/>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5" name="Google Shape;8405;p25"/>
              <p:cNvSpPr/>
              <p:nvPr/>
            </p:nvSpPr>
            <p:spPr>
              <a:xfrm>
                <a:off x="9051895" y="4480597"/>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6" name="Google Shape;8406;p25"/>
              <p:cNvSpPr/>
              <p:nvPr/>
            </p:nvSpPr>
            <p:spPr>
              <a:xfrm>
                <a:off x="9578657" y="6226397"/>
                <a:ext cx="51451" cy="90380"/>
              </a:xfrm>
              <a:custGeom>
                <a:avLst/>
                <a:gdLst/>
                <a:ahLst/>
                <a:cxnLst/>
                <a:rect l="l" t="t" r="r" b="b"/>
                <a:pathLst>
                  <a:path w="189" h="332" extrusionOk="0">
                    <a:moveTo>
                      <a:pt x="188" y="0"/>
                    </a:moveTo>
                    <a:lnTo>
                      <a:pt x="188" y="0"/>
                    </a:lnTo>
                    <a:cubicBezTo>
                      <a:pt x="82" y="16"/>
                      <a:pt x="1" y="108"/>
                      <a:pt x="1" y="217"/>
                    </a:cubicBezTo>
                    <a:cubicBezTo>
                      <a:pt x="1" y="258"/>
                      <a:pt x="12" y="297"/>
                      <a:pt x="32" y="332"/>
                    </a:cubicBezTo>
                    <a:cubicBezTo>
                      <a:pt x="87" y="223"/>
                      <a:pt x="138" y="114"/>
                      <a:pt x="1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7" name="Google Shape;8407;p25"/>
              <p:cNvSpPr/>
              <p:nvPr/>
            </p:nvSpPr>
            <p:spPr>
              <a:xfrm>
                <a:off x="9578657"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8" name="Google Shape;8408;p25"/>
              <p:cNvSpPr/>
              <p:nvPr/>
            </p:nvSpPr>
            <p:spPr>
              <a:xfrm>
                <a:off x="9315140" y="4269620"/>
                <a:ext cx="102902" cy="111886"/>
              </a:xfrm>
              <a:custGeom>
                <a:avLst/>
                <a:gdLst/>
                <a:ahLst/>
                <a:cxnLst/>
                <a:rect l="l" t="t" r="r" b="b"/>
                <a:pathLst>
                  <a:path w="378" h="411" extrusionOk="0">
                    <a:moveTo>
                      <a:pt x="110" y="0"/>
                    </a:moveTo>
                    <a:cubicBezTo>
                      <a:pt x="45" y="41"/>
                      <a:pt x="1" y="112"/>
                      <a:pt x="1" y="193"/>
                    </a:cubicBezTo>
                    <a:cubicBezTo>
                      <a:pt x="1" y="314"/>
                      <a:pt x="98" y="410"/>
                      <a:pt x="219" y="410"/>
                    </a:cubicBezTo>
                    <a:cubicBezTo>
                      <a:pt x="282" y="410"/>
                      <a:pt x="339" y="385"/>
                      <a:pt x="378" y="342"/>
                    </a:cubicBezTo>
                    <a:cubicBezTo>
                      <a:pt x="292" y="224"/>
                      <a:pt x="203" y="112"/>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9" name="Google Shape;8409;p25"/>
              <p:cNvSpPr/>
              <p:nvPr/>
            </p:nvSpPr>
            <p:spPr>
              <a:xfrm>
                <a:off x="8559706" y="6225853"/>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0" name="Google Shape;8410;p25"/>
              <p:cNvSpPr/>
              <p:nvPr/>
            </p:nvSpPr>
            <p:spPr>
              <a:xfrm>
                <a:off x="9315140"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1" name="Google Shape;8411;p25"/>
              <p:cNvSpPr/>
              <p:nvPr/>
            </p:nvSpPr>
            <p:spPr>
              <a:xfrm>
                <a:off x="9315140" y="4699197"/>
                <a:ext cx="119508" cy="119508"/>
              </a:xfrm>
              <a:custGeom>
                <a:avLst/>
                <a:gdLst/>
                <a:ahLst/>
                <a:cxnLst/>
                <a:rect l="l" t="t" r="r" b="b"/>
                <a:pathLst>
                  <a:path w="439" h="439" extrusionOk="0">
                    <a:moveTo>
                      <a:pt x="219" y="1"/>
                    </a:moveTo>
                    <a:cubicBezTo>
                      <a:pt x="97" y="1"/>
                      <a:pt x="1" y="100"/>
                      <a:pt x="1" y="220"/>
                    </a:cubicBezTo>
                    <a:cubicBezTo>
                      <a:pt x="1" y="341"/>
                      <a:pt x="98" y="438"/>
                      <a:pt x="219" y="438"/>
                    </a:cubicBezTo>
                    <a:cubicBezTo>
                      <a:pt x="339" y="438"/>
                      <a:pt x="438" y="341"/>
                      <a:pt x="438" y="220"/>
                    </a:cubicBezTo>
                    <a:cubicBezTo>
                      <a:pt x="438"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2" name="Google Shape;8412;p25"/>
              <p:cNvSpPr/>
              <p:nvPr/>
            </p:nvSpPr>
            <p:spPr>
              <a:xfrm>
                <a:off x="9051895" y="6225853"/>
                <a:ext cx="119508" cy="119508"/>
              </a:xfrm>
              <a:custGeom>
                <a:avLst/>
                <a:gdLst/>
                <a:ahLst/>
                <a:cxnLst/>
                <a:rect l="l" t="t" r="r" b="b"/>
                <a:pathLst>
                  <a:path w="439" h="439" extrusionOk="0">
                    <a:moveTo>
                      <a:pt x="218" y="1"/>
                    </a:moveTo>
                    <a:cubicBezTo>
                      <a:pt x="96" y="1"/>
                      <a:pt x="0" y="98"/>
                      <a:pt x="0" y="219"/>
                    </a:cubicBezTo>
                    <a:cubicBezTo>
                      <a:pt x="0" y="341"/>
                      <a:pt x="98" y="438"/>
                      <a:pt x="218" y="438"/>
                    </a:cubicBezTo>
                    <a:cubicBezTo>
                      <a:pt x="339" y="438"/>
                      <a:pt x="438" y="339"/>
                      <a:pt x="438" y="219"/>
                    </a:cubicBezTo>
                    <a:cubicBezTo>
                      <a:pt x="439" y="98"/>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3" name="Google Shape;8413;p25"/>
              <p:cNvSpPr/>
              <p:nvPr/>
            </p:nvSpPr>
            <p:spPr>
              <a:xfrm>
                <a:off x="9315140"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40" y="99"/>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4" name="Google Shape;8414;p25"/>
              <p:cNvSpPr/>
              <p:nvPr/>
            </p:nvSpPr>
            <p:spPr>
              <a:xfrm>
                <a:off x="9051895"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5" name="Google Shape;8415;p25"/>
              <p:cNvSpPr/>
              <p:nvPr/>
            </p:nvSpPr>
            <p:spPr>
              <a:xfrm>
                <a:off x="9051895"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6" name="Google Shape;8416;p25"/>
              <p:cNvSpPr/>
              <p:nvPr/>
            </p:nvSpPr>
            <p:spPr>
              <a:xfrm>
                <a:off x="9051895"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9" y="438"/>
                      <a:pt x="438" y="339"/>
                      <a:pt x="438" y="220"/>
                    </a:cubicBezTo>
                    <a:cubicBezTo>
                      <a:pt x="438" y="200"/>
                      <a:pt x="433" y="182"/>
                      <a:pt x="430" y="163"/>
                    </a:cubicBezTo>
                    <a:cubicBezTo>
                      <a:pt x="369" y="108"/>
                      <a:pt x="308" y="55"/>
                      <a:pt x="245" y="1"/>
                    </a:cubicBezTo>
                    <a:cubicBezTo>
                      <a:pt x="243" y="1"/>
                      <a:pt x="240" y="2"/>
                      <a:pt x="238" y="2"/>
                    </a:cubicBezTo>
                    <a:cubicBezTo>
                      <a:pt x="232" y="2"/>
                      <a:pt x="226"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7" name="Google Shape;8417;p25"/>
              <p:cNvSpPr/>
              <p:nvPr/>
            </p:nvSpPr>
            <p:spPr>
              <a:xfrm>
                <a:off x="9578657" y="4702463"/>
                <a:ext cx="86024" cy="116241"/>
              </a:xfrm>
              <a:custGeom>
                <a:avLst/>
                <a:gdLst/>
                <a:ahLst/>
                <a:cxnLst/>
                <a:rect l="l" t="t" r="r" b="b"/>
                <a:pathLst>
                  <a:path w="316" h="427" extrusionOk="0">
                    <a:moveTo>
                      <a:pt x="147" y="0"/>
                    </a:moveTo>
                    <a:cubicBezTo>
                      <a:pt x="61" y="32"/>
                      <a:pt x="1" y="114"/>
                      <a:pt x="1" y="208"/>
                    </a:cubicBezTo>
                    <a:cubicBezTo>
                      <a:pt x="1" y="330"/>
                      <a:pt x="98" y="426"/>
                      <a:pt x="219" y="426"/>
                    </a:cubicBezTo>
                    <a:cubicBezTo>
                      <a:pt x="253" y="426"/>
                      <a:pt x="284" y="417"/>
                      <a:pt x="316" y="403"/>
                    </a:cubicBezTo>
                    <a:cubicBezTo>
                      <a:pt x="263" y="267"/>
                      <a:pt x="208" y="132"/>
                      <a:pt x="1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8" name="Google Shape;8418;p25"/>
              <p:cNvSpPr/>
              <p:nvPr/>
            </p:nvSpPr>
            <p:spPr>
              <a:xfrm>
                <a:off x="9051895"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39" y="438"/>
                      <a:pt x="438" y="339"/>
                      <a:pt x="438" y="219"/>
                    </a:cubicBezTo>
                    <a:cubicBezTo>
                      <a:pt x="438" y="98"/>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9" name="Google Shape;8419;p25"/>
              <p:cNvSpPr/>
              <p:nvPr/>
            </p:nvSpPr>
            <p:spPr>
              <a:xfrm>
                <a:off x="9578657"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0" name="Google Shape;8420;p25"/>
              <p:cNvSpPr/>
              <p:nvPr/>
            </p:nvSpPr>
            <p:spPr>
              <a:xfrm>
                <a:off x="9315140"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40" y="98"/>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1" name="Google Shape;8421;p25"/>
              <p:cNvSpPr/>
              <p:nvPr/>
            </p:nvSpPr>
            <p:spPr>
              <a:xfrm>
                <a:off x="9578657"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2" name="Google Shape;8422;p25"/>
              <p:cNvSpPr/>
              <p:nvPr/>
            </p:nvSpPr>
            <p:spPr>
              <a:xfrm>
                <a:off x="9051895" y="5788926"/>
                <a:ext cx="119508" cy="118963"/>
              </a:xfrm>
              <a:custGeom>
                <a:avLst/>
                <a:gdLst/>
                <a:ahLst/>
                <a:cxnLst/>
                <a:rect l="l" t="t" r="r" b="b"/>
                <a:pathLst>
                  <a:path w="439" h="437" extrusionOk="0">
                    <a:moveTo>
                      <a:pt x="218" y="0"/>
                    </a:moveTo>
                    <a:cubicBezTo>
                      <a:pt x="96" y="0"/>
                      <a:pt x="0" y="98"/>
                      <a:pt x="0" y="218"/>
                    </a:cubicBezTo>
                    <a:cubicBezTo>
                      <a:pt x="0" y="340"/>
                      <a:pt x="98" y="436"/>
                      <a:pt x="218" y="436"/>
                    </a:cubicBezTo>
                    <a:cubicBezTo>
                      <a:pt x="339" y="436"/>
                      <a:pt x="438" y="339"/>
                      <a:pt x="438" y="218"/>
                    </a:cubicBezTo>
                    <a:cubicBezTo>
                      <a:pt x="439" y="96"/>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3" name="Google Shape;8423;p25"/>
              <p:cNvSpPr/>
              <p:nvPr/>
            </p:nvSpPr>
            <p:spPr>
              <a:xfrm>
                <a:off x="9578657"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4" name="Google Shape;8424;p25"/>
              <p:cNvSpPr/>
              <p:nvPr/>
            </p:nvSpPr>
            <p:spPr>
              <a:xfrm>
                <a:off x="9578657"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5" name="Google Shape;8425;p25"/>
              <p:cNvSpPr/>
              <p:nvPr/>
            </p:nvSpPr>
            <p:spPr>
              <a:xfrm>
                <a:off x="9315140" y="6659512"/>
                <a:ext cx="50362" cy="59346"/>
              </a:xfrm>
              <a:custGeom>
                <a:avLst/>
                <a:gdLst/>
                <a:ahLst/>
                <a:cxnLst/>
                <a:rect l="l" t="t" r="r" b="b"/>
                <a:pathLst>
                  <a:path w="185" h="218" extrusionOk="0">
                    <a:moveTo>
                      <a:pt x="184" y="1"/>
                    </a:moveTo>
                    <a:lnTo>
                      <a:pt x="184" y="1"/>
                    </a:lnTo>
                    <a:cubicBezTo>
                      <a:pt x="81" y="18"/>
                      <a:pt x="1" y="108"/>
                      <a:pt x="1" y="217"/>
                    </a:cubicBezTo>
                    <a:cubicBezTo>
                      <a:pt x="63" y="147"/>
                      <a:pt x="124" y="74"/>
                      <a:pt x="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6" name="Google Shape;8426;p25"/>
              <p:cNvSpPr/>
              <p:nvPr/>
            </p:nvSpPr>
            <p:spPr>
              <a:xfrm>
                <a:off x="9315140" y="6444452"/>
                <a:ext cx="119508" cy="119236"/>
              </a:xfrm>
              <a:custGeom>
                <a:avLst/>
                <a:gdLst/>
                <a:ahLst/>
                <a:cxnLst/>
                <a:rect l="l" t="t" r="r" b="b"/>
                <a:pathLst>
                  <a:path w="439" h="438" extrusionOk="0">
                    <a:moveTo>
                      <a:pt x="219" y="1"/>
                    </a:moveTo>
                    <a:cubicBezTo>
                      <a:pt x="97" y="1"/>
                      <a:pt x="1" y="98"/>
                      <a:pt x="1" y="219"/>
                    </a:cubicBezTo>
                    <a:cubicBezTo>
                      <a:pt x="1" y="339"/>
                      <a:pt x="98" y="438"/>
                      <a:pt x="219" y="438"/>
                    </a:cubicBezTo>
                    <a:cubicBezTo>
                      <a:pt x="339" y="438"/>
                      <a:pt x="438" y="339"/>
                      <a:pt x="438" y="219"/>
                    </a:cubicBezTo>
                    <a:cubicBezTo>
                      <a:pt x="438" y="98"/>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7" name="Google Shape;8427;p25"/>
              <p:cNvSpPr/>
              <p:nvPr/>
            </p:nvSpPr>
            <p:spPr>
              <a:xfrm>
                <a:off x="9315140"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8" name="Google Shape;8428;p25"/>
              <p:cNvSpPr/>
              <p:nvPr/>
            </p:nvSpPr>
            <p:spPr>
              <a:xfrm>
                <a:off x="9315140"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40"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9" name="Google Shape;8429;p25"/>
              <p:cNvSpPr/>
              <p:nvPr/>
            </p:nvSpPr>
            <p:spPr>
              <a:xfrm>
                <a:off x="9315140"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40" y="96"/>
                      <a:pt x="341"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0" name="Google Shape;8430;p25"/>
              <p:cNvSpPr/>
              <p:nvPr/>
            </p:nvSpPr>
            <p:spPr>
              <a:xfrm>
                <a:off x="9315140"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40" y="96"/>
                      <a:pt x="341"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1" name="Google Shape;8431;p25"/>
              <p:cNvSpPr/>
              <p:nvPr/>
            </p:nvSpPr>
            <p:spPr>
              <a:xfrm>
                <a:off x="9315140" y="6007526"/>
                <a:ext cx="119508" cy="119236"/>
              </a:xfrm>
              <a:custGeom>
                <a:avLst/>
                <a:gdLst/>
                <a:ahLst/>
                <a:cxnLst/>
                <a:rect l="l" t="t" r="r" b="b"/>
                <a:pathLst>
                  <a:path w="439" h="438" extrusionOk="0">
                    <a:moveTo>
                      <a:pt x="219" y="0"/>
                    </a:moveTo>
                    <a:cubicBezTo>
                      <a:pt x="97" y="0"/>
                      <a:pt x="1" y="98"/>
                      <a:pt x="1" y="218"/>
                    </a:cubicBezTo>
                    <a:cubicBezTo>
                      <a:pt x="1" y="338"/>
                      <a:pt x="98" y="437"/>
                      <a:pt x="219" y="437"/>
                    </a:cubicBezTo>
                    <a:cubicBezTo>
                      <a:pt x="339" y="437"/>
                      <a:pt x="438" y="338"/>
                      <a:pt x="438" y="218"/>
                    </a:cubicBezTo>
                    <a:cubicBezTo>
                      <a:pt x="438" y="98"/>
                      <a:pt x="341"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2" name="Google Shape;8432;p25"/>
              <p:cNvSpPr/>
              <p:nvPr/>
            </p:nvSpPr>
            <p:spPr>
              <a:xfrm>
                <a:off x="9578657" y="6007526"/>
                <a:ext cx="117330" cy="119236"/>
              </a:xfrm>
              <a:custGeom>
                <a:avLst/>
                <a:gdLst/>
                <a:ahLst/>
                <a:cxnLst/>
                <a:rect l="l" t="t" r="r" b="b"/>
                <a:pathLst>
                  <a:path w="431" h="438" extrusionOk="0">
                    <a:moveTo>
                      <a:pt x="219" y="0"/>
                    </a:moveTo>
                    <a:cubicBezTo>
                      <a:pt x="97" y="0"/>
                      <a:pt x="1" y="98"/>
                      <a:pt x="1" y="218"/>
                    </a:cubicBezTo>
                    <a:cubicBezTo>
                      <a:pt x="1" y="338"/>
                      <a:pt x="98" y="437"/>
                      <a:pt x="219" y="437"/>
                    </a:cubicBezTo>
                    <a:cubicBezTo>
                      <a:pt x="269" y="437"/>
                      <a:pt x="316" y="419"/>
                      <a:pt x="352" y="391"/>
                    </a:cubicBezTo>
                    <a:cubicBezTo>
                      <a:pt x="378" y="317"/>
                      <a:pt x="405" y="240"/>
                      <a:pt x="431" y="162"/>
                    </a:cubicBezTo>
                    <a:cubicBezTo>
                      <a:pt x="406" y="69"/>
                      <a:pt x="32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3" name="Google Shape;8433;p25"/>
              <p:cNvSpPr/>
              <p:nvPr/>
            </p:nvSpPr>
            <p:spPr>
              <a:xfrm>
                <a:off x="8788378"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4" name="Google Shape;8434;p25"/>
              <p:cNvSpPr/>
              <p:nvPr/>
            </p:nvSpPr>
            <p:spPr>
              <a:xfrm>
                <a:off x="8788378"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5" name="Google Shape;8435;p25"/>
              <p:cNvSpPr/>
              <p:nvPr/>
            </p:nvSpPr>
            <p:spPr>
              <a:xfrm>
                <a:off x="8788378"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6" name="Google Shape;8436;p25"/>
              <p:cNvSpPr/>
              <p:nvPr/>
            </p:nvSpPr>
            <p:spPr>
              <a:xfrm>
                <a:off x="8788378"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7" name="Google Shape;8437;p25"/>
              <p:cNvSpPr/>
              <p:nvPr/>
            </p:nvSpPr>
            <p:spPr>
              <a:xfrm>
                <a:off x="8788378"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8" name="Google Shape;8438;p25"/>
              <p:cNvSpPr/>
              <p:nvPr/>
            </p:nvSpPr>
            <p:spPr>
              <a:xfrm>
                <a:off x="8788378"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9" name="Google Shape;8439;p25"/>
              <p:cNvSpPr/>
              <p:nvPr/>
            </p:nvSpPr>
            <p:spPr>
              <a:xfrm>
                <a:off x="8788378"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0" name="Google Shape;8440;p25"/>
              <p:cNvSpPr/>
              <p:nvPr/>
            </p:nvSpPr>
            <p:spPr>
              <a:xfrm>
                <a:off x="8559706" y="6877567"/>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1" name="Google Shape;8441;p25"/>
              <p:cNvSpPr/>
              <p:nvPr/>
            </p:nvSpPr>
            <p:spPr>
              <a:xfrm>
                <a:off x="8559706" y="6444452"/>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0" y="438"/>
                      <a:pt x="439" y="339"/>
                      <a:pt x="439"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2" name="Google Shape;8442;p25"/>
              <p:cNvSpPr/>
              <p:nvPr/>
            </p:nvSpPr>
            <p:spPr>
              <a:xfrm>
                <a:off x="8788378" y="4043126"/>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39"/>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3" name="Google Shape;8443;p25"/>
              <p:cNvSpPr/>
              <p:nvPr/>
            </p:nvSpPr>
            <p:spPr>
              <a:xfrm>
                <a:off x="8788378" y="3836777"/>
                <a:ext cx="119236" cy="111613"/>
              </a:xfrm>
              <a:custGeom>
                <a:avLst/>
                <a:gdLst/>
                <a:ahLst/>
                <a:cxnLst/>
                <a:rect l="l" t="t" r="r" b="b"/>
                <a:pathLst>
                  <a:path w="438" h="410" extrusionOk="0">
                    <a:moveTo>
                      <a:pt x="110" y="1"/>
                    </a:moveTo>
                    <a:cubicBezTo>
                      <a:pt x="45" y="39"/>
                      <a:pt x="1" y="111"/>
                      <a:pt x="1" y="191"/>
                    </a:cubicBezTo>
                    <a:cubicBezTo>
                      <a:pt x="1" y="313"/>
                      <a:pt x="98" y="409"/>
                      <a:pt x="219" y="409"/>
                    </a:cubicBezTo>
                    <a:cubicBezTo>
                      <a:pt x="339" y="409"/>
                      <a:pt x="435" y="313"/>
                      <a:pt x="438" y="194"/>
                    </a:cubicBezTo>
                    <a:cubicBezTo>
                      <a:pt x="330" y="127"/>
                      <a:pt x="220" y="62"/>
                      <a:pt x="1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4" name="Google Shape;8444;p25"/>
              <p:cNvSpPr/>
              <p:nvPr/>
            </p:nvSpPr>
            <p:spPr>
              <a:xfrm>
                <a:off x="8559706"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5" name="Google Shape;8445;p25"/>
              <p:cNvSpPr/>
              <p:nvPr/>
            </p:nvSpPr>
            <p:spPr>
              <a:xfrm>
                <a:off x="9051895"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9" y="438"/>
                      <a:pt x="438" y="341"/>
                      <a:pt x="438" y="220"/>
                    </a:cubicBezTo>
                    <a:cubicBezTo>
                      <a:pt x="438"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6" name="Google Shape;8446;p25"/>
              <p:cNvSpPr/>
              <p:nvPr/>
            </p:nvSpPr>
            <p:spPr>
              <a:xfrm>
                <a:off x="8788378"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7" name="Google Shape;8447;p25"/>
              <p:cNvSpPr/>
              <p:nvPr/>
            </p:nvSpPr>
            <p:spPr>
              <a:xfrm>
                <a:off x="9051895" y="4917796"/>
                <a:ext cx="119508" cy="119236"/>
              </a:xfrm>
              <a:custGeom>
                <a:avLst/>
                <a:gdLst/>
                <a:ahLst/>
                <a:cxnLst/>
                <a:rect l="l" t="t" r="r" b="b"/>
                <a:pathLst>
                  <a:path w="439" h="438" extrusionOk="0">
                    <a:moveTo>
                      <a:pt x="218" y="1"/>
                    </a:moveTo>
                    <a:cubicBezTo>
                      <a:pt x="96" y="1"/>
                      <a:pt x="0" y="99"/>
                      <a:pt x="0" y="220"/>
                    </a:cubicBezTo>
                    <a:cubicBezTo>
                      <a:pt x="0" y="342"/>
                      <a:pt x="98" y="438"/>
                      <a:pt x="218" y="438"/>
                    </a:cubicBezTo>
                    <a:cubicBezTo>
                      <a:pt x="339" y="438"/>
                      <a:pt x="438" y="339"/>
                      <a:pt x="438" y="220"/>
                    </a:cubicBezTo>
                    <a:cubicBezTo>
                      <a:pt x="439" y="99"/>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8" name="Google Shape;8448;p25"/>
              <p:cNvSpPr/>
              <p:nvPr/>
            </p:nvSpPr>
            <p:spPr>
              <a:xfrm>
                <a:off x="7505910"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9" name="Google Shape;8449;p25"/>
              <p:cNvSpPr/>
              <p:nvPr/>
            </p:nvSpPr>
            <p:spPr>
              <a:xfrm>
                <a:off x="9051895"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39" y="437"/>
                      <a:pt x="438" y="340"/>
                      <a:pt x="438" y="220"/>
                    </a:cubicBezTo>
                    <a:cubicBezTo>
                      <a:pt x="438" y="99"/>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0" name="Google Shape;8450;p25"/>
              <p:cNvSpPr/>
              <p:nvPr/>
            </p:nvSpPr>
            <p:spPr>
              <a:xfrm>
                <a:off x="9051895" y="5350911"/>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1" name="Google Shape;8451;p25"/>
              <p:cNvSpPr/>
              <p:nvPr/>
            </p:nvSpPr>
            <p:spPr>
              <a:xfrm>
                <a:off x="9051895" y="5137212"/>
                <a:ext cx="119508" cy="119236"/>
              </a:xfrm>
              <a:custGeom>
                <a:avLst/>
                <a:gdLst/>
                <a:ahLst/>
                <a:cxnLst/>
                <a:rect l="l" t="t" r="r" b="b"/>
                <a:pathLst>
                  <a:path w="439" h="438" extrusionOk="0">
                    <a:moveTo>
                      <a:pt x="218" y="0"/>
                    </a:moveTo>
                    <a:cubicBezTo>
                      <a:pt x="96" y="0"/>
                      <a:pt x="0" y="98"/>
                      <a:pt x="0" y="218"/>
                    </a:cubicBezTo>
                    <a:cubicBezTo>
                      <a:pt x="0" y="340"/>
                      <a:pt x="98" y="437"/>
                      <a:pt x="218" y="437"/>
                    </a:cubicBezTo>
                    <a:cubicBezTo>
                      <a:pt x="339" y="437"/>
                      <a:pt x="438" y="339"/>
                      <a:pt x="438" y="218"/>
                    </a:cubicBezTo>
                    <a:cubicBezTo>
                      <a:pt x="439" y="96"/>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2" name="Google Shape;8452;p25"/>
              <p:cNvSpPr/>
              <p:nvPr/>
            </p:nvSpPr>
            <p:spPr>
              <a:xfrm>
                <a:off x="9051895" y="5569510"/>
                <a:ext cx="119508" cy="119236"/>
              </a:xfrm>
              <a:custGeom>
                <a:avLst/>
                <a:gdLst/>
                <a:ahLst/>
                <a:cxnLst/>
                <a:rect l="l" t="t" r="r" b="b"/>
                <a:pathLst>
                  <a:path w="439" h="438" extrusionOk="0">
                    <a:moveTo>
                      <a:pt x="218" y="1"/>
                    </a:moveTo>
                    <a:cubicBezTo>
                      <a:pt x="96" y="1"/>
                      <a:pt x="0" y="100"/>
                      <a:pt x="0" y="220"/>
                    </a:cubicBezTo>
                    <a:cubicBezTo>
                      <a:pt x="0" y="342"/>
                      <a:pt x="98" y="438"/>
                      <a:pt x="218" y="438"/>
                    </a:cubicBezTo>
                    <a:cubicBezTo>
                      <a:pt x="339" y="438"/>
                      <a:pt x="438" y="340"/>
                      <a:pt x="438" y="220"/>
                    </a:cubicBezTo>
                    <a:cubicBezTo>
                      <a:pt x="439"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3" name="Google Shape;8453;p25"/>
              <p:cNvSpPr/>
              <p:nvPr/>
            </p:nvSpPr>
            <p:spPr>
              <a:xfrm>
                <a:off x="8788378"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4" name="Google Shape;8454;p25"/>
              <p:cNvSpPr/>
              <p:nvPr/>
            </p:nvSpPr>
            <p:spPr>
              <a:xfrm>
                <a:off x="8788378"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5" name="Google Shape;8455;p25"/>
              <p:cNvSpPr/>
              <p:nvPr/>
            </p:nvSpPr>
            <p:spPr>
              <a:xfrm>
                <a:off x="8788378" y="6877567"/>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6" name="Google Shape;8456;p25"/>
              <p:cNvSpPr/>
              <p:nvPr/>
            </p:nvSpPr>
            <p:spPr>
              <a:xfrm>
                <a:off x="8788378" y="6659240"/>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7" name="Google Shape;8457;p25"/>
              <p:cNvSpPr/>
              <p:nvPr/>
            </p:nvSpPr>
            <p:spPr>
              <a:xfrm>
                <a:off x="8788378"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8" name="Google Shape;8458;p25"/>
              <p:cNvSpPr/>
              <p:nvPr/>
            </p:nvSpPr>
            <p:spPr>
              <a:xfrm>
                <a:off x="6224532"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38" y="437"/>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9" name="Google Shape;8459;p25"/>
              <p:cNvSpPr/>
              <p:nvPr/>
            </p:nvSpPr>
            <p:spPr>
              <a:xfrm>
                <a:off x="6224532"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38" y="436"/>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0" name="Google Shape;8460;p25"/>
              <p:cNvSpPr/>
              <p:nvPr/>
            </p:nvSpPr>
            <p:spPr>
              <a:xfrm>
                <a:off x="6224532"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8" y="437"/>
                      <a:pt x="437" y="338"/>
                      <a:pt x="437" y="218"/>
                    </a:cubicBezTo>
                    <a:cubicBezTo>
                      <a:pt x="437" y="98"/>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1" name="Google Shape;8461;p25"/>
              <p:cNvSpPr/>
              <p:nvPr/>
            </p:nvSpPr>
            <p:spPr>
              <a:xfrm>
                <a:off x="6259649" y="4492031"/>
                <a:ext cx="84118" cy="108891"/>
              </a:xfrm>
              <a:custGeom>
                <a:avLst/>
                <a:gdLst/>
                <a:ahLst/>
                <a:cxnLst/>
                <a:rect l="l" t="t" r="r" b="b"/>
                <a:pathLst>
                  <a:path w="309" h="400" extrusionOk="0">
                    <a:moveTo>
                      <a:pt x="217" y="1"/>
                    </a:moveTo>
                    <a:cubicBezTo>
                      <a:pt x="139" y="124"/>
                      <a:pt x="67" y="250"/>
                      <a:pt x="0" y="379"/>
                    </a:cubicBezTo>
                    <a:cubicBezTo>
                      <a:pt x="26" y="392"/>
                      <a:pt x="57" y="399"/>
                      <a:pt x="89" y="399"/>
                    </a:cubicBezTo>
                    <a:cubicBezTo>
                      <a:pt x="209" y="396"/>
                      <a:pt x="308" y="300"/>
                      <a:pt x="308" y="178"/>
                    </a:cubicBezTo>
                    <a:cubicBezTo>
                      <a:pt x="308" y="105"/>
                      <a:pt x="272" y="41"/>
                      <a:pt x="2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2" name="Google Shape;8462;p25"/>
              <p:cNvSpPr/>
              <p:nvPr/>
            </p:nvSpPr>
            <p:spPr>
              <a:xfrm>
                <a:off x="6487777"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3" name="Google Shape;8463;p25"/>
              <p:cNvSpPr/>
              <p:nvPr/>
            </p:nvSpPr>
            <p:spPr>
              <a:xfrm>
                <a:off x="6487777"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4" name="Google Shape;8464;p25"/>
              <p:cNvSpPr/>
              <p:nvPr/>
            </p:nvSpPr>
            <p:spPr>
              <a:xfrm>
                <a:off x="6224532"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38" y="438"/>
                      <a:pt x="437" y="340"/>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5" name="Google Shape;8465;p25"/>
              <p:cNvSpPr/>
              <p:nvPr/>
            </p:nvSpPr>
            <p:spPr>
              <a:xfrm>
                <a:off x="6487777" y="4480597"/>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6" name="Google Shape;8466;p25"/>
              <p:cNvSpPr/>
              <p:nvPr/>
            </p:nvSpPr>
            <p:spPr>
              <a:xfrm>
                <a:off x="6041322" y="5573322"/>
                <a:ext cx="39473" cy="108619"/>
              </a:xfrm>
              <a:custGeom>
                <a:avLst/>
                <a:gdLst/>
                <a:ahLst/>
                <a:cxnLst/>
                <a:rect l="l" t="t" r="r" b="b"/>
                <a:pathLst>
                  <a:path w="145" h="399" extrusionOk="0">
                    <a:moveTo>
                      <a:pt x="1" y="1"/>
                    </a:moveTo>
                    <a:cubicBezTo>
                      <a:pt x="8" y="134"/>
                      <a:pt x="18" y="266"/>
                      <a:pt x="32" y="398"/>
                    </a:cubicBezTo>
                    <a:cubicBezTo>
                      <a:pt x="100" y="359"/>
                      <a:pt x="144" y="288"/>
                      <a:pt x="144" y="207"/>
                    </a:cubicBezTo>
                    <a:cubicBezTo>
                      <a:pt x="143" y="113"/>
                      <a:pt x="82" y="34"/>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7" name="Google Shape;8467;p25"/>
              <p:cNvSpPr/>
              <p:nvPr/>
            </p:nvSpPr>
            <p:spPr>
              <a:xfrm>
                <a:off x="6224532"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8"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8" name="Google Shape;8468;p25"/>
              <p:cNvSpPr/>
              <p:nvPr/>
            </p:nvSpPr>
            <p:spPr>
              <a:xfrm>
                <a:off x="6039144" y="5355811"/>
                <a:ext cx="41106" cy="111886"/>
              </a:xfrm>
              <a:custGeom>
                <a:avLst/>
                <a:gdLst/>
                <a:ahLst/>
                <a:cxnLst/>
                <a:rect l="l" t="t" r="r" b="b"/>
                <a:pathLst>
                  <a:path w="151" h="411" extrusionOk="0">
                    <a:moveTo>
                      <a:pt x="14" y="0"/>
                    </a:moveTo>
                    <a:cubicBezTo>
                      <a:pt x="4" y="136"/>
                      <a:pt x="2" y="272"/>
                      <a:pt x="0" y="410"/>
                    </a:cubicBezTo>
                    <a:cubicBezTo>
                      <a:pt x="88" y="381"/>
                      <a:pt x="151" y="298"/>
                      <a:pt x="151" y="202"/>
                    </a:cubicBezTo>
                    <a:cubicBezTo>
                      <a:pt x="151" y="110"/>
                      <a:pt x="93" y="32"/>
                      <a:pt x="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9" name="Google Shape;8469;p25"/>
              <p:cNvSpPr/>
              <p:nvPr/>
            </p:nvSpPr>
            <p:spPr>
              <a:xfrm>
                <a:off x="6052756" y="5157901"/>
                <a:ext cx="27495" cy="88746"/>
              </a:xfrm>
              <a:custGeom>
                <a:avLst/>
                <a:gdLst/>
                <a:ahLst/>
                <a:cxnLst/>
                <a:rect l="l" t="t" r="r" b="b"/>
                <a:pathLst>
                  <a:path w="101" h="326" extrusionOk="0">
                    <a:moveTo>
                      <a:pt x="48" y="0"/>
                    </a:moveTo>
                    <a:cubicBezTo>
                      <a:pt x="30" y="108"/>
                      <a:pt x="15" y="215"/>
                      <a:pt x="0" y="326"/>
                    </a:cubicBezTo>
                    <a:cubicBezTo>
                      <a:pt x="60" y="286"/>
                      <a:pt x="101" y="220"/>
                      <a:pt x="101" y="142"/>
                    </a:cubicBezTo>
                    <a:cubicBezTo>
                      <a:pt x="101" y="89"/>
                      <a:pt x="81" y="39"/>
                      <a:pt x="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0" name="Google Shape;8470;p25"/>
              <p:cNvSpPr/>
              <p:nvPr/>
            </p:nvSpPr>
            <p:spPr>
              <a:xfrm>
                <a:off x="6224532"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8"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1" name="Google Shape;8471;p25"/>
              <p:cNvSpPr/>
              <p:nvPr/>
            </p:nvSpPr>
            <p:spPr>
              <a:xfrm>
                <a:off x="6224532"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38" y="438"/>
                      <a:pt x="437" y="339"/>
                      <a:pt x="437" y="220"/>
                    </a:cubicBezTo>
                    <a:cubicBezTo>
                      <a:pt x="437" y="99"/>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2" name="Google Shape;8472;p25"/>
              <p:cNvSpPr/>
              <p:nvPr/>
            </p:nvSpPr>
            <p:spPr>
              <a:xfrm>
                <a:off x="6487777" y="6225853"/>
                <a:ext cx="119236" cy="119508"/>
              </a:xfrm>
              <a:custGeom>
                <a:avLst/>
                <a:gdLst/>
                <a:ahLst/>
                <a:cxnLst/>
                <a:rect l="l" t="t" r="r" b="b"/>
                <a:pathLst>
                  <a:path w="438" h="439" extrusionOk="0">
                    <a:moveTo>
                      <a:pt x="219" y="1"/>
                    </a:moveTo>
                    <a:cubicBezTo>
                      <a:pt x="97" y="1"/>
                      <a:pt x="1" y="98"/>
                      <a:pt x="1" y="219"/>
                    </a:cubicBezTo>
                    <a:cubicBezTo>
                      <a:pt x="1" y="341"/>
                      <a:pt x="98" y="438"/>
                      <a:pt x="219" y="438"/>
                    </a:cubicBezTo>
                    <a:cubicBezTo>
                      <a:pt x="339" y="438"/>
                      <a:pt x="438" y="339"/>
                      <a:pt x="438" y="219"/>
                    </a:cubicBezTo>
                    <a:cubicBezTo>
                      <a:pt x="438" y="98"/>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3" name="Google Shape;8473;p25"/>
              <p:cNvSpPr/>
              <p:nvPr/>
            </p:nvSpPr>
            <p:spPr>
              <a:xfrm>
                <a:off x="6487777"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4" name="Google Shape;8474;p25"/>
              <p:cNvSpPr/>
              <p:nvPr/>
            </p:nvSpPr>
            <p:spPr>
              <a:xfrm>
                <a:off x="6840312" y="3934235"/>
                <a:ext cx="8711" cy="6261"/>
              </a:xfrm>
              <a:custGeom>
                <a:avLst/>
                <a:gdLst/>
                <a:ahLst/>
                <a:cxnLst/>
                <a:rect l="l" t="t" r="r" b="b"/>
                <a:pathLst>
                  <a:path w="32" h="23" extrusionOk="0">
                    <a:moveTo>
                      <a:pt x="32" y="1"/>
                    </a:moveTo>
                    <a:lnTo>
                      <a:pt x="32" y="1"/>
                    </a:lnTo>
                    <a:cubicBezTo>
                      <a:pt x="20" y="8"/>
                      <a:pt x="12" y="15"/>
                      <a:pt x="0" y="22"/>
                    </a:cubicBezTo>
                    <a:cubicBezTo>
                      <a:pt x="12" y="15"/>
                      <a:pt x="22" y="8"/>
                      <a:pt x="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5" name="Google Shape;8475;p25"/>
              <p:cNvSpPr/>
              <p:nvPr/>
            </p:nvSpPr>
            <p:spPr>
              <a:xfrm>
                <a:off x="6069090" y="5813427"/>
                <a:ext cx="11161" cy="48184"/>
              </a:xfrm>
              <a:custGeom>
                <a:avLst/>
                <a:gdLst/>
                <a:ahLst/>
                <a:cxnLst/>
                <a:rect l="l" t="t" r="r" b="b"/>
                <a:pathLst>
                  <a:path w="41" h="177" extrusionOk="0">
                    <a:moveTo>
                      <a:pt x="0" y="1"/>
                    </a:moveTo>
                    <a:lnTo>
                      <a:pt x="0" y="1"/>
                    </a:lnTo>
                    <a:cubicBezTo>
                      <a:pt x="12" y="61"/>
                      <a:pt x="22" y="120"/>
                      <a:pt x="35" y="177"/>
                    </a:cubicBezTo>
                    <a:cubicBezTo>
                      <a:pt x="38" y="161"/>
                      <a:pt x="41" y="144"/>
                      <a:pt x="41" y="127"/>
                    </a:cubicBezTo>
                    <a:cubicBezTo>
                      <a:pt x="41" y="82"/>
                      <a:pt x="26" y="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6" name="Google Shape;8476;p25"/>
              <p:cNvSpPr/>
              <p:nvPr/>
            </p:nvSpPr>
            <p:spPr>
              <a:xfrm>
                <a:off x="6751294"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39"/>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7" name="Google Shape;8477;p25"/>
              <p:cNvSpPr/>
              <p:nvPr/>
            </p:nvSpPr>
            <p:spPr>
              <a:xfrm>
                <a:off x="6751294"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8" name="Google Shape;8478;p25"/>
              <p:cNvSpPr/>
              <p:nvPr/>
            </p:nvSpPr>
            <p:spPr>
              <a:xfrm>
                <a:off x="6751294"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8" y="341"/>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9" name="Google Shape;8479;p25"/>
              <p:cNvSpPr/>
              <p:nvPr/>
            </p:nvSpPr>
            <p:spPr>
              <a:xfrm>
                <a:off x="6751294"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8" y="340"/>
                      <a:pt x="438" y="220"/>
                    </a:cubicBezTo>
                    <a:cubicBezTo>
                      <a:pt x="438" y="99"/>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0" name="Google Shape;8480;p25"/>
              <p:cNvSpPr/>
              <p:nvPr/>
            </p:nvSpPr>
            <p:spPr>
              <a:xfrm>
                <a:off x="6487777" y="5137212"/>
                <a:ext cx="119236" cy="119236"/>
              </a:xfrm>
              <a:custGeom>
                <a:avLst/>
                <a:gdLst/>
                <a:ahLst/>
                <a:cxnLst/>
                <a:rect l="l" t="t" r="r" b="b"/>
                <a:pathLst>
                  <a:path w="438" h="438" extrusionOk="0">
                    <a:moveTo>
                      <a:pt x="219" y="0"/>
                    </a:moveTo>
                    <a:cubicBezTo>
                      <a:pt x="97" y="0"/>
                      <a:pt x="1" y="98"/>
                      <a:pt x="1" y="218"/>
                    </a:cubicBezTo>
                    <a:cubicBezTo>
                      <a:pt x="1" y="340"/>
                      <a:pt x="98" y="437"/>
                      <a:pt x="219" y="437"/>
                    </a:cubicBezTo>
                    <a:cubicBezTo>
                      <a:pt x="339" y="437"/>
                      <a:pt x="438" y="339"/>
                      <a:pt x="438" y="218"/>
                    </a:cubicBezTo>
                    <a:cubicBezTo>
                      <a:pt x="438" y="96"/>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1" name="Google Shape;8481;p25"/>
              <p:cNvSpPr/>
              <p:nvPr/>
            </p:nvSpPr>
            <p:spPr>
              <a:xfrm>
                <a:off x="7505910"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2" name="Google Shape;8482;p25"/>
              <p:cNvSpPr/>
              <p:nvPr/>
            </p:nvSpPr>
            <p:spPr>
              <a:xfrm>
                <a:off x="6487777"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3" name="Google Shape;8483;p25"/>
              <p:cNvSpPr/>
              <p:nvPr/>
            </p:nvSpPr>
            <p:spPr>
              <a:xfrm>
                <a:off x="6487777" y="5788926"/>
                <a:ext cx="119236" cy="118963"/>
              </a:xfrm>
              <a:custGeom>
                <a:avLst/>
                <a:gdLst/>
                <a:ahLst/>
                <a:cxnLst/>
                <a:rect l="l" t="t" r="r" b="b"/>
                <a:pathLst>
                  <a:path w="438" h="437" extrusionOk="0">
                    <a:moveTo>
                      <a:pt x="219" y="0"/>
                    </a:moveTo>
                    <a:cubicBezTo>
                      <a:pt x="97" y="0"/>
                      <a:pt x="1" y="98"/>
                      <a:pt x="1" y="218"/>
                    </a:cubicBezTo>
                    <a:cubicBezTo>
                      <a:pt x="1" y="340"/>
                      <a:pt x="98" y="436"/>
                      <a:pt x="219" y="436"/>
                    </a:cubicBezTo>
                    <a:cubicBezTo>
                      <a:pt x="339" y="436"/>
                      <a:pt x="438" y="339"/>
                      <a:pt x="438" y="218"/>
                    </a:cubicBezTo>
                    <a:cubicBezTo>
                      <a:pt x="438" y="96"/>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4" name="Google Shape;8484;p25"/>
              <p:cNvSpPr/>
              <p:nvPr/>
            </p:nvSpPr>
            <p:spPr>
              <a:xfrm>
                <a:off x="6487777" y="5569510"/>
                <a:ext cx="119236" cy="119236"/>
              </a:xfrm>
              <a:custGeom>
                <a:avLst/>
                <a:gdLst/>
                <a:ahLst/>
                <a:cxnLst/>
                <a:rect l="l" t="t" r="r" b="b"/>
                <a:pathLst>
                  <a:path w="438" h="438" extrusionOk="0">
                    <a:moveTo>
                      <a:pt x="219" y="1"/>
                    </a:moveTo>
                    <a:cubicBezTo>
                      <a:pt x="97" y="1"/>
                      <a:pt x="1" y="100"/>
                      <a:pt x="1" y="220"/>
                    </a:cubicBezTo>
                    <a:cubicBezTo>
                      <a:pt x="1" y="342"/>
                      <a:pt x="98" y="438"/>
                      <a:pt x="219" y="438"/>
                    </a:cubicBezTo>
                    <a:cubicBezTo>
                      <a:pt x="339" y="438"/>
                      <a:pt x="438" y="340"/>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5" name="Google Shape;8485;p25"/>
              <p:cNvSpPr/>
              <p:nvPr/>
            </p:nvSpPr>
            <p:spPr>
              <a:xfrm>
                <a:off x="6487777" y="4917796"/>
                <a:ext cx="119236" cy="119236"/>
              </a:xfrm>
              <a:custGeom>
                <a:avLst/>
                <a:gdLst/>
                <a:ahLst/>
                <a:cxnLst/>
                <a:rect l="l" t="t" r="r" b="b"/>
                <a:pathLst>
                  <a:path w="438" h="438" extrusionOk="0">
                    <a:moveTo>
                      <a:pt x="219" y="1"/>
                    </a:moveTo>
                    <a:cubicBezTo>
                      <a:pt x="97" y="1"/>
                      <a:pt x="1" y="99"/>
                      <a:pt x="1" y="220"/>
                    </a:cubicBezTo>
                    <a:cubicBezTo>
                      <a:pt x="1" y="342"/>
                      <a:pt x="98" y="438"/>
                      <a:pt x="219" y="438"/>
                    </a:cubicBezTo>
                    <a:cubicBezTo>
                      <a:pt x="339" y="438"/>
                      <a:pt x="438" y="339"/>
                      <a:pt x="438" y="220"/>
                    </a:cubicBezTo>
                    <a:cubicBezTo>
                      <a:pt x="438" y="99"/>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6" name="Google Shape;8486;p25"/>
              <p:cNvSpPr/>
              <p:nvPr/>
            </p:nvSpPr>
            <p:spPr>
              <a:xfrm>
                <a:off x="7769427" y="6226397"/>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7" name="Google Shape;8487;p25"/>
              <p:cNvSpPr/>
              <p:nvPr/>
            </p:nvSpPr>
            <p:spPr>
              <a:xfrm>
                <a:off x="7769427"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8" name="Google Shape;8488;p25"/>
              <p:cNvSpPr/>
              <p:nvPr/>
            </p:nvSpPr>
            <p:spPr>
              <a:xfrm>
                <a:off x="7769427" y="6444997"/>
                <a:ext cx="119780" cy="119236"/>
              </a:xfrm>
              <a:custGeom>
                <a:avLst/>
                <a:gdLst/>
                <a:ahLst/>
                <a:cxnLst/>
                <a:rect l="l" t="t" r="r" b="b"/>
                <a:pathLst>
                  <a:path w="440" h="438" extrusionOk="0">
                    <a:moveTo>
                      <a:pt x="220" y="0"/>
                    </a:moveTo>
                    <a:cubicBezTo>
                      <a:pt x="98" y="0"/>
                      <a:pt x="1" y="99"/>
                      <a:pt x="1" y="218"/>
                    </a:cubicBezTo>
                    <a:cubicBezTo>
                      <a:pt x="1" y="338"/>
                      <a:pt x="99" y="437"/>
                      <a:pt x="220" y="437"/>
                    </a:cubicBezTo>
                    <a:cubicBezTo>
                      <a:pt x="342" y="437"/>
                      <a:pt x="439" y="338"/>
                      <a:pt x="439" y="218"/>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9" name="Google Shape;8489;p25"/>
              <p:cNvSpPr/>
              <p:nvPr/>
            </p:nvSpPr>
            <p:spPr>
              <a:xfrm>
                <a:off x="7769427" y="5570327"/>
                <a:ext cx="119780" cy="119236"/>
              </a:xfrm>
              <a:custGeom>
                <a:avLst/>
                <a:gdLst/>
                <a:ahLst/>
                <a:cxnLst/>
                <a:rect l="l" t="t" r="r" b="b"/>
                <a:pathLst>
                  <a:path w="440" h="438" extrusionOk="0">
                    <a:moveTo>
                      <a:pt x="220" y="1"/>
                    </a:moveTo>
                    <a:cubicBezTo>
                      <a:pt x="98" y="1"/>
                      <a:pt x="1" y="98"/>
                      <a:pt x="1" y="218"/>
                    </a:cubicBezTo>
                    <a:cubicBezTo>
                      <a:pt x="2" y="339"/>
                      <a:pt x="99" y="438"/>
                      <a:pt x="220" y="438"/>
                    </a:cubicBezTo>
                    <a:cubicBezTo>
                      <a:pt x="342" y="438"/>
                      <a:pt x="439" y="339"/>
                      <a:pt x="439" y="218"/>
                    </a:cubicBezTo>
                    <a:cubicBezTo>
                      <a:pt x="439" y="97"/>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0" name="Google Shape;8490;p25"/>
              <p:cNvSpPr/>
              <p:nvPr/>
            </p:nvSpPr>
            <p:spPr>
              <a:xfrm>
                <a:off x="7769427" y="5788926"/>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1" name="Google Shape;8491;p25"/>
              <p:cNvSpPr/>
              <p:nvPr/>
            </p:nvSpPr>
            <p:spPr>
              <a:xfrm>
                <a:off x="7769427"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2" name="Google Shape;8492;p25"/>
              <p:cNvSpPr/>
              <p:nvPr/>
            </p:nvSpPr>
            <p:spPr>
              <a:xfrm>
                <a:off x="7769427" y="7096711"/>
                <a:ext cx="119780" cy="119236"/>
              </a:xfrm>
              <a:custGeom>
                <a:avLst/>
                <a:gdLst/>
                <a:ahLst/>
                <a:cxnLst/>
                <a:rect l="l" t="t" r="r" b="b"/>
                <a:pathLst>
                  <a:path w="440" h="438" extrusionOk="0">
                    <a:moveTo>
                      <a:pt x="220" y="0"/>
                    </a:moveTo>
                    <a:cubicBezTo>
                      <a:pt x="98" y="0"/>
                      <a:pt x="1" y="99"/>
                      <a:pt x="1" y="218"/>
                    </a:cubicBezTo>
                    <a:cubicBezTo>
                      <a:pt x="1" y="339"/>
                      <a:pt x="99" y="437"/>
                      <a:pt x="220" y="437"/>
                    </a:cubicBezTo>
                    <a:cubicBezTo>
                      <a:pt x="342" y="437"/>
                      <a:pt x="439" y="339"/>
                      <a:pt x="439" y="218"/>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3" name="Google Shape;8493;p25"/>
              <p:cNvSpPr/>
              <p:nvPr/>
            </p:nvSpPr>
            <p:spPr>
              <a:xfrm>
                <a:off x="7769427" y="3610556"/>
                <a:ext cx="119780" cy="119236"/>
              </a:xfrm>
              <a:custGeom>
                <a:avLst/>
                <a:gdLst/>
                <a:ahLst/>
                <a:cxnLst/>
                <a:rect l="l" t="t" r="r" b="b"/>
                <a:pathLst>
                  <a:path w="440" h="438" extrusionOk="0">
                    <a:moveTo>
                      <a:pt x="220" y="0"/>
                    </a:moveTo>
                    <a:cubicBezTo>
                      <a:pt x="98" y="0"/>
                      <a:pt x="1" y="99"/>
                      <a:pt x="1" y="219"/>
                    </a:cubicBezTo>
                    <a:cubicBezTo>
                      <a:pt x="1" y="338"/>
                      <a:pt x="99" y="437"/>
                      <a:pt x="220" y="437"/>
                    </a:cubicBezTo>
                    <a:cubicBezTo>
                      <a:pt x="342" y="437"/>
                      <a:pt x="439" y="338"/>
                      <a:pt x="439" y="219"/>
                    </a:cubicBezTo>
                    <a:cubicBezTo>
                      <a:pt x="439"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4" name="Google Shape;8494;p25"/>
              <p:cNvSpPr/>
              <p:nvPr/>
            </p:nvSpPr>
            <p:spPr>
              <a:xfrm>
                <a:off x="7769427" y="6878112"/>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5" name="Google Shape;8495;p25"/>
              <p:cNvSpPr/>
              <p:nvPr/>
            </p:nvSpPr>
            <p:spPr>
              <a:xfrm>
                <a:off x="7506455" y="3627978"/>
                <a:ext cx="119236" cy="101813"/>
              </a:xfrm>
              <a:custGeom>
                <a:avLst/>
                <a:gdLst/>
                <a:ahLst/>
                <a:cxnLst/>
                <a:rect l="l" t="t" r="r" b="b"/>
                <a:pathLst>
                  <a:path w="438" h="374" extrusionOk="0">
                    <a:moveTo>
                      <a:pt x="374" y="1"/>
                    </a:moveTo>
                    <a:cubicBezTo>
                      <a:pt x="254" y="21"/>
                      <a:pt x="134" y="44"/>
                      <a:pt x="18" y="69"/>
                    </a:cubicBezTo>
                    <a:cubicBezTo>
                      <a:pt x="5" y="97"/>
                      <a:pt x="0" y="125"/>
                      <a:pt x="0" y="155"/>
                    </a:cubicBezTo>
                    <a:cubicBezTo>
                      <a:pt x="0" y="277"/>
                      <a:pt x="98" y="373"/>
                      <a:pt x="218" y="373"/>
                    </a:cubicBezTo>
                    <a:cubicBezTo>
                      <a:pt x="340" y="373"/>
                      <a:pt x="438" y="276"/>
                      <a:pt x="438" y="155"/>
                    </a:cubicBezTo>
                    <a:cubicBezTo>
                      <a:pt x="438" y="94"/>
                      <a:pt x="412" y="41"/>
                      <a:pt x="3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6" name="Google Shape;8496;p25"/>
              <p:cNvSpPr/>
              <p:nvPr/>
            </p:nvSpPr>
            <p:spPr>
              <a:xfrm>
                <a:off x="7769427" y="5351728"/>
                <a:ext cx="119780" cy="119236"/>
              </a:xfrm>
              <a:custGeom>
                <a:avLst/>
                <a:gdLst/>
                <a:ahLst/>
                <a:cxnLst/>
                <a:rect l="l" t="t" r="r" b="b"/>
                <a:pathLst>
                  <a:path w="440" h="438" extrusionOk="0">
                    <a:moveTo>
                      <a:pt x="220" y="1"/>
                    </a:moveTo>
                    <a:cubicBezTo>
                      <a:pt x="98" y="1"/>
                      <a:pt x="1" y="98"/>
                      <a:pt x="1" y="219"/>
                    </a:cubicBezTo>
                    <a:cubicBezTo>
                      <a:pt x="2" y="339"/>
                      <a:pt x="99" y="438"/>
                      <a:pt x="220" y="438"/>
                    </a:cubicBezTo>
                    <a:cubicBezTo>
                      <a:pt x="342" y="438"/>
                      <a:pt x="439" y="339"/>
                      <a:pt x="439" y="219"/>
                    </a:cubicBezTo>
                    <a:cubicBezTo>
                      <a:pt x="439" y="97"/>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7" name="Google Shape;8497;p25"/>
              <p:cNvSpPr/>
              <p:nvPr/>
            </p:nvSpPr>
            <p:spPr>
              <a:xfrm>
                <a:off x="7776778" y="7315310"/>
                <a:ext cx="107258" cy="35390"/>
              </a:xfrm>
              <a:custGeom>
                <a:avLst/>
                <a:gdLst/>
                <a:ahLst/>
                <a:cxnLst/>
                <a:rect l="l" t="t" r="r" b="b"/>
                <a:pathLst>
                  <a:path w="394" h="130" extrusionOk="0">
                    <a:moveTo>
                      <a:pt x="193" y="0"/>
                    </a:moveTo>
                    <a:cubicBezTo>
                      <a:pt x="111" y="0"/>
                      <a:pt x="40" y="44"/>
                      <a:pt x="1" y="113"/>
                    </a:cubicBezTo>
                    <a:cubicBezTo>
                      <a:pt x="130" y="122"/>
                      <a:pt x="260" y="128"/>
                      <a:pt x="394" y="129"/>
                    </a:cubicBezTo>
                    <a:cubicBezTo>
                      <a:pt x="359" y="52"/>
                      <a:pt x="283" y="0"/>
                      <a:pt x="1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8" name="Google Shape;8498;p25"/>
              <p:cNvSpPr/>
              <p:nvPr/>
            </p:nvSpPr>
            <p:spPr>
              <a:xfrm>
                <a:off x="7022433" y="7096167"/>
                <a:ext cx="111613" cy="83029"/>
              </a:xfrm>
              <a:custGeom>
                <a:avLst/>
                <a:gdLst/>
                <a:ahLst/>
                <a:cxnLst/>
                <a:rect l="l" t="t" r="r" b="b"/>
                <a:pathLst>
                  <a:path w="410" h="305" extrusionOk="0">
                    <a:moveTo>
                      <a:pt x="190" y="1"/>
                    </a:moveTo>
                    <a:cubicBezTo>
                      <a:pt x="110" y="1"/>
                      <a:pt x="38" y="45"/>
                      <a:pt x="1" y="110"/>
                    </a:cubicBezTo>
                    <a:cubicBezTo>
                      <a:pt x="127" y="180"/>
                      <a:pt x="259" y="244"/>
                      <a:pt x="391" y="305"/>
                    </a:cubicBezTo>
                    <a:cubicBezTo>
                      <a:pt x="402" y="277"/>
                      <a:pt x="409" y="249"/>
                      <a:pt x="409" y="219"/>
                    </a:cubicBezTo>
                    <a:cubicBezTo>
                      <a:pt x="409" y="98"/>
                      <a:pt x="310" y="1"/>
                      <a:pt x="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9" name="Google Shape;8499;p25"/>
              <p:cNvSpPr/>
              <p:nvPr/>
            </p:nvSpPr>
            <p:spPr>
              <a:xfrm>
                <a:off x="7769427" y="4043671"/>
                <a:ext cx="119780" cy="119236"/>
              </a:xfrm>
              <a:custGeom>
                <a:avLst/>
                <a:gdLst/>
                <a:ahLst/>
                <a:cxnLst/>
                <a:rect l="l" t="t" r="r" b="b"/>
                <a:pathLst>
                  <a:path w="440" h="438" extrusionOk="0">
                    <a:moveTo>
                      <a:pt x="220" y="0"/>
                    </a:moveTo>
                    <a:cubicBezTo>
                      <a:pt x="98" y="0"/>
                      <a:pt x="1" y="99"/>
                      <a:pt x="1" y="220"/>
                    </a:cubicBezTo>
                    <a:cubicBezTo>
                      <a:pt x="2" y="340"/>
                      <a:pt x="99" y="438"/>
                      <a:pt x="220" y="438"/>
                    </a:cubicBezTo>
                    <a:cubicBezTo>
                      <a:pt x="342" y="438"/>
                      <a:pt x="439" y="340"/>
                      <a:pt x="439" y="220"/>
                    </a:cubicBezTo>
                    <a:cubicBezTo>
                      <a:pt x="439" y="98"/>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0" name="Google Shape;8500;p25"/>
              <p:cNvSpPr/>
              <p:nvPr/>
            </p:nvSpPr>
            <p:spPr>
              <a:xfrm>
                <a:off x="6224532" y="6226397"/>
                <a:ext cx="119236" cy="119236"/>
              </a:xfrm>
              <a:custGeom>
                <a:avLst/>
                <a:gdLst/>
                <a:ahLst/>
                <a:cxnLst/>
                <a:rect l="l" t="t" r="r" b="b"/>
                <a:pathLst>
                  <a:path w="438" h="438" extrusionOk="0">
                    <a:moveTo>
                      <a:pt x="218" y="0"/>
                    </a:moveTo>
                    <a:cubicBezTo>
                      <a:pt x="98" y="0"/>
                      <a:pt x="0" y="99"/>
                      <a:pt x="0" y="218"/>
                    </a:cubicBezTo>
                    <a:cubicBezTo>
                      <a:pt x="0" y="225"/>
                      <a:pt x="0" y="231"/>
                      <a:pt x="1" y="238"/>
                    </a:cubicBezTo>
                    <a:cubicBezTo>
                      <a:pt x="24" y="286"/>
                      <a:pt x="47" y="333"/>
                      <a:pt x="72" y="380"/>
                    </a:cubicBezTo>
                    <a:cubicBezTo>
                      <a:pt x="109" y="415"/>
                      <a:pt x="161" y="438"/>
                      <a:pt x="218" y="438"/>
                    </a:cubicBezTo>
                    <a:cubicBezTo>
                      <a:pt x="340" y="438"/>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1" name="Google Shape;8501;p25"/>
              <p:cNvSpPr/>
              <p:nvPr/>
            </p:nvSpPr>
            <p:spPr>
              <a:xfrm>
                <a:off x="7769427" y="5137212"/>
                <a:ext cx="119780" cy="119236"/>
              </a:xfrm>
              <a:custGeom>
                <a:avLst/>
                <a:gdLst/>
                <a:ahLst/>
                <a:cxnLst/>
                <a:rect l="l" t="t" r="r" b="b"/>
                <a:pathLst>
                  <a:path w="440" h="438" extrusionOk="0">
                    <a:moveTo>
                      <a:pt x="220" y="0"/>
                    </a:moveTo>
                    <a:cubicBezTo>
                      <a:pt x="98" y="0"/>
                      <a:pt x="1" y="98"/>
                      <a:pt x="1" y="218"/>
                    </a:cubicBezTo>
                    <a:cubicBezTo>
                      <a:pt x="2" y="339"/>
                      <a:pt x="99" y="437"/>
                      <a:pt x="220" y="437"/>
                    </a:cubicBezTo>
                    <a:cubicBezTo>
                      <a:pt x="342" y="437"/>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2" name="Google Shape;8502;p25"/>
              <p:cNvSpPr/>
              <p:nvPr/>
            </p:nvSpPr>
            <p:spPr>
              <a:xfrm>
                <a:off x="6751294" y="6877567"/>
                <a:ext cx="119236" cy="119508"/>
              </a:xfrm>
              <a:custGeom>
                <a:avLst/>
                <a:gdLst/>
                <a:ahLst/>
                <a:cxnLst/>
                <a:rect l="l" t="t" r="r" b="b"/>
                <a:pathLst>
                  <a:path w="438" h="439" extrusionOk="0">
                    <a:moveTo>
                      <a:pt x="218" y="1"/>
                    </a:moveTo>
                    <a:cubicBezTo>
                      <a:pt x="96" y="1"/>
                      <a:pt x="0" y="98"/>
                      <a:pt x="0" y="219"/>
                    </a:cubicBezTo>
                    <a:cubicBezTo>
                      <a:pt x="0" y="233"/>
                      <a:pt x="2" y="246"/>
                      <a:pt x="3" y="259"/>
                    </a:cubicBezTo>
                    <a:cubicBezTo>
                      <a:pt x="81" y="319"/>
                      <a:pt x="159" y="378"/>
                      <a:pt x="240" y="438"/>
                    </a:cubicBezTo>
                    <a:cubicBezTo>
                      <a:pt x="349" y="427"/>
                      <a:pt x="438" y="334"/>
                      <a:pt x="438" y="219"/>
                    </a:cubicBezTo>
                    <a:cubicBezTo>
                      <a:pt x="438" y="97"/>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3" name="Google Shape;8503;p25"/>
              <p:cNvSpPr/>
              <p:nvPr/>
            </p:nvSpPr>
            <p:spPr>
              <a:xfrm>
                <a:off x="6312189" y="6451530"/>
                <a:ext cx="31578" cy="49818"/>
              </a:xfrm>
              <a:custGeom>
                <a:avLst/>
                <a:gdLst/>
                <a:ahLst/>
                <a:cxnLst/>
                <a:rect l="l" t="t" r="r" b="b"/>
                <a:pathLst>
                  <a:path w="116" h="183" extrusionOk="0">
                    <a:moveTo>
                      <a:pt x="1" y="1"/>
                    </a:moveTo>
                    <a:lnTo>
                      <a:pt x="1" y="1"/>
                    </a:lnTo>
                    <a:cubicBezTo>
                      <a:pt x="38" y="62"/>
                      <a:pt x="75" y="122"/>
                      <a:pt x="115" y="183"/>
                    </a:cubicBezTo>
                    <a:cubicBezTo>
                      <a:pt x="110" y="104"/>
                      <a:pt x="65" y="36"/>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4" name="Google Shape;8504;p25"/>
              <p:cNvSpPr/>
              <p:nvPr/>
            </p:nvSpPr>
            <p:spPr>
              <a:xfrm>
                <a:off x="6491043" y="6659240"/>
                <a:ext cx="115969" cy="117330"/>
              </a:xfrm>
              <a:custGeom>
                <a:avLst/>
                <a:gdLst/>
                <a:ahLst/>
                <a:cxnLst/>
                <a:rect l="l" t="t" r="r" b="b"/>
                <a:pathLst>
                  <a:path w="426" h="431" extrusionOk="0">
                    <a:moveTo>
                      <a:pt x="207" y="0"/>
                    </a:moveTo>
                    <a:cubicBezTo>
                      <a:pt x="112" y="0"/>
                      <a:pt x="33" y="59"/>
                      <a:pt x="0" y="144"/>
                    </a:cubicBezTo>
                    <a:cubicBezTo>
                      <a:pt x="85" y="241"/>
                      <a:pt x="172" y="337"/>
                      <a:pt x="263" y="430"/>
                    </a:cubicBezTo>
                    <a:cubicBezTo>
                      <a:pt x="356" y="404"/>
                      <a:pt x="426" y="320"/>
                      <a:pt x="426" y="218"/>
                    </a:cubicBezTo>
                    <a:cubicBezTo>
                      <a:pt x="426" y="96"/>
                      <a:pt x="327" y="0"/>
                      <a:pt x="2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5" name="Google Shape;8505;p25"/>
              <p:cNvSpPr/>
              <p:nvPr/>
            </p:nvSpPr>
            <p:spPr>
              <a:xfrm>
                <a:off x="7553550" y="7314766"/>
                <a:ext cx="44918" cy="9256"/>
              </a:xfrm>
              <a:custGeom>
                <a:avLst/>
                <a:gdLst/>
                <a:ahLst/>
                <a:cxnLst/>
                <a:rect l="l" t="t" r="r" b="b"/>
                <a:pathLst>
                  <a:path w="165" h="34" extrusionOk="0">
                    <a:moveTo>
                      <a:pt x="47" y="1"/>
                    </a:moveTo>
                    <a:cubicBezTo>
                      <a:pt x="29" y="2"/>
                      <a:pt x="15" y="2"/>
                      <a:pt x="1" y="5"/>
                    </a:cubicBezTo>
                    <a:cubicBezTo>
                      <a:pt x="54" y="16"/>
                      <a:pt x="108" y="25"/>
                      <a:pt x="164" y="34"/>
                    </a:cubicBezTo>
                    <a:cubicBezTo>
                      <a:pt x="130" y="12"/>
                      <a:pt x="90" y="1"/>
                      <a:pt x="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6" name="Google Shape;8506;p25"/>
              <p:cNvSpPr/>
              <p:nvPr/>
            </p:nvSpPr>
            <p:spPr>
              <a:xfrm>
                <a:off x="7769427" y="4918613"/>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7" name="Google Shape;8507;p25"/>
              <p:cNvSpPr/>
              <p:nvPr/>
            </p:nvSpPr>
            <p:spPr>
              <a:xfrm>
                <a:off x="7769427" y="4700013"/>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2" y="438"/>
                      <a:pt x="439" y="339"/>
                      <a:pt x="439" y="219"/>
                    </a:cubicBezTo>
                    <a:cubicBezTo>
                      <a:pt x="439" y="98"/>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8" name="Google Shape;8508;p25"/>
              <p:cNvSpPr/>
              <p:nvPr/>
            </p:nvSpPr>
            <p:spPr>
              <a:xfrm>
                <a:off x="7769427" y="4480597"/>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9" name="Google Shape;8509;p25"/>
              <p:cNvSpPr/>
              <p:nvPr/>
            </p:nvSpPr>
            <p:spPr>
              <a:xfrm>
                <a:off x="7769427"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2" y="437"/>
                      <a:pt x="439" y="340"/>
                      <a:pt x="439" y="220"/>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0" name="Google Shape;8510;p25"/>
              <p:cNvSpPr/>
              <p:nvPr/>
            </p:nvSpPr>
            <p:spPr>
              <a:xfrm>
                <a:off x="7769427" y="3828883"/>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1" name="Google Shape;8511;p25"/>
              <p:cNvSpPr/>
              <p:nvPr/>
            </p:nvSpPr>
            <p:spPr>
              <a:xfrm>
                <a:off x="6487777" y="5350911"/>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2" name="Google Shape;8512;p25"/>
              <p:cNvSpPr/>
              <p:nvPr/>
            </p:nvSpPr>
            <p:spPr>
              <a:xfrm>
                <a:off x="7242666"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3" name="Google Shape;8513;p25"/>
              <p:cNvSpPr/>
              <p:nvPr/>
            </p:nvSpPr>
            <p:spPr>
              <a:xfrm>
                <a:off x="7242666"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4" name="Google Shape;8514;p25"/>
              <p:cNvSpPr/>
              <p:nvPr/>
            </p:nvSpPr>
            <p:spPr>
              <a:xfrm>
                <a:off x="7242666"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0" y="436"/>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5" name="Google Shape;8515;p25"/>
              <p:cNvSpPr/>
              <p:nvPr/>
            </p:nvSpPr>
            <p:spPr>
              <a:xfrm>
                <a:off x="7242666"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6" name="Google Shape;8516;p25"/>
              <p:cNvSpPr/>
              <p:nvPr/>
            </p:nvSpPr>
            <p:spPr>
              <a:xfrm>
                <a:off x="7242666"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39"/>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7" name="Google Shape;8517;p25"/>
              <p:cNvSpPr/>
              <p:nvPr/>
            </p:nvSpPr>
            <p:spPr>
              <a:xfrm>
                <a:off x="7242666"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0"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8" name="Google Shape;8518;p25"/>
              <p:cNvSpPr/>
              <p:nvPr/>
            </p:nvSpPr>
            <p:spPr>
              <a:xfrm>
                <a:off x="7242666"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0" y="437"/>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9" name="Google Shape;8519;p25"/>
              <p:cNvSpPr/>
              <p:nvPr/>
            </p:nvSpPr>
            <p:spPr>
              <a:xfrm>
                <a:off x="7242666"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0" name="Google Shape;8520;p25"/>
              <p:cNvSpPr/>
              <p:nvPr/>
            </p:nvSpPr>
            <p:spPr>
              <a:xfrm>
                <a:off x="7242666"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1" name="Google Shape;8521;p25"/>
              <p:cNvSpPr/>
              <p:nvPr/>
            </p:nvSpPr>
            <p:spPr>
              <a:xfrm>
                <a:off x="7242666"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2" name="Google Shape;8522;p25"/>
              <p:cNvSpPr/>
              <p:nvPr/>
            </p:nvSpPr>
            <p:spPr>
              <a:xfrm>
                <a:off x="7242666"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0" y="437"/>
                      <a:pt x="439" y="340"/>
                      <a:pt x="439" y="220"/>
                    </a:cubicBezTo>
                    <a:cubicBezTo>
                      <a:pt x="439" y="99"/>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3" name="Google Shape;8523;p25"/>
              <p:cNvSpPr/>
              <p:nvPr/>
            </p:nvSpPr>
            <p:spPr>
              <a:xfrm>
                <a:off x="7242666" y="7096167"/>
                <a:ext cx="119508" cy="118963"/>
              </a:xfrm>
              <a:custGeom>
                <a:avLst/>
                <a:gdLst/>
                <a:ahLst/>
                <a:cxnLst/>
                <a:rect l="l" t="t" r="r" b="b"/>
                <a:pathLst>
                  <a:path w="439" h="437" extrusionOk="0">
                    <a:moveTo>
                      <a:pt x="220" y="1"/>
                    </a:moveTo>
                    <a:cubicBezTo>
                      <a:pt x="98" y="1"/>
                      <a:pt x="0" y="98"/>
                      <a:pt x="0" y="219"/>
                    </a:cubicBezTo>
                    <a:cubicBezTo>
                      <a:pt x="0" y="339"/>
                      <a:pt x="99" y="437"/>
                      <a:pt x="220" y="437"/>
                    </a:cubicBezTo>
                    <a:cubicBezTo>
                      <a:pt x="340" y="437"/>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4" name="Google Shape;8524;p25"/>
              <p:cNvSpPr/>
              <p:nvPr/>
            </p:nvSpPr>
            <p:spPr>
              <a:xfrm>
                <a:off x="7242666"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0" y="438"/>
                      <a:pt x="439" y="339"/>
                      <a:pt x="439" y="220"/>
                    </a:cubicBezTo>
                    <a:cubicBezTo>
                      <a:pt x="439" y="99"/>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5" name="Google Shape;8525;p25"/>
              <p:cNvSpPr/>
              <p:nvPr/>
            </p:nvSpPr>
            <p:spPr>
              <a:xfrm>
                <a:off x="7242666"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0" y="438"/>
                      <a:pt x="439" y="340"/>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6" name="Google Shape;8526;p25"/>
              <p:cNvSpPr/>
              <p:nvPr/>
            </p:nvSpPr>
            <p:spPr>
              <a:xfrm>
                <a:off x="7505910"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7" name="Google Shape;8527;p25"/>
              <p:cNvSpPr/>
              <p:nvPr/>
            </p:nvSpPr>
            <p:spPr>
              <a:xfrm>
                <a:off x="7505910"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8" name="Google Shape;8528;p25"/>
              <p:cNvSpPr/>
              <p:nvPr/>
            </p:nvSpPr>
            <p:spPr>
              <a:xfrm>
                <a:off x="7505910"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9" name="Google Shape;8529;p25"/>
              <p:cNvSpPr/>
              <p:nvPr/>
            </p:nvSpPr>
            <p:spPr>
              <a:xfrm>
                <a:off x="7505910"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0" name="Google Shape;8530;p25"/>
              <p:cNvSpPr/>
              <p:nvPr/>
            </p:nvSpPr>
            <p:spPr>
              <a:xfrm>
                <a:off x="7505910"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1" name="Google Shape;8531;p25"/>
              <p:cNvSpPr/>
              <p:nvPr/>
            </p:nvSpPr>
            <p:spPr>
              <a:xfrm>
                <a:off x="7505910"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2" name="Google Shape;8532;p25"/>
              <p:cNvSpPr/>
              <p:nvPr/>
            </p:nvSpPr>
            <p:spPr>
              <a:xfrm>
                <a:off x="7505910"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3" name="Google Shape;8533;p25"/>
              <p:cNvSpPr/>
              <p:nvPr/>
            </p:nvSpPr>
            <p:spPr>
              <a:xfrm>
                <a:off x="7505910"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4" name="Google Shape;8534;p25"/>
              <p:cNvSpPr/>
              <p:nvPr/>
            </p:nvSpPr>
            <p:spPr>
              <a:xfrm>
                <a:off x="7505910"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5" name="Google Shape;8535;p25"/>
              <p:cNvSpPr/>
              <p:nvPr/>
            </p:nvSpPr>
            <p:spPr>
              <a:xfrm>
                <a:off x="7242666"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6" name="Google Shape;8536;p25"/>
              <p:cNvSpPr/>
              <p:nvPr/>
            </p:nvSpPr>
            <p:spPr>
              <a:xfrm>
                <a:off x="7505910"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7" name="Google Shape;8537;p25"/>
              <p:cNvSpPr/>
              <p:nvPr/>
            </p:nvSpPr>
            <p:spPr>
              <a:xfrm>
                <a:off x="7505910"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8" name="Google Shape;8538;p25"/>
              <p:cNvSpPr/>
              <p:nvPr/>
            </p:nvSpPr>
            <p:spPr>
              <a:xfrm>
                <a:off x="7014811"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9" name="Google Shape;8539;p25"/>
              <p:cNvSpPr/>
              <p:nvPr/>
            </p:nvSpPr>
            <p:spPr>
              <a:xfrm>
                <a:off x="6751294"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8" y="339"/>
                      <a:pt x="438" y="219"/>
                    </a:cubicBezTo>
                    <a:cubicBezTo>
                      <a:pt x="438" y="98"/>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0" name="Google Shape;8540;p25"/>
              <p:cNvSpPr/>
              <p:nvPr/>
            </p:nvSpPr>
            <p:spPr>
              <a:xfrm>
                <a:off x="7014811" y="3828883"/>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1" name="Google Shape;8541;p25"/>
              <p:cNvSpPr/>
              <p:nvPr/>
            </p:nvSpPr>
            <p:spPr>
              <a:xfrm>
                <a:off x="6751294"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2" name="Google Shape;8542;p25"/>
              <p:cNvSpPr/>
              <p:nvPr/>
            </p:nvSpPr>
            <p:spPr>
              <a:xfrm>
                <a:off x="6751294"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8" y="339"/>
                      <a:pt x="438" y="219"/>
                    </a:cubicBezTo>
                    <a:cubicBezTo>
                      <a:pt x="438" y="98"/>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3" name="Google Shape;8543;p25"/>
              <p:cNvSpPr/>
              <p:nvPr/>
            </p:nvSpPr>
            <p:spPr>
              <a:xfrm>
                <a:off x="7014811"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7" y="340"/>
                      <a:pt x="437" y="220"/>
                    </a:cubicBezTo>
                    <a:cubicBezTo>
                      <a:pt x="437" y="99"/>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4" name="Google Shape;8544;p25"/>
              <p:cNvSpPr/>
              <p:nvPr/>
            </p:nvSpPr>
            <p:spPr>
              <a:xfrm>
                <a:off x="7014811"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39"/>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5" name="Google Shape;8545;p25"/>
              <p:cNvSpPr/>
              <p:nvPr/>
            </p:nvSpPr>
            <p:spPr>
              <a:xfrm>
                <a:off x="6751294"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8" y="340"/>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6" name="Google Shape;8546;p25"/>
              <p:cNvSpPr/>
              <p:nvPr/>
            </p:nvSpPr>
            <p:spPr>
              <a:xfrm>
                <a:off x="7242666"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7" name="Google Shape;8547;p25"/>
              <p:cNvSpPr/>
              <p:nvPr/>
            </p:nvSpPr>
            <p:spPr>
              <a:xfrm>
                <a:off x="6751294"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8" y="339"/>
                      <a:pt x="438" y="218"/>
                    </a:cubicBezTo>
                    <a:cubicBezTo>
                      <a:pt x="438" y="96"/>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8" name="Google Shape;8548;p25"/>
              <p:cNvSpPr/>
              <p:nvPr/>
            </p:nvSpPr>
            <p:spPr>
              <a:xfrm>
                <a:off x="6751294"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9" name="Google Shape;8549;p25"/>
              <p:cNvSpPr/>
              <p:nvPr/>
            </p:nvSpPr>
            <p:spPr>
              <a:xfrm>
                <a:off x="7014811"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0" name="Google Shape;8550;p25"/>
              <p:cNvSpPr/>
              <p:nvPr/>
            </p:nvSpPr>
            <p:spPr>
              <a:xfrm>
                <a:off x="6751294"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8" y="339"/>
                      <a:pt x="438" y="218"/>
                    </a:cubicBezTo>
                    <a:cubicBezTo>
                      <a:pt x="438" y="96"/>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1" name="Google Shape;8551;p25"/>
              <p:cNvSpPr/>
              <p:nvPr/>
            </p:nvSpPr>
            <p:spPr>
              <a:xfrm>
                <a:off x="6751294"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2" name="Google Shape;8552;p25"/>
              <p:cNvSpPr/>
              <p:nvPr/>
            </p:nvSpPr>
            <p:spPr>
              <a:xfrm>
                <a:off x="7014811"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7" y="339"/>
                      <a:pt x="437" y="219"/>
                    </a:cubicBezTo>
                    <a:cubicBezTo>
                      <a:pt x="437" y="98"/>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3" name="Google Shape;8553;p25"/>
              <p:cNvSpPr/>
              <p:nvPr/>
            </p:nvSpPr>
            <p:spPr>
              <a:xfrm>
                <a:off x="7014811"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4" name="Google Shape;8554;p25"/>
              <p:cNvSpPr/>
              <p:nvPr/>
            </p:nvSpPr>
            <p:spPr>
              <a:xfrm>
                <a:off x="7014811" y="6877567"/>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5" name="Google Shape;8555;p25"/>
              <p:cNvSpPr/>
              <p:nvPr/>
            </p:nvSpPr>
            <p:spPr>
              <a:xfrm>
                <a:off x="7014811"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6" name="Google Shape;8556;p25"/>
              <p:cNvSpPr/>
              <p:nvPr/>
            </p:nvSpPr>
            <p:spPr>
              <a:xfrm>
                <a:off x="7014811"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7" name="Google Shape;8557;p25"/>
              <p:cNvSpPr/>
              <p:nvPr/>
            </p:nvSpPr>
            <p:spPr>
              <a:xfrm>
                <a:off x="7014811"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8" name="Google Shape;8558;p25"/>
              <p:cNvSpPr/>
              <p:nvPr/>
            </p:nvSpPr>
            <p:spPr>
              <a:xfrm>
                <a:off x="7266894" y="3686235"/>
                <a:ext cx="93374" cy="43556"/>
              </a:xfrm>
              <a:custGeom>
                <a:avLst/>
                <a:gdLst/>
                <a:ahLst/>
                <a:cxnLst/>
                <a:rect l="l" t="t" r="r" b="b"/>
                <a:pathLst>
                  <a:path w="343" h="160" extrusionOk="0">
                    <a:moveTo>
                      <a:pt x="343" y="0"/>
                    </a:moveTo>
                    <a:lnTo>
                      <a:pt x="343" y="0"/>
                    </a:lnTo>
                    <a:cubicBezTo>
                      <a:pt x="228" y="36"/>
                      <a:pt x="113" y="73"/>
                      <a:pt x="0" y="115"/>
                    </a:cubicBezTo>
                    <a:cubicBezTo>
                      <a:pt x="36" y="142"/>
                      <a:pt x="82" y="159"/>
                      <a:pt x="131" y="159"/>
                    </a:cubicBezTo>
                    <a:cubicBezTo>
                      <a:pt x="231" y="159"/>
                      <a:pt x="315" y="93"/>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9" name="Google Shape;8559;p25"/>
              <p:cNvSpPr/>
              <p:nvPr/>
            </p:nvSpPr>
            <p:spPr>
              <a:xfrm>
                <a:off x="7014811"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7" y="339"/>
                      <a:pt x="437" y="220"/>
                    </a:cubicBezTo>
                    <a:cubicBezTo>
                      <a:pt x="437" y="99"/>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0" name="Google Shape;8560;p25"/>
              <p:cNvSpPr/>
              <p:nvPr/>
            </p:nvSpPr>
            <p:spPr>
              <a:xfrm>
                <a:off x="7014811"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1" name="Google Shape;8561;p25"/>
              <p:cNvSpPr/>
              <p:nvPr/>
            </p:nvSpPr>
            <p:spPr>
              <a:xfrm>
                <a:off x="6751294"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8" y="339"/>
                      <a:pt x="438" y="220"/>
                    </a:cubicBezTo>
                    <a:cubicBezTo>
                      <a:pt x="438" y="99"/>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2" name="Google Shape;8562;p25"/>
              <p:cNvSpPr/>
              <p:nvPr/>
            </p:nvSpPr>
            <p:spPr>
              <a:xfrm>
                <a:off x="7014811"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7" y="340"/>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3" name="Google Shape;8563;p25"/>
              <p:cNvSpPr/>
              <p:nvPr/>
            </p:nvSpPr>
            <p:spPr>
              <a:xfrm>
                <a:off x="7014811"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64" name="Google Shape;8564;p25"/>
            <p:cNvSpPr/>
            <p:nvPr/>
          </p:nvSpPr>
          <p:spPr>
            <a:xfrm rot="449097">
              <a:off x="-88754" y="868467"/>
              <a:ext cx="701216" cy="666940"/>
            </a:xfrm>
            <a:custGeom>
              <a:avLst/>
              <a:gdLst/>
              <a:ahLst/>
              <a:cxnLst/>
              <a:rect l="l" t="t" r="r" b="b"/>
              <a:pathLst>
                <a:path w="7017" h="6674" extrusionOk="0">
                  <a:moveTo>
                    <a:pt x="3508" y="1"/>
                  </a:moveTo>
                  <a:lnTo>
                    <a:pt x="2423" y="2198"/>
                  </a:lnTo>
                  <a:lnTo>
                    <a:pt x="0" y="2551"/>
                  </a:lnTo>
                  <a:lnTo>
                    <a:pt x="1754" y="4260"/>
                  </a:lnTo>
                  <a:lnTo>
                    <a:pt x="1339" y="6674"/>
                  </a:lnTo>
                  <a:lnTo>
                    <a:pt x="3508" y="5534"/>
                  </a:lnTo>
                  <a:lnTo>
                    <a:pt x="5676" y="6674"/>
                  </a:lnTo>
                  <a:lnTo>
                    <a:pt x="5262" y="4260"/>
                  </a:lnTo>
                  <a:lnTo>
                    <a:pt x="7016" y="2551"/>
                  </a:lnTo>
                  <a:lnTo>
                    <a:pt x="4592" y="2198"/>
                  </a:lnTo>
                  <a:lnTo>
                    <a:pt x="35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65" name="Google Shape;8565;p25"/>
          <p:cNvGrpSpPr/>
          <p:nvPr/>
        </p:nvGrpSpPr>
        <p:grpSpPr>
          <a:xfrm rot="2574614">
            <a:off x="-1516393" y="1273348"/>
            <a:ext cx="3265978" cy="215394"/>
            <a:chOff x="4006706" y="264806"/>
            <a:chExt cx="3553286" cy="234342"/>
          </a:xfrm>
        </p:grpSpPr>
        <p:sp>
          <p:nvSpPr>
            <p:cNvPr id="8566" name="Google Shape;8566;p25"/>
            <p:cNvSpPr/>
            <p:nvPr/>
          </p:nvSpPr>
          <p:spPr>
            <a:xfrm>
              <a:off x="4006706" y="264806"/>
              <a:ext cx="3553286" cy="234342"/>
            </a:xfrm>
            <a:custGeom>
              <a:avLst/>
              <a:gdLst/>
              <a:ahLst/>
              <a:cxnLst/>
              <a:rect l="l" t="t" r="r" b="b"/>
              <a:pathLst>
                <a:path w="60075" h="3962" extrusionOk="0">
                  <a:moveTo>
                    <a:pt x="95" y="1"/>
                  </a:moveTo>
                  <a:cubicBezTo>
                    <a:pt x="42" y="1"/>
                    <a:pt x="1" y="44"/>
                    <a:pt x="1" y="96"/>
                  </a:cubicBezTo>
                  <a:lnTo>
                    <a:pt x="1" y="3866"/>
                  </a:lnTo>
                  <a:cubicBezTo>
                    <a:pt x="1" y="3917"/>
                    <a:pt x="44" y="3962"/>
                    <a:pt x="95" y="3962"/>
                  </a:cubicBezTo>
                  <a:lnTo>
                    <a:pt x="59979" y="3962"/>
                  </a:lnTo>
                  <a:cubicBezTo>
                    <a:pt x="60033" y="3962"/>
                    <a:pt x="60075" y="3917"/>
                    <a:pt x="60075" y="3866"/>
                  </a:cubicBezTo>
                  <a:lnTo>
                    <a:pt x="60075" y="96"/>
                  </a:lnTo>
                  <a:cubicBezTo>
                    <a:pt x="60075" y="44"/>
                    <a:pt x="60032" y="1"/>
                    <a:pt x="599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7" name="Google Shape;8567;p25"/>
            <p:cNvSpPr/>
            <p:nvPr/>
          </p:nvSpPr>
          <p:spPr>
            <a:xfrm>
              <a:off x="4170784" y="326793"/>
              <a:ext cx="3293569" cy="110310"/>
            </a:xfrm>
            <a:custGeom>
              <a:avLst/>
              <a:gdLst/>
              <a:ahLst/>
              <a:cxnLst/>
              <a:rect l="l" t="t" r="r" b="b"/>
              <a:pathLst>
                <a:path w="55684" h="1865" extrusionOk="0">
                  <a:moveTo>
                    <a:pt x="1378" y="1"/>
                  </a:moveTo>
                  <a:lnTo>
                    <a:pt x="834" y="342"/>
                  </a:lnTo>
                  <a:lnTo>
                    <a:pt x="224" y="143"/>
                  </a:lnTo>
                  <a:lnTo>
                    <a:pt x="376" y="771"/>
                  </a:lnTo>
                  <a:lnTo>
                    <a:pt x="1" y="1294"/>
                  </a:lnTo>
                  <a:lnTo>
                    <a:pt x="640" y="1340"/>
                  </a:lnTo>
                  <a:lnTo>
                    <a:pt x="1016" y="1863"/>
                  </a:lnTo>
                  <a:lnTo>
                    <a:pt x="1258" y="1267"/>
                  </a:lnTo>
                  <a:lnTo>
                    <a:pt x="1867" y="1066"/>
                  </a:lnTo>
                  <a:lnTo>
                    <a:pt x="1378" y="647"/>
                  </a:lnTo>
                  <a:lnTo>
                    <a:pt x="1378" y="1"/>
                  </a:lnTo>
                  <a:close/>
                  <a:moveTo>
                    <a:pt x="4367" y="1"/>
                  </a:moveTo>
                  <a:lnTo>
                    <a:pt x="3823" y="342"/>
                  </a:lnTo>
                  <a:lnTo>
                    <a:pt x="3213" y="143"/>
                  </a:lnTo>
                  <a:lnTo>
                    <a:pt x="3365" y="771"/>
                  </a:lnTo>
                  <a:lnTo>
                    <a:pt x="2990" y="1294"/>
                  </a:lnTo>
                  <a:lnTo>
                    <a:pt x="3629" y="1340"/>
                  </a:lnTo>
                  <a:lnTo>
                    <a:pt x="4005" y="1863"/>
                  </a:lnTo>
                  <a:lnTo>
                    <a:pt x="4247" y="1267"/>
                  </a:lnTo>
                  <a:lnTo>
                    <a:pt x="4856" y="1066"/>
                  </a:lnTo>
                  <a:lnTo>
                    <a:pt x="4367" y="647"/>
                  </a:lnTo>
                  <a:lnTo>
                    <a:pt x="4367" y="1"/>
                  </a:lnTo>
                  <a:close/>
                  <a:moveTo>
                    <a:pt x="7358" y="1"/>
                  </a:moveTo>
                  <a:lnTo>
                    <a:pt x="6813" y="342"/>
                  </a:lnTo>
                  <a:lnTo>
                    <a:pt x="6204" y="143"/>
                  </a:lnTo>
                  <a:lnTo>
                    <a:pt x="6356" y="771"/>
                  </a:lnTo>
                  <a:lnTo>
                    <a:pt x="5980" y="1294"/>
                  </a:lnTo>
                  <a:lnTo>
                    <a:pt x="6620" y="1340"/>
                  </a:lnTo>
                  <a:lnTo>
                    <a:pt x="6997" y="1863"/>
                  </a:lnTo>
                  <a:lnTo>
                    <a:pt x="7237" y="1267"/>
                  </a:lnTo>
                  <a:lnTo>
                    <a:pt x="7847" y="1066"/>
                  </a:lnTo>
                  <a:lnTo>
                    <a:pt x="7358" y="647"/>
                  </a:lnTo>
                  <a:lnTo>
                    <a:pt x="7358" y="1"/>
                  </a:lnTo>
                  <a:close/>
                  <a:moveTo>
                    <a:pt x="10347" y="1"/>
                  </a:moveTo>
                  <a:lnTo>
                    <a:pt x="9802" y="342"/>
                  </a:lnTo>
                  <a:lnTo>
                    <a:pt x="9193" y="143"/>
                  </a:lnTo>
                  <a:lnTo>
                    <a:pt x="9345" y="771"/>
                  </a:lnTo>
                  <a:lnTo>
                    <a:pt x="8969" y="1294"/>
                  </a:lnTo>
                  <a:lnTo>
                    <a:pt x="9609" y="1340"/>
                  </a:lnTo>
                  <a:lnTo>
                    <a:pt x="9986" y="1863"/>
                  </a:lnTo>
                  <a:lnTo>
                    <a:pt x="10226" y="1267"/>
                  </a:lnTo>
                  <a:lnTo>
                    <a:pt x="10836" y="1066"/>
                  </a:lnTo>
                  <a:lnTo>
                    <a:pt x="10347" y="647"/>
                  </a:lnTo>
                  <a:lnTo>
                    <a:pt x="10347" y="1"/>
                  </a:lnTo>
                  <a:close/>
                  <a:moveTo>
                    <a:pt x="13337" y="1"/>
                  </a:moveTo>
                  <a:lnTo>
                    <a:pt x="12792" y="342"/>
                  </a:lnTo>
                  <a:lnTo>
                    <a:pt x="12183" y="143"/>
                  </a:lnTo>
                  <a:lnTo>
                    <a:pt x="12337" y="771"/>
                  </a:lnTo>
                  <a:lnTo>
                    <a:pt x="11960" y="1294"/>
                  </a:lnTo>
                  <a:lnTo>
                    <a:pt x="12599" y="1340"/>
                  </a:lnTo>
                  <a:lnTo>
                    <a:pt x="12976" y="1863"/>
                  </a:lnTo>
                  <a:lnTo>
                    <a:pt x="13218" y="1267"/>
                  </a:lnTo>
                  <a:lnTo>
                    <a:pt x="13828" y="1066"/>
                  </a:lnTo>
                  <a:lnTo>
                    <a:pt x="13337" y="647"/>
                  </a:lnTo>
                  <a:lnTo>
                    <a:pt x="13337" y="1"/>
                  </a:lnTo>
                  <a:close/>
                  <a:moveTo>
                    <a:pt x="16326" y="1"/>
                  </a:moveTo>
                  <a:lnTo>
                    <a:pt x="15781" y="342"/>
                  </a:lnTo>
                  <a:lnTo>
                    <a:pt x="15172" y="143"/>
                  </a:lnTo>
                  <a:lnTo>
                    <a:pt x="15326" y="771"/>
                  </a:lnTo>
                  <a:lnTo>
                    <a:pt x="14949" y="1294"/>
                  </a:lnTo>
                  <a:lnTo>
                    <a:pt x="15588" y="1340"/>
                  </a:lnTo>
                  <a:lnTo>
                    <a:pt x="15965" y="1863"/>
                  </a:lnTo>
                  <a:lnTo>
                    <a:pt x="16207" y="1267"/>
                  </a:lnTo>
                  <a:lnTo>
                    <a:pt x="16817" y="1066"/>
                  </a:lnTo>
                  <a:lnTo>
                    <a:pt x="16326" y="647"/>
                  </a:lnTo>
                  <a:lnTo>
                    <a:pt x="16326" y="1"/>
                  </a:lnTo>
                  <a:close/>
                  <a:moveTo>
                    <a:pt x="19315" y="1"/>
                  </a:moveTo>
                  <a:lnTo>
                    <a:pt x="18770" y="342"/>
                  </a:lnTo>
                  <a:lnTo>
                    <a:pt x="18161" y="143"/>
                  </a:lnTo>
                  <a:lnTo>
                    <a:pt x="18315" y="771"/>
                  </a:lnTo>
                  <a:lnTo>
                    <a:pt x="17938" y="1294"/>
                  </a:lnTo>
                  <a:lnTo>
                    <a:pt x="18577" y="1340"/>
                  </a:lnTo>
                  <a:lnTo>
                    <a:pt x="18954" y="1863"/>
                  </a:lnTo>
                  <a:lnTo>
                    <a:pt x="19196" y="1267"/>
                  </a:lnTo>
                  <a:lnTo>
                    <a:pt x="19806" y="1066"/>
                  </a:lnTo>
                  <a:lnTo>
                    <a:pt x="19315" y="647"/>
                  </a:lnTo>
                  <a:lnTo>
                    <a:pt x="19315" y="1"/>
                  </a:lnTo>
                  <a:close/>
                  <a:moveTo>
                    <a:pt x="22307" y="1"/>
                  </a:moveTo>
                  <a:lnTo>
                    <a:pt x="21762" y="342"/>
                  </a:lnTo>
                  <a:lnTo>
                    <a:pt x="21153" y="143"/>
                  </a:lnTo>
                  <a:lnTo>
                    <a:pt x="21305" y="771"/>
                  </a:lnTo>
                  <a:lnTo>
                    <a:pt x="20928" y="1294"/>
                  </a:lnTo>
                  <a:lnTo>
                    <a:pt x="21569" y="1340"/>
                  </a:lnTo>
                  <a:lnTo>
                    <a:pt x="21944" y="1863"/>
                  </a:lnTo>
                  <a:lnTo>
                    <a:pt x="22187" y="1267"/>
                  </a:lnTo>
                  <a:lnTo>
                    <a:pt x="22796" y="1066"/>
                  </a:lnTo>
                  <a:lnTo>
                    <a:pt x="22307" y="647"/>
                  </a:lnTo>
                  <a:lnTo>
                    <a:pt x="22307" y="1"/>
                  </a:lnTo>
                  <a:close/>
                  <a:moveTo>
                    <a:pt x="25296" y="1"/>
                  </a:moveTo>
                  <a:lnTo>
                    <a:pt x="24751" y="342"/>
                  </a:lnTo>
                  <a:lnTo>
                    <a:pt x="24142" y="143"/>
                  </a:lnTo>
                  <a:lnTo>
                    <a:pt x="24294" y="771"/>
                  </a:lnTo>
                  <a:lnTo>
                    <a:pt x="23917" y="1294"/>
                  </a:lnTo>
                  <a:lnTo>
                    <a:pt x="24558" y="1340"/>
                  </a:lnTo>
                  <a:lnTo>
                    <a:pt x="24933" y="1863"/>
                  </a:lnTo>
                  <a:lnTo>
                    <a:pt x="25176" y="1267"/>
                  </a:lnTo>
                  <a:lnTo>
                    <a:pt x="25785" y="1066"/>
                  </a:lnTo>
                  <a:lnTo>
                    <a:pt x="25296" y="647"/>
                  </a:lnTo>
                  <a:lnTo>
                    <a:pt x="25296" y="1"/>
                  </a:lnTo>
                  <a:close/>
                  <a:moveTo>
                    <a:pt x="28287" y="1"/>
                  </a:moveTo>
                  <a:lnTo>
                    <a:pt x="27742" y="342"/>
                  </a:lnTo>
                  <a:lnTo>
                    <a:pt x="27133" y="143"/>
                  </a:lnTo>
                  <a:lnTo>
                    <a:pt x="27284" y="771"/>
                  </a:lnTo>
                  <a:lnTo>
                    <a:pt x="26909" y="1294"/>
                  </a:lnTo>
                  <a:lnTo>
                    <a:pt x="27548" y="1340"/>
                  </a:lnTo>
                  <a:lnTo>
                    <a:pt x="27924" y="1863"/>
                  </a:lnTo>
                  <a:lnTo>
                    <a:pt x="28166" y="1267"/>
                  </a:lnTo>
                  <a:lnTo>
                    <a:pt x="28775" y="1066"/>
                  </a:lnTo>
                  <a:lnTo>
                    <a:pt x="28287" y="647"/>
                  </a:lnTo>
                  <a:lnTo>
                    <a:pt x="28287" y="1"/>
                  </a:lnTo>
                  <a:close/>
                  <a:moveTo>
                    <a:pt x="31276" y="1"/>
                  </a:moveTo>
                  <a:lnTo>
                    <a:pt x="30731" y="342"/>
                  </a:lnTo>
                  <a:lnTo>
                    <a:pt x="30122" y="143"/>
                  </a:lnTo>
                  <a:lnTo>
                    <a:pt x="30273" y="771"/>
                  </a:lnTo>
                  <a:lnTo>
                    <a:pt x="29898" y="1294"/>
                  </a:lnTo>
                  <a:lnTo>
                    <a:pt x="30537" y="1340"/>
                  </a:lnTo>
                  <a:lnTo>
                    <a:pt x="30913" y="1863"/>
                  </a:lnTo>
                  <a:lnTo>
                    <a:pt x="31155" y="1267"/>
                  </a:lnTo>
                  <a:lnTo>
                    <a:pt x="31764" y="1066"/>
                  </a:lnTo>
                  <a:lnTo>
                    <a:pt x="31276" y="647"/>
                  </a:lnTo>
                  <a:lnTo>
                    <a:pt x="31276" y="1"/>
                  </a:lnTo>
                  <a:close/>
                  <a:moveTo>
                    <a:pt x="34266" y="1"/>
                  </a:moveTo>
                  <a:lnTo>
                    <a:pt x="33721" y="342"/>
                  </a:lnTo>
                  <a:lnTo>
                    <a:pt x="33112" y="143"/>
                  </a:lnTo>
                  <a:lnTo>
                    <a:pt x="33264" y="771"/>
                  </a:lnTo>
                  <a:lnTo>
                    <a:pt x="32888" y="1294"/>
                  </a:lnTo>
                  <a:lnTo>
                    <a:pt x="33528" y="1340"/>
                  </a:lnTo>
                  <a:lnTo>
                    <a:pt x="33905" y="1863"/>
                  </a:lnTo>
                  <a:lnTo>
                    <a:pt x="34146" y="1267"/>
                  </a:lnTo>
                  <a:lnTo>
                    <a:pt x="34755" y="1066"/>
                  </a:lnTo>
                  <a:lnTo>
                    <a:pt x="34266" y="647"/>
                  </a:lnTo>
                  <a:lnTo>
                    <a:pt x="34266" y="1"/>
                  </a:lnTo>
                  <a:close/>
                  <a:moveTo>
                    <a:pt x="37255" y="1"/>
                  </a:moveTo>
                  <a:lnTo>
                    <a:pt x="36710" y="342"/>
                  </a:lnTo>
                  <a:lnTo>
                    <a:pt x="36101" y="143"/>
                  </a:lnTo>
                  <a:lnTo>
                    <a:pt x="36253" y="771"/>
                  </a:lnTo>
                  <a:lnTo>
                    <a:pt x="35877" y="1294"/>
                  </a:lnTo>
                  <a:lnTo>
                    <a:pt x="36517" y="1340"/>
                  </a:lnTo>
                  <a:lnTo>
                    <a:pt x="36894" y="1863"/>
                  </a:lnTo>
                  <a:lnTo>
                    <a:pt x="37135" y="1267"/>
                  </a:lnTo>
                  <a:lnTo>
                    <a:pt x="37744" y="1066"/>
                  </a:lnTo>
                  <a:lnTo>
                    <a:pt x="37255" y="647"/>
                  </a:lnTo>
                  <a:lnTo>
                    <a:pt x="37255" y="1"/>
                  </a:lnTo>
                  <a:close/>
                  <a:moveTo>
                    <a:pt x="40245" y="1"/>
                  </a:moveTo>
                  <a:lnTo>
                    <a:pt x="39701" y="342"/>
                  </a:lnTo>
                  <a:lnTo>
                    <a:pt x="39091" y="143"/>
                  </a:lnTo>
                  <a:lnTo>
                    <a:pt x="39245" y="771"/>
                  </a:lnTo>
                  <a:lnTo>
                    <a:pt x="38868" y="1294"/>
                  </a:lnTo>
                  <a:lnTo>
                    <a:pt x="39507" y="1340"/>
                  </a:lnTo>
                  <a:lnTo>
                    <a:pt x="39884" y="1863"/>
                  </a:lnTo>
                  <a:lnTo>
                    <a:pt x="40126" y="1267"/>
                  </a:lnTo>
                  <a:lnTo>
                    <a:pt x="40736" y="1066"/>
                  </a:lnTo>
                  <a:lnTo>
                    <a:pt x="40245" y="647"/>
                  </a:lnTo>
                  <a:lnTo>
                    <a:pt x="40245" y="1"/>
                  </a:lnTo>
                  <a:close/>
                  <a:moveTo>
                    <a:pt x="43234" y="1"/>
                  </a:moveTo>
                  <a:lnTo>
                    <a:pt x="42690" y="342"/>
                  </a:lnTo>
                  <a:lnTo>
                    <a:pt x="42080" y="143"/>
                  </a:lnTo>
                  <a:lnTo>
                    <a:pt x="42234" y="771"/>
                  </a:lnTo>
                  <a:lnTo>
                    <a:pt x="41857" y="1294"/>
                  </a:lnTo>
                  <a:lnTo>
                    <a:pt x="42496" y="1340"/>
                  </a:lnTo>
                  <a:lnTo>
                    <a:pt x="42873" y="1863"/>
                  </a:lnTo>
                  <a:lnTo>
                    <a:pt x="43115" y="1267"/>
                  </a:lnTo>
                  <a:lnTo>
                    <a:pt x="43725" y="1066"/>
                  </a:lnTo>
                  <a:lnTo>
                    <a:pt x="43234" y="647"/>
                  </a:lnTo>
                  <a:lnTo>
                    <a:pt x="43234" y="1"/>
                  </a:lnTo>
                  <a:close/>
                  <a:moveTo>
                    <a:pt x="46226" y="1"/>
                  </a:moveTo>
                  <a:lnTo>
                    <a:pt x="45682" y="342"/>
                  </a:lnTo>
                  <a:lnTo>
                    <a:pt x="45072" y="143"/>
                  </a:lnTo>
                  <a:lnTo>
                    <a:pt x="45224" y="771"/>
                  </a:lnTo>
                  <a:lnTo>
                    <a:pt x="44847" y="1294"/>
                  </a:lnTo>
                  <a:lnTo>
                    <a:pt x="45488" y="1340"/>
                  </a:lnTo>
                  <a:lnTo>
                    <a:pt x="45864" y="1863"/>
                  </a:lnTo>
                  <a:lnTo>
                    <a:pt x="46106" y="1267"/>
                  </a:lnTo>
                  <a:lnTo>
                    <a:pt x="46715" y="1066"/>
                  </a:lnTo>
                  <a:lnTo>
                    <a:pt x="46226" y="647"/>
                  </a:lnTo>
                  <a:lnTo>
                    <a:pt x="46226" y="1"/>
                  </a:lnTo>
                  <a:close/>
                  <a:moveTo>
                    <a:pt x="49215" y="1"/>
                  </a:moveTo>
                  <a:lnTo>
                    <a:pt x="48671" y="342"/>
                  </a:lnTo>
                  <a:lnTo>
                    <a:pt x="48061" y="143"/>
                  </a:lnTo>
                  <a:lnTo>
                    <a:pt x="48213" y="771"/>
                  </a:lnTo>
                  <a:lnTo>
                    <a:pt x="47836" y="1294"/>
                  </a:lnTo>
                  <a:lnTo>
                    <a:pt x="48477" y="1340"/>
                  </a:lnTo>
                  <a:lnTo>
                    <a:pt x="48853" y="1863"/>
                  </a:lnTo>
                  <a:lnTo>
                    <a:pt x="49095" y="1267"/>
                  </a:lnTo>
                  <a:lnTo>
                    <a:pt x="49704" y="1066"/>
                  </a:lnTo>
                  <a:lnTo>
                    <a:pt x="49215" y="647"/>
                  </a:lnTo>
                  <a:lnTo>
                    <a:pt x="49215" y="1"/>
                  </a:lnTo>
                  <a:close/>
                  <a:moveTo>
                    <a:pt x="52206" y="1"/>
                  </a:moveTo>
                  <a:lnTo>
                    <a:pt x="51661" y="342"/>
                  </a:lnTo>
                  <a:lnTo>
                    <a:pt x="51052" y="143"/>
                  </a:lnTo>
                  <a:lnTo>
                    <a:pt x="51204" y="771"/>
                  </a:lnTo>
                  <a:lnTo>
                    <a:pt x="50828" y="1294"/>
                  </a:lnTo>
                  <a:lnTo>
                    <a:pt x="51467" y="1340"/>
                  </a:lnTo>
                  <a:lnTo>
                    <a:pt x="51843" y="1863"/>
                  </a:lnTo>
                  <a:lnTo>
                    <a:pt x="52085" y="1267"/>
                  </a:lnTo>
                  <a:lnTo>
                    <a:pt x="52695" y="1066"/>
                  </a:lnTo>
                  <a:lnTo>
                    <a:pt x="52206" y="647"/>
                  </a:lnTo>
                  <a:lnTo>
                    <a:pt x="52206" y="1"/>
                  </a:lnTo>
                  <a:close/>
                  <a:moveTo>
                    <a:pt x="55195" y="2"/>
                  </a:moveTo>
                  <a:lnTo>
                    <a:pt x="54650" y="344"/>
                  </a:lnTo>
                  <a:lnTo>
                    <a:pt x="54041" y="144"/>
                  </a:lnTo>
                  <a:lnTo>
                    <a:pt x="54193" y="772"/>
                  </a:lnTo>
                  <a:lnTo>
                    <a:pt x="53816" y="1295"/>
                  </a:lnTo>
                  <a:lnTo>
                    <a:pt x="54456" y="1341"/>
                  </a:lnTo>
                  <a:lnTo>
                    <a:pt x="54832" y="1865"/>
                  </a:lnTo>
                  <a:lnTo>
                    <a:pt x="55074" y="1268"/>
                  </a:lnTo>
                  <a:lnTo>
                    <a:pt x="55684" y="1067"/>
                  </a:lnTo>
                  <a:lnTo>
                    <a:pt x="55195" y="650"/>
                  </a:lnTo>
                  <a:lnTo>
                    <a:pt x="55195" y="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758;p41">
            <a:extLst>
              <a:ext uri="{FF2B5EF4-FFF2-40B4-BE49-F238E27FC236}">
                <a16:creationId xmlns:a16="http://schemas.microsoft.com/office/drawing/2014/main" id="{ACCB7256-F82D-3474-9344-01F4050E237C}"/>
              </a:ext>
            </a:extLst>
          </p:cNvPr>
          <p:cNvSpPr txBox="1">
            <a:spLocks noGrp="1"/>
          </p:cNvSpPr>
          <p:nvPr>
            <p:ph type="ctrTitle"/>
          </p:nvPr>
        </p:nvSpPr>
        <p:spPr>
          <a:xfrm>
            <a:off x="14332" y="1208622"/>
            <a:ext cx="9129668" cy="2183456"/>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4000" b="1" dirty="0">
                <a:solidFill>
                  <a:srgbClr val="033342"/>
                </a:solidFill>
                <a:latin typeface="+mj-lt"/>
              </a:rPr>
              <a:t>CHÀO MỪNG CÁC EM</a:t>
            </a:r>
            <a:br>
              <a:rPr lang="en-US" sz="4000" b="1" dirty="0">
                <a:solidFill>
                  <a:srgbClr val="033342"/>
                </a:solidFill>
                <a:latin typeface="+mj-lt"/>
              </a:rPr>
            </a:br>
            <a:r>
              <a:rPr lang="en-US" sz="4000" b="1" dirty="0">
                <a:solidFill>
                  <a:srgbClr val="033342"/>
                </a:solidFill>
                <a:latin typeface="+mj-lt"/>
              </a:rPr>
              <a:t>ĐẾN VỚI TIẾT HỌC HÔM NAY</a:t>
            </a:r>
            <a:endParaRPr sz="4000" b="1" dirty="0">
              <a:solidFill>
                <a:srgbClr val="033342"/>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225"/>
        <p:cNvGrpSpPr/>
        <p:nvPr/>
      </p:nvGrpSpPr>
      <p:grpSpPr>
        <a:xfrm>
          <a:off x="0" y="0"/>
          <a:ext cx="0" cy="0"/>
          <a:chOff x="0" y="0"/>
          <a:chExt cx="0" cy="0"/>
        </a:xfrm>
      </p:grpSpPr>
      <p:sp>
        <p:nvSpPr>
          <p:cNvPr id="13" name="TextBox 12">
            <a:extLst>
              <a:ext uri="{FF2B5EF4-FFF2-40B4-BE49-F238E27FC236}">
                <a16:creationId xmlns:a16="http://schemas.microsoft.com/office/drawing/2014/main" id="{F605E7B6-C290-24A9-1DFA-46EE7A160710}"/>
              </a:ext>
            </a:extLst>
          </p:cNvPr>
          <p:cNvSpPr txBox="1"/>
          <p:nvPr/>
        </p:nvSpPr>
        <p:spPr>
          <a:xfrm>
            <a:off x="347565" y="459049"/>
            <a:ext cx="7282632" cy="1045223"/>
          </a:xfrm>
          <a:prstGeom prst="rect">
            <a:avLst/>
          </a:prstGeom>
          <a:noFill/>
        </p:spPr>
        <p:txBody>
          <a:bodyPr wrap="square">
            <a:spAutoFit/>
          </a:bodyPr>
          <a:lstStyle/>
          <a:p>
            <a:pPr algn="just">
              <a:lnSpc>
                <a:spcPct val="150000"/>
              </a:lnSpc>
              <a:buClrTx/>
              <a:buFontTx/>
              <a:buNone/>
            </a:pPr>
            <a:r>
              <a:rPr lang="en-US" sz="2200" kern="1200" dirty="0">
                <a:solidFill>
                  <a:prstClr val="black"/>
                </a:solidFill>
                <a:latin typeface="Arial" panose="020B0604020202020204" pitchFamily="34" charset="0"/>
                <a:ea typeface="+mn-ea"/>
                <a:cs typeface="Arial" panose="020B0604020202020204" pitchFamily="34" charset="0"/>
              </a:rPr>
              <a:t>		Trong </a:t>
            </a:r>
            <a:r>
              <a:rPr lang="en-US" sz="2200" kern="1200" dirty="0" err="1">
                <a:solidFill>
                  <a:prstClr val="black"/>
                </a:solidFill>
                <a:latin typeface="Arial" panose="020B0604020202020204" pitchFamily="34" charset="0"/>
                <a:ea typeface="+mn-ea"/>
                <a:cs typeface="Arial" panose="020B0604020202020204" pitchFamily="34" charset="0"/>
              </a:rPr>
              <a:t>những</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phép</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biến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đổi</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sau</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đây</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phép</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biến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đổi</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nào</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là</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thành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tử</a:t>
            </a:r>
            <a:r>
              <a:rPr lang="en-US" sz="2200" kern="1200" dirty="0">
                <a:solidFill>
                  <a:prstClr val="black"/>
                </a:solidFill>
                <a:latin typeface="Arial" panose="020B0604020202020204" pitchFamily="34" charset="0"/>
                <a:ea typeface="+mn-ea"/>
                <a:cs typeface="Arial" panose="020B0604020202020204" pitchFamily="34" charset="0"/>
              </a:rPr>
              <a:t>?</a:t>
            </a:r>
          </a:p>
        </p:txBody>
      </p:sp>
      <p:sp>
        <p:nvSpPr>
          <p:cNvPr id="9231" name="Google Shape;9231;p31"/>
          <p:cNvSpPr/>
          <p:nvPr/>
        </p:nvSpPr>
        <p:spPr>
          <a:xfrm rot="-7200002">
            <a:off x="7854424" y="4261728"/>
            <a:ext cx="1449577" cy="1354742"/>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47" name="Google Shape;9447;p31"/>
          <p:cNvGrpSpPr/>
          <p:nvPr/>
        </p:nvGrpSpPr>
        <p:grpSpPr>
          <a:xfrm>
            <a:off x="7909222" y="340772"/>
            <a:ext cx="2228490" cy="1792491"/>
            <a:chOff x="7909222" y="340772"/>
            <a:chExt cx="2228490" cy="1792491"/>
          </a:xfrm>
        </p:grpSpPr>
        <p:sp>
          <p:nvSpPr>
            <p:cNvPr id="9448" name="Google Shape;9448;p31"/>
            <p:cNvSpPr/>
            <p:nvPr/>
          </p:nvSpPr>
          <p:spPr>
            <a:xfrm rot="-1082448" flipH="1">
              <a:off x="7966542" y="916837"/>
              <a:ext cx="2113849" cy="705670"/>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accent5"/>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9" name="Google Shape;9449;p31"/>
            <p:cNvSpPr/>
            <p:nvPr/>
          </p:nvSpPr>
          <p:spPr>
            <a:xfrm rot="-602122">
              <a:off x="8216978" y="1312656"/>
              <a:ext cx="427574" cy="366679"/>
            </a:xfrm>
            <a:custGeom>
              <a:avLst/>
              <a:gdLst/>
              <a:ahLst/>
              <a:cxnLst/>
              <a:rect l="l" t="t" r="r" b="b"/>
              <a:pathLst>
                <a:path w="4901" h="4203" extrusionOk="0">
                  <a:moveTo>
                    <a:pt x="1180" y="0"/>
                  </a:moveTo>
                  <a:cubicBezTo>
                    <a:pt x="1058" y="0"/>
                    <a:pt x="937" y="19"/>
                    <a:pt x="821" y="61"/>
                  </a:cubicBezTo>
                  <a:cubicBezTo>
                    <a:pt x="287" y="253"/>
                    <a:pt x="1" y="870"/>
                    <a:pt x="28" y="1436"/>
                  </a:cubicBezTo>
                  <a:cubicBezTo>
                    <a:pt x="57" y="2002"/>
                    <a:pt x="333" y="2524"/>
                    <a:pt x="634" y="3003"/>
                  </a:cubicBezTo>
                  <a:cubicBezTo>
                    <a:pt x="973" y="3540"/>
                    <a:pt x="1417" y="4094"/>
                    <a:pt x="2044" y="4188"/>
                  </a:cubicBezTo>
                  <a:cubicBezTo>
                    <a:pt x="2107" y="4198"/>
                    <a:pt x="2170" y="4203"/>
                    <a:pt x="2232" y="4203"/>
                  </a:cubicBezTo>
                  <a:cubicBezTo>
                    <a:pt x="2896" y="4203"/>
                    <a:pt x="3483" y="3684"/>
                    <a:pt x="3969" y="3204"/>
                  </a:cubicBezTo>
                  <a:cubicBezTo>
                    <a:pt x="4277" y="2898"/>
                    <a:pt x="4594" y="2580"/>
                    <a:pt x="4749" y="2174"/>
                  </a:cubicBezTo>
                  <a:cubicBezTo>
                    <a:pt x="4901" y="1770"/>
                    <a:pt x="4843" y="1251"/>
                    <a:pt x="4499" y="989"/>
                  </a:cubicBezTo>
                  <a:cubicBezTo>
                    <a:pt x="4347" y="872"/>
                    <a:pt x="4159" y="821"/>
                    <a:pt x="3968" y="821"/>
                  </a:cubicBezTo>
                  <a:cubicBezTo>
                    <a:pt x="3799" y="821"/>
                    <a:pt x="3627" y="861"/>
                    <a:pt x="3473" y="928"/>
                  </a:cubicBezTo>
                  <a:cubicBezTo>
                    <a:pt x="3251" y="1027"/>
                    <a:pt x="3058" y="1175"/>
                    <a:pt x="2878" y="1337"/>
                  </a:cubicBezTo>
                  <a:cubicBezTo>
                    <a:pt x="2679" y="990"/>
                    <a:pt x="2462" y="652"/>
                    <a:pt x="2161" y="394"/>
                  </a:cubicBezTo>
                  <a:cubicBezTo>
                    <a:pt x="1890" y="159"/>
                    <a:pt x="1532" y="0"/>
                    <a:pt x="1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0" name="Google Shape;9450;p31"/>
            <p:cNvSpPr/>
            <p:nvPr/>
          </p:nvSpPr>
          <p:spPr>
            <a:xfrm rot="2996549" flipH="1">
              <a:off x="7981737" y="970198"/>
              <a:ext cx="1893216" cy="533638"/>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15A755AC-7C9D-E6E7-8F0F-E30A79CDB270}"/>
              </a:ext>
            </a:extLst>
          </p:cNvPr>
          <p:cNvSpPr txBox="1"/>
          <p:nvPr/>
        </p:nvSpPr>
        <p:spPr>
          <a:xfrm>
            <a:off x="347565" y="459049"/>
            <a:ext cx="1769185" cy="605909"/>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Arial" panose="020B0604020202020204" pitchFamily="34" charset="0"/>
                <a:ea typeface="+mn-ea"/>
                <a:cs typeface="Arial" panose="020B0604020202020204" pitchFamily="34" charset="0"/>
              </a:rPr>
              <a:t>Ví</a:t>
            </a:r>
            <a:r>
              <a:rPr lang="nl-NL" sz="2200" b="1" kern="1200" dirty="0">
                <a:solidFill>
                  <a:prstClr val="black"/>
                </a:solidFill>
                <a:latin typeface="Arial" panose="020B0604020202020204" pitchFamily="34" charset="0"/>
                <a:ea typeface="+mn-ea"/>
                <a:cs typeface="Arial" panose="020B0604020202020204" pitchFamily="34" charset="0"/>
              </a:rPr>
              <a:t> </a:t>
            </a:r>
            <a:r>
              <a:rPr lang="nl-NL" sz="2200" b="1" kern="1200" dirty="0" err="1">
                <a:solidFill>
                  <a:prstClr val="black"/>
                </a:solidFill>
                <a:latin typeface="Arial" panose="020B0604020202020204" pitchFamily="34" charset="0"/>
                <a:ea typeface="+mn-ea"/>
                <a:cs typeface="Arial" panose="020B0604020202020204" pitchFamily="34" charset="0"/>
              </a:rPr>
              <a:t>dụ</a:t>
            </a:r>
            <a:r>
              <a:rPr lang="nl-NL" sz="2200" b="1" kern="1200" dirty="0">
                <a:solidFill>
                  <a:prstClr val="black"/>
                </a:solidFill>
                <a:latin typeface="Arial" panose="020B0604020202020204" pitchFamily="34" charset="0"/>
                <a:ea typeface="+mn-ea"/>
                <a:cs typeface="Arial" panose="020B0604020202020204" pitchFamily="34" charset="0"/>
              </a:rPr>
              <a:t> 1</a:t>
            </a:r>
            <a:endParaRPr lang="en-US" sz="2200" kern="1200" dirty="0">
              <a:solidFill>
                <a:prstClr val="black"/>
              </a:solidFill>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3D198F8-38F2-B94E-DD4D-32C8A8707558}"/>
                  </a:ext>
                </a:extLst>
              </p:cNvPr>
              <p:cNvSpPr txBox="1"/>
              <p:nvPr/>
            </p:nvSpPr>
            <p:spPr>
              <a:xfrm>
                <a:off x="867376" y="1520191"/>
                <a:ext cx="4692016" cy="2018566"/>
              </a:xfrm>
              <a:prstGeom prst="rect">
                <a:avLst/>
              </a:prstGeom>
              <a:noFill/>
            </p:spPr>
            <p:txBody>
              <a:bodyPr wrap="square">
                <a:spAutoFit/>
              </a:bodyPr>
              <a:lstStyle/>
              <a:p>
                <a:pPr>
                  <a:lnSpc>
                    <a:spcPct val="200000"/>
                  </a:lnSpc>
                </a:pPr>
                <a:r>
                  <a:rPr lang="en-US" sz="2200" kern="1200" dirty="0">
                    <a:solidFill>
                      <a:prstClr val="black"/>
                    </a:solidFill>
                    <a:latin typeface="Arial" panose="020B0604020202020204" pitchFamily="34" charset="0"/>
                    <a:ea typeface="+mn-ea"/>
                    <a:cs typeface="Arial" panose="020B0604020202020204" pitchFamily="34" charset="0"/>
                  </a:rPr>
                  <a:t>a)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4</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𝑥</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−9</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𝑦</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−3</m:t>
                    </m:r>
                    <m:r>
                      <a:rPr lang="en-US" sz="2200" b="0" i="1" kern="1200" smtClean="0">
                        <a:solidFill>
                          <a:prstClr val="black"/>
                        </a:solidFill>
                        <a:latin typeface="Cambria Math" panose="02040503050406030204" pitchFamily="18" charset="0"/>
                        <a:ea typeface="+mn-ea"/>
                        <a:cs typeface="Arial" panose="020B0604020202020204" pitchFamily="34" charset="0"/>
                      </a:rPr>
                      <m:t>𝑦</m:t>
                    </m:r>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+3</m:t>
                    </m:r>
                    <m:r>
                      <a:rPr lang="en-US" sz="2200" b="0" i="1" kern="1200" smtClean="0">
                        <a:solidFill>
                          <a:prstClr val="black"/>
                        </a:solidFill>
                        <a:latin typeface="Cambria Math" panose="02040503050406030204" pitchFamily="18" charset="0"/>
                        <a:ea typeface="+mn-ea"/>
                        <a:cs typeface="Arial" panose="020B0604020202020204" pitchFamily="34" charset="0"/>
                      </a:rPr>
                      <m:t>𝑦</m:t>
                    </m:r>
                    <m:r>
                      <a:rPr lang="en-US" sz="2200" b="0" i="1" kern="1200" smtClean="0">
                        <a:solidFill>
                          <a:prstClr val="black"/>
                        </a:solidFill>
                        <a:latin typeface="Cambria Math" panose="02040503050406030204" pitchFamily="18" charset="0"/>
                        <a:ea typeface="+mn-ea"/>
                        <a:cs typeface="Arial" panose="020B0604020202020204" pitchFamily="34" charset="0"/>
                      </a:rPr>
                      <m:t>)</m:t>
                    </m:r>
                  </m:oMath>
                </a14:m>
                <a:endParaRPr lang="en-US" sz="2200" kern="1200" dirty="0">
                  <a:solidFill>
                    <a:prstClr val="black"/>
                  </a:solidFill>
                  <a:latin typeface="Arial" panose="020B0604020202020204" pitchFamily="34" charset="0"/>
                  <a:ea typeface="+mn-ea"/>
                  <a:cs typeface="Arial" panose="020B0604020202020204" pitchFamily="34" charset="0"/>
                </a:endParaRPr>
              </a:p>
              <a:p>
                <a:pPr>
                  <a:lnSpc>
                    <a:spcPct val="200000"/>
                  </a:lnSpc>
                </a:pPr>
                <a:r>
                  <a:rPr lang="en-US" sz="2200" kern="1200" dirty="0">
                    <a:solidFill>
                      <a:prstClr val="black"/>
                    </a:solidFill>
                    <a:latin typeface="Arial" panose="020B0604020202020204" pitchFamily="34" charset="0"/>
                    <a:ea typeface="+mn-ea"/>
                    <a:cs typeface="Arial" panose="020B0604020202020204" pitchFamily="34" charset="0"/>
                  </a:rPr>
                  <a:t>b)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2</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𝑥</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+1)</m:t>
                    </m:r>
                  </m:oMath>
                </a14:m>
                <a:endParaRPr lang="en-US" sz="2200" kern="1200" dirty="0">
                  <a:solidFill>
                    <a:prstClr val="black"/>
                  </a:solidFill>
                  <a:latin typeface="Arial" panose="020B0604020202020204" pitchFamily="34" charset="0"/>
                  <a:ea typeface="+mn-ea"/>
                  <a:cs typeface="Arial" panose="020B0604020202020204" pitchFamily="34" charset="0"/>
                </a:endParaRPr>
              </a:p>
              <a:p>
                <a:pPr>
                  <a:lnSpc>
                    <a:spcPct val="200000"/>
                  </a:lnSpc>
                </a:pPr>
                <a:r>
                  <a:rPr lang="en-US" sz="2200" kern="1200" dirty="0">
                    <a:solidFill>
                      <a:prstClr val="black"/>
                    </a:solidFill>
                    <a:latin typeface="Arial" panose="020B0604020202020204" pitchFamily="34" charset="0"/>
                    <a:ea typeface="+mn-ea"/>
                    <a:cs typeface="Arial" panose="020B0604020202020204" pitchFamily="34" charset="0"/>
                  </a:rPr>
                  <a:t>c)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+1=</m:t>
                    </m:r>
                    <m:d>
                      <m:dPr>
                        <m:ctrlPr>
                          <a:rPr lang="en-US" sz="2200" b="0" i="1" kern="1200" smtClean="0">
                            <a:solidFill>
                              <a:prstClr val="black"/>
                            </a:solidFill>
                            <a:latin typeface="Cambria Math" panose="02040503050406030204" pitchFamily="18" charset="0"/>
                            <a:ea typeface="+mn-ea"/>
                            <a:cs typeface="Arial" panose="020B0604020202020204" pitchFamily="34" charset="0"/>
                          </a:rPr>
                        </m:ctrlPr>
                      </m:dPr>
                      <m:e>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−4</m:t>
                        </m:r>
                      </m:e>
                    </m:d>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−5)</m:t>
                    </m:r>
                  </m:oMath>
                </a14:m>
                <a:r>
                  <a:rPr lang="en-US" sz="2200" kern="1200" dirty="0">
                    <a:solidFill>
                      <a:prstClr val="black"/>
                    </a:solidFill>
                    <a:latin typeface="Arial" panose="020B0604020202020204" pitchFamily="34" charset="0"/>
                    <a:ea typeface="+mn-ea"/>
                    <a:cs typeface="Arial" panose="020B0604020202020204" pitchFamily="34" charset="0"/>
                  </a:rPr>
                  <a:t> </a:t>
                </a:r>
                <a:endParaRPr lang="en-US" sz="2200" dirty="0"/>
              </a:p>
            </p:txBody>
          </p:sp>
        </mc:Choice>
        <mc:Fallback xmlns="">
          <p:sp>
            <p:nvSpPr>
              <p:cNvPr id="14" name="TextBox 13">
                <a:extLst>
                  <a:ext uri="{FF2B5EF4-FFF2-40B4-BE49-F238E27FC236}">
                    <a16:creationId xmlns:a16="http://schemas.microsoft.com/office/drawing/2014/main" id="{F3D198F8-38F2-B94E-DD4D-32C8A8707558}"/>
                  </a:ext>
                </a:extLst>
              </p:cNvPr>
              <p:cNvSpPr txBox="1">
                <a:spLocks noRot="1" noChangeAspect="1" noMove="1" noResize="1" noEditPoints="1" noAdjustHandles="1" noChangeArrowheads="1" noChangeShapeType="1" noTextEdit="1"/>
              </p:cNvSpPr>
              <p:nvPr/>
            </p:nvSpPr>
            <p:spPr>
              <a:xfrm>
                <a:off x="867376" y="1520191"/>
                <a:ext cx="4692016" cy="2018566"/>
              </a:xfrm>
              <a:prstGeom prst="rect">
                <a:avLst/>
              </a:prstGeom>
              <a:blipFill>
                <a:blip r:embed="rId3"/>
                <a:stretch>
                  <a:fillRect l="-1688" b="-5422"/>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B59D9FBD-3B9F-5BF3-59E5-D7A0A4460289}"/>
              </a:ext>
            </a:extLst>
          </p:cNvPr>
          <p:cNvPicPr>
            <a:picLocks noChangeAspect="1"/>
          </p:cNvPicPr>
          <p:nvPr/>
        </p:nvPicPr>
        <p:blipFill>
          <a:blip r:embed="rId4"/>
          <a:stretch>
            <a:fillRect/>
          </a:stretch>
        </p:blipFill>
        <p:spPr>
          <a:xfrm>
            <a:off x="6538582" y="1748118"/>
            <a:ext cx="2217286" cy="2117175"/>
          </a:xfrm>
          <a:prstGeom prst="rect">
            <a:avLst/>
          </a:prstGeom>
        </p:spPr>
      </p:pic>
      <p:pic>
        <p:nvPicPr>
          <p:cNvPr id="16" name="Picture 15">
            <a:extLst>
              <a:ext uri="{FF2B5EF4-FFF2-40B4-BE49-F238E27FC236}">
                <a16:creationId xmlns:a16="http://schemas.microsoft.com/office/drawing/2014/main" id="{5E9B8A75-E474-061A-091A-BA93086C3685}"/>
              </a:ext>
            </a:extLst>
          </p:cNvPr>
          <p:cNvPicPr>
            <a:picLocks noChangeAspect="1"/>
          </p:cNvPicPr>
          <p:nvPr/>
        </p:nvPicPr>
        <p:blipFill>
          <a:blip r:embed="rId5"/>
          <a:stretch>
            <a:fillRect/>
          </a:stretch>
        </p:blipFill>
        <p:spPr>
          <a:xfrm>
            <a:off x="5614299" y="1776338"/>
            <a:ext cx="463669" cy="414663"/>
          </a:xfrm>
          <a:prstGeom prst="rect">
            <a:avLst/>
          </a:prstGeom>
        </p:spPr>
      </p:pic>
      <p:pic>
        <p:nvPicPr>
          <p:cNvPr id="17" name="Picture 16">
            <a:extLst>
              <a:ext uri="{FF2B5EF4-FFF2-40B4-BE49-F238E27FC236}">
                <a16:creationId xmlns:a16="http://schemas.microsoft.com/office/drawing/2014/main" id="{181D297F-5D8F-2568-B0B9-B1342D53EBC6}"/>
              </a:ext>
            </a:extLst>
          </p:cNvPr>
          <p:cNvPicPr>
            <a:picLocks noChangeAspect="1"/>
          </p:cNvPicPr>
          <p:nvPr/>
        </p:nvPicPr>
        <p:blipFill>
          <a:blip r:embed="rId5"/>
          <a:stretch>
            <a:fillRect/>
          </a:stretch>
        </p:blipFill>
        <p:spPr>
          <a:xfrm>
            <a:off x="5614299" y="2429725"/>
            <a:ext cx="463669" cy="414663"/>
          </a:xfrm>
          <a:prstGeom prst="rect">
            <a:avLst/>
          </a:prstGeom>
        </p:spPr>
      </p:pic>
      <p:pic>
        <p:nvPicPr>
          <p:cNvPr id="18" name="Picture 17">
            <a:extLst>
              <a:ext uri="{FF2B5EF4-FFF2-40B4-BE49-F238E27FC236}">
                <a16:creationId xmlns:a16="http://schemas.microsoft.com/office/drawing/2014/main" id="{06FC6377-6FAD-3BF9-9F12-D513FA276801}"/>
              </a:ext>
            </a:extLst>
          </p:cNvPr>
          <p:cNvPicPr>
            <a:picLocks noChangeAspect="1"/>
          </p:cNvPicPr>
          <p:nvPr/>
        </p:nvPicPr>
        <p:blipFill>
          <a:blip r:embed="rId6"/>
          <a:stretch>
            <a:fillRect/>
          </a:stretch>
        </p:blipFill>
        <p:spPr>
          <a:xfrm>
            <a:off x="5638412" y="3083112"/>
            <a:ext cx="415441" cy="414018"/>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B46D1F8-214C-894C-4208-5FECF7DF8683}"/>
                  </a:ext>
                </a:extLst>
              </p:cNvPr>
              <p:cNvSpPr txBox="1"/>
              <p:nvPr/>
            </p:nvSpPr>
            <p:spPr>
              <a:xfrm>
                <a:off x="511878" y="3777481"/>
                <a:ext cx="7282631" cy="1045223"/>
              </a:xfrm>
              <a:prstGeom prst="rect">
                <a:avLst/>
              </a:prstGeom>
              <a:noFill/>
            </p:spPr>
            <p:txBody>
              <a:bodyPr wrap="square">
                <a:spAutoFit/>
              </a:bodyPr>
              <a:lstStyle/>
              <a:p>
                <a:pPr algn="just">
                  <a:lnSpc>
                    <a:spcPct val="150000"/>
                  </a:lnSpc>
                  <a:buClrTx/>
                  <a:buFontTx/>
                  <a:buNone/>
                </a:pPr>
                <a:r>
                  <a:rPr lang="en-US" sz="2200" kern="1200" dirty="0">
                    <a:solidFill>
                      <a:prstClr val="black"/>
                    </a:solidFill>
                    <a:latin typeface="Arial" panose="020B0604020202020204" pitchFamily="34" charset="0"/>
                    <a:ea typeface="+mn-ea"/>
                    <a:cs typeface="Arial" panose="020B0604020202020204" pitchFamily="34" charset="0"/>
                  </a:rPr>
                  <a:t>c) </a:t>
                </a:r>
                <a:r>
                  <a:rPr lang="en-US" sz="2200" kern="1200" dirty="0" err="1">
                    <a:solidFill>
                      <a:prstClr val="black"/>
                    </a:solidFill>
                    <a:latin typeface="Arial" panose="020B0604020202020204" pitchFamily="34" charset="0"/>
                    <a:ea typeface="+mn-ea"/>
                    <a:cs typeface="Arial" panose="020B0604020202020204" pitchFamily="34" charset="0"/>
                  </a:rPr>
                  <a:t>Không</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là</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thành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tử</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vì</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phép</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biến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đổi</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chỉ</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viết</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+1</m:t>
                    </m:r>
                  </m:oMath>
                </a14:m>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thành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hiệu</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của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hai</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endParaRPr lang="en-US" sz="2200" kern="1200" dirty="0">
                  <a:solidFill>
                    <a:prstClr val="black"/>
                  </a:solidFill>
                  <a:latin typeface="Arial" panose="020B0604020202020204" pitchFamily="34" charset="0"/>
                  <a:ea typeface="+mn-ea"/>
                  <a:cs typeface="Arial" panose="020B0604020202020204" pitchFamily="34" charset="0"/>
                </a:endParaRPr>
              </a:p>
            </p:txBody>
          </p:sp>
        </mc:Choice>
        <mc:Fallback xmlns="">
          <p:sp>
            <p:nvSpPr>
              <p:cNvPr id="19" name="TextBox 18">
                <a:extLst>
                  <a:ext uri="{FF2B5EF4-FFF2-40B4-BE49-F238E27FC236}">
                    <a16:creationId xmlns:a16="http://schemas.microsoft.com/office/drawing/2014/main" id="{8B46D1F8-214C-894C-4208-5FECF7DF8683}"/>
                  </a:ext>
                </a:extLst>
              </p:cNvPr>
              <p:cNvSpPr txBox="1">
                <a:spLocks noRot="1" noChangeAspect="1" noMove="1" noResize="1" noEditPoints="1" noAdjustHandles="1" noChangeArrowheads="1" noChangeShapeType="1" noTextEdit="1"/>
              </p:cNvSpPr>
              <p:nvPr/>
            </p:nvSpPr>
            <p:spPr>
              <a:xfrm>
                <a:off x="511878" y="3777481"/>
                <a:ext cx="7282631" cy="1045223"/>
              </a:xfrm>
              <a:prstGeom prst="rect">
                <a:avLst/>
              </a:prstGeom>
              <a:blipFill>
                <a:blip r:embed="rId7"/>
                <a:stretch>
                  <a:fillRect l="-1088" r="-1088" b="-11111"/>
                </a:stretch>
              </a:blipFill>
            </p:spPr>
            <p:txBody>
              <a:bodyPr/>
              <a:lstStyle/>
              <a:p>
                <a:r>
                  <a:rPr lang="en-US">
                    <a:noFill/>
                  </a:rPr>
                  <a:t> </a:t>
                </a:r>
              </a:p>
            </p:txBody>
          </p:sp>
        </mc:Fallback>
      </mc:AlternateContent>
    </p:spTree>
    <p:extLst>
      <p:ext uri="{BB962C8B-B14F-4D97-AF65-F5344CB8AC3E}">
        <p14:creationId xmlns:p14="http://schemas.microsoft.com/office/powerpoint/2010/main" val="381510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893"/>
        <p:cNvGrpSpPr/>
        <p:nvPr/>
      </p:nvGrpSpPr>
      <p:grpSpPr>
        <a:xfrm>
          <a:off x="0" y="0"/>
          <a:ext cx="0" cy="0"/>
          <a:chOff x="0" y="0"/>
          <a:chExt cx="0" cy="0"/>
        </a:xfrm>
      </p:grpSpPr>
      <p:sp>
        <p:nvSpPr>
          <p:cNvPr id="8894" name="Google Shape;8894;p28"/>
          <p:cNvSpPr/>
          <p:nvPr/>
        </p:nvSpPr>
        <p:spPr>
          <a:xfrm>
            <a:off x="322514" y="1648825"/>
            <a:ext cx="8378186" cy="1392119"/>
          </a:xfrm>
          <a:custGeom>
            <a:avLst/>
            <a:gdLst/>
            <a:ahLst/>
            <a:cxnLst/>
            <a:rect l="l" t="t" r="r" b="b"/>
            <a:pathLst>
              <a:path w="66768" h="14826" extrusionOk="0">
                <a:moveTo>
                  <a:pt x="8843" y="1"/>
                </a:moveTo>
                <a:cubicBezTo>
                  <a:pt x="7536" y="1"/>
                  <a:pt x="6228" y="14"/>
                  <a:pt x="4920" y="14"/>
                </a:cubicBezTo>
                <a:cubicBezTo>
                  <a:pt x="4324" y="14"/>
                  <a:pt x="3729" y="11"/>
                  <a:pt x="3133" y="3"/>
                </a:cubicBezTo>
                <a:cubicBezTo>
                  <a:pt x="3083" y="3"/>
                  <a:pt x="3032" y="2"/>
                  <a:pt x="2982" y="2"/>
                </a:cubicBezTo>
                <a:cubicBezTo>
                  <a:pt x="2587" y="2"/>
                  <a:pt x="2191" y="28"/>
                  <a:pt x="1806" y="99"/>
                </a:cubicBezTo>
                <a:cubicBezTo>
                  <a:pt x="1014" y="243"/>
                  <a:pt x="967" y="389"/>
                  <a:pt x="1427" y="1008"/>
                </a:cubicBezTo>
                <a:cubicBezTo>
                  <a:pt x="1626" y="1278"/>
                  <a:pt x="1849" y="1526"/>
                  <a:pt x="2058" y="1784"/>
                </a:cubicBezTo>
                <a:cubicBezTo>
                  <a:pt x="2326" y="2116"/>
                  <a:pt x="2380" y="2428"/>
                  <a:pt x="2051" y="2766"/>
                </a:cubicBezTo>
                <a:cubicBezTo>
                  <a:pt x="1965" y="2852"/>
                  <a:pt x="1882" y="2945"/>
                  <a:pt x="1806" y="3038"/>
                </a:cubicBezTo>
                <a:cubicBezTo>
                  <a:pt x="1622" y="3258"/>
                  <a:pt x="1450" y="3487"/>
                  <a:pt x="1255" y="3696"/>
                </a:cubicBezTo>
                <a:cubicBezTo>
                  <a:pt x="869" y="4113"/>
                  <a:pt x="818" y="4506"/>
                  <a:pt x="1215" y="4964"/>
                </a:cubicBezTo>
                <a:cubicBezTo>
                  <a:pt x="1222" y="4971"/>
                  <a:pt x="1232" y="4984"/>
                  <a:pt x="1239" y="4991"/>
                </a:cubicBezTo>
                <a:lnTo>
                  <a:pt x="1239" y="4994"/>
                </a:lnTo>
                <a:cubicBezTo>
                  <a:pt x="1573" y="5379"/>
                  <a:pt x="1879" y="5794"/>
                  <a:pt x="2178" y="6202"/>
                </a:cubicBezTo>
                <a:cubicBezTo>
                  <a:pt x="2178" y="6202"/>
                  <a:pt x="2181" y="6202"/>
                  <a:pt x="2178" y="6205"/>
                </a:cubicBezTo>
                <a:cubicBezTo>
                  <a:pt x="2221" y="6259"/>
                  <a:pt x="2260" y="6314"/>
                  <a:pt x="2303" y="6368"/>
                </a:cubicBezTo>
                <a:cubicBezTo>
                  <a:pt x="2813" y="7058"/>
                  <a:pt x="2811" y="7065"/>
                  <a:pt x="2097" y="7545"/>
                </a:cubicBezTo>
                <a:cubicBezTo>
                  <a:pt x="1972" y="7627"/>
                  <a:pt x="1844" y="7702"/>
                  <a:pt x="1720" y="7783"/>
                </a:cubicBezTo>
                <a:cubicBezTo>
                  <a:pt x="1613" y="7854"/>
                  <a:pt x="1516" y="7917"/>
                  <a:pt x="1427" y="7975"/>
                </a:cubicBezTo>
                <a:lnTo>
                  <a:pt x="1423" y="7975"/>
                </a:lnTo>
                <a:cubicBezTo>
                  <a:pt x="567" y="8493"/>
                  <a:pt x="391" y="8463"/>
                  <a:pt x="1341" y="9608"/>
                </a:cubicBezTo>
                <a:cubicBezTo>
                  <a:pt x="1364" y="9634"/>
                  <a:pt x="1387" y="9667"/>
                  <a:pt x="1414" y="9697"/>
                </a:cubicBezTo>
                <a:cubicBezTo>
                  <a:pt x="1548" y="9856"/>
                  <a:pt x="1667" y="9992"/>
                  <a:pt x="1773" y="10110"/>
                </a:cubicBezTo>
                <a:cubicBezTo>
                  <a:pt x="2346" y="10764"/>
                  <a:pt x="2446" y="10888"/>
                  <a:pt x="1671" y="11376"/>
                </a:cubicBezTo>
                <a:cubicBezTo>
                  <a:pt x="1651" y="11393"/>
                  <a:pt x="1628" y="11403"/>
                  <a:pt x="1605" y="11419"/>
                </a:cubicBezTo>
                <a:cubicBezTo>
                  <a:pt x="1601" y="11423"/>
                  <a:pt x="1598" y="11423"/>
                  <a:pt x="1598" y="11423"/>
                </a:cubicBezTo>
                <a:cubicBezTo>
                  <a:pt x="1454" y="11509"/>
                  <a:pt x="1285" y="11610"/>
                  <a:pt x="1083" y="11727"/>
                </a:cubicBezTo>
                <a:cubicBezTo>
                  <a:pt x="834" y="11876"/>
                  <a:pt x="639" y="11992"/>
                  <a:pt x="495" y="12093"/>
                </a:cubicBezTo>
                <a:cubicBezTo>
                  <a:pt x="1" y="12448"/>
                  <a:pt x="144" y="12630"/>
                  <a:pt x="806" y="13410"/>
                </a:cubicBezTo>
                <a:cubicBezTo>
                  <a:pt x="1106" y="13766"/>
                  <a:pt x="1376" y="14061"/>
                  <a:pt x="705" y="14296"/>
                </a:cubicBezTo>
                <a:cubicBezTo>
                  <a:pt x="561" y="14346"/>
                  <a:pt x="462" y="14471"/>
                  <a:pt x="510" y="14637"/>
                </a:cubicBezTo>
                <a:cubicBezTo>
                  <a:pt x="553" y="14791"/>
                  <a:pt x="686" y="14826"/>
                  <a:pt x="817" y="14826"/>
                </a:cubicBezTo>
                <a:cubicBezTo>
                  <a:pt x="836" y="14826"/>
                  <a:pt x="856" y="14825"/>
                  <a:pt x="875" y="14824"/>
                </a:cubicBezTo>
                <a:cubicBezTo>
                  <a:pt x="1429" y="14788"/>
                  <a:pt x="1982" y="14712"/>
                  <a:pt x="2534" y="14705"/>
                </a:cubicBezTo>
                <a:cubicBezTo>
                  <a:pt x="5355" y="14669"/>
                  <a:pt x="8178" y="14662"/>
                  <a:pt x="10998" y="14632"/>
                </a:cubicBezTo>
                <a:cubicBezTo>
                  <a:pt x="18164" y="14561"/>
                  <a:pt x="25325" y="14654"/>
                  <a:pt x="32491" y="14514"/>
                </a:cubicBezTo>
                <a:cubicBezTo>
                  <a:pt x="37199" y="14424"/>
                  <a:pt x="41909" y="14407"/>
                  <a:pt x="46619" y="14407"/>
                </a:cubicBezTo>
                <a:cubicBezTo>
                  <a:pt x="49511" y="14407"/>
                  <a:pt x="52403" y="14414"/>
                  <a:pt x="55294" y="14414"/>
                </a:cubicBezTo>
                <a:cubicBezTo>
                  <a:pt x="56492" y="14414"/>
                  <a:pt x="57689" y="14412"/>
                  <a:pt x="58886" y="14409"/>
                </a:cubicBezTo>
                <a:cubicBezTo>
                  <a:pt x="59435" y="14408"/>
                  <a:pt x="59984" y="14408"/>
                  <a:pt x="60532" y="14408"/>
                </a:cubicBezTo>
                <a:cubicBezTo>
                  <a:pt x="61250" y="14408"/>
                  <a:pt x="61967" y="14408"/>
                  <a:pt x="62685" y="14408"/>
                </a:cubicBezTo>
                <a:cubicBezTo>
                  <a:pt x="63461" y="14408"/>
                  <a:pt x="64236" y="14408"/>
                  <a:pt x="65012" y="14405"/>
                </a:cubicBezTo>
                <a:cubicBezTo>
                  <a:pt x="65017" y="14405"/>
                  <a:pt x="65023" y="14405"/>
                  <a:pt x="65029" y="14405"/>
                </a:cubicBezTo>
                <a:cubicBezTo>
                  <a:pt x="65159" y="14405"/>
                  <a:pt x="65293" y="14417"/>
                  <a:pt x="65430" y="14417"/>
                </a:cubicBezTo>
                <a:cubicBezTo>
                  <a:pt x="65664" y="14417"/>
                  <a:pt x="65910" y="14383"/>
                  <a:pt x="66176" y="14199"/>
                </a:cubicBezTo>
                <a:cubicBezTo>
                  <a:pt x="65868" y="13665"/>
                  <a:pt x="65456" y="13346"/>
                  <a:pt x="65074" y="13002"/>
                </a:cubicBezTo>
                <a:cubicBezTo>
                  <a:pt x="64735" y="12693"/>
                  <a:pt x="64665" y="12418"/>
                  <a:pt x="65012" y="12070"/>
                </a:cubicBezTo>
                <a:cubicBezTo>
                  <a:pt x="65273" y="11805"/>
                  <a:pt x="65518" y="11521"/>
                  <a:pt x="65767" y="11240"/>
                </a:cubicBezTo>
                <a:cubicBezTo>
                  <a:pt x="65865" y="11131"/>
                  <a:pt x="65962" y="11025"/>
                  <a:pt x="66063" y="10921"/>
                </a:cubicBezTo>
                <a:cubicBezTo>
                  <a:pt x="66421" y="10540"/>
                  <a:pt x="66368" y="10239"/>
                  <a:pt x="65997" y="9885"/>
                </a:cubicBezTo>
                <a:cubicBezTo>
                  <a:pt x="65782" y="9680"/>
                  <a:pt x="65615" y="9515"/>
                  <a:pt x="65499" y="9382"/>
                </a:cubicBezTo>
                <a:cubicBezTo>
                  <a:pt x="65141" y="8973"/>
                  <a:pt x="65230" y="8805"/>
                  <a:pt x="65803" y="8380"/>
                </a:cubicBezTo>
                <a:cubicBezTo>
                  <a:pt x="65909" y="8298"/>
                  <a:pt x="66030" y="8212"/>
                  <a:pt x="66169" y="8112"/>
                </a:cubicBezTo>
                <a:cubicBezTo>
                  <a:pt x="66235" y="8064"/>
                  <a:pt x="66298" y="8018"/>
                  <a:pt x="66352" y="7975"/>
                </a:cubicBezTo>
                <a:cubicBezTo>
                  <a:pt x="66685" y="7712"/>
                  <a:pt x="66768" y="7540"/>
                  <a:pt x="66635" y="7280"/>
                </a:cubicBezTo>
                <a:cubicBezTo>
                  <a:pt x="66576" y="7167"/>
                  <a:pt x="66478" y="7038"/>
                  <a:pt x="66342" y="6879"/>
                </a:cubicBezTo>
                <a:cubicBezTo>
                  <a:pt x="66246" y="6766"/>
                  <a:pt x="66137" y="6669"/>
                  <a:pt x="66034" y="6559"/>
                </a:cubicBezTo>
                <a:cubicBezTo>
                  <a:pt x="65683" y="6198"/>
                  <a:pt x="65458" y="5967"/>
                  <a:pt x="65367" y="5776"/>
                </a:cubicBezTo>
                <a:lnTo>
                  <a:pt x="65367" y="5773"/>
                </a:lnTo>
                <a:cubicBezTo>
                  <a:pt x="65286" y="5610"/>
                  <a:pt x="65309" y="5478"/>
                  <a:pt x="65451" y="5313"/>
                </a:cubicBezTo>
                <a:cubicBezTo>
                  <a:pt x="65524" y="5220"/>
                  <a:pt x="65643" y="5114"/>
                  <a:pt x="65802" y="4991"/>
                </a:cubicBezTo>
                <a:cubicBezTo>
                  <a:pt x="65891" y="4916"/>
                  <a:pt x="65994" y="4834"/>
                  <a:pt x="66110" y="4744"/>
                </a:cubicBezTo>
                <a:cubicBezTo>
                  <a:pt x="66521" y="4422"/>
                  <a:pt x="66607" y="4141"/>
                  <a:pt x="66223" y="3752"/>
                </a:cubicBezTo>
                <a:cubicBezTo>
                  <a:pt x="65926" y="3453"/>
                  <a:pt x="65661" y="3117"/>
                  <a:pt x="65360" y="2816"/>
                </a:cubicBezTo>
                <a:cubicBezTo>
                  <a:pt x="65360" y="2813"/>
                  <a:pt x="65360" y="2809"/>
                  <a:pt x="65357" y="2809"/>
                </a:cubicBezTo>
                <a:cubicBezTo>
                  <a:pt x="65344" y="2793"/>
                  <a:pt x="65330" y="2783"/>
                  <a:pt x="65317" y="2770"/>
                </a:cubicBezTo>
                <a:cubicBezTo>
                  <a:pt x="65235" y="2687"/>
                  <a:pt x="65174" y="2611"/>
                  <a:pt x="65135" y="2532"/>
                </a:cubicBezTo>
                <a:cubicBezTo>
                  <a:pt x="64979" y="2267"/>
                  <a:pt x="65042" y="2005"/>
                  <a:pt x="65284" y="1702"/>
                </a:cubicBezTo>
                <a:cubicBezTo>
                  <a:pt x="65615" y="1285"/>
                  <a:pt x="66051" y="915"/>
                  <a:pt x="66192" y="307"/>
                </a:cubicBezTo>
                <a:cubicBezTo>
                  <a:pt x="65886" y="170"/>
                  <a:pt x="65590" y="140"/>
                  <a:pt x="65301" y="140"/>
                </a:cubicBezTo>
                <a:cubicBezTo>
                  <a:pt x="65067" y="140"/>
                  <a:pt x="64838" y="160"/>
                  <a:pt x="64613" y="160"/>
                </a:cubicBezTo>
                <a:cubicBezTo>
                  <a:pt x="56383" y="156"/>
                  <a:pt x="48152" y="155"/>
                  <a:pt x="39922" y="155"/>
                </a:cubicBezTo>
                <a:cubicBezTo>
                  <a:pt x="33337" y="155"/>
                  <a:pt x="26753" y="155"/>
                  <a:pt x="20170" y="155"/>
                </a:cubicBezTo>
                <a:cubicBezTo>
                  <a:pt x="18959" y="155"/>
                  <a:pt x="17746" y="184"/>
                  <a:pt x="16533" y="184"/>
                </a:cubicBezTo>
                <a:cubicBezTo>
                  <a:pt x="15666" y="184"/>
                  <a:pt x="14800" y="169"/>
                  <a:pt x="13935" y="119"/>
                </a:cubicBezTo>
                <a:cubicBezTo>
                  <a:pt x="12238" y="22"/>
                  <a:pt x="10541" y="1"/>
                  <a:pt x="8843"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99" name="Google Shape;8899;p28"/>
          <p:cNvGrpSpPr/>
          <p:nvPr/>
        </p:nvGrpSpPr>
        <p:grpSpPr>
          <a:xfrm>
            <a:off x="7691667" y="-427210"/>
            <a:ext cx="1895120" cy="2332206"/>
            <a:chOff x="952276" y="8406179"/>
            <a:chExt cx="2659444" cy="3272813"/>
          </a:xfrm>
        </p:grpSpPr>
        <p:sp>
          <p:nvSpPr>
            <p:cNvPr id="8900" name="Google Shape;8900;p28"/>
            <p:cNvSpPr/>
            <p:nvPr/>
          </p:nvSpPr>
          <p:spPr>
            <a:xfrm rot="-1204289">
              <a:off x="1382828" y="8628908"/>
              <a:ext cx="1798339" cy="2827356"/>
            </a:xfrm>
            <a:custGeom>
              <a:avLst/>
              <a:gdLst/>
              <a:ahLst/>
              <a:cxnLst/>
              <a:rect l="l" t="t" r="r" b="b"/>
              <a:pathLst>
                <a:path w="30414" h="47817" extrusionOk="0">
                  <a:moveTo>
                    <a:pt x="88" y="1"/>
                  </a:moveTo>
                  <a:cubicBezTo>
                    <a:pt x="41" y="1"/>
                    <a:pt x="0" y="41"/>
                    <a:pt x="0" y="88"/>
                  </a:cubicBezTo>
                  <a:lnTo>
                    <a:pt x="0" y="47729"/>
                  </a:lnTo>
                  <a:cubicBezTo>
                    <a:pt x="0" y="47776"/>
                    <a:pt x="41" y="47816"/>
                    <a:pt x="88" y="47816"/>
                  </a:cubicBezTo>
                  <a:lnTo>
                    <a:pt x="30325" y="47816"/>
                  </a:lnTo>
                  <a:cubicBezTo>
                    <a:pt x="30372" y="47816"/>
                    <a:pt x="30412" y="47776"/>
                    <a:pt x="30414" y="47729"/>
                  </a:cubicBezTo>
                  <a:lnTo>
                    <a:pt x="30414" y="88"/>
                  </a:lnTo>
                  <a:cubicBezTo>
                    <a:pt x="30414" y="41"/>
                    <a:pt x="30375" y="1"/>
                    <a:pt x="303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1" name="Google Shape;8901;p28"/>
            <p:cNvSpPr/>
            <p:nvPr/>
          </p:nvSpPr>
          <p:spPr>
            <a:xfrm rot="-1204289">
              <a:off x="1612057" y="9286766"/>
              <a:ext cx="1512452" cy="1984003"/>
            </a:xfrm>
            <a:custGeom>
              <a:avLst/>
              <a:gdLst/>
              <a:ahLst/>
              <a:cxnLst/>
              <a:rect l="l" t="t" r="r" b="b"/>
              <a:pathLst>
                <a:path w="25579" h="33554" extrusionOk="0">
                  <a:moveTo>
                    <a:pt x="68" y="1"/>
                  </a:moveTo>
                  <a:cubicBezTo>
                    <a:pt x="32" y="1"/>
                    <a:pt x="0" y="30"/>
                    <a:pt x="0" y="68"/>
                  </a:cubicBezTo>
                  <a:lnTo>
                    <a:pt x="0" y="33488"/>
                  </a:lnTo>
                  <a:cubicBezTo>
                    <a:pt x="0" y="33523"/>
                    <a:pt x="29" y="33554"/>
                    <a:pt x="68" y="33554"/>
                  </a:cubicBezTo>
                  <a:lnTo>
                    <a:pt x="25511" y="33554"/>
                  </a:lnTo>
                  <a:cubicBezTo>
                    <a:pt x="25547" y="33554"/>
                    <a:pt x="25578" y="33523"/>
                    <a:pt x="25575" y="33488"/>
                  </a:cubicBezTo>
                  <a:lnTo>
                    <a:pt x="25575" y="68"/>
                  </a:lnTo>
                  <a:cubicBezTo>
                    <a:pt x="25575" y="32"/>
                    <a:pt x="25547" y="1"/>
                    <a:pt x="25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2" name="Google Shape;8902;p28"/>
            <p:cNvSpPr/>
            <p:nvPr/>
          </p:nvSpPr>
          <p:spPr>
            <a:xfrm rot="-1204289">
              <a:off x="1317628" y="8878420"/>
              <a:ext cx="1176661" cy="263063"/>
            </a:xfrm>
            <a:custGeom>
              <a:avLst/>
              <a:gdLst/>
              <a:ahLst/>
              <a:cxnLst/>
              <a:rect l="l" t="t" r="r" b="b"/>
              <a:pathLst>
                <a:path w="19900" h="4449" extrusionOk="0">
                  <a:moveTo>
                    <a:pt x="5810" y="158"/>
                  </a:moveTo>
                  <a:cubicBezTo>
                    <a:pt x="5842" y="158"/>
                    <a:pt x="5876" y="160"/>
                    <a:pt x="5910" y="166"/>
                  </a:cubicBezTo>
                  <a:cubicBezTo>
                    <a:pt x="6077" y="193"/>
                    <a:pt x="5802" y="260"/>
                    <a:pt x="5622" y="260"/>
                  </a:cubicBezTo>
                  <a:cubicBezTo>
                    <a:pt x="5576" y="260"/>
                    <a:pt x="5535" y="255"/>
                    <a:pt x="5511" y="245"/>
                  </a:cubicBezTo>
                  <a:cubicBezTo>
                    <a:pt x="5488" y="230"/>
                    <a:pt x="5631" y="158"/>
                    <a:pt x="5810" y="158"/>
                  </a:cubicBezTo>
                  <a:close/>
                  <a:moveTo>
                    <a:pt x="14785" y="470"/>
                  </a:moveTo>
                  <a:cubicBezTo>
                    <a:pt x="14823" y="470"/>
                    <a:pt x="14856" y="478"/>
                    <a:pt x="14884" y="495"/>
                  </a:cubicBezTo>
                  <a:cubicBezTo>
                    <a:pt x="15027" y="583"/>
                    <a:pt x="15265" y="1036"/>
                    <a:pt x="14951" y="1733"/>
                  </a:cubicBezTo>
                  <a:cubicBezTo>
                    <a:pt x="14647" y="2428"/>
                    <a:pt x="13902" y="3186"/>
                    <a:pt x="13715" y="3255"/>
                  </a:cubicBezTo>
                  <a:cubicBezTo>
                    <a:pt x="13715" y="3255"/>
                    <a:pt x="13013" y="2732"/>
                    <a:pt x="14004" y="1062"/>
                  </a:cubicBezTo>
                  <a:cubicBezTo>
                    <a:pt x="14156" y="792"/>
                    <a:pt x="14549" y="470"/>
                    <a:pt x="14785" y="470"/>
                  </a:cubicBezTo>
                  <a:close/>
                  <a:moveTo>
                    <a:pt x="13139" y="2905"/>
                  </a:moveTo>
                  <a:cubicBezTo>
                    <a:pt x="13139" y="2905"/>
                    <a:pt x="13384" y="3497"/>
                    <a:pt x="13419" y="3525"/>
                  </a:cubicBezTo>
                  <a:cubicBezTo>
                    <a:pt x="13460" y="3542"/>
                    <a:pt x="12936" y="4118"/>
                    <a:pt x="12513" y="4170"/>
                  </a:cubicBezTo>
                  <a:cubicBezTo>
                    <a:pt x="12492" y="4172"/>
                    <a:pt x="12473" y="4174"/>
                    <a:pt x="12454" y="4174"/>
                  </a:cubicBezTo>
                  <a:cubicBezTo>
                    <a:pt x="12080" y="4174"/>
                    <a:pt x="12095" y="3616"/>
                    <a:pt x="12394" y="3351"/>
                  </a:cubicBezTo>
                  <a:cubicBezTo>
                    <a:pt x="12708" y="3080"/>
                    <a:pt x="12851" y="2958"/>
                    <a:pt x="13139" y="2905"/>
                  </a:cubicBezTo>
                  <a:close/>
                  <a:moveTo>
                    <a:pt x="6307" y="2811"/>
                  </a:moveTo>
                  <a:cubicBezTo>
                    <a:pt x="6307" y="2811"/>
                    <a:pt x="6536" y="3271"/>
                    <a:pt x="6773" y="3454"/>
                  </a:cubicBezTo>
                  <a:cubicBezTo>
                    <a:pt x="6796" y="3471"/>
                    <a:pt x="6459" y="4185"/>
                    <a:pt x="5939" y="4185"/>
                  </a:cubicBezTo>
                  <a:cubicBezTo>
                    <a:pt x="5896" y="4185"/>
                    <a:pt x="5852" y="4180"/>
                    <a:pt x="5806" y="4170"/>
                  </a:cubicBezTo>
                  <a:cubicBezTo>
                    <a:pt x="5054" y="3996"/>
                    <a:pt x="5577" y="3168"/>
                    <a:pt x="5891" y="2994"/>
                  </a:cubicBezTo>
                  <a:cubicBezTo>
                    <a:pt x="6103" y="2872"/>
                    <a:pt x="6307" y="2811"/>
                    <a:pt x="6307" y="2811"/>
                  </a:cubicBezTo>
                  <a:close/>
                  <a:moveTo>
                    <a:pt x="17278" y="2811"/>
                  </a:moveTo>
                  <a:cubicBezTo>
                    <a:pt x="17278" y="2811"/>
                    <a:pt x="17507" y="3271"/>
                    <a:pt x="17744" y="3454"/>
                  </a:cubicBezTo>
                  <a:cubicBezTo>
                    <a:pt x="17768" y="3471"/>
                    <a:pt x="17431" y="4185"/>
                    <a:pt x="16912" y="4185"/>
                  </a:cubicBezTo>
                  <a:cubicBezTo>
                    <a:pt x="16869" y="4185"/>
                    <a:pt x="16825" y="4180"/>
                    <a:pt x="16779" y="4170"/>
                  </a:cubicBezTo>
                  <a:cubicBezTo>
                    <a:pt x="16026" y="3996"/>
                    <a:pt x="16550" y="3168"/>
                    <a:pt x="16864" y="2994"/>
                  </a:cubicBezTo>
                  <a:cubicBezTo>
                    <a:pt x="17074" y="2872"/>
                    <a:pt x="17278" y="2811"/>
                    <a:pt x="17278" y="2811"/>
                  </a:cubicBezTo>
                  <a:close/>
                  <a:moveTo>
                    <a:pt x="6458" y="2480"/>
                  </a:moveTo>
                  <a:cubicBezTo>
                    <a:pt x="6346" y="2480"/>
                    <a:pt x="6265" y="2553"/>
                    <a:pt x="6246" y="2629"/>
                  </a:cubicBezTo>
                  <a:cubicBezTo>
                    <a:pt x="6246" y="2629"/>
                    <a:pt x="6233" y="2627"/>
                    <a:pt x="6207" y="2627"/>
                  </a:cubicBezTo>
                  <a:cubicBezTo>
                    <a:pt x="6093" y="2627"/>
                    <a:pt x="5745" y="2661"/>
                    <a:pt x="5356" y="3037"/>
                  </a:cubicBezTo>
                  <a:cubicBezTo>
                    <a:pt x="4882" y="3490"/>
                    <a:pt x="4951" y="4421"/>
                    <a:pt x="5670" y="4429"/>
                  </a:cubicBezTo>
                  <a:cubicBezTo>
                    <a:pt x="6761" y="4429"/>
                    <a:pt x="6897" y="3568"/>
                    <a:pt x="6897" y="3568"/>
                  </a:cubicBezTo>
                  <a:cubicBezTo>
                    <a:pt x="6897" y="3568"/>
                    <a:pt x="7423" y="3880"/>
                    <a:pt x="7770" y="3880"/>
                  </a:cubicBezTo>
                  <a:cubicBezTo>
                    <a:pt x="8126" y="3880"/>
                    <a:pt x="8516" y="3777"/>
                    <a:pt x="8643" y="3732"/>
                  </a:cubicBezTo>
                  <a:cubicBezTo>
                    <a:pt x="8741" y="3701"/>
                    <a:pt x="8927" y="3541"/>
                    <a:pt x="8793" y="3541"/>
                  </a:cubicBezTo>
                  <a:cubicBezTo>
                    <a:pt x="8752" y="3541"/>
                    <a:pt x="8680" y="3556"/>
                    <a:pt x="8566" y="3595"/>
                  </a:cubicBezTo>
                  <a:cubicBezTo>
                    <a:pt x="8320" y="3677"/>
                    <a:pt x="8117" y="3717"/>
                    <a:pt x="7925" y="3717"/>
                  </a:cubicBezTo>
                  <a:cubicBezTo>
                    <a:pt x="7733" y="3717"/>
                    <a:pt x="7553" y="3678"/>
                    <a:pt x="7355" y="3603"/>
                  </a:cubicBezTo>
                  <a:cubicBezTo>
                    <a:pt x="6958" y="3454"/>
                    <a:pt x="6991" y="3368"/>
                    <a:pt x="6991" y="3368"/>
                  </a:cubicBezTo>
                  <a:cubicBezTo>
                    <a:pt x="6991" y="3368"/>
                    <a:pt x="6991" y="2881"/>
                    <a:pt x="6745" y="2629"/>
                  </a:cubicBezTo>
                  <a:cubicBezTo>
                    <a:pt x="6641" y="2520"/>
                    <a:pt x="6541" y="2480"/>
                    <a:pt x="6458" y="2480"/>
                  </a:cubicBezTo>
                  <a:close/>
                  <a:moveTo>
                    <a:pt x="5798" y="1"/>
                  </a:moveTo>
                  <a:cubicBezTo>
                    <a:pt x="5568" y="1"/>
                    <a:pt x="5232" y="166"/>
                    <a:pt x="5232" y="166"/>
                  </a:cubicBezTo>
                  <a:cubicBezTo>
                    <a:pt x="4881" y="114"/>
                    <a:pt x="4536" y="95"/>
                    <a:pt x="4212" y="95"/>
                  </a:cubicBezTo>
                  <a:cubicBezTo>
                    <a:pt x="3387" y="95"/>
                    <a:pt x="2701" y="222"/>
                    <a:pt x="2422" y="279"/>
                  </a:cubicBezTo>
                  <a:cubicBezTo>
                    <a:pt x="1906" y="382"/>
                    <a:pt x="1084" y="687"/>
                    <a:pt x="830" y="888"/>
                  </a:cubicBezTo>
                  <a:cubicBezTo>
                    <a:pt x="729" y="967"/>
                    <a:pt x="0" y="1470"/>
                    <a:pt x="830" y="1733"/>
                  </a:cubicBezTo>
                  <a:cubicBezTo>
                    <a:pt x="1031" y="1797"/>
                    <a:pt x="1244" y="1822"/>
                    <a:pt x="1457" y="1822"/>
                  </a:cubicBezTo>
                  <a:cubicBezTo>
                    <a:pt x="2134" y="1822"/>
                    <a:pt x="2800" y="1569"/>
                    <a:pt x="3005" y="1523"/>
                  </a:cubicBezTo>
                  <a:cubicBezTo>
                    <a:pt x="3276" y="1462"/>
                    <a:pt x="3395" y="1364"/>
                    <a:pt x="3369" y="1288"/>
                  </a:cubicBezTo>
                  <a:cubicBezTo>
                    <a:pt x="3363" y="1259"/>
                    <a:pt x="3350" y="1246"/>
                    <a:pt x="3312" y="1246"/>
                  </a:cubicBezTo>
                  <a:cubicBezTo>
                    <a:pt x="3215" y="1246"/>
                    <a:pt x="2951" y="1334"/>
                    <a:pt x="2192" y="1453"/>
                  </a:cubicBezTo>
                  <a:cubicBezTo>
                    <a:pt x="2018" y="1479"/>
                    <a:pt x="1865" y="1490"/>
                    <a:pt x="1730" y="1490"/>
                  </a:cubicBezTo>
                  <a:cubicBezTo>
                    <a:pt x="1044" y="1490"/>
                    <a:pt x="838" y="1209"/>
                    <a:pt x="838" y="1209"/>
                  </a:cubicBezTo>
                  <a:cubicBezTo>
                    <a:pt x="1167" y="844"/>
                    <a:pt x="1701" y="660"/>
                    <a:pt x="2453" y="530"/>
                  </a:cubicBezTo>
                  <a:cubicBezTo>
                    <a:pt x="2820" y="466"/>
                    <a:pt x="3437" y="446"/>
                    <a:pt x="3972" y="446"/>
                  </a:cubicBezTo>
                  <a:cubicBezTo>
                    <a:pt x="4536" y="446"/>
                    <a:pt x="5011" y="468"/>
                    <a:pt x="5011" y="487"/>
                  </a:cubicBezTo>
                  <a:cubicBezTo>
                    <a:pt x="5011" y="530"/>
                    <a:pt x="4647" y="966"/>
                    <a:pt x="4098" y="1635"/>
                  </a:cubicBezTo>
                  <a:cubicBezTo>
                    <a:pt x="3538" y="2296"/>
                    <a:pt x="1887" y="4369"/>
                    <a:pt x="1887" y="4369"/>
                  </a:cubicBezTo>
                  <a:cubicBezTo>
                    <a:pt x="1958" y="4413"/>
                    <a:pt x="2042" y="4430"/>
                    <a:pt x="2126" y="4430"/>
                  </a:cubicBezTo>
                  <a:cubicBezTo>
                    <a:pt x="2293" y="4430"/>
                    <a:pt x="2461" y="4362"/>
                    <a:pt x="2539" y="4299"/>
                  </a:cubicBezTo>
                  <a:cubicBezTo>
                    <a:pt x="2658" y="4194"/>
                    <a:pt x="5359" y="503"/>
                    <a:pt x="5359" y="503"/>
                  </a:cubicBezTo>
                  <a:cubicBezTo>
                    <a:pt x="5891" y="488"/>
                    <a:pt x="6034" y="331"/>
                    <a:pt x="6112" y="227"/>
                  </a:cubicBezTo>
                  <a:cubicBezTo>
                    <a:pt x="6179" y="123"/>
                    <a:pt x="6027" y="1"/>
                    <a:pt x="5798" y="1"/>
                  </a:cubicBezTo>
                  <a:close/>
                  <a:moveTo>
                    <a:pt x="14826" y="82"/>
                  </a:moveTo>
                  <a:cubicBezTo>
                    <a:pt x="14787" y="82"/>
                    <a:pt x="14749" y="87"/>
                    <a:pt x="14713" y="97"/>
                  </a:cubicBezTo>
                  <a:cubicBezTo>
                    <a:pt x="14358" y="184"/>
                    <a:pt x="13588" y="828"/>
                    <a:pt x="13189" y="2551"/>
                  </a:cubicBezTo>
                  <a:cubicBezTo>
                    <a:pt x="13181" y="2586"/>
                    <a:pt x="12428" y="2716"/>
                    <a:pt x="11919" y="3404"/>
                  </a:cubicBezTo>
                  <a:cubicBezTo>
                    <a:pt x="11465" y="4027"/>
                    <a:pt x="11805" y="4448"/>
                    <a:pt x="12239" y="4448"/>
                  </a:cubicBezTo>
                  <a:cubicBezTo>
                    <a:pt x="12290" y="4448"/>
                    <a:pt x="12341" y="4442"/>
                    <a:pt x="12394" y="4431"/>
                  </a:cubicBezTo>
                  <a:cubicBezTo>
                    <a:pt x="12901" y="4309"/>
                    <a:pt x="13351" y="4099"/>
                    <a:pt x="13690" y="3883"/>
                  </a:cubicBezTo>
                  <a:cubicBezTo>
                    <a:pt x="13692" y="3881"/>
                    <a:pt x="13695" y="3880"/>
                    <a:pt x="13698" y="3880"/>
                  </a:cubicBezTo>
                  <a:cubicBezTo>
                    <a:pt x="13761" y="3880"/>
                    <a:pt x="13996" y="4197"/>
                    <a:pt x="14570" y="4197"/>
                  </a:cubicBezTo>
                  <a:cubicBezTo>
                    <a:pt x="14584" y="4197"/>
                    <a:pt x="14598" y="4197"/>
                    <a:pt x="14613" y="4197"/>
                  </a:cubicBezTo>
                  <a:cubicBezTo>
                    <a:pt x="15046" y="4178"/>
                    <a:pt x="15652" y="3965"/>
                    <a:pt x="16031" y="3810"/>
                  </a:cubicBezTo>
                  <a:cubicBezTo>
                    <a:pt x="16048" y="4141"/>
                    <a:pt x="16247" y="4428"/>
                    <a:pt x="16644" y="4431"/>
                  </a:cubicBezTo>
                  <a:cubicBezTo>
                    <a:pt x="17737" y="4431"/>
                    <a:pt x="17873" y="3569"/>
                    <a:pt x="17873" y="3569"/>
                  </a:cubicBezTo>
                  <a:cubicBezTo>
                    <a:pt x="17873" y="3569"/>
                    <a:pt x="18397" y="3883"/>
                    <a:pt x="18744" y="3883"/>
                  </a:cubicBezTo>
                  <a:cubicBezTo>
                    <a:pt x="19100" y="3883"/>
                    <a:pt x="19490" y="3778"/>
                    <a:pt x="19617" y="3734"/>
                  </a:cubicBezTo>
                  <a:cubicBezTo>
                    <a:pt x="19714" y="3701"/>
                    <a:pt x="19900" y="3541"/>
                    <a:pt x="19766" y="3541"/>
                  </a:cubicBezTo>
                  <a:cubicBezTo>
                    <a:pt x="19724" y="3541"/>
                    <a:pt x="19653" y="3556"/>
                    <a:pt x="19539" y="3595"/>
                  </a:cubicBezTo>
                  <a:cubicBezTo>
                    <a:pt x="19293" y="3677"/>
                    <a:pt x="19089" y="3717"/>
                    <a:pt x="18897" y="3717"/>
                  </a:cubicBezTo>
                  <a:cubicBezTo>
                    <a:pt x="18706" y="3717"/>
                    <a:pt x="18526" y="3678"/>
                    <a:pt x="18327" y="3603"/>
                  </a:cubicBezTo>
                  <a:cubicBezTo>
                    <a:pt x="17930" y="3454"/>
                    <a:pt x="17963" y="3368"/>
                    <a:pt x="17963" y="3368"/>
                  </a:cubicBezTo>
                  <a:cubicBezTo>
                    <a:pt x="17963" y="3368"/>
                    <a:pt x="17963" y="2881"/>
                    <a:pt x="17718" y="2629"/>
                  </a:cubicBezTo>
                  <a:cubicBezTo>
                    <a:pt x="17613" y="2520"/>
                    <a:pt x="17513" y="2480"/>
                    <a:pt x="17430" y="2480"/>
                  </a:cubicBezTo>
                  <a:cubicBezTo>
                    <a:pt x="17318" y="2480"/>
                    <a:pt x="17237" y="2553"/>
                    <a:pt x="17218" y="2629"/>
                  </a:cubicBezTo>
                  <a:cubicBezTo>
                    <a:pt x="17218" y="2629"/>
                    <a:pt x="17204" y="2627"/>
                    <a:pt x="17178" y="2627"/>
                  </a:cubicBezTo>
                  <a:cubicBezTo>
                    <a:pt x="17063" y="2627"/>
                    <a:pt x="16715" y="2661"/>
                    <a:pt x="16329" y="3037"/>
                  </a:cubicBezTo>
                  <a:cubicBezTo>
                    <a:pt x="16160" y="3201"/>
                    <a:pt x="16058" y="3426"/>
                    <a:pt x="16034" y="3648"/>
                  </a:cubicBezTo>
                  <a:cubicBezTo>
                    <a:pt x="15869" y="3671"/>
                    <a:pt x="15662" y="3714"/>
                    <a:pt x="15440" y="3777"/>
                  </a:cubicBezTo>
                  <a:cubicBezTo>
                    <a:pt x="15227" y="3838"/>
                    <a:pt x="15004" y="3868"/>
                    <a:pt x="14796" y="3868"/>
                  </a:cubicBezTo>
                  <a:cubicBezTo>
                    <a:pt x="14444" y="3868"/>
                    <a:pt x="14136" y="3781"/>
                    <a:pt x="13992" y="3612"/>
                  </a:cubicBezTo>
                  <a:cubicBezTo>
                    <a:pt x="13992" y="3612"/>
                    <a:pt x="15262" y="2385"/>
                    <a:pt x="15431" y="1376"/>
                  </a:cubicBezTo>
                  <a:cubicBezTo>
                    <a:pt x="15582" y="469"/>
                    <a:pt x="15168" y="82"/>
                    <a:pt x="14826" y="8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3" name="Google Shape;8903;p28"/>
            <p:cNvSpPr/>
            <p:nvPr/>
          </p:nvSpPr>
          <p:spPr>
            <a:xfrm rot="-1204289">
              <a:off x="1783481" y="9597047"/>
              <a:ext cx="1169565" cy="1317623"/>
            </a:xfrm>
            <a:custGeom>
              <a:avLst/>
              <a:gdLst/>
              <a:ahLst/>
              <a:cxnLst/>
              <a:rect l="l" t="t" r="r" b="b"/>
              <a:pathLst>
                <a:path w="19780" h="22284" extrusionOk="0">
                  <a:moveTo>
                    <a:pt x="264" y="0"/>
                  </a:moveTo>
                  <a:cubicBezTo>
                    <a:pt x="230" y="0"/>
                    <a:pt x="195" y="7"/>
                    <a:pt x="164" y="20"/>
                  </a:cubicBezTo>
                  <a:cubicBezTo>
                    <a:pt x="134" y="33"/>
                    <a:pt x="105" y="53"/>
                    <a:pt x="78" y="76"/>
                  </a:cubicBezTo>
                  <a:cubicBezTo>
                    <a:pt x="55" y="103"/>
                    <a:pt x="35" y="130"/>
                    <a:pt x="22" y="163"/>
                  </a:cubicBezTo>
                  <a:cubicBezTo>
                    <a:pt x="8" y="196"/>
                    <a:pt x="0" y="230"/>
                    <a:pt x="0" y="263"/>
                  </a:cubicBezTo>
                  <a:cubicBezTo>
                    <a:pt x="0" y="298"/>
                    <a:pt x="10" y="332"/>
                    <a:pt x="22" y="364"/>
                  </a:cubicBezTo>
                  <a:cubicBezTo>
                    <a:pt x="35" y="397"/>
                    <a:pt x="55" y="425"/>
                    <a:pt x="78" y="453"/>
                  </a:cubicBezTo>
                  <a:cubicBezTo>
                    <a:pt x="127" y="503"/>
                    <a:pt x="193" y="529"/>
                    <a:pt x="264" y="529"/>
                  </a:cubicBezTo>
                  <a:cubicBezTo>
                    <a:pt x="299" y="529"/>
                    <a:pt x="333" y="521"/>
                    <a:pt x="365" y="507"/>
                  </a:cubicBezTo>
                  <a:cubicBezTo>
                    <a:pt x="398" y="496"/>
                    <a:pt x="426" y="476"/>
                    <a:pt x="452" y="453"/>
                  </a:cubicBezTo>
                  <a:cubicBezTo>
                    <a:pt x="476" y="425"/>
                    <a:pt x="495" y="397"/>
                    <a:pt x="508" y="364"/>
                  </a:cubicBezTo>
                  <a:cubicBezTo>
                    <a:pt x="524" y="332"/>
                    <a:pt x="529" y="298"/>
                    <a:pt x="529" y="263"/>
                  </a:cubicBezTo>
                  <a:cubicBezTo>
                    <a:pt x="529" y="230"/>
                    <a:pt x="521" y="196"/>
                    <a:pt x="508" y="163"/>
                  </a:cubicBezTo>
                  <a:cubicBezTo>
                    <a:pt x="495" y="127"/>
                    <a:pt x="476" y="103"/>
                    <a:pt x="452" y="76"/>
                  </a:cubicBezTo>
                  <a:cubicBezTo>
                    <a:pt x="426" y="53"/>
                    <a:pt x="398" y="33"/>
                    <a:pt x="365" y="20"/>
                  </a:cubicBezTo>
                  <a:cubicBezTo>
                    <a:pt x="333" y="7"/>
                    <a:pt x="299" y="0"/>
                    <a:pt x="264" y="0"/>
                  </a:cubicBezTo>
                  <a:close/>
                  <a:moveTo>
                    <a:pt x="1549" y="3"/>
                  </a:moveTo>
                  <a:cubicBezTo>
                    <a:pt x="1402" y="3"/>
                    <a:pt x="1286" y="120"/>
                    <a:pt x="1286" y="266"/>
                  </a:cubicBezTo>
                  <a:cubicBezTo>
                    <a:pt x="1286" y="411"/>
                    <a:pt x="1401" y="529"/>
                    <a:pt x="1549" y="529"/>
                  </a:cubicBezTo>
                  <a:cubicBezTo>
                    <a:pt x="1695" y="529"/>
                    <a:pt x="1812" y="411"/>
                    <a:pt x="1812" y="266"/>
                  </a:cubicBezTo>
                  <a:cubicBezTo>
                    <a:pt x="1812" y="120"/>
                    <a:pt x="1695" y="3"/>
                    <a:pt x="1549" y="3"/>
                  </a:cubicBezTo>
                  <a:close/>
                  <a:moveTo>
                    <a:pt x="2830" y="3"/>
                  </a:moveTo>
                  <a:cubicBezTo>
                    <a:pt x="2686" y="3"/>
                    <a:pt x="2567" y="120"/>
                    <a:pt x="2567" y="266"/>
                  </a:cubicBezTo>
                  <a:cubicBezTo>
                    <a:pt x="2567" y="411"/>
                    <a:pt x="2686" y="529"/>
                    <a:pt x="2830" y="529"/>
                  </a:cubicBezTo>
                  <a:cubicBezTo>
                    <a:pt x="2978" y="529"/>
                    <a:pt x="3094" y="411"/>
                    <a:pt x="3094" y="266"/>
                  </a:cubicBezTo>
                  <a:cubicBezTo>
                    <a:pt x="3094" y="120"/>
                    <a:pt x="2978" y="3"/>
                    <a:pt x="2830" y="3"/>
                  </a:cubicBezTo>
                  <a:close/>
                  <a:moveTo>
                    <a:pt x="4113" y="3"/>
                  </a:moveTo>
                  <a:cubicBezTo>
                    <a:pt x="3969" y="3"/>
                    <a:pt x="3850" y="120"/>
                    <a:pt x="3850" y="266"/>
                  </a:cubicBezTo>
                  <a:cubicBezTo>
                    <a:pt x="3850" y="411"/>
                    <a:pt x="3970" y="529"/>
                    <a:pt x="4113" y="529"/>
                  </a:cubicBezTo>
                  <a:cubicBezTo>
                    <a:pt x="4258" y="529"/>
                    <a:pt x="4377" y="411"/>
                    <a:pt x="4377" y="266"/>
                  </a:cubicBezTo>
                  <a:cubicBezTo>
                    <a:pt x="4377" y="120"/>
                    <a:pt x="4258" y="3"/>
                    <a:pt x="4113" y="3"/>
                  </a:cubicBezTo>
                  <a:close/>
                  <a:moveTo>
                    <a:pt x="5398" y="3"/>
                  </a:moveTo>
                  <a:cubicBezTo>
                    <a:pt x="5252" y="3"/>
                    <a:pt x="5135" y="120"/>
                    <a:pt x="5135" y="266"/>
                  </a:cubicBezTo>
                  <a:cubicBezTo>
                    <a:pt x="5135" y="411"/>
                    <a:pt x="5252" y="529"/>
                    <a:pt x="5398" y="529"/>
                  </a:cubicBezTo>
                  <a:cubicBezTo>
                    <a:pt x="5544" y="529"/>
                    <a:pt x="5662" y="411"/>
                    <a:pt x="5662" y="266"/>
                  </a:cubicBezTo>
                  <a:cubicBezTo>
                    <a:pt x="5662" y="120"/>
                    <a:pt x="5543" y="3"/>
                    <a:pt x="5398" y="3"/>
                  </a:cubicBezTo>
                  <a:close/>
                  <a:moveTo>
                    <a:pt x="6679" y="3"/>
                  </a:moveTo>
                  <a:cubicBezTo>
                    <a:pt x="6535" y="3"/>
                    <a:pt x="6416" y="120"/>
                    <a:pt x="6416" y="266"/>
                  </a:cubicBezTo>
                  <a:cubicBezTo>
                    <a:pt x="6416" y="411"/>
                    <a:pt x="6535" y="529"/>
                    <a:pt x="6679" y="529"/>
                  </a:cubicBezTo>
                  <a:cubicBezTo>
                    <a:pt x="6824" y="529"/>
                    <a:pt x="6943" y="411"/>
                    <a:pt x="6943" y="266"/>
                  </a:cubicBezTo>
                  <a:cubicBezTo>
                    <a:pt x="6943" y="120"/>
                    <a:pt x="6824" y="3"/>
                    <a:pt x="6679" y="3"/>
                  </a:cubicBezTo>
                  <a:close/>
                  <a:moveTo>
                    <a:pt x="7964" y="3"/>
                  </a:moveTo>
                  <a:cubicBezTo>
                    <a:pt x="7819" y="3"/>
                    <a:pt x="7702" y="120"/>
                    <a:pt x="7702" y="266"/>
                  </a:cubicBezTo>
                  <a:cubicBezTo>
                    <a:pt x="7702" y="411"/>
                    <a:pt x="7819" y="529"/>
                    <a:pt x="7964" y="529"/>
                  </a:cubicBezTo>
                  <a:cubicBezTo>
                    <a:pt x="8110" y="529"/>
                    <a:pt x="8228" y="411"/>
                    <a:pt x="8228" y="266"/>
                  </a:cubicBezTo>
                  <a:cubicBezTo>
                    <a:pt x="8228" y="120"/>
                    <a:pt x="8109" y="3"/>
                    <a:pt x="7964" y="3"/>
                  </a:cubicBezTo>
                  <a:close/>
                  <a:moveTo>
                    <a:pt x="9247" y="3"/>
                  </a:moveTo>
                  <a:cubicBezTo>
                    <a:pt x="9101" y="3"/>
                    <a:pt x="8985" y="120"/>
                    <a:pt x="8985" y="266"/>
                  </a:cubicBezTo>
                  <a:cubicBezTo>
                    <a:pt x="8983" y="411"/>
                    <a:pt x="9101" y="529"/>
                    <a:pt x="9247" y="529"/>
                  </a:cubicBezTo>
                  <a:cubicBezTo>
                    <a:pt x="9393" y="529"/>
                    <a:pt x="9511" y="411"/>
                    <a:pt x="9511" y="266"/>
                  </a:cubicBezTo>
                  <a:cubicBezTo>
                    <a:pt x="9511" y="120"/>
                    <a:pt x="9393" y="3"/>
                    <a:pt x="9247" y="3"/>
                  </a:cubicBezTo>
                  <a:close/>
                  <a:moveTo>
                    <a:pt x="10530" y="3"/>
                  </a:moveTo>
                  <a:cubicBezTo>
                    <a:pt x="10385" y="3"/>
                    <a:pt x="10268" y="120"/>
                    <a:pt x="10268" y="266"/>
                  </a:cubicBezTo>
                  <a:cubicBezTo>
                    <a:pt x="10265" y="411"/>
                    <a:pt x="10385" y="529"/>
                    <a:pt x="10530" y="529"/>
                  </a:cubicBezTo>
                  <a:cubicBezTo>
                    <a:pt x="10676" y="529"/>
                    <a:pt x="10794" y="411"/>
                    <a:pt x="10794" y="266"/>
                  </a:cubicBezTo>
                  <a:cubicBezTo>
                    <a:pt x="10794" y="120"/>
                    <a:pt x="10675" y="3"/>
                    <a:pt x="10530" y="3"/>
                  </a:cubicBezTo>
                  <a:close/>
                  <a:moveTo>
                    <a:pt x="11813" y="3"/>
                  </a:moveTo>
                  <a:cubicBezTo>
                    <a:pt x="11668" y="3"/>
                    <a:pt x="11551" y="120"/>
                    <a:pt x="11551" y="266"/>
                  </a:cubicBezTo>
                  <a:cubicBezTo>
                    <a:pt x="11551" y="411"/>
                    <a:pt x="11668" y="529"/>
                    <a:pt x="11813" y="529"/>
                  </a:cubicBezTo>
                  <a:cubicBezTo>
                    <a:pt x="11959" y="529"/>
                    <a:pt x="12077" y="411"/>
                    <a:pt x="12077" y="266"/>
                  </a:cubicBezTo>
                  <a:cubicBezTo>
                    <a:pt x="12077" y="120"/>
                    <a:pt x="11958" y="3"/>
                    <a:pt x="11813" y="3"/>
                  </a:cubicBezTo>
                  <a:close/>
                  <a:moveTo>
                    <a:pt x="13099" y="3"/>
                  </a:moveTo>
                  <a:cubicBezTo>
                    <a:pt x="12951" y="3"/>
                    <a:pt x="12835" y="120"/>
                    <a:pt x="12835" y="266"/>
                  </a:cubicBezTo>
                  <a:cubicBezTo>
                    <a:pt x="12835" y="411"/>
                    <a:pt x="12950" y="529"/>
                    <a:pt x="13099" y="529"/>
                  </a:cubicBezTo>
                  <a:cubicBezTo>
                    <a:pt x="13244" y="529"/>
                    <a:pt x="13361" y="411"/>
                    <a:pt x="13361" y="266"/>
                  </a:cubicBezTo>
                  <a:cubicBezTo>
                    <a:pt x="13361" y="120"/>
                    <a:pt x="13244" y="3"/>
                    <a:pt x="13099" y="3"/>
                  </a:cubicBezTo>
                  <a:close/>
                  <a:moveTo>
                    <a:pt x="14379" y="3"/>
                  </a:moveTo>
                  <a:cubicBezTo>
                    <a:pt x="14234" y="3"/>
                    <a:pt x="14117" y="120"/>
                    <a:pt x="14117" y="266"/>
                  </a:cubicBezTo>
                  <a:cubicBezTo>
                    <a:pt x="14117" y="411"/>
                    <a:pt x="14234" y="529"/>
                    <a:pt x="14379" y="529"/>
                  </a:cubicBezTo>
                  <a:cubicBezTo>
                    <a:pt x="14525" y="529"/>
                    <a:pt x="14643" y="411"/>
                    <a:pt x="14643" y="266"/>
                  </a:cubicBezTo>
                  <a:cubicBezTo>
                    <a:pt x="14643" y="120"/>
                    <a:pt x="14524" y="3"/>
                    <a:pt x="14379" y="3"/>
                  </a:cubicBezTo>
                  <a:close/>
                  <a:moveTo>
                    <a:pt x="15665" y="3"/>
                  </a:moveTo>
                  <a:cubicBezTo>
                    <a:pt x="15519" y="3"/>
                    <a:pt x="15401" y="120"/>
                    <a:pt x="15401" y="266"/>
                  </a:cubicBezTo>
                  <a:cubicBezTo>
                    <a:pt x="15398" y="411"/>
                    <a:pt x="15519" y="529"/>
                    <a:pt x="15665" y="529"/>
                  </a:cubicBezTo>
                  <a:cubicBezTo>
                    <a:pt x="15810" y="529"/>
                    <a:pt x="15927" y="411"/>
                    <a:pt x="15927" y="266"/>
                  </a:cubicBezTo>
                  <a:cubicBezTo>
                    <a:pt x="15927" y="120"/>
                    <a:pt x="15810" y="3"/>
                    <a:pt x="15665" y="3"/>
                  </a:cubicBezTo>
                  <a:close/>
                  <a:moveTo>
                    <a:pt x="16948" y="3"/>
                  </a:moveTo>
                  <a:cubicBezTo>
                    <a:pt x="16800" y="3"/>
                    <a:pt x="16684" y="120"/>
                    <a:pt x="16684" y="266"/>
                  </a:cubicBezTo>
                  <a:cubicBezTo>
                    <a:pt x="16684" y="411"/>
                    <a:pt x="16800" y="529"/>
                    <a:pt x="16948" y="529"/>
                  </a:cubicBezTo>
                  <a:cubicBezTo>
                    <a:pt x="17093" y="529"/>
                    <a:pt x="17210" y="411"/>
                    <a:pt x="17210" y="266"/>
                  </a:cubicBezTo>
                  <a:cubicBezTo>
                    <a:pt x="17210" y="120"/>
                    <a:pt x="17093" y="3"/>
                    <a:pt x="16948" y="3"/>
                  </a:cubicBezTo>
                  <a:close/>
                  <a:moveTo>
                    <a:pt x="18228" y="3"/>
                  </a:moveTo>
                  <a:cubicBezTo>
                    <a:pt x="18084" y="3"/>
                    <a:pt x="17966" y="120"/>
                    <a:pt x="17966" y="266"/>
                  </a:cubicBezTo>
                  <a:cubicBezTo>
                    <a:pt x="17966" y="411"/>
                    <a:pt x="18084" y="529"/>
                    <a:pt x="18228" y="529"/>
                  </a:cubicBezTo>
                  <a:cubicBezTo>
                    <a:pt x="18376" y="529"/>
                    <a:pt x="18492" y="411"/>
                    <a:pt x="18492" y="266"/>
                  </a:cubicBezTo>
                  <a:cubicBezTo>
                    <a:pt x="18492" y="120"/>
                    <a:pt x="18376" y="3"/>
                    <a:pt x="18228" y="3"/>
                  </a:cubicBezTo>
                  <a:close/>
                  <a:moveTo>
                    <a:pt x="19516" y="1"/>
                  </a:moveTo>
                  <a:cubicBezTo>
                    <a:pt x="19481" y="1"/>
                    <a:pt x="19446" y="8"/>
                    <a:pt x="19414" y="21"/>
                  </a:cubicBezTo>
                  <a:cubicBezTo>
                    <a:pt x="19381" y="34"/>
                    <a:pt x="19352" y="54"/>
                    <a:pt x="19328" y="77"/>
                  </a:cubicBezTo>
                  <a:cubicBezTo>
                    <a:pt x="19304" y="104"/>
                    <a:pt x="19285" y="133"/>
                    <a:pt x="19272" y="165"/>
                  </a:cubicBezTo>
                  <a:cubicBezTo>
                    <a:pt x="19259" y="197"/>
                    <a:pt x="19250" y="232"/>
                    <a:pt x="19250" y="266"/>
                  </a:cubicBezTo>
                  <a:cubicBezTo>
                    <a:pt x="19250" y="299"/>
                    <a:pt x="19256" y="334"/>
                    <a:pt x="19272" y="367"/>
                  </a:cubicBezTo>
                  <a:cubicBezTo>
                    <a:pt x="19285" y="398"/>
                    <a:pt x="19304" y="427"/>
                    <a:pt x="19328" y="454"/>
                  </a:cubicBezTo>
                  <a:cubicBezTo>
                    <a:pt x="19354" y="477"/>
                    <a:pt x="19382" y="497"/>
                    <a:pt x="19414" y="510"/>
                  </a:cubicBezTo>
                  <a:cubicBezTo>
                    <a:pt x="19445" y="521"/>
                    <a:pt x="19480" y="532"/>
                    <a:pt x="19514" y="532"/>
                  </a:cubicBezTo>
                  <a:cubicBezTo>
                    <a:pt x="19547" y="529"/>
                    <a:pt x="19582" y="521"/>
                    <a:pt x="19615" y="510"/>
                  </a:cubicBezTo>
                  <a:cubicBezTo>
                    <a:pt x="19646" y="497"/>
                    <a:pt x="19675" y="477"/>
                    <a:pt x="19702" y="454"/>
                  </a:cubicBezTo>
                  <a:cubicBezTo>
                    <a:pt x="19725" y="427"/>
                    <a:pt x="19744" y="398"/>
                    <a:pt x="19758" y="367"/>
                  </a:cubicBezTo>
                  <a:cubicBezTo>
                    <a:pt x="19769" y="334"/>
                    <a:pt x="19779" y="299"/>
                    <a:pt x="19779" y="266"/>
                  </a:cubicBezTo>
                  <a:cubicBezTo>
                    <a:pt x="19779" y="232"/>
                    <a:pt x="19772" y="197"/>
                    <a:pt x="19758" y="165"/>
                  </a:cubicBezTo>
                  <a:cubicBezTo>
                    <a:pt x="19745" y="132"/>
                    <a:pt x="19725" y="104"/>
                    <a:pt x="19702" y="77"/>
                  </a:cubicBezTo>
                  <a:cubicBezTo>
                    <a:pt x="19675" y="54"/>
                    <a:pt x="19646" y="34"/>
                    <a:pt x="19615" y="21"/>
                  </a:cubicBezTo>
                  <a:cubicBezTo>
                    <a:pt x="19584" y="7"/>
                    <a:pt x="19550" y="1"/>
                    <a:pt x="19516" y="1"/>
                  </a:cubicBezTo>
                  <a:close/>
                  <a:moveTo>
                    <a:pt x="264" y="4358"/>
                  </a:moveTo>
                  <a:cubicBezTo>
                    <a:pt x="195" y="4358"/>
                    <a:pt x="127" y="4382"/>
                    <a:pt x="78" y="4431"/>
                  </a:cubicBezTo>
                  <a:cubicBezTo>
                    <a:pt x="29" y="4481"/>
                    <a:pt x="0" y="4548"/>
                    <a:pt x="0" y="4617"/>
                  </a:cubicBezTo>
                  <a:cubicBezTo>
                    <a:pt x="0" y="4689"/>
                    <a:pt x="28" y="4753"/>
                    <a:pt x="78" y="4802"/>
                  </a:cubicBezTo>
                  <a:cubicBezTo>
                    <a:pt x="105" y="4826"/>
                    <a:pt x="134" y="4845"/>
                    <a:pt x="164" y="4858"/>
                  </a:cubicBezTo>
                  <a:cubicBezTo>
                    <a:pt x="197" y="4871"/>
                    <a:pt x="230" y="4880"/>
                    <a:pt x="264" y="4880"/>
                  </a:cubicBezTo>
                  <a:cubicBezTo>
                    <a:pt x="299" y="4880"/>
                    <a:pt x="333" y="4872"/>
                    <a:pt x="365" y="4858"/>
                  </a:cubicBezTo>
                  <a:cubicBezTo>
                    <a:pt x="399" y="4847"/>
                    <a:pt x="426" y="4826"/>
                    <a:pt x="452" y="4802"/>
                  </a:cubicBezTo>
                  <a:cubicBezTo>
                    <a:pt x="502" y="4752"/>
                    <a:pt x="529" y="4686"/>
                    <a:pt x="529" y="4617"/>
                  </a:cubicBezTo>
                  <a:cubicBezTo>
                    <a:pt x="529" y="4548"/>
                    <a:pt x="501" y="4478"/>
                    <a:pt x="452" y="4431"/>
                  </a:cubicBezTo>
                  <a:cubicBezTo>
                    <a:pt x="402" y="4382"/>
                    <a:pt x="333" y="4358"/>
                    <a:pt x="264" y="4358"/>
                  </a:cubicBezTo>
                  <a:close/>
                  <a:moveTo>
                    <a:pt x="1549" y="4353"/>
                  </a:moveTo>
                  <a:cubicBezTo>
                    <a:pt x="1402" y="4353"/>
                    <a:pt x="1286" y="4471"/>
                    <a:pt x="1286" y="4617"/>
                  </a:cubicBezTo>
                  <a:cubicBezTo>
                    <a:pt x="1286" y="4762"/>
                    <a:pt x="1401" y="4880"/>
                    <a:pt x="1549" y="4880"/>
                  </a:cubicBezTo>
                  <a:cubicBezTo>
                    <a:pt x="1695" y="4880"/>
                    <a:pt x="1812" y="4762"/>
                    <a:pt x="1812" y="4617"/>
                  </a:cubicBezTo>
                  <a:cubicBezTo>
                    <a:pt x="1812" y="4471"/>
                    <a:pt x="1695" y="4353"/>
                    <a:pt x="1549" y="4353"/>
                  </a:cubicBezTo>
                  <a:close/>
                  <a:moveTo>
                    <a:pt x="2830" y="4353"/>
                  </a:moveTo>
                  <a:cubicBezTo>
                    <a:pt x="2686" y="4353"/>
                    <a:pt x="2567" y="4471"/>
                    <a:pt x="2567" y="4617"/>
                  </a:cubicBezTo>
                  <a:cubicBezTo>
                    <a:pt x="2567" y="4762"/>
                    <a:pt x="2686" y="4880"/>
                    <a:pt x="2830" y="4880"/>
                  </a:cubicBezTo>
                  <a:cubicBezTo>
                    <a:pt x="2975" y="4880"/>
                    <a:pt x="3094" y="4762"/>
                    <a:pt x="3094" y="4617"/>
                  </a:cubicBezTo>
                  <a:cubicBezTo>
                    <a:pt x="3094" y="4471"/>
                    <a:pt x="2975" y="4353"/>
                    <a:pt x="2830" y="4353"/>
                  </a:cubicBezTo>
                  <a:close/>
                  <a:moveTo>
                    <a:pt x="4113" y="4353"/>
                  </a:moveTo>
                  <a:cubicBezTo>
                    <a:pt x="3969" y="4353"/>
                    <a:pt x="3850" y="4471"/>
                    <a:pt x="3850" y="4617"/>
                  </a:cubicBezTo>
                  <a:cubicBezTo>
                    <a:pt x="3850" y="4762"/>
                    <a:pt x="3970" y="4880"/>
                    <a:pt x="4113" y="4880"/>
                  </a:cubicBezTo>
                  <a:cubicBezTo>
                    <a:pt x="4258" y="4880"/>
                    <a:pt x="4377" y="4762"/>
                    <a:pt x="4377" y="4617"/>
                  </a:cubicBezTo>
                  <a:cubicBezTo>
                    <a:pt x="4377" y="4471"/>
                    <a:pt x="4258" y="4353"/>
                    <a:pt x="4113" y="4353"/>
                  </a:cubicBezTo>
                  <a:close/>
                  <a:moveTo>
                    <a:pt x="5398" y="4353"/>
                  </a:moveTo>
                  <a:cubicBezTo>
                    <a:pt x="5252" y="4353"/>
                    <a:pt x="5135" y="4471"/>
                    <a:pt x="5135" y="4617"/>
                  </a:cubicBezTo>
                  <a:cubicBezTo>
                    <a:pt x="5135" y="4762"/>
                    <a:pt x="5252" y="4880"/>
                    <a:pt x="5398" y="4880"/>
                  </a:cubicBezTo>
                  <a:cubicBezTo>
                    <a:pt x="5544" y="4880"/>
                    <a:pt x="5662" y="4762"/>
                    <a:pt x="5662" y="4617"/>
                  </a:cubicBezTo>
                  <a:cubicBezTo>
                    <a:pt x="5662" y="4471"/>
                    <a:pt x="5543" y="4353"/>
                    <a:pt x="5398" y="4353"/>
                  </a:cubicBezTo>
                  <a:close/>
                  <a:moveTo>
                    <a:pt x="6679" y="4353"/>
                  </a:moveTo>
                  <a:cubicBezTo>
                    <a:pt x="6535" y="4353"/>
                    <a:pt x="6416" y="4471"/>
                    <a:pt x="6416" y="4617"/>
                  </a:cubicBezTo>
                  <a:cubicBezTo>
                    <a:pt x="6416" y="4762"/>
                    <a:pt x="6535" y="4880"/>
                    <a:pt x="6679" y="4880"/>
                  </a:cubicBezTo>
                  <a:cubicBezTo>
                    <a:pt x="6824" y="4880"/>
                    <a:pt x="6943" y="4762"/>
                    <a:pt x="6943" y="4617"/>
                  </a:cubicBezTo>
                  <a:cubicBezTo>
                    <a:pt x="6943" y="4471"/>
                    <a:pt x="6824" y="4353"/>
                    <a:pt x="6679" y="4353"/>
                  </a:cubicBezTo>
                  <a:close/>
                  <a:moveTo>
                    <a:pt x="7964" y="4353"/>
                  </a:moveTo>
                  <a:cubicBezTo>
                    <a:pt x="7819" y="4353"/>
                    <a:pt x="7702" y="4471"/>
                    <a:pt x="7702" y="4617"/>
                  </a:cubicBezTo>
                  <a:cubicBezTo>
                    <a:pt x="7702" y="4762"/>
                    <a:pt x="7819" y="4880"/>
                    <a:pt x="7964" y="4880"/>
                  </a:cubicBezTo>
                  <a:cubicBezTo>
                    <a:pt x="8110" y="4880"/>
                    <a:pt x="8228" y="4762"/>
                    <a:pt x="8228" y="4617"/>
                  </a:cubicBezTo>
                  <a:cubicBezTo>
                    <a:pt x="8228" y="4471"/>
                    <a:pt x="8109" y="4353"/>
                    <a:pt x="7964" y="4353"/>
                  </a:cubicBezTo>
                  <a:close/>
                  <a:moveTo>
                    <a:pt x="9247" y="4353"/>
                  </a:moveTo>
                  <a:cubicBezTo>
                    <a:pt x="9101" y="4353"/>
                    <a:pt x="8985" y="4471"/>
                    <a:pt x="8985" y="4617"/>
                  </a:cubicBezTo>
                  <a:cubicBezTo>
                    <a:pt x="8983" y="4762"/>
                    <a:pt x="9101" y="4880"/>
                    <a:pt x="9247" y="4880"/>
                  </a:cubicBezTo>
                  <a:cubicBezTo>
                    <a:pt x="9393" y="4880"/>
                    <a:pt x="9511" y="4762"/>
                    <a:pt x="9511" y="4617"/>
                  </a:cubicBezTo>
                  <a:cubicBezTo>
                    <a:pt x="9511" y="4471"/>
                    <a:pt x="9393" y="4353"/>
                    <a:pt x="9247" y="4353"/>
                  </a:cubicBezTo>
                  <a:close/>
                  <a:moveTo>
                    <a:pt x="10530" y="4353"/>
                  </a:moveTo>
                  <a:cubicBezTo>
                    <a:pt x="10385" y="4353"/>
                    <a:pt x="10268" y="4471"/>
                    <a:pt x="10268" y="4617"/>
                  </a:cubicBezTo>
                  <a:cubicBezTo>
                    <a:pt x="10265" y="4762"/>
                    <a:pt x="10385" y="4880"/>
                    <a:pt x="10530" y="4880"/>
                  </a:cubicBezTo>
                  <a:cubicBezTo>
                    <a:pt x="10676" y="4880"/>
                    <a:pt x="10794" y="4762"/>
                    <a:pt x="10794" y="4617"/>
                  </a:cubicBezTo>
                  <a:cubicBezTo>
                    <a:pt x="10794" y="4471"/>
                    <a:pt x="10675" y="4353"/>
                    <a:pt x="10530" y="4353"/>
                  </a:cubicBezTo>
                  <a:close/>
                  <a:moveTo>
                    <a:pt x="11813" y="4353"/>
                  </a:moveTo>
                  <a:cubicBezTo>
                    <a:pt x="11668" y="4353"/>
                    <a:pt x="11551" y="4471"/>
                    <a:pt x="11551" y="4617"/>
                  </a:cubicBezTo>
                  <a:cubicBezTo>
                    <a:pt x="11551" y="4762"/>
                    <a:pt x="11668" y="4880"/>
                    <a:pt x="11813" y="4880"/>
                  </a:cubicBezTo>
                  <a:cubicBezTo>
                    <a:pt x="11959" y="4880"/>
                    <a:pt x="12077" y="4762"/>
                    <a:pt x="12077" y="4617"/>
                  </a:cubicBezTo>
                  <a:cubicBezTo>
                    <a:pt x="12077" y="4471"/>
                    <a:pt x="11958" y="4353"/>
                    <a:pt x="11813" y="4353"/>
                  </a:cubicBezTo>
                  <a:close/>
                  <a:moveTo>
                    <a:pt x="13099" y="4353"/>
                  </a:moveTo>
                  <a:cubicBezTo>
                    <a:pt x="12951" y="4353"/>
                    <a:pt x="12835" y="4471"/>
                    <a:pt x="12835" y="4617"/>
                  </a:cubicBezTo>
                  <a:cubicBezTo>
                    <a:pt x="12835" y="4762"/>
                    <a:pt x="12950" y="4880"/>
                    <a:pt x="13099" y="4880"/>
                  </a:cubicBezTo>
                  <a:cubicBezTo>
                    <a:pt x="13244" y="4880"/>
                    <a:pt x="13361" y="4762"/>
                    <a:pt x="13361" y="4617"/>
                  </a:cubicBezTo>
                  <a:cubicBezTo>
                    <a:pt x="13361" y="4471"/>
                    <a:pt x="13244" y="4353"/>
                    <a:pt x="13099" y="4353"/>
                  </a:cubicBezTo>
                  <a:close/>
                  <a:moveTo>
                    <a:pt x="14379" y="4353"/>
                  </a:moveTo>
                  <a:cubicBezTo>
                    <a:pt x="14234" y="4353"/>
                    <a:pt x="14117" y="4471"/>
                    <a:pt x="14117" y="4617"/>
                  </a:cubicBezTo>
                  <a:cubicBezTo>
                    <a:pt x="14117" y="4762"/>
                    <a:pt x="14234" y="4880"/>
                    <a:pt x="14379" y="4880"/>
                  </a:cubicBezTo>
                  <a:cubicBezTo>
                    <a:pt x="14525" y="4880"/>
                    <a:pt x="14643" y="4762"/>
                    <a:pt x="14643" y="4617"/>
                  </a:cubicBezTo>
                  <a:cubicBezTo>
                    <a:pt x="14643" y="4471"/>
                    <a:pt x="14524" y="4353"/>
                    <a:pt x="14379" y="4353"/>
                  </a:cubicBezTo>
                  <a:close/>
                  <a:moveTo>
                    <a:pt x="15665" y="4353"/>
                  </a:moveTo>
                  <a:cubicBezTo>
                    <a:pt x="15519" y="4353"/>
                    <a:pt x="15401" y="4471"/>
                    <a:pt x="15401" y="4617"/>
                  </a:cubicBezTo>
                  <a:cubicBezTo>
                    <a:pt x="15398" y="4762"/>
                    <a:pt x="15519" y="4880"/>
                    <a:pt x="15665" y="4880"/>
                  </a:cubicBezTo>
                  <a:cubicBezTo>
                    <a:pt x="15810" y="4880"/>
                    <a:pt x="15927" y="4762"/>
                    <a:pt x="15927" y="4617"/>
                  </a:cubicBezTo>
                  <a:cubicBezTo>
                    <a:pt x="15927" y="4471"/>
                    <a:pt x="15810" y="4353"/>
                    <a:pt x="15665" y="4353"/>
                  </a:cubicBezTo>
                  <a:close/>
                  <a:moveTo>
                    <a:pt x="16948" y="4353"/>
                  </a:moveTo>
                  <a:cubicBezTo>
                    <a:pt x="16800" y="4353"/>
                    <a:pt x="16684" y="4471"/>
                    <a:pt x="16684" y="4617"/>
                  </a:cubicBezTo>
                  <a:cubicBezTo>
                    <a:pt x="16684" y="4762"/>
                    <a:pt x="16800" y="4880"/>
                    <a:pt x="16948" y="4880"/>
                  </a:cubicBezTo>
                  <a:cubicBezTo>
                    <a:pt x="17093" y="4880"/>
                    <a:pt x="17210" y="4762"/>
                    <a:pt x="17210" y="4617"/>
                  </a:cubicBezTo>
                  <a:cubicBezTo>
                    <a:pt x="17210" y="4471"/>
                    <a:pt x="17093" y="4353"/>
                    <a:pt x="16948" y="4353"/>
                  </a:cubicBezTo>
                  <a:close/>
                  <a:moveTo>
                    <a:pt x="18228" y="4353"/>
                  </a:moveTo>
                  <a:cubicBezTo>
                    <a:pt x="18084" y="4353"/>
                    <a:pt x="17966" y="4471"/>
                    <a:pt x="17966" y="4617"/>
                  </a:cubicBezTo>
                  <a:cubicBezTo>
                    <a:pt x="17966" y="4762"/>
                    <a:pt x="18084" y="4880"/>
                    <a:pt x="18228" y="4880"/>
                  </a:cubicBezTo>
                  <a:cubicBezTo>
                    <a:pt x="18376" y="4880"/>
                    <a:pt x="18492" y="4762"/>
                    <a:pt x="18492" y="4617"/>
                  </a:cubicBezTo>
                  <a:cubicBezTo>
                    <a:pt x="18492" y="4471"/>
                    <a:pt x="18376" y="4353"/>
                    <a:pt x="18228" y="4353"/>
                  </a:cubicBezTo>
                  <a:close/>
                  <a:moveTo>
                    <a:pt x="19515" y="4355"/>
                  </a:moveTo>
                  <a:cubicBezTo>
                    <a:pt x="19498" y="4355"/>
                    <a:pt x="19481" y="4357"/>
                    <a:pt x="19464" y="4361"/>
                  </a:cubicBezTo>
                  <a:cubicBezTo>
                    <a:pt x="19445" y="4363"/>
                    <a:pt x="19430" y="4368"/>
                    <a:pt x="19412" y="4376"/>
                  </a:cubicBezTo>
                  <a:cubicBezTo>
                    <a:pt x="19397" y="4382"/>
                    <a:pt x="19381" y="4389"/>
                    <a:pt x="19367" y="4399"/>
                  </a:cubicBezTo>
                  <a:cubicBezTo>
                    <a:pt x="19354" y="4411"/>
                    <a:pt x="19339" y="4421"/>
                    <a:pt x="19326" y="4432"/>
                  </a:cubicBezTo>
                  <a:cubicBezTo>
                    <a:pt x="19279" y="4482"/>
                    <a:pt x="19250" y="4550"/>
                    <a:pt x="19250" y="4619"/>
                  </a:cubicBezTo>
                  <a:cubicBezTo>
                    <a:pt x="19250" y="4690"/>
                    <a:pt x="19276" y="4755"/>
                    <a:pt x="19326" y="4805"/>
                  </a:cubicBezTo>
                  <a:cubicBezTo>
                    <a:pt x="19354" y="4828"/>
                    <a:pt x="19382" y="4848"/>
                    <a:pt x="19412" y="4861"/>
                  </a:cubicBezTo>
                  <a:cubicBezTo>
                    <a:pt x="19445" y="4872"/>
                    <a:pt x="19480" y="4882"/>
                    <a:pt x="19514" y="4882"/>
                  </a:cubicBezTo>
                  <a:cubicBezTo>
                    <a:pt x="19586" y="4880"/>
                    <a:pt x="19650" y="4854"/>
                    <a:pt x="19699" y="4805"/>
                  </a:cubicBezTo>
                  <a:cubicBezTo>
                    <a:pt x="19751" y="4755"/>
                    <a:pt x="19777" y="4689"/>
                    <a:pt x="19777" y="4619"/>
                  </a:cubicBezTo>
                  <a:cubicBezTo>
                    <a:pt x="19777" y="4550"/>
                    <a:pt x="19748" y="4481"/>
                    <a:pt x="19699" y="4432"/>
                  </a:cubicBezTo>
                  <a:cubicBezTo>
                    <a:pt x="19651" y="4383"/>
                    <a:pt x="19583" y="4355"/>
                    <a:pt x="19515" y="4355"/>
                  </a:cubicBezTo>
                  <a:close/>
                  <a:moveTo>
                    <a:pt x="264" y="8707"/>
                  </a:moveTo>
                  <a:cubicBezTo>
                    <a:pt x="195" y="8707"/>
                    <a:pt x="127" y="8731"/>
                    <a:pt x="78" y="8779"/>
                  </a:cubicBezTo>
                  <a:cubicBezTo>
                    <a:pt x="55" y="8806"/>
                    <a:pt x="35" y="8835"/>
                    <a:pt x="22" y="8868"/>
                  </a:cubicBezTo>
                  <a:cubicBezTo>
                    <a:pt x="10" y="8899"/>
                    <a:pt x="0" y="8934"/>
                    <a:pt x="0" y="8968"/>
                  </a:cubicBezTo>
                  <a:cubicBezTo>
                    <a:pt x="0" y="9040"/>
                    <a:pt x="28" y="9104"/>
                    <a:pt x="78" y="9154"/>
                  </a:cubicBezTo>
                  <a:cubicBezTo>
                    <a:pt x="105" y="9177"/>
                    <a:pt x="134" y="9197"/>
                    <a:pt x="164" y="9209"/>
                  </a:cubicBezTo>
                  <a:cubicBezTo>
                    <a:pt x="197" y="9222"/>
                    <a:pt x="230" y="9230"/>
                    <a:pt x="264" y="9230"/>
                  </a:cubicBezTo>
                  <a:cubicBezTo>
                    <a:pt x="336" y="9230"/>
                    <a:pt x="402" y="9205"/>
                    <a:pt x="452" y="9154"/>
                  </a:cubicBezTo>
                  <a:cubicBezTo>
                    <a:pt x="502" y="9104"/>
                    <a:pt x="529" y="9037"/>
                    <a:pt x="529" y="8968"/>
                  </a:cubicBezTo>
                  <a:cubicBezTo>
                    <a:pt x="529" y="8934"/>
                    <a:pt x="522" y="8899"/>
                    <a:pt x="508" y="8868"/>
                  </a:cubicBezTo>
                  <a:cubicBezTo>
                    <a:pt x="495" y="8835"/>
                    <a:pt x="476" y="8806"/>
                    <a:pt x="452" y="8779"/>
                  </a:cubicBezTo>
                  <a:cubicBezTo>
                    <a:pt x="402" y="8731"/>
                    <a:pt x="333" y="8707"/>
                    <a:pt x="264" y="8707"/>
                  </a:cubicBezTo>
                  <a:close/>
                  <a:moveTo>
                    <a:pt x="1549" y="8704"/>
                  </a:moveTo>
                  <a:cubicBezTo>
                    <a:pt x="1402" y="8704"/>
                    <a:pt x="1286" y="8822"/>
                    <a:pt x="1286" y="8968"/>
                  </a:cubicBezTo>
                  <a:cubicBezTo>
                    <a:pt x="1286" y="9113"/>
                    <a:pt x="1401" y="9230"/>
                    <a:pt x="1549" y="9230"/>
                  </a:cubicBezTo>
                  <a:cubicBezTo>
                    <a:pt x="1695" y="9230"/>
                    <a:pt x="1812" y="9113"/>
                    <a:pt x="1812" y="8968"/>
                  </a:cubicBezTo>
                  <a:cubicBezTo>
                    <a:pt x="1812" y="8822"/>
                    <a:pt x="1695" y="8704"/>
                    <a:pt x="1549" y="8704"/>
                  </a:cubicBezTo>
                  <a:close/>
                  <a:moveTo>
                    <a:pt x="2830" y="8704"/>
                  </a:moveTo>
                  <a:cubicBezTo>
                    <a:pt x="2686" y="8704"/>
                    <a:pt x="2567" y="8822"/>
                    <a:pt x="2567" y="8968"/>
                  </a:cubicBezTo>
                  <a:cubicBezTo>
                    <a:pt x="2567" y="9113"/>
                    <a:pt x="2686" y="9230"/>
                    <a:pt x="2830" y="9230"/>
                  </a:cubicBezTo>
                  <a:cubicBezTo>
                    <a:pt x="2978" y="9230"/>
                    <a:pt x="3094" y="9113"/>
                    <a:pt x="3094" y="8968"/>
                  </a:cubicBezTo>
                  <a:cubicBezTo>
                    <a:pt x="3094" y="8822"/>
                    <a:pt x="2978" y="8704"/>
                    <a:pt x="2830" y="8704"/>
                  </a:cubicBezTo>
                  <a:close/>
                  <a:moveTo>
                    <a:pt x="4113" y="8704"/>
                  </a:moveTo>
                  <a:cubicBezTo>
                    <a:pt x="3969" y="8704"/>
                    <a:pt x="3850" y="8822"/>
                    <a:pt x="3850" y="8968"/>
                  </a:cubicBezTo>
                  <a:cubicBezTo>
                    <a:pt x="3850" y="9113"/>
                    <a:pt x="3970" y="9230"/>
                    <a:pt x="4113" y="9230"/>
                  </a:cubicBezTo>
                  <a:cubicBezTo>
                    <a:pt x="4258" y="9230"/>
                    <a:pt x="4377" y="9113"/>
                    <a:pt x="4377" y="8968"/>
                  </a:cubicBezTo>
                  <a:cubicBezTo>
                    <a:pt x="4377" y="8822"/>
                    <a:pt x="4258" y="8704"/>
                    <a:pt x="4113" y="8704"/>
                  </a:cubicBezTo>
                  <a:close/>
                  <a:moveTo>
                    <a:pt x="5398" y="8704"/>
                  </a:moveTo>
                  <a:cubicBezTo>
                    <a:pt x="5253" y="8704"/>
                    <a:pt x="5135" y="8822"/>
                    <a:pt x="5135" y="8968"/>
                  </a:cubicBezTo>
                  <a:cubicBezTo>
                    <a:pt x="5135" y="9113"/>
                    <a:pt x="5253" y="9230"/>
                    <a:pt x="5398" y="9230"/>
                  </a:cubicBezTo>
                  <a:cubicBezTo>
                    <a:pt x="5544" y="9230"/>
                    <a:pt x="5662" y="9113"/>
                    <a:pt x="5662" y="8968"/>
                  </a:cubicBezTo>
                  <a:cubicBezTo>
                    <a:pt x="5662" y="8822"/>
                    <a:pt x="5543" y="8704"/>
                    <a:pt x="5398" y="8704"/>
                  </a:cubicBezTo>
                  <a:close/>
                  <a:moveTo>
                    <a:pt x="6679" y="8704"/>
                  </a:moveTo>
                  <a:cubicBezTo>
                    <a:pt x="6535" y="8704"/>
                    <a:pt x="6416" y="8822"/>
                    <a:pt x="6416" y="8968"/>
                  </a:cubicBezTo>
                  <a:cubicBezTo>
                    <a:pt x="6416" y="9113"/>
                    <a:pt x="6535" y="9230"/>
                    <a:pt x="6679" y="9230"/>
                  </a:cubicBezTo>
                  <a:cubicBezTo>
                    <a:pt x="6827" y="9230"/>
                    <a:pt x="6943" y="9113"/>
                    <a:pt x="6943" y="8968"/>
                  </a:cubicBezTo>
                  <a:cubicBezTo>
                    <a:pt x="6943" y="8822"/>
                    <a:pt x="6827" y="8704"/>
                    <a:pt x="6679" y="8704"/>
                  </a:cubicBezTo>
                  <a:close/>
                  <a:moveTo>
                    <a:pt x="7964" y="8704"/>
                  </a:moveTo>
                  <a:cubicBezTo>
                    <a:pt x="7819" y="8704"/>
                    <a:pt x="7702" y="8822"/>
                    <a:pt x="7702" y="8968"/>
                  </a:cubicBezTo>
                  <a:cubicBezTo>
                    <a:pt x="7702" y="9113"/>
                    <a:pt x="7819" y="9230"/>
                    <a:pt x="7964" y="9230"/>
                  </a:cubicBezTo>
                  <a:cubicBezTo>
                    <a:pt x="8110" y="9230"/>
                    <a:pt x="8228" y="9113"/>
                    <a:pt x="8228" y="8968"/>
                  </a:cubicBezTo>
                  <a:cubicBezTo>
                    <a:pt x="8228" y="8822"/>
                    <a:pt x="8109" y="8704"/>
                    <a:pt x="7964" y="8704"/>
                  </a:cubicBezTo>
                  <a:close/>
                  <a:moveTo>
                    <a:pt x="9247" y="8704"/>
                  </a:moveTo>
                  <a:cubicBezTo>
                    <a:pt x="9101" y="8704"/>
                    <a:pt x="8985" y="8822"/>
                    <a:pt x="8985" y="8968"/>
                  </a:cubicBezTo>
                  <a:cubicBezTo>
                    <a:pt x="8983" y="9113"/>
                    <a:pt x="9101" y="9230"/>
                    <a:pt x="9247" y="9230"/>
                  </a:cubicBezTo>
                  <a:cubicBezTo>
                    <a:pt x="9393" y="9230"/>
                    <a:pt x="9511" y="9113"/>
                    <a:pt x="9511" y="8968"/>
                  </a:cubicBezTo>
                  <a:cubicBezTo>
                    <a:pt x="9511" y="8822"/>
                    <a:pt x="9393" y="8704"/>
                    <a:pt x="9247" y="8704"/>
                  </a:cubicBezTo>
                  <a:close/>
                  <a:moveTo>
                    <a:pt x="10530" y="8704"/>
                  </a:moveTo>
                  <a:cubicBezTo>
                    <a:pt x="10385" y="8704"/>
                    <a:pt x="10268" y="8822"/>
                    <a:pt x="10268" y="8968"/>
                  </a:cubicBezTo>
                  <a:cubicBezTo>
                    <a:pt x="10265" y="9113"/>
                    <a:pt x="10385" y="9230"/>
                    <a:pt x="10530" y="9230"/>
                  </a:cubicBezTo>
                  <a:cubicBezTo>
                    <a:pt x="10676" y="9230"/>
                    <a:pt x="10794" y="9113"/>
                    <a:pt x="10794" y="8968"/>
                  </a:cubicBezTo>
                  <a:cubicBezTo>
                    <a:pt x="10794" y="8822"/>
                    <a:pt x="10675" y="8704"/>
                    <a:pt x="10530" y="8704"/>
                  </a:cubicBezTo>
                  <a:close/>
                  <a:moveTo>
                    <a:pt x="11813" y="8704"/>
                  </a:moveTo>
                  <a:cubicBezTo>
                    <a:pt x="11668" y="8704"/>
                    <a:pt x="11551" y="8822"/>
                    <a:pt x="11551" y="8968"/>
                  </a:cubicBezTo>
                  <a:cubicBezTo>
                    <a:pt x="11551" y="9113"/>
                    <a:pt x="11668" y="9230"/>
                    <a:pt x="11813" y="9230"/>
                  </a:cubicBezTo>
                  <a:cubicBezTo>
                    <a:pt x="11959" y="9230"/>
                    <a:pt x="12077" y="9113"/>
                    <a:pt x="12077" y="8968"/>
                  </a:cubicBezTo>
                  <a:cubicBezTo>
                    <a:pt x="12077" y="8822"/>
                    <a:pt x="11958" y="8704"/>
                    <a:pt x="11813" y="8704"/>
                  </a:cubicBezTo>
                  <a:close/>
                  <a:moveTo>
                    <a:pt x="13099" y="8704"/>
                  </a:moveTo>
                  <a:cubicBezTo>
                    <a:pt x="12951" y="8704"/>
                    <a:pt x="12835" y="8822"/>
                    <a:pt x="12835" y="8968"/>
                  </a:cubicBezTo>
                  <a:cubicBezTo>
                    <a:pt x="12835" y="9113"/>
                    <a:pt x="12950" y="9230"/>
                    <a:pt x="13099" y="9230"/>
                  </a:cubicBezTo>
                  <a:cubicBezTo>
                    <a:pt x="13244" y="9230"/>
                    <a:pt x="13361" y="9113"/>
                    <a:pt x="13361" y="8968"/>
                  </a:cubicBezTo>
                  <a:cubicBezTo>
                    <a:pt x="13361" y="8822"/>
                    <a:pt x="13244" y="8704"/>
                    <a:pt x="13099" y="8704"/>
                  </a:cubicBezTo>
                  <a:close/>
                  <a:moveTo>
                    <a:pt x="14379" y="8704"/>
                  </a:moveTo>
                  <a:cubicBezTo>
                    <a:pt x="14234" y="8704"/>
                    <a:pt x="14117" y="8822"/>
                    <a:pt x="14117" y="8968"/>
                  </a:cubicBezTo>
                  <a:cubicBezTo>
                    <a:pt x="14117" y="9113"/>
                    <a:pt x="14234" y="9230"/>
                    <a:pt x="14379" y="9230"/>
                  </a:cubicBezTo>
                  <a:cubicBezTo>
                    <a:pt x="14527" y="9230"/>
                    <a:pt x="14643" y="9113"/>
                    <a:pt x="14643" y="8968"/>
                  </a:cubicBezTo>
                  <a:cubicBezTo>
                    <a:pt x="14643" y="8822"/>
                    <a:pt x="14527" y="8704"/>
                    <a:pt x="14379" y="8704"/>
                  </a:cubicBezTo>
                  <a:close/>
                  <a:moveTo>
                    <a:pt x="15665" y="8704"/>
                  </a:moveTo>
                  <a:cubicBezTo>
                    <a:pt x="15519" y="8704"/>
                    <a:pt x="15401" y="8822"/>
                    <a:pt x="15401" y="8968"/>
                  </a:cubicBezTo>
                  <a:cubicBezTo>
                    <a:pt x="15398" y="9113"/>
                    <a:pt x="15519" y="9230"/>
                    <a:pt x="15665" y="9230"/>
                  </a:cubicBezTo>
                  <a:cubicBezTo>
                    <a:pt x="15810" y="9230"/>
                    <a:pt x="15927" y="9113"/>
                    <a:pt x="15927" y="8968"/>
                  </a:cubicBezTo>
                  <a:cubicBezTo>
                    <a:pt x="15927" y="8822"/>
                    <a:pt x="15810" y="8704"/>
                    <a:pt x="15665" y="8704"/>
                  </a:cubicBezTo>
                  <a:close/>
                  <a:moveTo>
                    <a:pt x="16948" y="8704"/>
                  </a:moveTo>
                  <a:cubicBezTo>
                    <a:pt x="16800" y="8704"/>
                    <a:pt x="16684" y="8822"/>
                    <a:pt x="16684" y="8968"/>
                  </a:cubicBezTo>
                  <a:cubicBezTo>
                    <a:pt x="16684" y="9113"/>
                    <a:pt x="16800" y="9230"/>
                    <a:pt x="16948" y="9230"/>
                  </a:cubicBezTo>
                  <a:cubicBezTo>
                    <a:pt x="17093" y="9230"/>
                    <a:pt x="17210" y="9113"/>
                    <a:pt x="17210" y="8968"/>
                  </a:cubicBezTo>
                  <a:cubicBezTo>
                    <a:pt x="17210" y="8822"/>
                    <a:pt x="17093" y="8704"/>
                    <a:pt x="16948" y="8704"/>
                  </a:cubicBezTo>
                  <a:close/>
                  <a:moveTo>
                    <a:pt x="18228" y="8704"/>
                  </a:moveTo>
                  <a:cubicBezTo>
                    <a:pt x="18084" y="8704"/>
                    <a:pt x="17966" y="8822"/>
                    <a:pt x="17966" y="8968"/>
                  </a:cubicBezTo>
                  <a:cubicBezTo>
                    <a:pt x="17966" y="9113"/>
                    <a:pt x="18084" y="9230"/>
                    <a:pt x="18228" y="9230"/>
                  </a:cubicBezTo>
                  <a:cubicBezTo>
                    <a:pt x="18376" y="9230"/>
                    <a:pt x="18492" y="9113"/>
                    <a:pt x="18492" y="8968"/>
                  </a:cubicBezTo>
                  <a:cubicBezTo>
                    <a:pt x="18492" y="8822"/>
                    <a:pt x="18376" y="8704"/>
                    <a:pt x="18228" y="8704"/>
                  </a:cubicBezTo>
                  <a:close/>
                  <a:moveTo>
                    <a:pt x="19512" y="8707"/>
                  </a:moveTo>
                  <a:cubicBezTo>
                    <a:pt x="19444" y="8707"/>
                    <a:pt x="19375" y="8731"/>
                    <a:pt x="19325" y="8779"/>
                  </a:cubicBezTo>
                  <a:cubicBezTo>
                    <a:pt x="19302" y="8806"/>
                    <a:pt x="19282" y="8835"/>
                    <a:pt x="19269" y="8868"/>
                  </a:cubicBezTo>
                  <a:cubicBezTo>
                    <a:pt x="19258" y="8899"/>
                    <a:pt x="19249" y="8934"/>
                    <a:pt x="19249" y="8968"/>
                  </a:cubicBezTo>
                  <a:cubicBezTo>
                    <a:pt x="19249" y="9040"/>
                    <a:pt x="19275" y="9104"/>
                    <a:pt x="19325" y="9154"/>
                  </a:cubicBezTo>
                  <a:cubicBezTo>
                    <a:pt x="19375" y="9205"/>
                    <a:pt x="19443" y="9230"/>
                    <a:pt x="19511" y="9230"/>
                  </a:cubicBezTo>
                  <a:cubicBezTo>
                    <a:pt x="19586" y="9230"/>
                    <a:pt x="19650" y="9205"/>
                    <a:pt x="19699" y="9154"/>
                  </a:cubicBezTo>
                  <a:cubicBezTo>
                    <a:pt x="19751" y="9104"/>
                    <a:pt x="19777" y="9037"/>
                    <a:pt x="19777" y="8968"/>
                  </a:cubicBezTo>
                  <a:cubicBezTo>
                    <a:pt x="19777" y="8934"/>
                    <a:pt x="19771" y="8899"/>
                    <a:pt x="19755" y="8868"/>
                  </a:cubicBezTo>
                  <a:cubicBezTo>
                    <a:pt x="19744" y="8835"/>
                    <a:pt x="19724" y="8806"/>
                    <a:pt x="19699" y="8779"/>
                  </a:cubicBezTo>
                  <a:cubicBezTo>
                    <a:pt x="19649" y="8731"/>
                    <a:pt x="19581" y="8707"/>
                    <a:pt x="19512" y="8707"/>
                  </a:cubicBezTo>
                  <a:close/>
                  <a:moveTo>
                    <a:pt x="266" y="13055"/>
                  </a:moveTo>
                  <a:cubicBezTo>
                    <a:pt x="248" y="13055"/>
                    <a:pt x="230" y="13057"/>
                    <a:pt x="213" y="13061"/>
                  </a:cubicBezTo>
                  <a:cubicBezTo>
                    <a:pt x="197" y="13064"/>
                    <a:pt x="180" y="13068"/>
                    <a:pt x="164" y="13077"/>
                  </a:cubicBezTo>
                  <a:cubicBezTo>
                    <a:pt x="148" y="13082"/>
                    <a:pt x="132" y="13090"/>
                    <a:pt x="118" y="13100"/>
                  </a:cubicBezTo>
                  <a:cubicBezTo>
                    <a:pt x="105" y="13107"/>
                    <a:pt x="91" y="13121"/>
                    <a:pt x="78" y="13133"/>
                  </a:cubicBezTo>
                  <a:cubicBezTo>
                    <a:pt x="29" y="13183"/>
                    <a:pt x="0" y="13250"/>
                    <a:pt x="0" y="13319"/>
                  </a:cubicBezTo>
                  <a:cubicBezTo>
                    <a:pt x="0" y="13391"/>
                    <a:pt x="28" y="13455"/>
                    <a:pt x="78" y="13505"/>
                  </a:cubicBezTo>
                  <a:cubicBezTo>
                    <a:pt x="128" y="13555"/>
                    <a:pt x="194" y="13581"/>
                    <a:pt x="264" y="13581"/>
                  </a:cubicBezTo>
                  <a:cubicBezTo>
                    <a:pt x="336" y="13581"/>
                    <a:pt x="402" y="13555"/>
                    <a:pt x="452" y="13505"/>
                  </a:cubicBezTo>
                  <a:cubicBezTo>
                    <a:pt x="502" y="13455"/>
                    <a:pt x="529" y="13388"/>
                    <a:pt x="529" y="13319"/>
                  </a:cubicBezTo>
                  <a:cubicBezTo>
                    <a:pt x="529" y="13250"/>
                    <a:pt x="501" y="13180"/>
                    <a:pt x="452" y="13133"/>
                  </a:cubicBezTo>
                  <a:cubicBezTo>
                    <a:pt x="403" y="13083"/>
                    <a:pt x="336" y="13055"/>
                    <a:pt x="266" y="13055"/>
                  </a:cubicBezTo>
                  <a:close/>
                  <a:moveTo>
                    <a:pt x="1549" y="13055"/>
                  </a:moveTo>
                  <a:cubicBezTo>
                    <a:pt x="1402" y="13055"/>
                    <a:pt x="1286" y="13173"/>
                    <a:pt x="1286" y="13319"/>
                  </a:cubicBezTo>
                  <a:cubicBezTo>
                    <a:pt x="1286" y="13464"/>
                    <a:pt x="1401" y="13581"/>
                    <a:pt x="1549" y="13581"/>
                  </a:cubicBezTo>
                  <a:cubicBezTo>
                    <a:pt x="1695" y="13581"/>
                    <a:pt x="1812" y="13464"/>
                    <a:pt x="1812" y="13319"/>
                  </a:cubicBezTo>
                  <a:cubicBezTo>
                    <a:pt x="1812" y="13173"/>
                    <a:pt x="1695" y="13055"/>
                    <a:pt x="1549" y="13055"/>
                  </a:cubicBezTo>
                  <a:close/>
                  <a:moveTo>
                    <a:pt x="2830" y="13055"/>
                  </a:moveTo>
                  <a:cubicBezTo>
                    <a:pt x="2686" y="13055"/>
                    <a:pt x="2567" y="13173"/>
                    <a:pt x="2567" y="13319"/>
                  </a:cubicBezTo>
                  <a:cubicBezTo>
                    <a:pt x="2567" y="13464"/>
                    <a:pt x="2686" y="13581"/>
                    <a:pt x="2830" y="13581"/>
                  </a:cubicBezTo>
                  <a:cubicBezTo>
                    <a:pt x="2978" y="13581"/>
                    <a:pt x="3094" y="13464"/>
                    <a:pt x="3094" y="13319"/>
                  </a:cubicBezTo>
                  <a:cubicBezTo>
                    <a:pt x="3094" y="13173"/>
                    <a:pt x="2978" y="13055"/>
                    <a:pt x="2830" y="13055"/>
                  </a:cubicBezTo>
                  <a:close/>
                  <a:moveTo>
                    <a:pt x="4113" y="13055"/>
                  </a:moveTo>
                  <a:cubicBezTo>
                    <a:pt x="3969" y="13055"/>
                    <a:pt x="3850" y="13173"/>
                    <a:pt x="3850" y="13319"/>
                  </a:cubicBezTo>
                  <a:cubicBezTo>
                    <a:pt x="3850" y="13464"/>
                    <a:pt x="3970" y="13581"/>
                    <a:pt x="4113" y="13581"/>
                  </a:cubicBezTo>
                  <a:cubicBezTo>
                    <a:pt x="4258" y="13581"/>
                    <a:pt x="4377" y="13464"/>
                    <a:pt x="4377" y="13319"/>
                  </a:cubicBezTo>
                  <a:cubicBezTo>
                    <a:pt x="4377" y="13173"/>
                    <a:pt x="4258" y="13055"/>
                    <a:pt x="4113" y="13055"/>
                  </a:cubicBezTo>
                  <a:close/>
                  <a:moveTo>
                    <a:pt x="5398" y="13055"/>
                  </a:moveTo>
                  <a:cubicBezTo>
                    <a:pt x="5252" y="13055"/>
                    <a:pt x="5135" y="13173"/>
                    <a:pt x="5135" y="13319"/>
                  </a:cubicBezTo>
                  <a:cubicBezTo>
                    <a:pt x="5135" y="13464"/>
                    <a:pt x="5252" y="13581"/>
                    <a:pt x="5398" y="13581"/>
                  </a:cubicBezTo>
                  <a:cubicBezTo>
                    <a:pt x="5544" y="13581"/>
                    <a:pt x="5662" y="13464"/>
                    <a:pt x="5662" y="13319"/>
                  </a:cubicBezTo>
                  <a:cubicBezTo>
                    <a:pt x="5662" y="13173"/>
                    <a:pt x="5543" y="13055"/>
                    <a:pt x="5398" y="13055"/>
                  </a:cubicBezTo>
                  <a:close/>
                  <a:moveTo>
                    <a:pt x="6679" y="13055"/>
                  </a:moveTo>
                  <a:cubicBezTo>
                    <a:pt x="6535" y="13055"/>
                    <a:pt x="6416" y="13173"/>
                    <a:pt x="6416" y="13319"/>
                  </a:cubicBezTo>
                  <a:cubicBezTo>
                    <a:pt x="6416" y="13464"/>
                    <a:pt x="6535" y="13581"/>
                    <a:pt x="6679" y="13581"/>
                  </a:cubicBezTo>
                  <a:cubicBezTo>
                    <a:pt x="6827" y="13581"/>
                    <a:pt x="6943" y="13464"/>
                    <a:pt x="6943" y="13319"/>
                  </a:cubicBezTo>
                  <a:cubicBezTo>
                    <a:pt x="6943" y="13173"/>
                    <a:pt x="6827" y="13055"/>
                    <a:pt x="6679" y="13055"/>
                  </a:cubicBezTo>
                  <a:close/>
                  <a:moveTo>
                    <a:pt x="7964" y="13055"/>
                  </a:moveTo>
                  <a:cubicBezTo>
                    <a:pt x="7819" y="13055"/>
                    <a:pt x="7702" y="13173"/>
                    <a:pt x="7702" y="13319"/>
                  </a:cubicBezTo>
                  <a:cubicBezTo>
                    <a:pt x="7702" y="13464"/>
                    <a:pt x="7819" y="13581"/>
                    <a:pt x="7964" y="13581"/>
                  </a:cubicBezTo>
                  <a:cubicBezTo>
                    <a:pt x="8110" y="13581"/>
                    <a:pt x="8228" y="13464"/>
                    <a:pt x="8228" y="13319"/>
                  </a:cubicBezTo>
                  <a:cubicBezTo>
                    <a:pt x="8228" y="13173"/>
                    <a:pt x="8109" y="13055"/>
                    <a:pt x="7964" y="13055"/>
                  </a:cubicBezTo>
                  <a:close/>
                  <a:moveTo>
                    <a:pt x="9247" y="13055"/>
                  </a:moveTo>
                  <a:cubicBezTo>
                    <a:pt x="9101" y="13055"/>
                    <a:pt x="8985" y="13173"/>
                    <a:pt x="8985" y="13319"/>
                  </a:cubicBezTo>
                  <a:cubicBezTo>
                    <a:pt x="8983" y="13464"/>
                    <a:pt x="9101" y="13581"/>
                    <a:pt x="9247" y="13581"/>
                  </a:cubicBezTo>
                  <a:cubicBezTo>
                    <a:pt x="9393" y="13581"/>
                    <a:pt x="9511" y="13464"/>
                    <a:pt x="9511" y="13319"/>
                  </a:cubicBezTo>
                  <a:cubicBezTo>
                    <a:pt x="9511" y="13173"/>
                    <a:pt x="9393" y="13055"/>
                    <a:pt x="9247" y="13055"/>
                  </a:cubicBezTo>
                  <a:close/>
                  <a:moveTo>
                    <a:pt x="10530" y="13055"/>
                  </a:moveTo>
                  <a:cubicBezTo>
                    <a:pt x="10385" y="13055"/>
                    <a:pt x="10268" y="13173"/>
                    <a:pt x="10268" y="13319"/>
                  </a:cubicBezTo>
                  <a:cubicBezTo>
                    <a:pt x="10265" y="13464"/>
                    <a:pt x="10385" y="13581"/>
                    <a:pt x="10530" y="13581"/>
                  </a:cubicBezTo>
                  <a:cubicBezTo>
                    <a:pt x="10678" y="13581"/>
                    <a:pt x="10794" y="13464"/>
                    <a:pt x="10794" y="13319"/>
                  </a:cubicBezTo>
                  <a:cubicBezTo>
                    <a:pt x="10794" y="13173"/>
                    <a:pt x="10678" y="13055"/>
                    <a:pt x="10530" y="13055"/>
                  </a:cubicBezTo>
                  <a:close/>
                  <a:moveTo>
                    <a:pt x="11813" y="13055"/>
                  </a:moveTo>
                  <a:cubicBezTo>
                    <a:pt x="11668" y="13055"/>
                    <a:pt x="11551" y="13173"/>
                    <a:pt x="11551" y="13319"/>
                  </a:cubicBezTo>
                  <a:cubicBezTo>
                    <a:pt x="11551" y="13464"/>
                    <a:pt x="11668" y="13581"/>
                    <a:pt x="11813" y="13581"/>
                  </a:cubicBezTo>
                  <a:cubicBezTo>
                    <a:pt x="11959" y="13581"/>
                    <a:pt x="12077" y="13464"/>
                    <a:pt x="12077" y="13319"/>
                  </a:cubicBezTo>
                  <a:cubicBezTo>
                    <a:pt x="12077" y="13173"/>
                    <a:pt x="11958" y="13055"/>
                    <a:pt x="11813" y="13055"/>
                  </a:cubicBezTo>
                  <a:close/>
                  <a:moveTo>
                    <a:pt x="13099" y="13055"/>
                  </a:moveTo>
                  <a:cubicBezTo>
                    <a:pt x="12951" y="13055"/>
                    <a:pt x="12835" y="13173"/>
                    <a:pt x="12835" y="13319"/>
                  </a:cubicBezTo>
                  <a:cubicBezTo>
                    <a:pt x="12835" y="13464"/>
                    <a:pt x="12950" y="13581"/>
                    <a:pt x="13099" y="13581"/>
                  </a:cubicBezTo>
                  <a:cubicBezTo>
                    <a:pt x="13244" y="13581"/>
                    <a:pt x="13361" y="13464"/>
                    <a:pt x="13361" y="13319"/>
                  </a:cubicBezTo>
                  <a:cubicBezTo>
                    <a:pt x="13361" y="13173"/>
                    <a:pt x="13244" y="13055"/>
                    <a:pt x="13099" y="13055"/>
                  </a:cubicBezTo>
                  <a:close/>
                  <a:moveTo>
                    <a:pt x="14379" y="13055"/>
                  </a:moveTo>
                  <a:cubicBezTo>
                    <a:pt x="14234" y="13055"/>
                    <a:pt x="14117" y="13173"/>
                    <a:pt x="14117" y="13319"/>
                  </a:cubicBezTo>
                  <a:cubicBezTo>
                    <a:pt x="14117" y="13464"/>
                    <a:pt x="14234" y="13581"/>
                    <a:pt x="14379" y="13581"/>
                  </a:cubicBezTo>
                  <a:cubicBezTo>
                    <a:pt x="14527" y="13581"/>
                    <a:pt x="14643" y="13464"/>
                    <a:pt x="14643" y="13319"/>
                  </a:cubicBezTo>
                  <a:cubicBezTo>
                    <a:pt x="14643" y="13173"/>
                    <a:pt x="14527" y="13055"/>
                    <a:pt x="14379" y="13055"/>
                  </a:cubicBezTo>
                  <a:close/>
                  <a:moveTo>
                    <a:pt x="15665" y="13055"/>
                  </a:moveTo>
                  <a:cubicBezTo>
                    <a:pt x="15519" y="13055"/>
                    <a:pt x="15401" y="13173"/>
                    <a:pt x="15401" y="13319"/>
                  </a:cubicBezTo>
                  <a:cubicBezTo>
                    <a:pt x="15398" y="13464"/>
                    <a:pt x="15519" y="13581"/>
                    <a:pt x="15665" y="13581"/>
                  </a:cubicBezTo>
                  <a:cubicBezTo>
                    <a:pt x="15810" y="13581"/>
                    <a:pt x="15927" y="13464"/>
                    <a:pt x="15927" y="13319"/>
                  </a:cubicBezTo>
                  <a:cubicBezTo>
                    <a:pt x="15927" y="13173"/>
                    <a:pt x="15810" y="13055"/>
                    <a:pt x="15665" y="13055"/>
                  </a:cubicBezTo>
                  <a:close/>
                  <a:moveTo>
                    <a:pt x="16948" y="13055"/>
                  </a:moveTo>
                  <a:cubicBezTo>
                    <a:pt x="16800" y="13055"/>
                    <a:pt x="16684" y="13173"/>
                    <a:pt x="16684" y="13319"/>
                  </a:cubicBezTo>
                  <a:cubicBezTo>
                    <a:pt x="16684" y="13464"/>
                    <a:pt x="16800" y="13581"/>
                    <a:pt x="16948" y="13581"/>
                  </a:cubicBezTo>
                  <a:cubicBezTo>
                    <a:pt x="17093" y="13581"/>
                    <a:pt x="17210" y="13464"/>
                    <a:pt x="17210" y="13319"/>
                  </a:cubicBezTo>
                  <a:cubicBezTo>
                    <a:pt x="17210" y="13173"/>
                    <a:pt x="17093" y="13055"/>
                    <a:pt x="16948" y="13055"/>
                  </a:cubicBezTo>
                  <a:close/>
                  <a:moveTo>
                    <a:pt x="18228" y="13055"/>
                  </a:moveTo>
                  <a:cubicBezTo>
                    <a:pt x="18084" y="13055"/>
                    <a:pt x="17966" y="13173"/>
                    <a:pt x="17966" y="13319"/>
                  </a:cubicBezTo>
                  <a:cubicBezTo>
                    <a:pt x="17966" y="13464"/>
                    <a:pt x="18084" y="13581"/>
                    <a:pt x="18228" y="13581"/>
                  </a:cubicBezTo>
                  <a:cubicBezTo>
                    <a:pt x="18375" y="13581"/>
                    <a:pt x="18492" y="13464"/>
                    <a:pt x="18492" y="13319"/>
                  </a:cubicBezTo>
                  <a:cubicBezTo>
                    <a:pt x="18492" y="13173"/>
                    <a:pt x="18373" y="13055"/>
                    <a:pt x="18228" y="13055"/>
                  </a:cubicBezTo>
                  <a:close/>
                  <a:moveTo>
                    <a:pt x="19511" y="13056"/>
                  </a:moveTo>
                  <a:cubicBezTo>
                    <a:pt x="19493" y="13056"/>
                    <a:pt x="19476" y="13057"/>
                    <a:pt x="19458" y="13061"/>
                  </a:cubicBezTo>
                  <a:cubicBezTo>
                    <a:pt x="19443" y="13064"/>
                    <a:pt x="19425" y="13068"/>
                    <a:pt x="19410" y="13077"/>
                  </a:cubicBezTo>
                  <a:cubicBezTo>
                    <a:pt x="19394" y="13082"/>
                    <a:pt x="19378" y="13090"/>
                    <a:pt x="19364" y="13100"/>
                  </a:cubicBezTo>
                  <a:cubicBezTo>
                    <a:pt x="19351" y="13107"/>
                    <a:pt x="19336" y="13121"/>
                    <a:pt x="19324" y="13133"/>
                  </a:cubicBezTo>
                  <a:cubicBezTo>
                    <a:pt x="19275" y="13183"/>
                    <a:pt x="19246" y="13250"/>
                    <a:pt x="19246" y="13319"/>
                  </a:cubicBezTo>
                  <a:cubicBezTo>
                    <a:pt x="19246" y="13391"/>
                    <a:pt x="19273" y="13455"/>
                    <a:pt x="19324" y="13505"/>
                  </a:cubicBezTo>
                  <a:cubicBezTo>
                    <a:pt x="19351" y="13528"/>
                    <a:pt x="19379" y="13547"/>
                    <a:pt x="19410" y="13560"/>
                  </a:cubicBezTo>
                  <a:cubicBezTo>
                    <a:pt x="19443" y="13573"/>
                    <a:pt x="19476" y="13581"/>
                    <a:pt x="19510" y="13581"/>
                  </a:cubicBezTo>
                  <a:cubicBezTo>
                    <a:pt x="19586" y="13581"/>
                    <a:pt x="19650" y="13555"/>
                    <a:pt x="19699" y="13505"/>
                  </a:cubicBezTo>
                  <a:cubicBezTo>
                    <a:pt x="19751" y="13455"/>
                    <a:pt x="19777" y="13388"/>
                    <a:pt x="19777" y="13319"/>
                  </a:cubicBezTo>
                  <a:cubicBezTo>
                    <a:pt x="19777" y="13250"/>
                    <a:pt x="19748" y="13180"/>
                    <a:pt x="19699" y="13133"/>
                  </a:cubicBezTo>
                  <a:cubicBezTo>
                    <a:pt x="19688" y="13121"/>
                    <a:pt x="19673" y="13108"/>
                    <a:pt x="19660" y="13100"/>
                  </a:cubicBezTo>
                  <a:cubicBezTo>
                    <a:pt x="19645" y="13090"/>
                    <a:pt x="19627" y="13082"/>
                    <a:pt x="19612" y="13077"/>
                  </a:cubicBezTo>
                  <a:cubicBezTo>
                    <a:pt x="19596" y="13070"/>
                    <a:pt x="19580" y="13064"/>
                    <a:pt x="19564" y="13061"/>
                  </a:cubicBezTo>
                  <a:cubicBezTo>
                    <a:pt x="19547" y="13057"/>
                    <a:pt x="19529" y="13056"/>
                    <a:pt x="19511" y="13056"/>
                  </a:cubicBezTo>
                  <a:close/>
                  <a:moveTo>
                    <a:pt x="19513" y="17404"/>
                  </a:moveTo>
                  <a:cubicBezTo>
                    <a:pt x="19444" y="17404"/>
                    <a:pt x="19375" y="17430"/>
                    <a:pt x="19325" y="17479"/>
                  </a:cubicBezTo>
                  <a:cubicBezTo>
                    <a:pt x="19302" y="17506"/>
                    <a:pt x="19282" y="17531"/>
                    <a:pt x="19269" y="17567"/>
                  </a:cubicBezTo>
                  <a:cubicBezTo>
                    <a:pt x="19258" y="17600"/>
                    <a:pt x="19249" y="17633"/>
                    <a:pt x="19249" y="17667"/>
                  </a:cubicBezTo>
                  <a:cubicBezTo>
                    <a:pt x="19249" y="17739"/>
                    <a:pt x="19275" y="17803"/>
                    <a:pt x="19325" y="17853"/>
                  </a:cubicBezTo>
                  <a:cubicBezTo>
                    <a:pt x="19352" y="17878"/>
                    <a:pt x="19381" y="17896"/>
                    <a:pt x="19411" y="17909"/>
                  </a:cubicBezTo>
                  <a:cubicBezTo>
                    <a:pt x="19444" y="17922"/>
                    <a:pt x="19478" y="17931"/>
                    <a:pt x="19511" y="17931"/>
                  </a:cubicBezTo>
                  <a:cubicBezTo>
                    <a:pt x="19513" y="17931"/>
                    <a:pt x="19515" y="17931"/>
                    <a:pt x="19517" y="17931"/>
                  </a:cubicBezTo>
                  <a:cubicBezTo>
                    <a:pt x="19589" y="17931"/>
                    <a:pt x="19652" y="17905"/>
                    <a:pt x="19699" y="17856"/>
                  </a:cubicBezTo>
                  <a:cubicBezTo>
                    <a:pt x="19724" y="17829"/>
                    <a:pt x="19741" y="17800"/>
                    <a:pt x="19755" y="17767"/>
                  </a:cubicBezTo>
                  <a:cubicBezTo>
                    <a:pt x="19771" y="17736"/>
                    <a:pt x="19777" y="17701"/>
                    <a:pt x="19777" y="17667"/>
                  </a:cubicBezTo>
                  <a:cubicBezTo>
                    <a:pt x="19777" y="17634"/>
                    <a:pt x="19769" y="17600"/>
                    <a:pt x="19755" y="17567"/>
                  </a:cubicBezTo>
                  <a:cubicBezTo>
                    <a:pt x="19744" y="17535"/>
                    <a:pt x="19724" y="17506"/>
                    <a:pt x="19699" y="17479"/>
                  </a:cubicBezTo>
                  <a:cubicBezTo>
                    <a:pt x="19676" y="17456"/>
                    <a:pt x="19648" y="17436"/>
                    <a:pt x="19612" y="17423"/>
                  </a:cubicBezTo>
                  <a:cubicBezTo>
                    <a:pt x="19580" y="17411"/>
                    <a:pt x="19546" y="17404"/>
                    <a:pt x="19513" y="17404"/>
                  </a:cubicBezTo>
                  <a:close/>
                  <a:moveTo>
                    <a:pt x="1549" y="17406"/>
                  </a:moveTo>
                  <a:cubicBezTo>
                    <a:pt x="1402" y="17406"/>
                    <a:pt x="1286" y="17524"/>
                    <a:pt x="1286" y="17670"/>
                  </a:cubicBezTo>
                  <a:cubicBezTo>
                    <a:pt x="1286" y="17815"/>
                    <a:pt x="1401" y="17932"/>
                    <a:pt x="1549" y="17932"/>
                  </a:cubicBezTo>
                  <a:cubicBezTo>
                    <a:pt x="1695" y="17932"/>
                    <a:pt x="1812" y="17815"/>
                    <a:pt x="1812" y="17670"/>
                  </a:cubicBezTo>
                  <a:cubicBezTo>
                    <a:pt x="1812" y="17524"/>
                    <a:pt x="1695" y="17406"/>
                    <a:pt x="1549" y="17406"/>
                  </a:cubicBezTo>
                  <a:close/>
                  <a:moveTo>
                    <a:pt x="2830" y="17406"/>
                  </a:moveTo>
                  <a:cubicBezTo>
                    <a:pt x="2686" y="17406"/>
                    <a:pt x="2567" y="17524"/>
                    <a:pt x="2567" y="17670"/>
                  </a:cubicBezTo>
                  <a:cubicBezTo>
                    <a:pt x="2567" y="17815"/>
                    <a:pt x="2686" y="17932"/>
                    <a:pt x="2830" y="17932"/>
                  </a:cubicBezTo>
                  <a:cubicBezTo>
                    <a:pt x="2978" y="17932"/>
                    <a:pt x="3094" y="17815"/>
                    <a:pt x="3094" y="17670"/>
                  </a:cubicBezTo>
                  <a:cubicBezTo>
                    <a:pt x="3094" y="17524"/>
                    <a:pt x="2978" y="17406"/>
                    <a:pt x="2830" y="17406"/>
                  </a:cubicBezTo>
                  <a:close/>
                  <a:moveTo>
                    <a:pt x="4113" y="17406"/>
                  </a:moveTo>
                  <a:cubicBezTo>
                    <a:pt x="3969" y="17406"/>
                    <a:pt x="3850" y="17524"/>
                    <a:pt x="3850" y="17670"/>
                  </a:cubicBezTo>
                  <a:cubicBezTo>
                    <a:pt x="3850" y="17815"/>
                    <a:pt x="3970" y="17932"/>
                    <a:pt x="4113" y="17932"/>
                  </a:cubicBezTo>
                  <a:cubicBezTo>
                    <a:pt x="4258" y="17932"/>
                    <a:pt x="4377" y="17815"/>
                    <a:pt x="4377" y="17670"/>
                  </a:cubicBezTo>
                  <a:cubicBezTo>
                    <a:pt x="4377" y="17524"/>
                    <a:pt x="4258" y="17406"/>
                    <a:pt x="4113" y="17406"/>
                  </a:cubicBezTo>
                  <a:close/>
                  <a:moveTo>
                    <a:pt x="5398" y="17406"/>
                  </a:moveTo>
                  <a:cubicBezTo>
                    <a:pt x="5253" y="17406"/>
                    <a:pt x="5135" y="17524"/>
                    <a:pt x="5135" y="17670"/>
                  </a:cubicBezTo>
                  <a:cubicBezTo>
                    <a:pt x="5135" y="17815"/>
                    <a:pt x="5253" y="17932"/>
                    <a:pt x="5398" y="17932"/>
                  </a:cubicBezTo>
                  <a:cubicBezTo>
                    <a:pt x="5544" y="17932"/>
                    <a:pt x="5662" y="17815"/>
                    <a:pt x="5662" y="17670"/>
                  </a:cubicBezTo>
                  <a:cubicBezTo>
                    <a:pt x="5662" y="17524"/>
                    <a:pt x="5543" y="17406"/>
                    <a:pt x="5398" y="17406"/>
                  </a:cubicBezTo>
                  <a:close/>
                  <a:moveTo>
                    <a:pt x="6679" y="17406"/>
                  </a:moveTo>
                  <a:cubicBezTo>
                    <a:pt x="6535" y="17406"/>
                    <a:pt x="6416" y="17524"/>
                    <a:pt x="6416" y="17670"/>
                  </a:cubicBezTo>
                  <a:cubicBezTo>
                    <a:pt x="6416" y="17815"/>
                    <a:pt x="6535" y="17932"/>
                    <a:pt x="6679" y="17932"/>
                  </a:cubicBezTo>
                  <a:cubicBezTo>
                    <a:pt x="6827" y="17932"/>
                    <a:pt x="6943" y="17815"/>
                    <a:pt x="6943" y="17670"/>
                  </a:cubicBezTo>
                  <a:cubicBezTo>
                    <a:pt x="6943" y="17524"/>
                    <a:pt x="6827" y="17406"/>
                    <a:pt x="6679" y="17406"/>
                  </a:cubicBezTo>
                  <a:close/>
                  <a:moveTo>
                    <a:pt x="7964" y="17406"/>
                  </a:moveTo>
                  <a:cubicBezTo>
                    <a:pt x="7819" y="17406"/>
                    <a:pt x="7702" y="17524"/>
                    <a:pt x="7702" y="17670"/>
                  </a:cubicBezTo>
                  <a:cubicBezTo>
                    <a:pt x="7702" y="17815"/>
                    <a:pt x="7819" y="17932"/>
                    <a:pt x="7964" y="17932"/>
                  </a:cubicBezTo>
                  <a:cubicBezTo>
                    <a:pt x="8110" y="17932"/>
                    <a:pt x="8228" y="17815"/>
                    <a:pt x="8228" y="17670"/>
                  </a:cubicBezTo>
                  <a:cubicBezTo>
                    <a:pt x="8228" y="17524"/>
                    <a:pt x="8109" y="17406"/>
                    <a:pt x="7964" y="17406"/>
                  </a:cubicBezTo>
                  <a:close/>
                  <a:moveTo>
                    <a:pt x="9247" y="17406"/>
                  </a:moveTo>
                  <a:cubicBezTo>
                    <a:pt x="9101" y="17406"/>
                    <a:pt x="8985" y="17524"/>
                    <a:pt x="8985" y="17670"/>
                  </a:cubicBezTo>
                  <a:cubicBezTo>
                    <a:pt x="8983" y="17815"/>
                    <a:pt x="9101" y="17932"/>
                    <a:pt x="9247" y="17932"/>
                  </a:cubicBezTo>
                  <a:cubicBezTo>
                    <a:pt x="9393" y="17932"/>
                    <a:pt x="9511" y="17815"/>
                    <a:pt x="9511" y="17670"/>
                  </a:cubicBezTo>
                  <a:cubicBezTo>
                    <a:pt x="9511" y="17524"/>
                    <a:pt x="9393" y="17406"/>
                    <a:pt x="9247" y="17406"/>
                  </a:cubicBezTo>
                  <a:close/>
                  <a:moveTo>
                    <a:pt x="10530" y="17406"/>
                  </a:moveTo>
                  <a:cubicBezTo>
                    <a:pt x="10385" y="17406"/>
                    <a:pt x="10268" y="17524"/>
                    <a:pt x="10268" y="17670"/>
                  </a:cubicBezTo>
                  <a:cubicBezTo>
                    <a:pt x="10265" y="17815"/>
                    <a:pt x="10385" y="17932"/>
                    <a:pt x="10530" y="17932"/>
                  </a:cubicBezTo>
                  <a:cubicBezTo>
                    <a:pt x="10678" y="17932"/>
                    <a:pt x="10794" y="17815"/>
                    <a:pt x="10794" y="17670"/>
                  </a:cubicBezTo>
                  <a:cubicBezTo>
                    <a:pt x="10794" y="17524"/>
                    <a:pt x="10678" y="17406"/>
                    <a:pt x="10530" y="17406"/>
                  </a:cubicBezTo>
                  <a:close/>
                  <a:moveTo>
                    <a:pt x="11813" y="17406"/>
                  </a:moveTo>
                  <a:cubicBezTo>
                    <a:pt x="11668" y="17406"/>
                    <a:pt x="11551" y="17524"/>
                    <a:pt x="11551" y="17670"/>
                  </a:cubicBezTo>
                  <a:cubicBezTo>
                    <a:pt x="11551" y="17815"/>
                    <a:pt x="11668" y="17932"/>
                    <a:pt x="11813" y="17932"/>
                  </a:cubicBezTo>
                  <a:cubicBezTo>
                    <a:pt x="11959" y="17932"/>
                    <a:pt x="12077" y="17815"/>
                    <a:pt x="12077" y="17670"/>
                  </a:cubicBezTo>
                  <a:cubicBezTo>
                    <a:pt x="12077" y="17524"/>
                    <a:pt x="11958" y="17406"/>
                    <a:pt x="11813" y="17406"/>
                  </a:cubicBezTo>
                  <a:close/>
                  <a:moveTo>
                    <a:pt x="13099" y="17406"/>
                  </a:moveTo>
                  <a:cubicBezTo>
                    <a:pt x="12951" y="17406"/>
                    <a:pt x="12835" y="17524"/>
                    <a:pt x="12835" y="17670"/>
                  </a:cubicBezTo>
                  <a:cubicBezTo>
                    <a:pt x="12835" y="17815"/>
                    <a:pt x="12950" y="17932"/>
                    <a:pt x="13099" y="17932"/>
                  </a:cubicBezTo>
                  <a:cubicBezTo>
                    <a:pt x="13244" y="17932"/>
                    <a:pt x="13361" y="17815"/>
                    <a:pt x="13361" y="17670"/>
                  </a:cubicBezTo>
                  <a:cubicBezTo>
                    <a:pt x="13361" y="17524"/>
                    <a:pt x="13244" y="17406"/>
                    <a:pt x="13099" y="17406"/>
                  </a:cubicBezTo>
                  <a:close/>
                  <a:moveTo>
                    <a:pt x="14379" y="17406"/>
                  </a:moveTo>
                  <a:cubicBezTo>
                    <a:pt x="14234" y="17406"/>
                    <a:pt x="14117" y="17524"/>
                    <a:pt x="14117" y="17670"/>
                  </a:cubicBezTo>
                  <a:cubicBezTo>
                    <a:pt x="14117" y="17815"/>
                    <a:pt x="14234" y="17932"/>
                    <a:pt x="14379" y="17932"/>
                  </a:cubicBezTo>
                  <a:cubicBezTo>
                    <a:pt x="14525" y="17932"/>
                    <a:pt x="14643" y="17815"/>
                    <a:pt x="14643" y="17670"/>
                  </a:cubicBezTo>
                  <a:cubicBezTo>
                    <a:pt x="14643" y="17524"/>
                    <a:pt x="14524" y="17406"/>
                    <a:pt x="14379" y="17406"/>
                  </a:cubicBezTo>
                  <a:close/>
                  <a:moveTo>
                    <a:pt x="15665" y="17406"/>
                  </a:moveTo>
                  <a:cubicBezTo>
                    <a:pt x="15519" y="17406"/>
                    <a:pt x="15401" y="17524"/>
                    <a:pt x="15401" y="17670"/>
                  </a:cubicBezTo>
                  <a:cubicBezTo>
                    <a:pt x="15398" y="17815"/>
                    <a:pt x="15519" y="17932"/>
                    <a:pt x="15665" y="17932"/>
                  </a:cubicBezTo>
                  <a:cubicBezTo>
                    <a:pt x="15810" y="17932"/>
                    <a:pt x="15927" y="17815"/>
                    <a:pt x="15927" y="17670"/>
                  </a:cubicBezTo>
                  <a:cubicBezTo>
                    <a:pt x="15927" y="17524"/>
                    <a:pt x="15810" y="17406"/>
                    <a:pt x="15665" y="17406"/>
                  </a:cubicBezTo>
                  <a:close/>
                  <a:moveTo>
                    <a:pt x="16948" y="17406"/>
                  </a:moveTo>
                  <a:cubicBezTo>
                    <a:pt x="16800" y="17406"/>
                    <a:pt x="16684" y="17524"/>
                    <a:pt x="16684" y="17670"/>
                  </a:cubicBezTo>
                  <a:cubicBezTo>
                    <a:pt x="16684" y="17815"/>
                    <a:pt x="16800" y="17932"/>
                    <a:pt x="16948" y="17932"/>
                  </a:cubicBezTo>
                  <a:cubicBezTo>
                    <a:pt x="17093" y="17932"/>
                    <a:pt x="17210" y="17815"/>
                    <a:pt x="17210" y="17670"/>
                  </a:cubicBezTo>
                  <a:cubicBezTo>
                    <a:pt x="17210" y="17524"/>
                    <a:pt x="17093" y="17406"/>
                    <a:pt x="16948" y="17406"/>
                  </a:cubicBezTo>
                  <a:close/>
                  <a:moveTo>
                    <a:pt x="18228" y="17406"/>
                  </a:moveTo>
                  <a:cubicBezTo>
                    <a:pt x="18084" y="17406"/>
                    <a:pt x="17966" y="17524"/>
                    <a:pt x="17966" y="17670"/>
                  </a:cubicBezTo>
                  <a:cubicBezTo>
                    <a:pt x="17966" y="17815"/>
                    <a:pt x="18084" y="17932"/>
                    <a:pt x="18228" y="17932"/>
                  </a:cubicBezTo>
                  <a:cubicBezTo>
                    <a:pt x="18376" y="17932"/>
                    <a:pt x="18492" y="17815"/>
                    <a:pt x="18492" y="17670"/>
                  </a:cubicBezTo>
                  <a:cubicBezTo>
                    <a:pt x="18492" y="17524"/>
                    <a:pt x="18376" y="17406"/>
                    <a:pt x="18228" y="17406"/>
                  </a:cubicBezTo>
                  <a:close/>
                  <a:moveTo>
                    <a:pt x="266" y="17406"/>
                  </a:moveTo>
                  <a:cubicBezTo>
                    <a:pt x="232" y="17406"/>
                    <a:pt x="197" y="17413"/>
                    <a:pt x="165" y="17426"/>
                  </a:cubicBezTo>
                  <a:cubicBezTo>
                    <a:pt x="132" y="17438"/>
                    <a:pt x="105" y="17458"/>
                    <a:pt x="79" y="17481"/>
                  </a:cubicBezTo>
                  <a:cubicBezTo>
                    <a:pt x="56" y="17508"/>
                    <a:pt x="36" y="17534"/>
                    <a:pt x="25" y="17569"/>
                  </a:cubicBezTo>
                  <a:cubicBezTo>
                    <a:pt x="12" y="17601"/>
                    <a:pt x="3" y="17635"/>
                    <a:pt x="3" y="17670"/>
                  </a:cubicBezTo>
                  <a:cubicBezTo>
                    <a:pt x="3" y="17703"/>
                    <a:pt x="10" y="17737"/>
                    <a:pt x="25" y="17770"/>
                  </a:cubicBezTo>
                  <a:cubicBezTo>
                    <a:pt x="36" y="17802"/>
                    <a:pt x="56" y="17830"/>
                    <a:pt x="79" y="17858"/>
                  </a:cubicBezTo>
                  <a:cubicBezTo>
                    <a:pt x="129" y="17908"/>
                    <a:pt x="197" y="17935"/>
                    <a:pt x="266" y="17935"/>
                  </a:cubicBezTo>
                  <a:cubicBezTo>
                    <a:pt x="336" y="17932"/>
                    <a:pt x="402" y="17906"/>
                    <a:pt x="452" y="17856"/>
                  </a:cubicBezTo>
                  <a:cubicBezTo>
                    <a:pt x="502" y="17806"/>
                    <a:pt x="529" y="17739"/>
                    <a:pt x="529" y="17670"/>
                  </a:cubicBezTo>
                  <a:cubicBezTo>
                    <a:pt x="529" y="17635"/>
                    <a:pt x="522" y="17601"/>
                    <a:pt x="508" y="17569"/>
                  </a:cubicBezTo>
                  <a:cubicBezTo>
                    <a:pt x="495" y="17535"/>
                    <a:pt x="476" y="17508"/>
                    <a:pt x="452" y="17481"/>
                  </a:cubicBezTo>
                  <a:cubicBezTo>
                    <a:pt x="403" y="17432"/>
                    <a:pt x="335" y="17406"/>
                    <a:pt x="266" y="17406"/>
                  </a:cubicBezTo>
                  <a:close/>
                  <a:moveTo>
                    <a:pt x="263" y="21756"/>
                  </a:moveTo>
                  <a:cubicBezTo>
                    <a:pt x="194" y="21756"/>
                    <a:pt x="126" y="21783"/>
                    <a:pt x="78" y="21832"/>
                  </a:cubicBezTo>
                  <a:cubicBezTo>
                    <a:pt x="29" y="21882"/>
                    <a:pt x="0" y="21950"/>
                    <a:pt x="0" y="22018"/>
                  </a:cubicBezTo>
                  <a:cubicBezTo>
                    <a:pt x="0" y="22090"/>
                    <a:pt x="28" y="22154"/>
                    <a:pt x="78" y="22204"/>
                  </a:cubicBezTo>
                  <a:cubicBezTo>
                    <a:pt x="128" y="22254"/>
                    <a:pt x="194" y="22282"/>
                    <a:pt x="264" y="22282"/>
                  </a:cubicBezTo>
                  <a:cubicBezTo>
                    <a:pt x="267" y="22282"/>
                    <a:pt x="269" y="22282"/>
                    <a:pt x="272" y="22282"/>
                  </a:cubicBezTo>
                  <a:cubicBezTo>
                    <a:pt x="304" y="22282"/>
                    <a:pt x="335" y="22274"/>
                    <a:pt x="365" y="22262"/>
                  </a:cubicBezTo>
                  <a:cubicBezTo>
                    <a:pt x="398" y="22250"/>
                    <a:pt x="426" y="22230"/>
                    <a:pt x="452" y="22207"/>
                  </a:cubicBezTo>
                  <a:cubicBezTo>
                    <a:pt x="476" y="22180"/>
                    <a:pt x="495" y="22151"/>
                    <a:pt x="508" y="22118"/>
                  </a:cubicBezTo>
                  <a:cubicBezTo>
                    <a:pt x="524" y="22087"/>
                    <a:pt x="529" y="22052"/>
                    <a:pt x="529" y="22018"/>
                  </a:cubicBezTo>
                  <a:cubicBezTo>
                    <a:pt x="529" y="21950"/>
                    <a:pt x="501" y="21880"/>
                    <a:pt x="452" y="21832"/>
                  </a:cubicBezTo>
                  <a:cubicBezTo>
                    <a:pt x="426" y="21809"/>
                    <a:pt x="398" y="21788"/>
                    <a:pt x="365" y="21777"/>
                  </a:cubicBezTo>
                  <a:cubicBezTo>
                    <a:pt x="332" y="21763"/>
                    <a:pt x="297" y="21756"/>
                    <a:pt x="263" y="21756"/>
                  </a:cubicBezTo>
                  <a:close/>
                  <a:moveTo>
                    <a:pt x="1549" y="21757"/>
                  </a:moveTo>
                  <a:cubicBezTo>
                    <a:pt x="1402" y="21757"/>
                    <a:pt x="1286" y="21875"/>
                    <a:pt x="1286" y="22021"/>
                  </a:cubicBezTo>
                  <a:cubicBezTo>
                    <a:pt x="1286" y="22166"/>
                    <a:pt x="1401" y="22283"/>
                    <a:pt x="1549" y="22283"/>
                  </a:cubicBezTo>
                  <a:cubicBezTo>
                    <a:pt x="1695" y="22283"/>
                    <a:pt x="1812" y="22166"/>
                    <a:pt x="1812" y="22021"/>
                  </a:cubicBezTo>
                  <a:cubicBezTo>
                    <a:pt x="1812" y="21875"/>
                    <a:pt x="1695" y="21757"/>
                    <a:pt x="1549" y="21757"/>
                  </a:cubicBezTo>
                  <a:close/>
                  <a:moveTo>
                    <a:pt x="2830" y="21757"/>
                  </a:moveTo>
                  <a:cubicBezTo>
                    <a:pt x="2686" y="21757"/>
                    <a:pt x="2567" y="21875"/>
                    <a:pt x="2567" y="22021"/>
                  </a:cubicBezTo>
                  <a:cubicBezTo>
                    <a:pt x="2567" y="22166"/>
                    <a:pt x="2686" y="22283"/>
                    <a:pt x="2830" y="22283"/>
                  </a:cubicBezTo>
                  <a:cubicBezTo>
                    <a:pt x="2978" y="22283"/>
                    <a:pt x="3094" y="22166"/>
                    <a:pt x="3094" y="22021"/>
                  </a:cubicBezTo>
                  <a:cubicBezTo>
                    <a:pt x="3094" y="21875"/>
                    <a:pt x="2978" y="21757"/>
                    <a:pt x="2830" y="21757"/>
                  </a:cubicBezTo>
                  <a:close/>
                  <a:moveTo>
                    <a:pt x="4113" y="21757"/>
                  </a:moveTo>
                  <a:cubicBezTo>
                    <a:pt x="3969" y="21757"/>
                    <a:pt x="3850" y="21875"/>
                    <a:pt x="3850" y="22021"/>
                  </a:cubicBezTo>
                  <a:cubicBezTo>
                    <a:pt x="3850" y="22166"/>
                    <a:pt x="3970" y="22283"/>
                    <a:pt x="4113" y="22283"/>
                  </a:cubicBezTo>
                  <a:cubicBezTo>
                    <a:pt x="4258" y="22283"/>
                    <a:pt x="4377" y="22166"/>
                    <a:pt x="4377" y="22021"/>
                  </a:cubicBezTo>
                  <a:cubicBezTo>
                    <a:pt x="4377" y="21875"/>
                    <a:pt x="4258" y="21757"/>
                    <a:pt x="4113" y="21757"/>
                  </a:cubicBezTo>
                  <a:close/>
                  <a:moveTo>
                    <a:pt x="5398" y="21757"/>
                  </a:moveTo>
                  <a:cubicBezTo>
                    <a:pt x="5252" y="21757"/>
                    <a:pt x="5135" y="21875"/>
                    <a:pt x="5135" y="22021"/>
                  </a:cubicBezTo>
                  <a:cubicBezTo>
                    <a:pt x="5135" y="22166"/>
                    <a:pt x="5252" y="22283"/>
                    <a:pt x="5398" y="22283"/>
                  </a:cubicBezTo>
                  <a:cubicBezTo>
                    <a:pt x="5544" y="22283"/>
                    <a:pt x="5662" y="22166"/>
                    <a:pt x="5662" y="22021"/>
                  </a:cubicBezTo>
                  <a:cubicBezTo>
                    <a:pt x="5662" y="21875"/>
                    <a:pt x="5543" y="21757"/>
                    <a:pt x="5398" y="21757"/>
                  </a:cubicBezTo>
                  <a:close/>
                  <a:moveTo>
                    <a:pt x="6679" y="21757"/>
                  </a:moveTo>
                  <a:cubicBezTo>
                    <a:pt x="6535" y="21757"/>
                    <a:pt x="6416" y="21875"/>
                    <a:pt x="6416" y="22021"/>
                  </a:cubicBezTo>
                  <a:cubicBezTo>
                    <a:pt x="6416" y="22166"/>
                    <a:pt x="6535" y="22283"/>
                    <a:pt x="6679" y="22283"/>
                  </a:cubicBezTo>
                  <a:cubicBezTo>
                    <a:pt x="6827" y="22283"/>
                    <a:pt x="6943" y="22166"/>
                    <a:pt x="6943" y="22021"/>
                  </a:cubicBezTo>
                  <a:cubicBezTo>
                    <a:pt x="6943" y="21875"/>
                    <a:pt x="6827" y="21757"/>
                    <a:pt x="6679" y="21757"/>
                  </a:cubicBezTo>
                  <a:close/>
                  <a:moveTo>
                    <a:pt x="7964" y="21757"/>
                  </a:moveTo>
                  <a:cubicBezTo>
                    <a:pt x="7819" y="21757"/>
                    <a:pt x="7702" y="21875"/>
                    <a:pt x="7702" y="22021"/>
                  </a:cubicBezTo>
                  <a:cubicBezTo>
                    <a:pt x="7702" y="22166"/>
                    <a:pt x="7819" y="22283"/>
                    <a:pt x="7964" y="22283"/>
                  </a:cubicBezTo>
                  <a:cubicBezTo>
                    <a:pt x="8110" y="22283"/>
                    <a:pt x="8228" y="22166"/>
                    <a:pt x="8228" y="22021"/>
                  </a:cubicBezTo>
                  <a:cubicBezTo>
                    <a:pt x="8228" y="21875"/>
                    <a:pt x="8109" y="21757"/>
                    <a:pt x="7964" y="21757"/>
                  </a:cubicBezTo>
                  <a:close/>
                  <a:moveTo>
                    <a:pt x="9247" y="21757"/>
                  </a:moveTo>
                  <a:cubicBezTo>
                    <a:pt x="9101" y="21757"/>
                    <a:pt x="8985" y="21875"/>
                    <a:pt x="8985" y="22021"/>
                  </a:cubicBezTo>
                  <a:cubicBezTo>
                    <a:pt x="8983" y="22166"/>
                    <a:pt x="9101" y="22283"/>
                    <a:pt x="9247" y="22283"/>
                  </a:cubicBezTo>
                  <a:cubicBezTo>
                    <a:pt x="9393" y="22283"/>
                    <a:pt x="9511" y="22166"/>
                    <a:pt x="9511" y="22021"/>
                  </a:cubicBezTo>
                  <a:cubicBezTo>
                    <a:pt x="9511" y="21875"/>
                    <a:pt x="9393" y="21757"/>
                    <a:pt x="9247" y="21757"/>
                  </a:cubicBezTo>
                  <a:close/>
                  <a:moveTo>
                    <a:pt x="10530" y="21757"/>
                  </a:moveTo>
                  <a:cubicBezTo>
                    <a:pt x="10385" y="21757"/>
                    <a:pt x="10268" y="21875"/>
                    <a:pt x="10268" y="22021"/>
                  </a:cubicBezTo>
                  <a:cubicBezTo>
                    <a:pt x="10265" y="22166"/>
                    <a:pt x="10385" y="22283"/>
                    <a:pt x="10530" y="22283"/>
                  </a:cubicBezTo>
                  <a:cubicBezTo>
                    <a:pt x="10678" y="22283"/>
                    <a:pt x="10794" y="22166"/>
                    <a:pt x="10794" y="22021"/>
                  </a:cubicBezTo>
                  <a:cubicBezTo>
                    <a:pt x="10794" y="21875"/>
                    <a:pt x="10678" y="21757"/>
                    <a:pt x="10530" y="21757"/>
                  </a:cubicBezTo>
                  <a:close/>
                  <a:moveTo>
                    <a:pt x="11813" y="21757"/>
                  </a:moveTo>
                  <a:cubicBezTo>
                    <a:pt x="11668" y="21757"/>
                    <a:pt x="11551" y="21875"/>
                    <a:pt x="11551" y="22021"/>
                  </a:cubicBezTo>
                  <a:cubicBezTo>
                    <a:pt x="11551" y="22166"/>
                    <a:pt x="11668" y="22283"/>
                    <a:pt x="11813" y="22283"/>
                  </a:cubicBezTo>
                  <a:cubicBezTo>
                    <a:pt x="11959" y="22283"/>
                    <a:pt x="12077" y="22166"/>
                    <a:pt x="12077" y="22021"/>
                  </a:cubicBezTo>
                  <a:cubicBezTo>
                    <a:pt x="12077" y="21875"/>
                    <a:pt x="11958" y="21757"/>
                    <a:pt x="11813" y="21757"/>
                  </a:cubicBezTo>
                  <a:close/>
                  <a:moveTo>
                    <a:pt x="13099" y="21757"/>
                  </a:moveTo>
                  <a:cubicBezTo>
                    <a:pt x="12951" y="21757"/>
                    <a:pt x="12835" y="21875"/>
                    <a:pt x="12835" y="22021"/>
                  </a:cubicBezTo>
                  <a:cubicBezTo>
                    <a:pt x="12835" y="22166"/>
                    <a:pt x="12950" y="22283"/>
                    <a:pt x="13099" y="22283"/>
                  </a:cubicBezTo>
                  <a:cubicBezTo>
                    <a:pt x="13244" y="22283"/>
                    <a:pt x="13361" y="22166"/>
                    <a:pt x="13361" y="22021"/>
                  </a:cubicBezTo>
                  <a:cubicBezTo>
                    <a:pt x="13361" y="21875"/>
                    <a:pt x="13244" y="21757"/>
                    <a:pt x="13099" y="21757"/>
                  </a:cubicBezTo>
                  <a:close/>
                  <a:moveTo>
                    <a:pt x="14379" y="21757"/>
                  </a:moveTo>
                  <a:cubicBezTo>
                    <a:pt x="14234" y="21757"/>
                    <a:pt x="14117" y="21875"/>
                    <a:pt x="14117" y="22021"/>
                  </a:cubicBezTo>
                  <a:cubicBezTo>
                    <a:pt x="14117" y="22166"/>
                    <a:pt x="14234" y="22283"/>
                    <a:pt x="14379" y="22283"/>
                  </a:cubicBezTo>
                  <a:cubicBezTo>
                    <a:pt x="14527" y="22283"/>
                    <a:pt x="14643" y="22166"/>
                    <a:pt x="14643" y="22021"/>
                  </a:cubicBezTo>
                  <a:cubicBezTo>
                    <a:pt x="14643" y="21875"/>
                    <a:pt x="14527" y="21757"/>
                    <a:pt x="14379" y="21757"/>
                  </a:cubicBezTo>
                  <a:close/>
                  <a:moveTo>
                    <a:pt x="15665" y="21757"/>
                  </a:moveTo>
                  <a:cubicBezTo>
                    <a:pt x="15519" y="21757"/>
                    <a:pt x="15401" y="21875"/>
                    <a:pt x="15401" y="22021"/>
                  </a:cubicBezTo>
                  <a:cubicBezTo>
                    <a:pt x="15398" y="22166"/>
                    <a:pt x="15519" y="22283"/>
                    <a:pt x="15665" y="22283"/>
                  </a:cubicBezTo>
                  <a:cubicBezTo>
                    <a:pt x="15810" y="22283"/>
                    <a:pt x="15927" y="22166"/>
                    <a:pt x="15927" y="22021"/>
                  </a:cubicBezTo>
                  <a:cubicBezTo>
                    <a:pt x="15927" y="21875"/>
                    <a:pt x="15810" y="21757"/>
                    <a:pt x="15665" y="21757"/>
                  </a:cubicBezTo>
                  <a:close/>
                  <a:moveTo>
                    <a:pt x="16948" y="21757"/>
                  </a:moveTo>
                  <a:cubicBezTo>
                    <a:pt x="16800" y="21757"/>
                    <a:pt x="16684" y="21875"/>
                    <a:pt x="16684" y="22021"/>
                  </a:cubicBezTo>
                  <a:cubicBezTo>
                    <a:pt x="16684" y="22166"/>
                    <a:pt x="16800" y="22283"/>
                    <a:pt x="16948" y="22283"/>
                  </a:cubicBezTo>
                  <a:cubicBezTo>
                    <a:pt x="17093" y="22283"/>
                    <a:pt x="17210" y="22166"/>
                    <a:pt x="17210" y="22021"/>
                  </a:cubicBezTo>
                  <a:cubicBezTo>
                    <a:pt x="17210" y="21875"/>
                    <a:pt x="17093" y="21757"/>
                    <a:pt x="16948" y="21757"/>
                  </a:cubicBezTo>
                  <a:close/>
                  <a:moveTo>
                    <a:pt x="18228" y="21757"/>
                  </a:moveTo>
                  <a:cubicBezTo>
                    <a:pt x="18084" y="21757"/>
                    <a:pt x="17966" y="21875"/>
                    <a:pt x="17966" y="22021"/>
                  </a:cubicBezTo>
                  <a:cubicBezTo>
                    <a:pt x="17966" y="22166"/>
                    <a:pt x="18084" y="22283"/>
                    <a:pt x="18228" y="22283"/>
                  </a:cubicBezTo>
                  <a:cubicBezTo>
                    <a:pt x="18376" y="22283"/>
                    <a:pt x="18492" y="22166"/>
                    <a:pt x="18492" y="22021"/>
                  </a:cubicBezTo>
                  <a:cubicBezTo>
                    <a:pt x="18492" y="21875"/>
                    <a:pt x="18376" y="21757"/>
                    <a:pt x="18228" y="21757"/>
                  </a:cubicBezTo>
                  <a:close/>
                  <a:moveTo>
                    <a:pt x="19510" y="21757"/>
                  </a:moveTo>
                  <a:cubicBezTo>
                    <a:pt x="19440" y="21757"/>
                    <a:pt x="19374" y="21785"/>
                    <a:pt x="19324" y="21834"/>
                  </a:cubicBezTo>
                  <a:cubicBezTo>
                    <a:pt x="19275" y="21885"/>
                    <a:pt x="19246" y="21950"/>
                    <a:pt x="19246" y="22021"/>
                  </a:cubicBezTo>
                  <a:cubicBezTo>
                    <a:pt x="19246" y="22092"/>
                    <a:pt x="19273" y="22157"/>
                    <a:pt x="19324" y="22207"/>
                  </a:cubicBezTo>
                  <a:cubicBezTo>
                    <a:pt x="19351" y="22230"/>
                    <a:pt x="19379" y="22250"/>
                    <a:pt x="19410" y="22262"/>
                  </a:cubicBezTo>
                  <a:cubicBezTo>
                    <a:pt x="19443" y="22274"/>
                    <a:pt x="19476" y="22283"/>
                    <a:pt x="19510" y="22283"/>
                  </a:cubicBezTo>
                  <a:cubicBezTo>
                    <a:pt x="19586" y="22283"/>
                    <a:pt x="19650" y="22257"/>
                    <a:pt x="19699" y="22207"/>
                  </a:cubicBezTo>
                  <a:cubicBezTo>
                    <a:pt x="19751" y="22157"/>
                    <a:pt x="19777" y="22090"/>
                    <a:pt x="19777" y="22021"/>
                  </a:cubicBezTo>
                  <a:cubicBezTo>
                    <a:pt x="19777" y="21952"/>
                    <a:pt x="19748" y="21882"/>
                    <a:pt x="19699" y="21834"/>
                  </a:cubicBezTo>
                  <a:cubicBezTo>
                    <a:pt x="19688" y="21823"/>
                    <a:pt x="19673" y="21810"/>
                    <a:pt x="19660" y="21801"/>
                  </a:cubicBezTo>
                  <a:cubicBezTo>
                    <a:pt x="19645" y="21791"/>
                    <a:pt x="19627" y="21784"/>
                    <a:pt x="19612" y="21778"/>
                  </a:cubicBezTo>
                  <a:cubicBezTo>
                    <a:pt x="19596" y="21771"/>
                    <a:pt x="19580" y="21766"/>
                    <a:pt x="19564" y="21763"/>
                  </a:cubicBezTo>
                  <a:cubicBezTo>
                    <a:pt x="19546" y="21759"/>
                    <a:pt x="19528" y="21757"/>
                    <a:pt x="19510" y="2175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23" name="Google Shape;9123;p28"/>
          <p:cNvSpPr/>
          <p:nvPr/>
        </p:nvSpPr>
        <p:spPr>
          <a:xfrm rot="1010912">
            <a:off x="7167166" y="1181539"/>
            <a:ext cx="474077" cy="399400"/>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806;p27">
            <a:extLst>
              <a:ext uri="{FF2B5EF4-FFF2-40B4-BE49-F238E27FC236}">
                <a16:creationId xmlns:a16="http://schemas.microsoft.com/office/drawing/2014/main" id="{F65C1643-9ACE-C958-3571-BD7AC02E38EF}"/>
              </a:ext>
            </a:extLst>
          </p:cNvPr>
          <p:cNvSpPr txBox="1">
            <a:spLocks noGrp="1"/>
          </p:cNvSpPr>
          <p:nvPr>
            <p:ph type="subTitle" idx="1"/>
          </p:nvPr>
        </p:nvSpPr>
        <p:spPr>
          <a:xfrm>
            <a:off x="693957" y="1631339"/>
            <a:ext cx="7756086" cy="1392119"/>
          </a:xfrm>
          <a:prstGeom prst="rect">
            <a:avLst/>
          </a:prstGeom>
        </p:spPr>
        <p:txBody>
          <a:bodyPr spcFirstLastPara="1" wrap="square" lIns="91425" tIns="91425" rIns="91425" bIns="91425" anchor="b" anchorCtr="0">
            <a:noAutofit/>
          </a:bodyPr>
          <a:lstStyle/>
          <a:p>
            <a:pPr marL="0" lvl="0" indent="0" rtl="0">
              <a:lnSpc>
                <a:spcPct val="150000"/>
              </a:lnSpc>
              <a:spcBef>
                <a:spcPts val="0"/>
              </a:spcBef>
              <a:spcAft>
                <a:spcPts val="0"/>
              </a:spcAft>
              <a:buNone/>
            </a:pPr>
            <a:r>
              <a:rPr lang="en" sz="3000" dirty="0">
                <a:solidFill>
                  <a:srgbClr val="000000"/>
                </a:solidFill>
                <a:latin typeface="+mj-lt"/>
              </a:rPr>
              <a:t>II. VẬN DỤNG HẰNG ĐẲNG THỨC VÀO PHÂN TÍCH ĐA THỨC THÀNH NHÂN TỬ</a:t>
            </a:r>
            <a:endParaRPr sz="3000" dirty="0">
              <a:solidFill>
                <a:srgbClr val="000000"/>
              </a:solidFill>
              <a:latin typeface="+mj-lt"/>
            </a:endParaRPr>
          </a:p>
        </p:txBody>
      </p:sp>
      <p:pic>
        <p:nvPicPr>
          <p:cNvPr id="11" name="Picture 10">
            <a:extLst>
              <a:ext uri="{FF2B5EF4-FFF2-40B4-BE49-F238E27FC236}">
                <a16:creationId xmlns:a16="http://schemas.microsoft.com/office/drawing/2014/main" id="{8BD3ED3F-D921-5D37-AAE3-4C3C29BE86BC}"/>
              </a:ext>
            </a:extLst>
          </p:cNvPr>
          <p:cNvPicPr>
            <a:picLocks noChangeAspect="1"/>
          </p:cNvPicPr>
          <p:nvPr/>
        </p:nvPicPr>
        <p:blipFill>
          <a:blip r:embed="rId3"/>
          <a:stretch>
            <a:fillRect/>
          </a:stretch>
        </p:blipFill>
        <p:spPr>
          <a:xfrm>
            <a:off x="5852160" y="3189688"/>
            <a:ext cx="3291840" cy="1851660"/>
          </a:xfrm>
          <a:prstGeom prst="rect">
            <a:avLst/>
          </a:prstGeom>
        </p:spPr>
      </p:pic>
    </p:spTree>
    <p:extLst>
      <p:ext uri="{BB962C8B-B14F-4D97-AF65-F5344CB8AC3E}">
        <p14:creationId xmlns:p14="http://schemas.microsoft.com/office/powerpoint/2010/main" val="42756083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454"/>
        <p:cNvGrpSpPr/>
        <p:nvPr/>
      </p:nvGrpSpPr>
      <p:grpSpPr>
        <a:xfrm>
          <a:off x="0" y="0"/>
          <a:ext cx="0" cy="0"/>
          <a:chOff x="0" y="0"/>
          <a:chExt cx="0" cy="0"/>
        </a:xfrm>
      </p:grpSpPr>
      <p:grpSp>
        <p:nvGrpSpPr>
          <p:cNvPr id="9671" name="Google Shape;9671;p32"/>
          <p:cNvGrpSpPr/>
          <p:nvPr/>
        </p:nvGrpSpPr>
        <p:grpSpPr>
          <a:xfrm rot="-2700000">
            <a:off x="7465274" y="4296832"/>
            <a:ext cx="3005366" cy="455130"/>
            <a:chOff x="-636050" y="8114450"/>
            <a:chExt cx="3979615" cy="792869"/>
          </a:xfrm>
        </p:grpSpPr>
        <p:sp>
          <p:nvSpPr>
            <p:cNvPr id="9672" name="Google Shape;9672;p32"/>
            <p:cNvSpPr/>
            <p:nvPr/>
          </p:nvSpPr>
          <p:spPr>
            <a:xfrm>
              <a:off x="-636050" y="8114450"/>
              <a:ext cx="3979615" cy="792864"/>
            </a:xfrm>
            <a:custGeom>
              <a:avLst/>
              <a:gdLst/>
              <a:ahLst/>
              <a:cxnLst/>
              <a:rect l="l" t="t" r="r" b="b"/>
              <a:pathLst>
                <a:path w="34347" h="6843" extrusionOk="0">
                  <a:moveTo>
                    <a:pt x="1037" y="0"/>
                  </a:moveTo>
                  <a:cubicBezTo>
                    <a:pt x="889" y="1471"/>
                    <a:pt x="381" y="2929"/>
                    <a:pt x="158" y="4404"/>
                  </a:cubicBezTo>
                  <a:cubicBezTo>
                    <a:pt x="35" y="5216"/>
                    <a:pt x="1" y="6030"/>
                    <a:pt x="21" y="6843"/>
                  </a:cubicBezTo>
                  <a:lnTo>
                    <a:pt x="33816" y="6843"/>
                  </a:lnTo>
                  <a:cubicBezTo>
                    <a:pt x="33963" y="6479"/>
                    <a:pt x="34088" y="6110"/>
                    <a:pt x="34153" y="5730"/>
                  </a:cubicBezTo>
                  <a:cubicBezTo>
                    <a:pt x="34346" y="4582"/>
                    <a:pt x="33988" y="3422"/>
                    <a:pt x="33784" y="2274"/>
                  </a:cubicBezTo>
                  <a:cubicBezTo>
                    <a:pt x="33651" y="1522"/>
                    <a:pt x="33584" y="763"/>
                    <a:pt x="33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3" name="Google Shape;9673;p32"/>
            <p:cNvSpPr/>
            <p:nvPr/>
          </p:nvSpPr>
          <p:spPr>
            <a:xfrm>
              <a:off x="642067" y="8764689"/>
              <a:ext cx="449672" cy="142630"/>
            </a:xfrm>
            <a:custGeom>
              <a:avLst/>
              <a:gdLst/>
              <a:ahLst/>
              <a:cxnLst/>
              <a:rect l="l" t="t" r="r" b="b"/>
              <a:pathLst>
                <a:path w="3881" h="1231" extrusionOk="0">
                  <a:moveTo>
                    <a:pt x="1941" y="1"/>
                  </a:moveTo>
                  <a:lnTo>
                    <a:pt x="1" y="1231"/>
                  </a:lnTo>
                  <a:lnTo>
                    <a:pt x="547" y="1231"/>
                  </a:lnTo>
                  <a:lnTo>
                    <a:pt x="1941" y="346"/>
                  </a:lnTo>
                  <a:lnTo>
                    <a:pt x="3334" y="1231"/>
                  </a:lnTo>
                  <a:lnTo>
                    <a:pt x="3880" y="1231"/>
                  </a:lnTo>
                  <a:lnTo>
                    <a:pt x="19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4" name="Google Shape;9674;p32"/>
            <p:cNvSpPr/>
            <p:nvPr/>
          </p:nvSpPr>
          <p:spPr>
            <a:xfrm>
              <a:off x="-632922" y="8610472"/>
              <a:ext cx="3960150" cy="243548"/>
            </a:xfrm>
            <a:custGeom>
              <a:avLst/>
              <a:gdLst/>
              <a:ahLst/>
              <a:cxnLst/>
              <a:rect l="l" t="t" r="r" b="b"/>
              <a:pathLst>
                <a:path w="34179" h="2102" extrusionOk="0">
                  <a:moveTo>
                    <a:pt x="1877" y="0"/>
                  </a:moveTo>
                  <a:lnTo>
                    <a:pt x="18" y="1179"/>
                  </a:lnTo>
                  <a:cubicBezTo>
                    <a:pt x="11" y="1299"/>
                    <a:pt x="4" y="1418"/>
                    <a:pt x="1" y="1537"/>
                  </a:cubicBezTo>
                  <a:lnTo>
                    <a:pt x="1877" y="346"/>
                  </a:lnTo>
                  <a:lnTo>
                    <a:pt x="4644" y="2102"/>
                  </a:lnTo>
                  <a:lnTo>
                    <a:pt x="7411" y="346"/>
                  </a:lnTo>
                  <a:lnTo>
                    <a:pt x="10178" y="2102"/>
                  </a:lnTo>
                  <a:lnTo>
                    <a:pt x="12943" y="346"/>
                  </a:lnTo>
                  <a:lnTo>
                    <a:pt x="15710" y="2102"/>
                  </a:lnTo>
                  <a:lnTo>
                    <a:pt x="18480" y="346"/>
                  </a:lnTo>
                  <a:lnTo>
                    <a:pt x="21246" y="2102"/>
                  </a:lnTo>
                  <a:lnTo>
                    <a:pt x="24013" y="346"/>
                  </a:lnTo>
                  <a:lnTo>
                    <a:pt x="26780" y="2102"/>
                  </a:lnTo>
                  <a:lnTo>
                    <a:pt x="29547" y="346"/>
                  </a:lnTo>
                  <a:lnTo>
                    <a:pt x="32314" y="2102"/>
                  </a:lnTo>
                  <a:lnTo>
                    <a:pt x="34174" y="920"/>
                  </a:lnTo>
                  <a:cubicBezTo>
                    <a:pt x="34179" y="806"/>
                    <a:pt x="34179" y="690"/>
                    <a:pt x="34174" y="575"/>
                  </a:cubicBezTo>
                  <a:lnTo>
                    <a:pt x="32314" y="1756"/>
                  </a:lnTo>
                  <a:lnTo>
                    <a:pt x="29547" y="0"/>
                  </a:lnTo>
                  <a:lnTo>
                    <a:pt x="26780" y="1756"/>
                  </a:lnTo>
                  <a:lnTo>
                    <a:pt x="24013" y="0"/>
                  </a:lnTo>
                  <a:lnTo>
                    <a:pt x="21246" y="1756"/>
                  </a:lnTo>
                  <a:lnTo>
                    <a:pt x="18480" y="0"/>
                  </a:lnTo>
                  <a:lnTo>
                    <a:pt x="15710" y="1756"/>
                  </a:lnTo>
                  <a:lnTo>
                    <a:pt x="12943" y="0"/>
                  </a:lnTo>
                  <a:lnTo>
                    <a:pt x="10178" y="1756"/>
                  </a:lnTo>
                  <a:lnTo>
                    <a:pt x="7411" y="0"/>
                  </a:lnTo>
                  <a:lnTo>
                    <a:pt x="4644" y="1756"/>
                  </a:lnTo>
                  <a:lnTo>
                    <a:pt x="18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5" name="Google Shape;9675;p32"/>
            <p:cNvSpPr/>
            <p:nvPr/>
          </p:nvSpPr>
          <p:spPr>
            <a:xfrm>
              <a:off x="-633733" y="8764689"/>
              <a:ext cx="443184" cy="142630"/>
            </a:xfrm>
            <a:custGeom>
              <a:avLst/>
              <a:gdLst/>
              <a:ahLst/>
              <a:cxnLst/>
              <a:rect l="l" t="t" r="r" b="b"/>
              <a:pathLst>
                <a:path w="3825" h="1231" extrusionOk="0">
                  <a:moveTo>
                    <a:pt x="1884" y="1"/>
                  </a:moveTo>
                  <a:lnTo>
                    <a:pt x="1" y="1195"/>
                  </a:lnTo>
                  <a:lnTo>
                    <a:pt x="1" y="1231"/>
                  </a:lnTo>
                  <a:lnTo>
                    <a:pt x="490" y="1231"/>
                  </a:lnTo>
                  <a:lnTo>
                    <a:pt x="1884" y="346"/>
                  </a:lnTo>
                  <a:lnTo>
                    <a:pt x="3278" y="1231"/>
                  </a:lnTo>
                  <a:lnTo>
                    <a:pt x="3824" y="1231"/>
                  </a:lnTo>
                  <a:lnTo>
                    <a:pt x="18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6" name="Google Shape;9676;p32"/>
            <p:cNvSpPr/>
            <p:nvPr/>
          </p:nvSpPr>
          <p:spPr>
            <a:xfrm>
              <a:off x="1283269" y="8764689"/>
              <a:ext cx="449904" cy="142630"/>
            </a:xfrm>
            <a:custGeom>
              <a:avLst/>
              <a:gdLst/>
              <a:ahLst/>
              <a:cxnLst/>
              <a:rect l="l" t="t" r="r" b="b"/>
              <a:pathLst>
                <a:path w="3883" h="1231" extrusionOk="0">
                  <a:moveTo>
                    <a:pt x="1942" y="1"/>
                  </a:moveTo>
                  <a:lnTo>
                    <a:pt x="1" y="1231"/>
                  </a:lnTo>
                  <a:lnTo>
                    <a:pt x="547" y="1231"/>
                  </a:lnTo>
                  <a:lnTo>
                    <a:pt x="1942" y="346"/>
                  </a:lnTo>
                  <a:lnTo>
                    <a:pt x="3335" y="1231"/>
                  </a:lnTo>
                  <a:lnTo>
                    <a:pt x="3883"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7" name="Google Shape;9677;p32"/>
            <p:cNvSpPr/>
            <p:nvPr/>
          </p:nvSpPr>
          <p:spPr>
            <a:xfrm>
              <a:off x="2566136" y="8764689"/>
              <a:ext cx="449556" cy="142630"/>
            </a:xfrm>
            <a:custGeom>
              <a:avLst/>
              <a:gdLst/>
              <a:ahLst/>
              <a:cxnLst/>
              <a:rect l="l" t="t" r="r" b="b"/>
              <a:pathLst>
                <a:path w="3880" h="1231" extrusionOk="0">
                  <a:moveTo>
                    <a:pt x="1938" y="1"/>
                  </a:moveTo>
                  <a:lnTo>
                    <a:pt x="0" y="1231"/>
                  </a:lnTo>
                  <a:lnTo>
                    <a:pt x="545" y="1231"/>
                  </a:lnTo>
                  <a:lnTo>
                    <a:pt x="1938" y="346"/>
                  </a:lnTo>
                  <a:lnTo>
                    <a:pt x="3333" y="1231"/>
                  </a:lnTo>
                  <a:lnTo>
                    <a:pt x="3879" y="1231"/>
                  </a:lnTo>
                  <a:lnTo>
                    <a:pt x="19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8" name="Google Shape;9678;p32"/>
            <p:cNvSpPr/>
            <p:nvPr/>
          </p:nvSpPr>
          <p:spPr>
            <a:xfrm>
              <a:off x="1924586" y="8764689"/>
              <a:ext cx="449788" cy="142630"/>
            </a:xfrm>
            <a:custGeom>
              <a:avLst/>
              <a:gdLst/>
              <a:ahLst/>
              <a:cxnLst/>
              <a:rect l="l" t="t" r="r" b="b"/>
              <a:pathLst>
                <a:path w="3882" h="1231" extrusionOk="0">
                  <a:moveTo>
                    <a:pt x="1942" y="1"/>
                  </a:moveTo>
                  <a:lnTo>
                    <a:pt x="1" y="1231"/>
                  </a:lnTo>
                  <a:lnTo>
                    <a:pt x="548" y="1231"/>
                  </a:lnTo>
                  <a:lnTo>
                    <a:pt x="1942" y="346"/>
                  </a:lnTo>
                  <a:lnTo>
                    <a:pt x="3337" y="1231"/>
                  </a:lnTo>
                  <a:lnTo>
                    <a:pt x="3881"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9" name="Google Shape;9679;p32"/>
            <p:cNvSpPr/>
            <p:nvPr/>
          </p:nvSpPr>
          <p:spPr>
            <a:xfrm>
              <a:off x="-617627" y="8455907"/>
              <a:ext cx="3933037" cy="243664"/>
            </a:xfrm>
            <a:custGeom>
              <a:avLst/>
              <a:gdLst/>
              <a:ahLst/>
              <a:cxnLst/>
              <a:rect l="l" t="t" r="r" b="b"/>
              <a:pathLst>
                <a:path w="33945" h="2103" extrusionOk="0">
                  <a:moveTo>
                    <a:pt x="1745" y="1"/>
                  </a:moveTo>
                  <a:lnTo>
                    <a:pt x="65" y="1067"/>
                  </a:lnTo>
                  <a:cubicBezTo>
                    <a:pt x="42" y="1197"/>
                    <a:pt x="21" y="1326"/>
                    <a:pt x="1" y="1455"/>
                  </a:cubicBezTo>
                  <a:lnTo>
                    <a:pt x="1747" y="346"/>
                  </a:lnTo>
                  <a:lnTo>
                    <a:pt x="4512" y="2103"/>
                  </a:lnTo>
                  <a:lnTo>
                    <a:pt x="7279" y="346"/>
                  </a:lnTo>
                  <a:lnTo>
                    <a:pt x="10046" y="2103"/>
                  </a:lnTo>
                  <a:lnTo>
                    <a:pt x="12811" y="346"/>
                  </a:lnTo>
                  <a:lnTo>
                    <a:pt x="15578" y="2103"/>
                  </a:lnTo>
                  <a:lnTo>
                    <a:pt x="18348" y="346"/>
                  </a:lnTo>
                  <a:lnTo>
                    <a:pt x="21114" y="2103"/>
                  </a:lnTo>
                  <a:lnTo>
                    <a:pt x="23881" y="346"/>
                  </a:lnTo>
                  <a:lnTo>
                    <a:pt x="26648" y="2103"/>
                  </a:lnTo>
                  <a:lnTo>
                    <a:pt x="29415" y="346"/>
                  </a:lnTo>
                  <a:lnTo>
                    <a:pt x="32182" y="2103"/>
                  </a:lnTo>
                  <a:lnTo>
                    <a:pt x="33945" y="984"/>
                  </a:lnTo>
                  <a:cubicBezTo>
                    <a:pt x="33928" y="881"/>
                    <a:pt x="33909" y="776"/>
                    <a:pt x="33889" y="673"/>
                  </a:cubicBezTo>
                  <a:lnTo>
                    <a:pt x="32182" y="1757"/>
                  </a:lnTo>
                  <a:lnTo>
                    <a:pt x="29415" y="1"/>
                  </a:lnTo>
                  <a:lnTo>
                    <a:pt x="26648" y="1757"/>
                  </a:lnTo>
                  <a:lnTo>
                    <a:pt x="23881" y="1"/>
                  </a:lnTo>
                  <a:lnTo>
                    <a:pt x="21114" y="1757"/>
                  </a:lnTo>
                  <a:lnTo>
                    <a:pt x="18348" y="1"/>
                  </a:lnTo>
                  <a:lnTo>
                    <a:pt x="15578" y="1757"/>
                  </a:lnTo>
                  <a:lnTo>
                    <a:pt x="12811" y="1"/>
                  </a:lnTo>
                  <a:lnTo>
                    <a:pt x="10044" y="1757"/>
                  </a:lnTo>
                  <a:lnTo>
                    <a:pt x="7278" y="1"/>
                  </a:lnTo>
                  <a:lnTo>
                    <a:pt x="4512" y="1757"/>
                  </a:lnTo>
                  <a:lnTo>
                    <a:pt x="17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0" name="Google Shape;9680;p32"/>
            <p:cNvSpPr/>
            <p:nvPr/>
          </p:nvSpPr>
          <p:spPr>
            <a:xfrm>
              <a:off x="981" y="8764689"/>
              <a:ext cx="449556" cy="142630"/>
            </a:xfrm>
            <a:custGeom>
              <a:avLst/>
              <a:gdLst/>
              <a:ahLst/>
              <a:cxnLst/>
              <a:rect l="l" t="t" r="r" b="b"/>
              <a:pathLst>
                <a:path w="3880" h="1231" extrusionOk="0">
                  <a:moveTo>
                    <a:pt x="1940" y="1"/>
                  </a:moveTo>
                  <a:lnTo>
                    <a:pt x="0" y="1231"/>
                  </a:lnTo>
                  <a:lnTo>
                    <a:pt x="545" y="1231"/>
                  </a:lnTo>
                  <a:lnTo>
                    <a:pt x="1940" y="346"/>
                  </a:lnTo>
                  <a:lnTo>
                    <a:pt x="3333" y="1231"/>
                  </a:lnTo>
                  <a:lnTo>
                    <a:pt x="3880" y="1231"/>
                  </a:lnTo>
                  <a:lnTo>
                    <a:pt x="19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1" name="Google Shape;9681;p32"/>
            <p:cNvSpPr/>
            <p:nvPr/>
          </p:nvSpPr>
          <p:spPr>
            <a:xfrm>
              <a:off x="1636891" y="8114450"/>
              <a:ext cx="383977" cy="121890"/>
            </a:xfrm>
            <a:custGeom>
              <a:avLst/>
              <a:gdLst/>
              <a:ahLst/>
              <a:cxnLst/>
              <a:rect l="l" t="t" r="r" b="b"/>
              <a:pathLst>
                <a:path w="3314" h="1052" extrusionOk="0">
                  <a:moveTo>
                    <a:pt x="1" y="0"/>
                  </a:moveTo>
                  <a:lnTo>
                    <a:pt x="1656" y="1051"/>
                  </a:lnTo>
                  <a:lnTo>
                    <a:pt x="3314" y="0"/>
                  </a:lnTo>
                  <a:lnTo>
                    <a:pt x="2767" y="0"/>
                  </a:lnTo>
                  <a:lnTo>
                    <a:pt x="1656"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2" name="Google Shape;9682;p32"/>
            <p:cNvSpPr/>
            <p:nvPr/>
          </p:nvSpPr>
          <p:spPr>
            <a:xfrm>
              <a:off x="2278209" y="8114450"/>
              <a:ext cx="383861" cy="121890"/>
            </a:xfrm>
            <a:custGeom>
              <a:avLst/>
              <a:gdLst/>
              <a:ahLst/>
              <a:cxnLst/>
              <a:rect l="l" t="t" r="r" b="b"/>
              <a:pathLst>
                <a:path w="3313" h="1052" extrusionOk="0">
                  <a:moveTo>
                    <a:pt x="1"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3" name="Google Shape;9683;p32"/>
            <p:cNvSpPr/>
            <p:nvPr/>
          </p:nvSpPr>
          <p:spPr>
            <a:xfrm>
              <a:off x="2919179" y="8114450"/>
              <a:ext cx="334155" cy="121890"/>
            </a:xfrm>
            <a:custGeom>
              <a:avLst/>
              <a:gdLst/>
              <a:ahLst/>
              <a:cxnLst/>
              <a:rect l="l" t="t" r="r" b="b"/>
              <a:pathLst>
                <a:path w="2884" h="1052" extrusionOk="0">
                  <a:moveTo>
                    <a:pt x="1" y="0"/>
                  </a:moveTo>
                  <a:lnTo>
                    <a:pt x="1658" y="1051"/>
                  </a:lnTo>
                  <a:lnTo>
                    <a:pt x="2884" y="274"/>
                  </a:lnTo>
                  <a:cubicBezTo>
                    <a:pt x="2881" y="183"/>
                    <a:pt x="2875" y="91"/>
                    <a:pt x="2874" y="0"/>
                  </a:cubicBezTo>
                  <a:lnTo>
                    <a:pt x="2769" y="0"/>
                  </a:lnTo>
                  <a:lnTo>
                    <a:pt x="1658" y="704"/>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4" name="Google Shape;9684;p32"/>
            <p:cNvSpPr/>
            <p:nvPr/>
          </p:nvSpPr>
          <p:spPr>
            <a:xfrm>
              <a:off x="995573" y="8114450"/>
              <a:ext cx="383977" cy="121890"/>
            </a:xfrm>
            <a:custGeom>
              <a:avLst/>
              <a:gdLst/>
              <a:ahLst/>
              <a:cxnLst/>
              <a:rect l="l" t="t" r="r" b="b"/>
              <a:pathLst>
                <a:path w="3314" h="1052" extrusionOk="0">
                  <a:moveTo>
                    <a:pt x="1" y="0"/>
                  </a:moveTo>
                  <a:lnTo>
                    <a:pt x="1658" y="1051"/>
                  </a:lnTo>
                  <a:lnTo>
                    <a:pt x="3314" y="0"/>
                  </a:lnTo>
                  <a:lnTo>
                    <a:pt x="2769" y="0"/>
                  </a:lnTo>
                  <a:lnTo>
                    <a:pt x="1658"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5" name="Google Shape;9685;p32"/>
            <p:cNvSpPr/>
            <p:nvPr/>
          </p:nvSpPr>
          <p:spPr>
            <a:xfrm>
              <a:off x="-539997" y="8147124"/>
              <a:ext cx="3805586" cy="243664"/>
            </a:xfrm>
            <a:custGeom>
              <a:avLst/>
              <a:gdLst/>
              <a:ahLst/>
              <a:cxnLst/>
              <a:rect l="l" t="t" r="r" b="b"/>
              <a:pathLst>
                <a:path w="32845" h="2103" extrusionOk="0">
                  <a:moveTo>
                    <a:pt x="1077" y="1"/>
                  </a:moveTo>
                  <a:lnTo>
                    <a:pt x="76" y="635"/>
                  </a:lnTo>
                  <a:cubicBezTo>
                    <a:pt x="52" y="768"/>
                    <a:pt x="26" y="898"/>
                    <a:pt x="0" y="1032"/>
                  </a:cubicBezTo>
                  <a:lnTo>
                    <a:pt x="1077" y="346"/>
                  </a:lnTo>
                  <a:lnTo>
                    <a:pt x="3842" y="2103"/>
                  </a:lnTo>
                  <a:lnTo>
                    <a:pt x="6609" y="346"/>
                  </a:lnTo>
                  <a:lnTo>
                    <a:pt x="9376" y="2103"/>
                  </a:lnTo>
                  <a:lnTo>
                    <a:pt x="12141" y="346"/>
                  </a:lnTo>
                  <a:lnTo>
                    <a:pt x="14908" y="2103"/>
                  </a:lnTo>
                  <a:lnTo>
                    <a:pt x="17678" y="346"/>
                  </a:lnTo>
                  <a:lnTo>
                    <a:pt x="20444" y="2103"/>
                  </a:lnTo>
                  <a:lnTo>
                    <a:pt x="23211" y="346"/>
                  </a:lnTo>
                  <a:lnTo>
                    <a:pt x="25978" y="2103"/>
                  </a:lnTo>
                  <a:lnTo>
                    <a:pt x="28745" y="346"/>
                  </a:lnTo>
                  <a:lnTo>
                    <a:pt x="31512" y="2103"/>
                  </a:lnTo>
                  <a:lnTo>
                    <a:pt x="32845" y="1257"/>
                  </a:lnTo>
                  <a:cubicBezTo>
                    <a:pt x="32832" y="1149"/>
                    <a:pt x="32819" y="1042"/>
                    <a:pt x="32809" y="934"/>
                  </a:cubicBezTo>
                  <a:lnTo>
                    <a:pt x="31513" y="1757"/>
                  </a:lnTo>
                  <a:lnTo>
                    <a:pt x="28746" y="1"/>
                  </a:lnTo>
                  <a:lnTo>
                    <a:pt x="25979" y="1757"/>
                  </a:lnTo>
                  <a:lnTo>
                    <a:pt x="23213" y="1"/>
                  </a:lnTo>
                  <a:lnTo>
                    <a:pt x="20446" y="1757"/>
                  </a:lnTo>
                  <a:lnTo>
                    <a:pt x="17679" y="1"/>
                  </a:lnTo>
                  <a:lnTo>
                    <a:pt x="14911" y="1757"/>
                  </a:lnTo>
                  <a:lnTo>
                    <a:pt x="12144" y="1"/>
                  </a:lnTo>
                  <a:lnTo>
                    <a:pt x="9377" y="1757"/>
                  </a:lnTo>
                  <a:lnTo>
                    <a:pt x="6610" y="1"/>
                  </a:lnTo>
                  <a:lnTo>
                    <a:pt x="3844" y="1757"/>
                  </a:lnTo>
                  <a:lnTo>
                    <a:pt x="10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6" name="Google Shape;9686;p32"/>
            <p:cNvSpPr/>
            <p:nvPr/>
          </p:nvSpPr>
          <p:spPr>
            <a:xfrm>
              <a:off x="-582172" y="8301342"/>
              <a:ext cx="3870702" cy="243780"/>
            </a:xfrm>
            <a:custGeom>
              <a:avLst/>
              <a:gdLst/>
              <a:ahLst/>
              <a:cxnLst/>
              <a:rect l="l" t="t" r="r" b="b"/>
              <a:pathLst>
                <a:path w="33407" h="2104" extrusionOk="0">
                  <a:moveTo>
                    <a:pt x="1437" y="0"/>
                  </a:moveTo>
                  <a:lnTo>
                    <a:pt x="96" y="850"/>
                  </a:lnTo>
                  <a:lnTo>
                    <a:pt x="0" y="1259"/>
                  </a:lnTo>
                  <a:lnTo>
                    <a:pt x="1437" y="347"/>
                  </a:lnTo>
                  <a:lnTo>
                    <a:pt x="4206" y="2103"/>
                  </a:lnTo>
                  <a:lnTo>
                    <a:pt x="6973" y="347"/>
                  </a:lnTo>
                  <a:lnTo>
                    <a:pt x="9740" y="2103"/>
                  </a:lnTo>
                  <a:lnTo>
                    <a:pt x="12505" y="347"/>
                  </a:lnTo>
                  <a:lnTo>
                    <a:pt x="15272" y="2103"/>
                  </a:lnTo>
                  <a:lnTo>
                    <a:pt x="18042" y="347"/>
                  </a:lnTo>
                  <a:lnTo>
                    <a:pt x="20808" y="2103"/>
                  </a:lnTo>
                  <a:lnTo>
                    <a:pt x="23575" y="347"/>
                  </a:lnTo>
                  <a:lnTo>
                    <a:pt x="26342" y="2103"/>
                  </a:lnTo>
                  <a:lnTo>
                    <a:pt x="29109" y="347"/>
                  </a:lnTo>
                  <a:lnTo>
                    <a:pt x="31876" y="2103"/>
                  </a:lnTo>
                  <a:lnTo>
                    <a:pt x="33407" y="1130"/>
                  </a:lnTo>
                  <a:cubicBezTo>
                    <a:pt x="33385" y="1028"/>
                    <a:pt x="33367" y="925"/>
                    <a:pt x="33346" y="822"/>
                  </a:cubicBezTo>
                  <a:lnTo>
                    <a:pt x="31873" y="1756"/>
                  </a:lnTo>
                  <a:lnTo>
                    <a:pt x="29106" y="0"/>
                  </a:lnTo>
                  <a:lnTo>
                    <a:pt x="26339" y="1756"/>
                  </a:lnTo>
                  <a:lnTo>
                    <a:pt x="23572" y="0"/>
                  </a:lnTo>
                  <a:lnTo>
                    <a:pt x="20806" y="1756"/>
                  </a:lnTo>
                  <a:lnTo>
                    <a:pt x="18040" y="0"/>
                  </a:lnTo>
                  <a:lnTo>
                    <a:pt x="15271" y="1756"/>
                  </a:lnTo>
                  <a:lnTo>
                    <a:pt x="12504" y="0"/>
                  </a:lnTo>
                  <a:lnTo>
                    <a:pt x="9737" y="1756"/>
                  </a:lnTo>
                  <a:lnTo>
                    <a:pt x="6970" y="0"/>
                  </a:lnTo>
                  <a:lnTo>
                    <a:pt x="4203" y="1756"/>
                  </a:lnTo>
                  <a:lnTo>
                    <a:pt x="1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7" name="Google Shape;9687;p32"/>
            <p:cNvSpPr/>
            <p:nvPr/>
          </p:nvSpPr>
          <p:spPr>
            <a:xfrm>
              <a:off x="354488" y="8114450"/>
              <a:ext cx="383861" cy="121890"/>
            </a:xfrm>
            <a:custGeom>
              <a:avLst/>
              <a:gdLst/>
              <a:ahLst/>
              <a:cxnLst/>
              <a:rect l="l" t="t" r="r" b="b"/>
              <a:pathLst>
                <a:path w="3313" h="1052" extrusionOk="0">
                  <a:moveTo>
                    <a:pt x="0" y="0"/>
                  </a:moveTo>
                  <a:lnTo>
                    <a:pt x="1656" y="1051"/>
                  </a:lnTo>
                  <a:lnTo>
                    <a:pt x="3313" y="0"/>
                  </a:lnTo>
                  <a:lnTo>
                    <a:pt x="2767" y="0"/>
                  </a:lnTo>
                  <a:lnTo>
                    <a:pt x="1656" y="706"/>
                  </a:lnTo>
                  <a:lnTo>
                    <a:pt x="5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8" name="Google Shape;9688;p32"/>
            <p:cNvSpPr/>
            <p:nvPr/>
          </p:nvSpPr>
          <p:spPr>
            <a:xfrm>
              <a:off x="-286714" y="8114450"/>
              <a:ext cx="383745" cy="121890"/>
            </a:xfrm>
            <a:custGeom>
              <a:avLst/>
              <a:gdLst/>
              <a:ahLst/>
              <a:cxnLst/>
              <a:rect l="l" t="t" r="r" b="b"/>
              <a:pathLst>
                <a:path w="3312" h="1052" extrusionOk="0">
                  <a:moveTo>
                    <a:pt x="0"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ounded Rectangle 16">
            <a:extLst>
              <a:ext uri="{FF2B5EF4-FFF2-40B4-BE49-F238E27FC236}">
                <a16:creationId xmlns:a16="http://schemas.microsoft.com/office/drawing/2014/main" id="{A1A3D4AB-4626-538D-42B7-E91E6930AE65}"/>
              </a:ext>
            </a:extLst>
          </p:cNvPr>
          <p:cNvSpPr/>
          <p:nvPr/>
        </p:nvSpPr>
        <p:spPr>
          <a:xfrm>
            <a:off x="450410" y="325114"/>
            <a:ext cx="8408300" cy="1149603"/>
          </a:xfrm>
          <a:prstGeom prst="roundRect">
            <a:avLst/>
          </a:prstGeom>
          <a:solidFill>
            <a:srgbClr val="C9F1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000" b="1" kern="1200" noProof="0" dirty="0">
                <a:ea typeface="+mn-ea"/>
                <a:cs typeface="Arial" panose="020B0604020202020204" pitchFamily="34" charset="0"/>
              </a:rPr>
              <a:t>1. </a:t>
            </a:r>
            <a:r>
              <a:rPr lang="en-US" sz="2000" b="1" kern="1200" noProof="0" dirty="0" err="1">
                <a:ea typeface="+mn-ea"/>
                <a:cs typeface="Arial" panose="020B0604020202020204" pitchFamily="34" charset="0"/>
              </a:rPr>
              <a:t>Phân</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tích</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đa</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thức</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thành</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nhân</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tử</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bằng</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cách</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vận</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dụng</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trực</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tiếp</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hằng</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đẳng</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thức</a:t>
            </a:r>
            <a:endParaRPr kumimoji="0" lang="en-US" sz="2000" b="1" i="0" u="none" strike="noStrike" kern="1200" cap="none" spc="0" normalizeH="0" baseline="0" noProof="0" dirty="0">
              <a:ln>
                <a:noFill/>
              </a:ln>
              <a:effectLst/>
              <a:uLnTx/>
              <a:uFillTx/>
              <a:ea typeface="+mn-ea"/>
              <a:cs typeface="Arial" panose="020B0604020202020204" pitchFamily="34" charset="0"/>
              <a:sym typeface="Arial"/>
            </a:endParaRPr>
          </a:p>
        </p:txBody>
      </p:sp>
      <p:sp>
        <p:nvSpPr>
          <p:cNvPr id="7" name="Rectangle 6">
            <a:extLst>
              <a:ext uri="{FF2B5EF4-FFF2-40B4-BE49-F238E27FC236}">
                <a16:creationId xmlns:a16="http://schemas.microsoft.com/office/drawing/2014/main" id="{79396C11-C923-79AB-25F3-A3138C7656EF}"/>
              </a:ext>
            </a:extLst>
          </p:cNvPr>
          <p:cNvSpPr/>
          <p:nvPr/>
        </p:nvSpPr>
        <p:spPr>
          <a:xfrm>
            <a:off x="669271" y="1774100"/>
            <a:ext cx="906017" cy="430887"/>
          </a:xfrm>
          <a:prstGeom prst="rect">
            <a:avLst/>
          </a:prstGeom>
        </p:spPr>
        <p:txBody>
          <a:bodyPr wrap="none">
            <a:spAutoFit/>
          </a:bodyPr>
          <a:lstStyle/>
          <a:p>
            <a:pPr algn="ctr">
              <a:buClrTx/>
              <a:buFontTx/>
              <a:buNone/>
              <a:defRPr/>
            </a:pPr>
            <a:r>
              <a:rPr lang="en-US" sz="2200" b="1" kern="1200" dirty="0">
                <a:solidFill>
                  <a:prstClr val="black"/>
                </a:solidFill>
                <a:latin typeface="+mj-lt"/>
                <a:ea typeface="+mn-ea"/>
                <a:cs typeface="Arial" panose="020B0604020202020204" pitchFamily="34" charset="0"/>
              </a:rPr>
              <a:t>HĐ 2.</a:t>
            </a:r>
          </a:p>
        </p:txBody>
      </p:sp>
      <p:sp>
        <p:nvSpPr>
          <p:cNvPr id="8" name="Rectangle 7">
            <a:extLst>
              <a:ext uri="{FF2B5EF4-FFF2-40B4-BE49-F238E27FC236}">
                <a16:creationId xmlns:a16="http://schemas.microsoft.com/office/drawing/2014/main" id="{378E5E59-1AD7-BF92-87FF-9D276A1CAB22}"/>
              </a:ext>
            </a:extLst>
          </p:cNvPr>
          <p:cNvSpPr/>
          <p:nvPr/>
        </p:nvSpPr>
        <p:spPr>
          <a:xfrm>
            <a:off x="1575288" y="1659313"/>
            <a:ext cx="6935656" cy="537391"/>
          </a:xfrm>
          <a:prstGeom prst="rect">
            <a:avLst/>
          </a:prstGeom>
        </p:spPr>
        <p:txBody>
          <a:bodyPr wrap="square">
            <a:spAutoFit/>
          </a:bodyPr>
          <a:lstStyle/>
          <a:p>
            <a:pPr marL="30480" marR="30480" algn="just">
              <a:lnSpc>
                <a:spcPct val="150000"/>
              </a:lnSpc>
              <a:buClrTx/>
              <a:buFontTx/>
              <a:buNone/>
              <a:defRPr/>
            </a:pPr>
            <a:r>
              <a:rPr lang="en-US" sz="2200" kern="1200" dirty="0" err="1">
                <a:latin typeface="+mj-lt"/>
                <a:ea typeface="Times New Roman" panose="02020603050405020304" pitchFamily="18" charset="0"/>
                <a:cs typeface="+mn-cs"/>
              </a:rPr>
              <a:t>Viết</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mỗi</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đa</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thức</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sau</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dưới</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dạng</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tích</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của</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hai</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đa</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thức</a:t>
            </a:r>
            <a:r>
              <a:rPr lang="en-US" sz="2200" kern="1200" dirty="0">
                <a:latin typeface="+mj-lt"/>
                <a:ea typeface="Times New Roman" panose="02020603050405020304" pitchFamily="18" charset="0"/>
                <a:cs typeface="+mn-cs"/>
              </a:rPr>
              <a:t>:</a:t>
            </a:r>
            <a:endParaRPr lang="en-US" sz="2200" kern="1200" dirty="0">
              <a:solidFill>
                <a:prstClr val="black"/>
              </a:solidFill>
              <a:latin typeface="+mj-lt"/>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830368E-7F66-6AC5-1EFE-6FBD585E385F}"/>
                  </a:ext>
                </a:extLst>
              </p:cNvPr>
              <p:cNvSpPr txBox="1"/>
              <p:nvPr/>
            </p:nvSpPr>
            <p:spPr>
              <a:xfrm>
                <a:off x="2217383" y="2372806"/>
                <a:ext cx="1826661" cy="2249270"/>
              </a:xfrm>
              <a:prstGeom prst="rect">
                <a:avLst/>
              </a:prstGeom>
              <a:noFill/>
            </p:spPr>
            <p:txBody>
              <a:bodyPr wrap="square">
                <a:spAutoFit/>
              </a:bodyPr>
              <a:lstStyle/>
              <a:p>
                <a:pPr>
                  <a:lnSpc>
                    <a:spcPct val="200000"/>
                  </a:lnSpc>
                  <a:spcBef>
                    <a:spcPts val="600"/>
                  </a:spcBef>
                  <a:spcAft>
                    <a:spcPts val="300"/>
                  </a:spcAft>
                </a:pPr>
                <a:r>
                  <a:rPr lang="en-US" sz="2200" kern="100" dirty="0">
                    <a:latin typeface="+mj-lt"/>
                    <a:ea typeface="Calibri" panose="020F0502020204030204" pitchFamily="34" charset="0"/>
                    <a:cs typeface="Times New Roman" panose="02020603050405020304" pitchFamily="18" charset="0"/>
                  </a:rPr>
                  <a:t>a) </a:t>
                </a:r>
                <a14:m>
                  <m:oMath xmlns:m="http://schemas.openxmlformats.org/officeDocument/2006/math">
                    <m:sSup>
                      <m:sSupPr>
                        <m:ctrlPr>
                          <a:rPr lang="en-US" sz="22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2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𝑦</m:t>
                        </m:r>
                      </m:e>
                      <m:sup>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2</m:t>
                        </m:r>
                      </m:sup>
                    </m:sSup>
                  </m:oMath>
                </a14:m>
                <a:endParaRPr lang="en-US" sz="2200" kern="100" dirty="0">
                  <a:latin typeface="+mj-lt"/>
                  <a:ea typeface="Calibri" panose="020F0502020204030204" pitchFamily="34" charset="0"/>
                  <a:cs typeface="Times New Roman" panose="02020603050405020304" pitchFamily="18" charset="0"/>
                </a:endParaRPr>
              </a:p>
              <a:p>
                <a:pPr>
                  <a:lnSpc>
                    <a:spcPct val="200000"/>
                  </a:lnSpc>
                  <a:spcBef>
                    <a:spcPts val="600"/>
                  </a:spcBef>
                  <a:spcAft>
                    <a:spcPts val="300"/>
                  </a:spcAft>
                </a:pPr>
                <a:r>
                  <a:rPr lang="en-US" sz="2200" kern="100" dirty="0">
                    <a:latin typeface="+mj-lt"/>
                    <a:ea typeface="Calibri" panose="020F0502020204030204" pitchFamily="34" charset="0"/>
                    <a:cs typeface="Times New Roman" panose="02020603050405020304" pitchFamily="18" charset="0"/>
                  </a:rPr>
                  <a:t>b) </a:t>
                </a:r>
                <a14:m>
                  <m:oMath xmlns:m="http://schemas.openxmlformats.org/officeDocument/2006/math">
                    <m:sSup>
                      <m:sSupPr>
                        <m:ctrlPr>
                          <a:rPr lang="en-US" sz="22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3</m:t>
                        </m:r>
                      </m:sup>
                    </m:sSup>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2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𝑦</m:t>
                        </m:r>
                      </m:e>
                      <m:sup>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3</m:t>
                        </m:r>
                      </m:sup>
                    </m:sSup>
                  </m:oMath>
                </a14:m>
                <a:endParaRPr lang="en-US" sz="2200" kern="100" dirty="0">
                  <a:latin typeface="+mj-lt"/>
                  <a:ea typeface="Calibri" panose="020F0502020204030204" pitchFamily="34" charset="0"/>
                  <a:cs typeface="Times New Roman" panose="02020603050405020304" pitchFamily="18" charset="0"/>
                </a:endParaRPr>
              </a:p>
              <a:p>
                <a:pPr>
                  <a:lnSpc>
                    <a:spcPct val="200000"/>
                  </a:lnSpc>
                  <a:spcBef>
                    <a:spcPts val="600"/>
                  </a:spcBef>
                  <a:spcAft>
                    <a:spcPts val="300"/>
                  </a:spcAft>
                </a:pPr>
                <a:r>
                  <a:rPr lang="en-US" sz="2200" kern="100" dirty="0">
                    <a:latin typeface="+mj-lt"/>
                    <a:ea typeface="Calibri" panose="020F0502020204030204" pitchFamily="34" charset="0"/>
                    <a:cs typeface="Times New Roman" panose="02020603050405020304" pitchFamily="18" charset="0"/>
                  </a:rPr>
                  <a:t>c) </a:t>
                </a:r>
                <a14:m>
                  <m:oMath xmlns:m="http://schemas.openxmlformats.org/officeDocument/2006/math">
                    <m:sSup>
                      <m:sSupPr>
                        <m:ctrlPr>
                          <a:rPr lang="en-US" sz="22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3</m:t>
                        </m:r>
                      </m:sup>
                    </m:sSup>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2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𝑦</m:t>
                        </m:r>
                      </m:e>
                      <m:sup>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3</m:t>
                        </m:r>
                      </m:sup>
                    </m:sSup>
                  </m:oMath>
                </a14:m>
                <a:r>
                  <a:rPr lang="en-US" sz="2200" kern="100" dirty="0">
                    <a:latin typeface="+mj-lt"/>
                    <a:ea typeface="Calibri" panose="020F0502020204030204" pitchFamily="34" charset="0"/>
                    <a:cs typeface="Times New Roman" panose="02020603050405020304" pitchFamily="18" charset="0"/>
                  </a:rPr>
                  <a:t> </a:t>
                </a:r>
                <a:endParaRPr lang="en-US" sz="2200" kern="100" dirty="0">
                  <a:effectLst/>
                  <a:latin typeface="+mj-lt"/>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4830368E-7F66-6AC5-1EFE-6FBD585E385F}"/>
                  </a:ext>
                </a:extLst>
              </p:cNvPr>
              <p:cNvSpPr txBox="1">
                <a:spLocks noRot="1" noChangeAspect="1" noMove="1" noResize="1" noEditPoints="1" noAdjustHandles="1" noChangeArrowheads="1" noChangeShapeType="1" noTextEdit="1"/>
              </p:cNvSpPr>
              <p:nvPr/>
            </p:nvSpPr>
            <p:spPr>
              <a:xfrm>
                <a:off x="2217383" y="2372806"/>
                <a:ext cx="1826661" cy="2249270"/>
              </a:xfrm>
              <a:prstGeom prst="rect">
                <a:avLst/>
              </a:prstGeom>
              <a:blipFill>
                <a:blip r:embed="rId3"/>
                <a:stretch>
                  <a:fillRect l="-4348" b="-48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4F45874-F04B-F4F3-E881-C4134DA94904}"/>
                  </a:ext>
                </a:extLst>
              </p:cNvPr>
              <p:cNvSpPr txBox="1"/>
              <p:nvPr/>
            </p:nvSpPr>
            <p:spPr>
              <a:xfrm>
                <a:off x="3535615" y="2633357"/>
                <a:ext cx="2602605" cy="4308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 </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 </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m:oMathPara>
                </a14:m>
                <a:endParaRPr lang="en-US" dirty="0"/>
              </a:p>
            </p:txBody>
          </p:sp>
        </mc:Choice>
        <mc:Fallback xmlns="">
          <p:sp>
            <p:nvSpPr>
              <p:cNvPr id="16" name="TextBox 15">
                <a:extLst>
                  <a:ext uri="{FF2B5EF4-FFF2-40B4-BE49-F238E27FC236}">
                    <a16:creationId xmlns:a16="http://schemas.microsoft.com/office/drawing/2014/main" id="{B4F45874-F04B-F4F3-E881-C4134DA94904}"/>
                  </a:ext>
                </a:extLst>
              </p:cNvPr>
              <p:cNvSpPr txBox="1">
                <a:spLocks noRot="1" noChangeAspect="1" noMove="1" noResize="1" noEditPoints="1" noAdjustHandles="1" noChangeArrowheads="1" noChangeShapeType="1" noTextEdit="1"/>
              </p:cNvSpPr>
              <p:nvPr/>
            </p:nvSpPr>
            <p:spPr>
              <a:xfrm>
                <a:off x="3535615" y="2633357"/>
                <a:ext cx="2602605" cy="430887"/>
              </a:xfrm>
              <a:prstGeom prst="rect">
                <a:avLst/>
              </a:prstGeom>
              <a:blipFill>
                <a:blip r:embed="rId4"/>
                <a:stretch>
                  <a:fillRect b="-183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73E53E7-59E0-C496-FEEC-C830B2EDB086}"/>
                  </a:ext>
                </a:extLst>
              </p:cNvPr>
              <p:cNvSpPr txBox="1"/>
              <p:nvPr/>
            </p:nvSpPr>
            <p:spPr>
              <a:xfrm>
                <a:off x="3535615" y="3368209"/>
                <a:ext cx="3695439" cy="4308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 </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200" b="0" i="1" u="none" strike="noStrike" kern="100" cap="none" spc="0" normalizeH="0" baseline="3000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22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 </m:t>
                      </m:r>
                      <m:r>
                        <a:rPr kumimoji="0" lang="en-US" sz="2200" b="0" i="1" u="none" strike="noStrike" kern="100" cap="none" spc="0" normalizeH="0" baseline="0" noProof="0" dirty="0" err="1">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𝑥𝑦</m:t>
                      </m:r>
                      <m:r>
                        <a:rPr kumimoji="0" lang="en-US" sz="22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 </m:t>
                      </m:r>
                      <m:r>
                        <a:rPr kumimoji="0" lang="en-US" sz="22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2200" b="0" i="1" u="none" strike="noStrike" kern="100" cap="none" spc="0" normalizeH="0" baseline="3000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22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m:oMathPara>
                </a14:m>
                <a:endParaRPr lang="en-US" dirty="0"/>
              </a:p>
            </p:txBody>
          </p:sp>
        </mc:Choice>
        <mc:Fallback xmlns="">
          <p:sp>
            <p:nvSpPr>
              <p:cNvPr id="18" name="TextBox 17">
                <a:extLst>
                  <a:ext uri="{FF2B5EF4-FFF2-40B4-BE49-F238E27FC236}">
                    <a16:creationId xmlns:a16="http://schemas.microsoft.com/office/drawing/2014/main" id="{F73E53E7-59E0-C496-FEEC-C830B2EDB086}"/>
                  </a:ext>
                </a:extLst>
              </p:cNvPr>
              <p:cNvSpPr txBox="1">
                <a:spLocks noRot="1" noChangeAspect="1" noMove="1" noResize="1" noEditPoints="1" noAdjustHandles="1" noChangeArrowheads="1" noChangeShapeType="1" noTextEdit="1"/>
              </p:cNvSpPr>
              <p:nvPr/>
            </p:nvSpPr>
            <p:spPr>
              <a:xfrm>
                <a:off x="3535615" y="3368209"/>
                <a:ext cx="3695439" cy="430887"/>
              </a:xfrm>
              <a:prstGeom prst="rect">
                <a:avLst/>
              </a:prstGeom>
              <a:blipFill>
                <a:blip r:embed="rId5"/>
                <a:stretch>
                  <a:fillRect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E32AF54-F43E-3F61-0750-A015A909637D}"/>
                  </a:ext>
                </a:extLst>
              </p:cNvPr>
              <p:cNvSpPr txBox="1"/>
              <p:nvPr/>
            </p:nvSpPr>
            <p:spPr>
              <a:xfrm>
                <a:off x="3561649" y="4173343"/>
                <a:ext cx="3500437" cy="4308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 </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200" b="0" i="1" u="none" strike="noStrike" kern="100" cap="none" spc="0" normalizeH="0" baseline="3000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22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 </m:t>
                      </m:r>
                      <m:r>
                        <a:rPr kumimoji="0" lang="en-US" sz="2200" b="0" i="1" u="none" strike="noStrike" kern="100" cap="none" spc="0" normalizeH="0" baseline="0" noProof="0" dirty="0" err="1">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𝑥𝑦</m:t>
                      </m:r>
                      <m:r>
                        <a:rPr kumimoji="0" lang="en-US" sz="22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 </m:t>
                      </m:r>
                      <m:r>
                        <a:rPr kumimoji="0" lang="en-US" sz="22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2200" b="0" i="1" u="none" strike="noStrike" kern="100" cap="none" spc="0" normalizeH="0" baseline="3000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22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m:oMathPara>
                </a14:m>
                <a:endParaRPr lang="en-US" dirty="0"/>
              </a:p>
            </p:txBody>
          </p:sp>
        </mc:Choice>
        <mc:Fallback xmlns="">
          <p:sp>
            <p:nvSpPr>
              <p:cNvPr id="20" name="TextBox 19">
                <a:extLst>
                  <a:ext uri="{FF2B5EF4-FFF2-40B4-BE49-F238E27FC236}">
                    <a16:creationId xmlns:a16="http://schemas.microsoft.com/office/drawing/2014/main" id="{1E32AF54-F43E-3F61-0750-A015A909637D}"/>
                  </a:ext>
                </a:extLst>
              </p:cNvPr>
              <p:cNvSpPr txBox="1">
                <a:spLocks noRot="1" noChangeAspect="1" noMove="1" noResize="1" noEditPoints="1" noAdjustHandles="1" noChangeArrowheads="1" noChangeShapeType="1" noTextEdit="1"/>
              </p:cNvSpPr>
              <p:nvPr/>
            </p:nvSpPr>
            <p:spPr>
              <a:xfrm>
                <a:off x="3561649" y="4173343"/>
                <a:ext cx="3500437" cy="430887"/>
              </a:xfrm>
              <a:prstGeom prst="rect">
                <a:avLst/>
              </a:prstGeom>
              <a:blipFill>
                <a:blip r:embed="rId6"/>
                <a:stretch>
                  <a:fillRect b="-20000"/>
                </a:stretch>
              </a:blipFill>
            </p:spPr>
            <p:txBody>
              <a:bodyPr/>
              <a:lstStyle/>
              <a:p>
                <a:r>
                  <a:rPr lang="en-US">
                    <a:noFill/>
                  </a:rPr>
                  <a:t> </a:t>
                </a:r>
              </a:p>
            </p:txBody>
          </p:sp>
        </mc:Fallback>
      </mc:AlternateContent>
      <p:pic>
        <p:nvPicPr>
          <p:cNvPr id="22" name="Picture 21">
            <a:extLst>
              <a:ext uri="{FF2B5EF4-FFF2-40B4-BE49-F238E27FC236}">
                <a16:creationId xmlns:a16="http://schemas.microsoft.com/office/drawing/2014/main" id="{CEC1D68D-013E-6A3F-16F4-E2397104E9DA}"/>
              </a:ext>
            </a:extLst>
          </p:cNvPr>
          <p:cNvPicPr>
            <a:picLocks noChangeAspect="1"/>
          </p:cNvPicPr>
          <p:nvPr/>
        </p:nvPicPr>
        <p:blipFill>
          <a:blip r:embed="rId7"/>
          <a:stretch>
            <a:fillRect/>
          </a:stretch>
        </p:blipFill>
        <p:spPr>
          <a:xfrm>
            <a:off x="6926617" y="3319155"/>
            <a:ext cx="2495214" cy="1403558"/>
          </a:xfrm>
          <a:prstGeom prst="rect">
            <a:avLst/>
          </a:prstGeom>
        </p:spPr>
      </p:pic>
      <p:pic>
        <p:nvPicPr>
          <p:cNvPr id="24" name="Picture 23">
            <a:extLst>
              <a:ext uri="{FF2B5EF4-FFF2-40B4-BE49-F238E27FC236}">
                <a16:creationId xmlns:a16="http://schemas.microsoft.com/office/drawing/2014/main" id="{5952EBE9-A3EB-D746-E4C4-4806AA832048}"/>
              </a:ext>
            </a:extLst>
          </p:cNvPr>
          <p:cNvPicPr>
            <a:picLocks noChangeAspect="1"/>
          </p:cNvPicPr>
          <p:nvPr/>
        </p:nvPicPr>
        <p:blipFill rotWithShape="1">
          <a:blip r:embed="rId8"/>
          <a:srcRect l="31488" t="27532" r="31713" b="28748"/>
          <a:stretch/>
        </p:blipFill>
        <p:spPr>
          <a:xfrm rot="20290286">
            <a:off x="-49341" y="3993835"/>
            <a:ext cx="1367801" cy="91407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circle(in)">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randombar(horizontal)">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2" grpId="0"/>
      <p:bldP spid="16" grpId="0"/>
      <p:bldP spid="18"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907"/>
        <p:cNvGrpSpPr/>
        <p:nvPr/>
      </p:nvGrpSpPr>
      <p:grpSpPr>
        <a:xfrm>
          <a:off x="0" y="0"/>
          <a:ext cx="0" cy="0"/>
          <a:chOff x="0" y="0"/>
          <a:chExt cx="0" cy="0"/>
        </a:xfrm>
      </p:grpSpPr>
      <p:grpSp>
        <p:nvGrpSpPr>
          <p:cNvPr id="9921" name="Google Shape;9921;p33"/>
          <p:cNvGrpSpPr/>
          <p:nvPr/>
        </p:nvGrpSpPr>
        <p:grpSpPr>
          <a:xfrm>
            <a:off x="8371266" y="279650"/>
            <a:ext cx="1820921" cy="2240895"/>
            <a:chOff x="952276" y="8406179"/>
            <a:chExt cx="2659444" cy="3272813"/>
          </a:xfrm>
        </p:grpSpPr>
        <p:sp>
          <p:nvSpPr>
            <p:cNvPr id="9922" name="Google Shape;9922;p33"/>
            <p:cNvSpPr/>
            <p:nvPr/>
          </p:nvSpPr>
          <p:spPr>
            <a:xfrm rot="-1204289">
              <a:off x="1382828" y="8628908"/>
              <a:ext cx="1798339" cy="2827356"/>
            </a:xfrm>
            <a:custGeom>
              <a:avLst/>
              <a:gdLst/>
              <a:ahLst/>
              <a:cxnLst/>
              <a:rect l="l" t="t" r="r" b="b"/>
              <a:pathLst>
                <a:path w="30414" h="47817" extrusionOk="0">
                  <a:moveTo>
                    <a:pt x="88" y="1"/>
                  </a:moveTo>
                  <a:cubicBezTo>
                    <a:pt x="41" y="1"/>
                    <a:pt x="0" y="41"/>
                    <a:pt x="0" y="88"/>
                  </a:cubicBezTo>
                  <a:lnTo>
                    <a:pt x="0" y="47729"/>
                  </a:lnTo>
                  <a:cubicBezTo>
                    <a:pt x="0" y="47776"/>
                    <a:pt x="41" y="47816"/>
                    <a:pt x="88" y="47816"/>
                  </a:cubicBezTo>
                  <a:lnTo>
                    <a:pt x="30325" y="47816"/>
                  </a:lnTo>
                  <a:cubicBezTo>
                    <a:pt x="30372" y="47816"/>
                    <a:pt x="30412" y="47776"/>
                    <a:pt x="30414" y="47729"/>
                  </a:cubicBezTo>
                  <a:lnTo>
                    <a:pt x="30414" y="88"/>
                  </a:lnTo>
                  <a:cubicBezTo>
                    <a:pt x="30414" y="41"/>
                    <a:pt x="30375" y="1"/>
                    <a:pt x="30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mj-lt"/>
              </a:endParaRPr>
            </a:p>
          </p:txBody>
        </p:sp>
        <p:sp>
          <p:nvSpPr>
            <p:cNvPr id="9923" name="Google Shape;9923;p33"/>
            <p:cNvSpPr/>
            <p:nvPr/>
          </p:nvSpPr>
          <p:spPr>
            <a:xfrm rot="-1204289">
              <a:off x="1612057" y="9286766"/>
              <a:ext cx="1512452" cy="1984003"/>
            </a:xfrm>
            <a:custGeom>
              <a:avLst/>
              <a:gdLst/>
              <a:ahLst/>
              <a:cxnLst/>
              <a:rect l="l" t="t" r="r" b="b"/>
              <a:pathLst>
                <a:path w="25579" h="33554" extrusionOk="0">
                  <a:moveTo>
                    <a:pt x="68" y="1"/>
                  </a:moveTo>
                  <a:cubicBezTo>
                    <a:pt x="32" y="1"/>
                    <a:pt x="0" y="30"/>
                    <a:pt x="0" y="68"/>
                  </a:cubicBezTo>
                  <a:lnTo>
                    <a:pt x="0" y="33488"/>
                  </a:lnTo>
                  <a:cubicBezTo>
                    <a:pt x="0" y="33523"/>
                    <a:pt x="29" y="33554"/>
                    <a:pt x="68" y="33554"/>
                  </a:cubicBezTo>
                  <a:lnTo>
                    <a:pt x="25511" y="33554"/>
                  </a:lnTo>
                  <a:cubicBezTo>
                    <a:pt x="25547" y="33554"/>
                    <a:pt x="25578" y="33523"/>
                    <a:pt x="25575" y="33488"/>
                  </a:cubicBezTo>
                  <a:lnTo>
                    <a:pt x="25575" y="68"/>
                  </a:lnTo>
                  <a:cubicBezTo>
                    <a:pt x="25575" y="32"/>
                    <a:pt x="25547" y="1"/>
                    <a:pt x="255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mj-lt"/>
              </a:endParaRPr>
            </a:p>
          </p:txBody>
        </p:sp>
        <p:sp>
          <p:nvSpPr>
            <p:cNvPr id="9924" name="Google Shape;9924;p33"/>
            <p:cNvSpPr/>
            <p:nvPr/>
          </p:nvSpPr>
          <p:spPr>
            <a:xfrm rot="-1204289">
              <a:off x="1317628" y="8878420"/>
              <a:ext cx="1176661" cy="263063"/>
            </a:xfrm>
            <a:custGeom>
              <a:avLst/>
              <a:gdLst/>
              <a:ahLst/>
              <a:cxnLst/>
              <a:rect l="l" t="t" r="r" b="b"/>
              <a:pathLst>
                <a:path w="19900" h="4449" extrusionOk="0">
                  <a:moveTo>
                    <a:pt x="5810" y="158"/>
                  </a:moveTo>
                  <a:cubicBezTo>
                    <a:pt x="5842" y="158"/>
                    <a:pt x="5876" y="160"/>
                    <a:pt x="5910" y="166"/>
                  </a:cubicBezTo>
                  <a:cubicBezTo>
                    <a:pt x="6077" y="193"/>
                    <a:pt x="5802" y="260"/>
                    <a:pt x="5622" y="260"/>
                  </a:cubicBezTo>
                  <a:cubicBezTo>
                    <a:pt x="5576" y="260"/>
                    <a:pt x="5535" y="255"/>
                    <a:pt x="5511" y="245"/>
                  </a:cubicBezTo>
                  <a:cubicBezTo>
                    <a:pt x="5488" y="230"/>
                    <a:pt x="5631" y="158"/>
                    <a:pt x="5810" y="158"/>
                  </a:cubicBezTo>
                  <a:close/>
                  <a:moveTo>
                    <a:pt x="14785" y="470"/>
                  </a:moveTo>
                  <a:cubicBezTo>
                    <a:pt x="14823" y="470"/>
                    <a:pt x="14856" y="478"/>
                    <a:pt x="14884" y="495"/>
                  </a:cubicBezTo>
                  <a:cubicBezTo>
                    <a:pt x="15027" y="583"/>
                    <a:pt x="15265" y="1036"/>
                    <a:pt x="14951" y="1733"/>
                  </a:cubicBezTo>
                  <a:cubicBezTo>
                    <a:pt x="14647" y="2428"/>
                    <a:pt x="13902" y="3186"/>
                    <a:pt x="13715" y="3255"/>
                  </a:cubicBezTo>
                  <a:cubicBezTo>
                    <a:pt x="13715" y="3255"/>
                    <a:pt x="13013" y="2732"/>
                    <a:pt x="14004" y="1062"/>
                  </a:cubicBezTo>
                  <a:cubicBezTo>
                    <a:pt x="14156" y="792"/>
                    <a:pt x="14549" y="470"/>
                    <a:pt x="14785" y="470"/>
                  </a:cubicBezTo>
                  <a:close/>
                  <a:moveTo>
                    <a:pt x="13139" y="2905"/>
                  </a:moveTo>
                  <a:cubicBezTo>
                    <a:pt x="13139" y="2905"/>
                    <a:pt x="13384" y="3497"/>
                    <a:pt x="13419" y="3525"/>
                  </a:cubicBezTo>
                  <a:cubicBezTo>
                    <a:pt x="13460" y="3542"/>
                    <a:pt x="12936" y="4118"/>
                    <a:pt x="12513" y="4170"/>
                  </a:cubicBezTo>
                  <a:cubicBezTo>
                    <a:pt x="12492" y="4172"/>
                    <a:pt x="12473" y="4174"/>
                    <a:pt x="12454" y="4174"/>
                  </a:cubicBezTo>
                  <a:cubicBezTo>
                    <a:pt x="12080" y="4174"/>
                    <a:pt x="12095" y="3616"/>
                    <a:pt x="12394" y="3351"/>
                  </a:cubicBezTo>
                  <a:cubicBezTo>
                    <a:pt x="12708" y="3080"/>
                    <a:pt x="12851" y="2958"/>
                    <a:pt x="13139" y="2905"/>
                  </a:cubicBezTo>
                  <a:close/>
                  <a:moveTo>
                    <a:pt x="6307" y="2811"/>
                  </a:moveTo>
                  <a:cubicBezTo>
                    <a:pt x="6307" y="2811"/>
                    <a:pt x="6536" y="3271"/>
                    <a:pt x="6773" y="3454"/>
                  </a:cubicBezTo>
                  <a:cubicBezTo>
                    <a:pt x="6796" y="3471"/>
                    <a:pt x="6459" y="4185"/>
                    <a:pt x="5939" y="4185"/>
                  </a:cubicBezTo>
                  <a:cubicBezTo>
                    <a:pt x="5896" y="4185"/>
                    <a:pt x="5852" y="4180"/>
                    <a:pt x="5806" y="4170"/>
                  </a:cubicBezTo>
                  <a:cubicBezTo>
                    <a:pt x="5054" y="3996"/>
                    <a:pt x="5577" y="3168"/>
                    <a:pt x="5891" y="2994"/>
                  </a:cubicBezTo>
                  <a:cubicBezTo>
                    <a:pt x="6103" y="2872"/>
                    <a:pt x="6307" y="2811"/>
                    <a:pt x="6307" y="2811"/>
                  </a:cubicBezTo>
                  <a:close/>
                  <a:moveTo>
                    <a:pt x="17278" y="2811"/>
                  </a:moveTo>
                  <a:cubicBezTo>
                    <a:pt x="17278" y="2811"/>
                    <a:pt x="17507" y="3271"/>
                    <a:pt x="17744" y="3454"/>
                  </a:cubicBezTo>
                  <a:cubicBezTo>
                    <a:pt x="17768" y="3471"/>
                    <a:pt x="17431" y="4185"/>
                    <a:pt x="16912" y="4185"/>
                  </a:cubicBezTo>
                  <a:cubicBezTo>
                    <a:pt x="16869" y="4185"/>
                    <a:pt x="16825" y="4180"/>
                    <a:pt x="16779" y="4170"/>
                  </a:cubicBezTo>
                  <a:cubicBezTo>
                    <a:pt x="16026" y="3996"/>
                    <a:pt x="16550" y="3168"/>
                    <a:pt x="16864" y="2994"/>
                  </a:cubicBezTo>
                  <a:cubicBezTo>
                    <a:pt x="17074" y="2872"/>
                    <a:pt x="17278" y="2811"/>
                    <a:pt x="17278" y="2811"/>
                  </a:cubicBezTo>
                  <a:close/>
                  <a:moveTo>
                    <a:pt x="6458" y="2480"/>
                  </a:moveTo>
                  <a:cubicBezTo>
                    <a:pt x="6346" y="2480"/>
                    <a:pt x="6265" y="2553"/>
                    <a:pt x="6246" y="2629"/>
                  </a:cubicBezTo>
                  <a:cubicBezTo>
                    <a:pt x="6246" y="2629"/>
                    <a:pt x="6233" y="2627"/>
                    <a:pt x="6207" y="2627"/>
                  </a:cubicBezTo>
                  <a:cubicBezTo>
                    <a:pt x="6093" y="2627"/>
                    <a:pt x="5745" y="2661"/>
                    <a:pt x="5356" y="3037"/>
                  </a:cubicBezTo>
                  <a:cubicBezTo>
                    <a:pt x="4882" y="3490"/>
                    <a:pt x="4951" y="4421"/>
                    <a:pt x="5670" y="4429"/>
                  </a:cubicBezTo>
                  <a:cubicBezTo>
                    <a:pt x="6761" y="4429"/>
                    <a:pt x="6897" y="3568"/>
                    <a:pt x="6897" y="3568"/>
                  </a:cubicBezTo>
                  <a:cubicBezTo>
                    <a:pt x="6897" y="3568"/>
                    <a:pt x="7423" y="3880"/>
                    <a:pt x="7770" y="3880"/>
                  </a:cubicBezTo>
                  <a:cubicBezTo>
                    <a:pt x="8126" y="3880"/>
                    <a:pt x="8516" y="3777"/>
                    <a:pt x="8643" y="3732"/>
                  </a:cubicBezTo>
                  <a:cubicBezTo>
                    <a:pt x="8741" y="3701"/>
                    <a:pt x="8927" y="3541"/>
                    <a:pt x="8793" y="3541"/>
                  </a:cubicBezTo>
                  <a:cubicBezTo>
                    <a:pt x="8752" y="3541"/>
                    <a:pt x="8680" y="3556"/>
                    <a:pt x="8566" y="3595"/>
                  </a:cubicBezTo>
                  <a:cubicBezTo>
                    <a:pt x="8320" y="3677"/>
                    <a:pt x="8117" y="3717"/>
                    <a:pt x="7925" y="3717"/>
                  </a:cubicBezTo>
                  <a:cubicBezTo>
                    <a:pt x="7733" y="3717"/>
                    <a:pt x="7553" y="3678"/>
                    <a:pt x="7355" y="3603"/>
                  </a:cubicBezTo>
                  <a:cubicBezTo>
                    <a:pt x="6958" y="3454"/>
                    <a:pt x="6991" y="3368"/>
                    <a:pt x="6991" y="3368"/>
                  </a:cubicBezTo>
                  <a:cubicBezTo>
                    <a:pt x="6991" y="3368"/>
                    <a:pt x="6991" y="2881"/>
                    <a:pt x="6745" y="2629"/>
                  </a:cubicBezTo>
                  <a:cubicBezTo>
                    <a:pt x="6641" y="2520"/>
                    <a:pt x="6541" y="2480"/>
                    <a:pt x="6458" y="2480"/>
                  </a:cubicBezTo>
                  <a:close/>
                  <a:moveTo>
                    <a:pt x="5798" y="1"/>
                  </a:moveTo>
                  <a:cubicBezTo>
                    <a:pt x="5568" y="1"/>
                    <a:pt x="5232" y="166"/>
                    <a:pt x="5232" y="166"/>
                  </a:cubicBezTo>
                  <a:cubicBezTo>
                    <a:pt x="4881" y="114"/>
                    <a:pt x="4536" y="95"/>
                    <a:pt x="4212" y="95"/>
                  </a:cubicBezTo>
                  <a:cubicBezTo>
                    <a:pt x="3387" y="95"/>
                    <a:pt x="2701" y="222"/>
                    <a:pt x="2422" y="279"/>
                  </a:cubicBezTo>
                  <a:cubicBezTo>
                    <a:pt x="1906" y="382"/>
                    <a:pt x="1084" y="687"/>
                    <a:pt x="830" y="888"/>
                  </a:cubicBezTo>
                  <a:cubicBezTo>
                    <a:pt x="729" y="967"/>
                    <a:pt x="0" y="1470"/>
                    <a:pt x="830" y="1733"/>
                  </a:cubicBezTo>
                  <a:cubicBezTo>
                    <a:pt x="1031" y="1797"/>
                    <a:pt x="1244" y="1822"/>
                    <a:pt x="1457" y="1822"/>
                  </a:cubicBezTo>
                  <a:cubicBezTo>
                    <a:pt x="2134" y="1822"/>
                    <a:pt x="2800" y="1569"/>
                    <a:pt x="3005" y="1523"/>
                  </a:cubicBezTo>
                  <a:cubicBezTo>
                    <a:pt x="3276" y="1462"/>
                    <a:pt x="3395" y="1364"/>
                    <a:pt x="3369" y="1288"/>
                  </a:cubicBezTo>
                  <a:cubicBezTo>
                    <a:pt x="3363" y="1259"/>
                    <a:pt x="3350" y="1246"/>
                    <a:pt x="3312" y="1246"/>
                  </a:cubicBezTo>
                  <a:cubicBezTo>
                    <a:pt x="3215" y="1246"/>
                    <a:pt x="2951" y="1334"/>
                    <a:pt x="2192" y="1453"/>
                  </a:cubicBezTo>
                  <a:cubicBezTo>
                    <a:pt x="2018" y="1479"/>
                    <a:pt x="1865" y="1490"/>
                    <a:pt x="1730" y="1490"/>
                  </a:cubicBezTo>
                  <a:cubicBezTo>
                    <a:pt x="1044" y="1490"/>
                    <a:pt x="838" y="1209"/>
                    <a:pt x="838" y="1209"/>
                  </a:cubicBezTo>
                  <a:cubicBezTo>
                    <a:pt x="1167" y="844"/>
                    <a:pt x="1701" y="660"/>
                    <a:pt x="2453" y="530"/>
                  </a:cubicBezTo>
                  <a:cubicBezTo>
                    <a:pt x="2820" y="466"/>
                    <a:pt x="3437" y="446"/>
                    <a:pt x="3972" y="446"/>
                  </a:cubicBezTo>
                  <a:cubicBezTo>
                    <a:pt x="4536" y="446"/>
                    <a:pt x="5011" y="468"/>
                    <a:pt x="5011" y="487"/>
                  </a:cubicBezTo>
                  <a:cubicBezTo>
                    <a:pt x="5011" y="530"/>
                    <a:pt x="4647" y="966"/>
                    <a:pt x="4098" y="1635"/>
                  </a:cubicBezTo>
                  <a:cubicBezTo>
                    <a:pt x="3538" y="2296"/>
                    <a:pt x="1887" y="4369"/>
                    <a:pt x="1887" y="4369"/>
                  </a:cubicBezTo>
                  <a:cubicBezTo>
                    <a:pt x="1958" y="4413"/>
                    <a:pt x="2042" y="4430"/>
                    <a:pt x="2126" y="4430"/>
                  </a:cubicBezTo>
                  <a:cubicBezTo>
                    <a:pt x="2293" y="4430"/>
                    <a:pt x="2461" y="4362"/>
                    <a:pt x="2539" y="4299"/>
                  </a:cubicBezTo>
                  <a:cubicBezTo>
                    <a:pt x="2658" y="4194"/>
                    <a:pt x="5359" y="503"/>
                    <a:pt x="5359" y="503"/>
                  </a:cubicBezTo>
                  <a:cubicBezTo>
                    <a:pt x="5891" y="488"/>
                    <a:pt x="6034" y="331"/>
                    <a:pt x="6112" y="227"/>
                  </a:cubicBezTo>
                  <a:cubicBezTo>
                    <a:pt x="6179" y="123"/>
                    <a:pt x="6027" y="1"/>
                    <a:pt x="5798" y="1"/>
                  </a:cubicBezTo>
                  <a:close/>
                  <a:moveTo>
                    <a:pt x="14826" y="82"/>
                  </a:moveTo>
                  <a:cubicBezTo>
                    <a:pt x="14787" y="82"/>
                    <a:pt x="14749" y="87"/>
                    <a:pt x="14713" y="97"/>
                  </a:cubicBezTo>
                  <a:cubicBezTo>
                    <a:pt x="14358" y="184"/>
                    <a:pt x="13588" y="828"/>
                    <a:pt x="13189" y="2551"/>
                  </a:cubicBezTo>
                  <a:cubicBezTo>
                    <a:pt x="13181" y="2586"/>
                    <a:pt x="12428" y="2716"/>
                    <a:pt x="11919" y="3404"/>
                  </a:cubicBezTo>
                  <a:cubicBezTo>
                    <a:pt x="11465" y="4027"/>
                    <a:pt x="11805" y="4448"/>
                    <a:pt x="12239" y="4448"/>
                  </a:cubicBezTo>
                  <a:cubicBezTo>
                    <a:pt x="12290" y="4448"/>
                    <a:pt x="12341" y="4442"/>
                    <a:pt x="12394" y="4431"/>
                  </a:cubicBezTo>
                  <a:cubicBezTo>
                    <a:pt x="12901" y="4309"/>
                    <a:pt x="13351" y="4099"/>
                    <a:pt x="13690" y="3883"/>
                  </a:cubicBezTo>
                  <a:cubicBezTo>
                    <a:pt x="13692" y="3881"/>
                    <a:pt x="13695" y="3880"/>
                    <a:pt x="13698" y="3880"/>
                  </a:cubicBezTo>
                  <a:cubicBezTo>
                    <a:pt x="13761" y="3880"/>
                    <a:pt x="13996" y="4197"/>
                    <a:pt x="14570" y="4197"/>
                  </a:cubicBezTo>
                  <a:cubicBezTo>
                    <a:pt x="14584" y="4197"/>
                    <a:pt x="14598" y="4197"/>
                    <a:pt x="14613" y="4197"/>
                  </a:cubicBezTo>
                  <a:cubicBezTo>
                    <a:pt x="15046" y="4178"/>
                    <a:pt x="15652" y="3965"/>
                    <a:pt x="16031" y="3810"/>
                  </a:cubicBezTo>
                  <a:cubicBezTo>
                    <a:pt x="16048" y="4141"/>
                    <a:pt x="16247" y="4428"/>
                    <a:pt x="16644" y="4431"/>
                  </a:cubicBezTo>
                  <a:cubicBezTo>
                    <a:pt x="17737" y="4431"/>
                    <a:pt x="17873" y="3569"/>
                    <a:pt x="17873" y="3569"/>
                  </a:cubicBezTo>
                  <a:cubicBezTo>
                    <a:pt x="17873" y="3569"/>
                    <a:pt x="18397" y="3883"/>
                    <a:pt x="18744" y="3883"/>
                  </a:cubicBezTo>
                  <a:cubicBezTo>
                    <a:pt x="19100" y="3883"/>
                    <a:pt x="19490" y="3778"/>
                    <a:pt x="19617" y="3734"/>
                  </a:cubicBezTo>
                  <a:cubicBezTo>
                    <a:pt x="19714" y="3701"/>
                    <a:pt x="19900" y="3541"/>
                    <a:pt x="19766" y="3541"/>
                  </a:cubicBezTo>
                  <a:cubicBezTo>
                    <a:pt x="19724" y="3541"/>
                    <a:pt x="19653" y="3556"/>
                    <a:pt x="19539" y="3595"/>
                  </a:cubicBezTo>
                  <a:cubicBezTo>
                    <a:pt x="19293" y="3677"/>
                    <a:pt x="19089" y="3717"/>
                    <a:pt x="18897" y="3717"/>
                  </a:cubicBezTo>
                  <a:cubicBezTo>
                    <a:pt x="18706" y="3717"/>
                    <a:pt x="18526" y="3678"/>
                    <a:pt x="18327" y="3603"/>
                  </a:cubicBezTo>
                  <a:cubicBezTo>
                    <a:pt x="17930" y="3454"/>
                    <a:pt x="17963" y="3368"/>
                    <a:pt x="17963" y="3368"/>
                  </a:cubicBezTo>
                  <a:cubicBezTo>
                    <a:pt x="17963" y="3368"/>
                    <a:pt x="17963" y="2881"/>
                    <a:pt x="17718" y="2629"/>
                  </a:cubicBezTo>
                  <a:cubicBezTo>
                    <a:pt x="17613" y="2520"/>
                    <a:pt x="17513" y="2480"/>
                    <a:pt x="17430" y="2480"/>
                  </a:cubicBezTo>
                  <a:cubicBezTo>
                    <a:pt x="17318" y="2480"/>
                    <a:pt x="17237" y="2553"/>
                    <a:pt x="17218" y="2629"/>
                  </a:cubicBezTo>
                  <a:cubicBezTo>
                    <a:pt x="17218" y="2629"/>
                    <a:pt x="17204" y="2627"/>
                    <a:pt x="17178" y="2627"/>
                  </a:cubicBezTo>
                  <a:cubicBezTo>
                    <a:pt x="17063" y="2627"/>
                    <a:pt x="16715" y="2661"/>
                    <a:pt x="16329" y="3037"/>
                  </a:cubicBezTo>
                  <a:cubicBezTo>
                    <a:pt x="16160" y="3201"/>
                    <a:pt x="16058" y="3426"/>
                    <a:pt x="16034" y="3648"/>
                  </a:cubicBezTo>
                  <a:cubicBezTo>
                    <a:pt x="15869" y="3671"/>
                    <a:pt x="15662" y="3714"/>
                    <a:pt x="15440" y="3777"/>
                  </a:cubicBezTo>
                  <a:cubicBezTo>
                    <a:pt x="15227" y="3838"/>
                    <a:pt x="15004" y="3868"/>
                    <a:pt x="14796" y="3868"/>
                  </a:cubicBezTo>
                  <a:cubicBezTo>
                    <a:pt x="14444" y="3868"/>
                    <a:pt x="14136" y="3781"/>
                    <a:pt x="13992" y="3612"/>
                  </a:cubicBezTo>
                  <a:cubicBezTo>
                    <a:pt x="13992" y="3612"/>
                    <a:pt x="15262" y="2385"/>
                    <a:pt x="15431" y="1376"/>
                  </a:cubicBezTo>
                  <a:cubicBezTo>
                    <a:pt x="15582" y="469"/>
                    <a:pt x="15168" y="82"/>
                    <a:pt x="14826" y="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mj-lt"/>
              </a:endParaRPr>
            </a:p>
          </p:txBody>
        </p:sp>
        <p:sp>
          <p:nvSpPr>
            <p:cNvPr id="9925" name="Google Shape;9925;p33"/>
            <p:cNvSpPr/>
            <p:nvPr/>
          </p:nvSpPr>
          <p:spPr>
            <a:xfrm rot="-1204289">
              <a:off x="1783481" y="9597047"/>
              <a:ext cx="1169565" cy="1317623"/>
            </a:xfrm>
            <a:custGeom>
              <a:avLst/>
              <a:gdLst/>
              <a:ahLst/>
              <a:cxnLst/>
              <a:rect l="l" t="t" r="r" b="b"/>
              <a:pathLst>
                <a:path w="19780" h="22284" extrusionOk="0">
                  <a:moveTo>
                    <a:pt x="264" y="0"/>
                  </a:moveTo>
                  <a:cubicBezTo>
                    <a:pt x="230" y="0"/>
                    <a:pt x="195" y="7"/>
                    <a:pt x="164" y="20"/>
                  </a:cubicBezTo>
                  <a:cubicBezTo>
                    <a:pt x="134" y="33"/>
                    <a:pt x="105" y="53"/>
                    <a:pt x="78" y="76"/>
                  </a:cubicBezTo>
                  <a:cubicBezTo>
                    <a:pt x="55" y="103"/>
                    <a:pt x="35" y="130"/>
                    <a:pt x="22" y="163"/>
                  </a:cubicBezTo>
                  <a:cubicBezTo>
                    <a:pt x="8" y="196"/>
                    <a:pt x="0" y="230"/>
                    <a:pt x="0" y="263"/>
                  </a:cubicBezTo>
                  <a:cubicBezTo>
                    <a:pt x="0" y="298"/>
                    <a:pt x="10" y="332"/>
                    <a:pt x="22" y="364"/>
                  </a:cubicBezTo>
                  <a:cubicBezTo>
                    <a:pt x="35" y="397"/>
                    <a:pt x="55" y="425"/>
                    <a:pt x="78" y="453"/>
                  </a:cubicBezTo>
                  <a:cubicBezTo>
                    <a:pt x="127" y="503"/>
                    <a:pt x="193" y="529"/>
                    <a:pt x="264" y="529"/>
                  </a:cubicBezTo>
                  <a:cubicBezTo>
                    <a:pt x="299" y="529"/>
                    <a:pt x="333" y="521"/>
                    <a:pt x="365" y="507"/>
                  </a:cubicBezTo>
                  <a:cubicBezTo>
                    <a:pt x="398" y="496"/>
                    <a:pt x="426" y="476"/>
                    <a:pt x="452" y="453"/>
                  </a:cubicBezTo>
                  <a:cubicBezTo>
                    <a:pt x="476" y="425"/>
                    <a:pt x="495" y="397"/>
                    <a:pt x="508" y="364"/>
                  </a:cubicBezTo>
                  <a:cubicBezTo>
                    <a:pt x="524" y="332"/>
                    <a:pt x="529" y="298"/>
                    <a:pt x="529" y="263"/>
                  </a:cubicBezTo>
                  <a:cubicBezTo>
                    <a:pt x="529" y="230"/>
                    <a:pt x="521" y="196"/>
                    <a:pt x="508" y="163"/>
                  </a:cubicBezTo>
                  <a:cubicBezTo>
                    <a:pt x="495" y="127"/>
                    <a:pt x="476" y="103"/>
                    <a:pt x="452" y="76"/>
                  </a:cubicBezTo>
                  <a:cubicBezTo>
                    <a:pt x="426" y="53"/>
                    <a:pt x="398" y="33"/>
                    <a:pt x="365" y="20"/>
                  </a:cubicBezTo>
                  <a:cubicBezTo>
                    <a:pt x="333" y="7"/>
                    <a:pt x="299" y="0"/>
                    <a:pt x="264" y="0"/>
                  </a:cubicBezTo>
                  <a:close/>
                  <a:moveTo>
                    <a:pt x="1549" y="3"/>
                  </a:moveTo>
                  <a:cubicBezTo>
                    <a:pt x="1402" y="3"/>
                    <a:pt x="1286" y="120"/>
                    <a:pt x="1286" y="266"/>
                  </a:cubicBezTo>
                  <a:cubicBezTo>
                    <a:pt x="1286" y="411"/>
                    <a:pt x="1401" y="529"/>
                    <a:pt x="1549" y="529"/>
                  </a:cubicBezTo>
                  <a:cubicBezTo>
                    <a:pt x="1695" y="529"/>
                    <a:pt x="1812" y="411"/>
                    <a:pt x="1812" y="266"/>
                  </a:cubicBezTo>
                  <a:cubicBezTo>
                    <a:pt x="1812" y="120"/>
                    <a:pt x="1695" y="3"/>
                    <a:pt x="1549" y="3"/>
                  </a:cubicBezTo>
                  <a:close/>
                  <a:moveTo>
                    <a:pt x="2830" y="3"/>
                  </a:moveTo>
                  <a:cubicBezTo>
                    <a:pt x="2686" y="3"/>
                    <a:pt x="2567" y="120"/>
                    <a:pt x="2567" y="266"/>
                  </a:cubicBezTo>
                  <a:cubicBezTo>
                    <a:pt x="2567" y="411"/>
                    <a:pt x="2686" y="529"/>
                    <a:pt x="2830" y="529"/>
                  </a:cubicBezTo>
                  <a:cubicBezTo>
                    <a:pt x="2978" y="529"/>
                    <a:pt x="3094" y="411"/>
                    <a:pt x="3094" y="266"/>
                  </a:cubicBezTo>
                  <a:cubicBezTo>
                    <a:pt x="3094" y="120"/>
                    <a:pt x="2978" y="3"/>
                    <a:pt x="2830" y="3"/>
                  </a:cubicBezTo>
                  <a:close/>
                  <a:moveTo>
                    <a:pt x="4113" y="3"/>
                  </a:moveTo>
                  <a:cubicBezTo>
                    <a:pt x="3969" y="3"/>
                    <a:pt x="3850" y="120"/>
                    <a:pt x="3850" y="266"/>
                  </a:cubicBezTo>
                  <a:cubicBezTo>
                    <a:pt x="3850" y="411"/>
                    <a:pt x="3970" y="529"/>
                    <a:pt x="4113" y="529"/>
                  </a:cubicBezTo>
                  <a:cubicBezTo>
                    <a:pt x="4258" y="529"/>
                    <a:pt x="4377" y="411"/>
                    <a:pt x="4377" y="266"/>
                  </a:cubicBezTo>
                  <a:cubicBezTo>
                    <a:pt x="4377" y="120"/>
                    <a:pt x="4258" y="3"/>
                    <a:pt x="4113" y="3"/>
                  </a:cubicBezTo>
                  <a:close/>
                  <a:moveTo>
                    <a:pt x="5398" y="3"/>
                  </a:moveTo>
                  <a:cubicBezTo>
                    <a:pt x="5252" y="3"/>
                    <a:pt x="5135" y="120"/>
                    <a:pt x="5135" y="266"/>
                  </a:cubicBezTo>
                  <a:cubicBezTo>
                    <a:pt x="5135" y="411"/>
                    <a:pt x="5252" y="529"/>
                    <a:pt x="5398" y="529"/>
                  </a:cubicBezTo>
                  <a:cubicBezTo>
                    <a:pt x="5544" y="529"/>
                    <a:pt x="5662" y="411"/>
                    <a:pt x="5662" y="266"/>
                  </a:cubicBezTo>
                  <a:cubicBezTo>
                    <a:pt x="5662" y="120"/>
                    <a:pt x="5543" y="3"/>
                    <a:pt x="5398" y="3"/>
                  </a:cubicBezTo>
                  <a:close/>
                  <a:moveTo>
                    <a:pt x="6679" y="3"/>
                  </a:moveTo>
                  <a:cubicBezTo>
                    <a:pt x="6535" y="3"/>
                    <a:pt x="6416" y="120"/>
                    <a:pt x="6416" y="266"/>
                  </a:cubicBezTo>
                  <a:cubicBezTo>
                    <a:pt x="6416" y="411"/>
                    <a:pt x="6535" y="529"/>
                    <a:pt x="6679" y="529"/>
                  </a:cubicBezTo>
                  <a:cubicBezTo>
                    <a:pt x="6824" y="529"/>
                    <a:pt x="6943" y="411"/>
                    <a:pt x="6943" y="266"/>
                  </a:cubicBezTo>
                  <a:cubicBezTo>
                    <a:pt x="6943" y="120"/>
                    <a:pt x="6824" y="3"/>
                    <a:pt x="6679" y="3"/>
                  </a:cubicBezTo>
                  <a:close/>
                  <a:moveTo>
                    <a:pt x="7964" y="3"/>
                  </a:moveTo>
                  <a:cubicBezTo>
                    <a:pt x="7819" y="3"/>
                    <a:pt x="7702" y="120"/>
                    <a:pt x="7702" y="266"/>
                  </a:cubicBezTo>
                  <a:cubicBezTo>
                    <a:pt x="7702" y="411"/>
                    <a:pt x="7819" y="529"/>
                    <a:pt x="7964" y="529"/>
                  </a:cubicBezTo>
                  <a:cubicBezTo>
                    <a:pt x="8110" y="529"/>
                    <a:pt x="8228" y="411"/>
                    <a:pt x="8228" y="266"/>
                  </a:cubicBezTo>
                  <a:cubicBezTo>
                    <a:pt x="8228" y="120"/>
                    <a:pt x="8109" y="3"/>
                    <a:pt x="7964" y="3"/>
                  </a:cubicBezTo>
                  <a:close/>
                  <a:moveTo>
                    <a:pt x="9247" y="3"/>
                  </a:moveTo>
                  <a:cubicBezTo>
                    <a:pt x="9101" y="3"/>
                    <a:pt x="8985" y="120"/>
                    <a:pt x="8985" y="266"/>
                  </a:cubicBezTo>
                  <a:cubicBezTo>
                    <a:pt x="8983" y="411"/>
                    <a:pt x="9101" y="529"/>
                    <a:pt x="9247" y="529"/>
                  </a:cubicBezTo>
                  <a:cubicBezTo>
                    <a:pt x="9393" y="529"/>
                    <a:pt x="9511" y="411"/>
                    <a:pt x="9511" y="266"/>
                  </a:cubicBezTo>
                  <a:cubicBezTo>
                    <a:pt x="9511" y="120"/>
                    <a:pt x="9393" y="3"/>
                    <a:pt x="9247" y="3"/>
                  </a:cubicBezTo>
                  <a:close/>
                  <a:moveTo>
                    <a:pt x="10530" y="3"/>
                  </a:moveTo>
                  <a:cubicBezTo>
                    <a:pt x="10385" y="3"/>
                    <a:pt x="10268" y="120"/>
                    <a:pt x="10268" y="266"/>
                  </a:cubicBezTo>
                  <a:cubicBezTo>
                    <a:pt x="10265" y="411"/>
                    <a:pt x="10385" y="529"/>
                    <a:pt x="10530" y="529"/>
                  </a:cubicBezTo>
                  <a:cubicBezTo>
                    <a:pt x="10676" y="529"/>
                    <a:pt x="10794" y="411"/>
                    <a:pt x="10794" y="266"/>
                  </a:cubicBezTo>
                  <a:cubicBezTo>
                    <a:pt x="10794" y="120"/>
                    <a:pt x="10675" y="3"/>
                    <a:pt x="10530" y="3"/>
                  </a:cubicBezTo>
                  <a:close/>
                  <a:moveTo>
                    <a:pt x="11813" y="3"/>
                  </a:moveTo>
                  <a:cubicBezTo>
                    <a:pt x="11668" y="3"/>
                    <a:pt x="11551" y="120"/>
                    <a:pt x="11551" y="266"/>
                  </a:cubicBezTo>
                  <a:cubicBezTo>
                    <a:pt x="11551" y="411"/>
                    <a:pt x="11668" y="529"/>
                    <a:pt x="11813" y="529"/>
                  </a:cubicBezTo>
                  <a:cubicBezTo>
                    <a:pt x="11959" y="529"/>
                    <a:pt x="12077" y="411"/>
                    <a:pt x="12077" y="266"/>
                  </a:cubicBezTo>
                  <a:cubicBezTo>
                    <a:pt x="12077" y="120"/>
                    <a:pt x="11958" y="3"/>
                    <a:pt x="11813" y="3"/>
                  </a:cubicBezTo>
                  <a:close/>
                  <a:moveTo>
                    <a:pt x="13099" y="3"/>
                  </a:moveTo>
                  <a:cubicBezTo>
                    <a:pt x="12951" y="3"/>
                    <a:pt x="12835" y="120"/>
                    <a:pt x="12835" y="266"/>
                  </a:cubicBezTo>
                  <a:cubicBezTo>
                    <a:pt x="12835" y="411"/>
                    <a:pt x="12950" y="529"/>
                    <a:pt x="13099" y="529"/>
                  </a:cubicBezTo>
                  <a:cubicBezTo>
                    <a:pt x="13244" y="529"/>
                    <a:pt x="13361" y="411"/>
                    <a:pt x="13361" y="266"/>
                  </a:cubicBezTo>
                  <a:cubicBezTo>
                    <a:pt x="13361" y="120"/>
                    <a:pt x="13244" y="3"/>
                    <a:pt x="13099" y="3"/>
                  </a:cubicBezTo>
                  <a:close/>
                  <a:moveTo>
                    <a:pt x="14379" y="3"/>
                  </a:moveTo>
                  <a:cubicBezTo>
                    <a:pt x="14234" y="3"/>
                    <a:pt x="14117" y="120"/>
                    <a:pt x="14117" y="266"/>
                  </a:cubicBezTo>
                  <a:cubicBezTo>
                    <a:pt x="14117" y="411"/>
                    <a:pt x="14234" y="529"/>
                    <a:pt x="14379" y="529"/>
                  </a:cubicBezTo>
                  <a:cubicBezTo>
                    <a:pt x="14525" y="529"/>
                    <a:pt x="14643" y="411"/>
                    <a:pt x="14643" y="266"/>
                  </a:cubicBezTo>
                  <a:cubicBezTo>
                    <a:pt x="14643" y="120"/>
                    <a:pt x="14524" y="3"/>
                    <a:pt x="14379" y="3"/>
                  </a:cubicBezTo>
                  <a:close/>
                  <a:moveTo>
                    <a:pt x="15665" y="3"/>
                  </a:moveTo>
                  <a:cubicBezTo>
                    <a:pt x="15519" y="3"/>
                    <a:pt x="15401" y="120"/>
                    <a:pt x="15401" y="266"/>
                  </a:cubicBezTo>
                  <a:cubicBezTo>
                    <a:pt x="15398" y="411"/>
                    <a:pt x="15519" y="529"/>
                    <a:pt x="15665" y="529"/>
                  </a:cubicBezTo>
                  <a:cubicBezTo>
                    <a:pt x="15810" y="529"/>
                    <a:pt x="15927" y="411"/>
                    <a:pt x="15927" y="266"/>
                  </a:cubicBezTo>
                  <a:cubicBezTo>
                    <a:pt x="15927" y="120"/>
                    <a:pt x="15810" y="3"/>
                    <a:pt x="15665" y="3"/>
                  </a:cubicBezTo>
                  <a:close/>
                  <a:moveTo>
                    <a:pt x="16948" y="3"/>
                  </a:moveTo>
                  <a:cubicBezTo>
                    <a:pt x="16800" y="3"/>
                    <a:pt x="16684" y="120"/>
                    <a:pt x="16684" y="266"/>
                  </a:cubicBezTo>
                  <a:cubicBezTo>
                    <a:pt x="16684" y="411"/>
                    <a:pt x="16800" y="529"/>
                    <a:pt x="16948" y="529"/>
                  </a:cubicBezTo>
                  <a:cubicBezTo>
                    <a:pt x="17093" y="529"/>
                    <a:pt x="17210" y="411"/>
                    <a:pt x="17210" y="266"/>
                  </a:cubicBezTo>
                  <a:cubicBezTo>
                    <a:pt x="17210" y="120"/>
                    <a:pt x="17093" y="3"/>
                    <a:pt x="16948" y="3"/>
                  </a:cubicBezTo>
                  <a:close/>
                  <a:moveTo>
                    <a:pt x="18228" y="3"/>
                  </a:moveTo>
                  <a:cubicBezTo>
                    <a:pt x="18084" y="3"/>
                    <a:pt x="17966" y="120"/>
                    <a:pt x="17966" y="266"/>
                  </a:cubicBezTo>
                  <a:cubicBezTo>
                    <a:pt x="17966" y="411"/>
                    <a:pt x="18084" y="529"/>
                    <a:pt x="18228" y="529"/>
                  </a:cubicBezTo>
                  <a:cubicBezTo>
                    <a:pt x="18376" y="529"/>
                    <a:pt x="18492" y="411"/>
                    <a:pt x="18492" y="266"/>
                  </a:cubicBezTo>
                  <a:cubicBezTo>
                    <a:pt x="18492" y="120"/>
                    <a:pt x="18376" y="3"/>
                    <a:pt x="18228" y="3"/>
                  </a:cubicBezTo>
                  <a:close/>
                  <a:moveTo>
                    <a:pt x="19516" y="1"/>
                  </a:moveTo>
                  <a:cubicBezTo>
                    <a:pt x="19481" y="1"/>
                    <a:pt x="19446" y="8"/>
                    <a:pt x="19414" y="21"/>
                  </a:cubicBezTo>
                  <a:cubicBezTo>
                    <a:pt x="19381" y="34"/>
                    <a:pt x="19352" y="54"/>
                    <a:pt x="19328" y="77"/>
                  </a:cubicBezTo>
                  <a:cubicBezTo>
                    <a:pt x="19304" y="104"/>
                    <a:pt x="19285" y="133"/>
                    <a:pt x="19272" y="165"/>
                  </a:cubicBezTo>
                  <a:cubicBezTo>
                    <a:pt x="19259" y="197"/>
                    <a:pt x="19250" y="232"/>
                    <a:pt x="19250" y="266"/>
                  </a:cubicBezTo>
                  <a:cubicBezTo>
                    <a:pt x="19250" y="299"/>
                    <a:pt x="19256" y="334"/>
                    <a:pt x="19272" y="367"/>
                  </a:cubicBezTo>
                  <a:cubicBezTo>
                    <a:pt x="19285" y="398"/>
                    <a:pt x="19304" y="427"/>
                    <a:pt x="19328" y="454"/>
                  </a:cubicBezTo>
                  <a:cubicBezTo>
                    <a:pt x="19354" y="477"/>
                    <a:pt x="19382" y="497"/>
                    <a:pt x="19414" y="510"/>
                  </a:cubicBezTo>
                  <a:cubicBezTo>
                    <a:pt x="19445" y="521"/>
                    <a:pt x="19480" y="532"/>
                    <a:pt x="19514" y="532"/>
                  </a:cubicBezTo>
                  <a:cubicBezTo>
                    <a:pt x="19547" y="529"/>
                    <a:pt x="19582" y="521"/>
                    <a:pt x="19615" y="510"/>
                  </a:cubicBezTo>
                  <a:cubicBezTo>
                    <a:pt x="19646" y="497"/>
                    <a:pt x="19675" y="477"/>
                    <a:pt x="19702" y="454"/>
                  </a:cubicBezTo>
                  <a:cubicBezTo>
                    <a:pt x="19725" y="427"/>
                    <a:pt x="19744" y="398"/>
                    <a:pt x="19758" y="367"/>
                  </a:cubicBezTo>
                  <a:cubicBezTo>
                    <a:pt x="19769" y="334"/>
                    <a:pt x="19779" y="299"/>
                    <a:pt x="19779" y="266"/>
                  </a:cubicBezTo>
                  <a:cubicBezTo>
                    <a:pt x="19779" y="232"/>
                    <a:pt x="19772" y="197"/>
                    <a:pt x="19758" y="165"/>
                  </a:cubicBezTo>
                  <a:cubicBezTo>
                    <a:pt x="19745" y="132"/>
                    <a:pt x="19725" y="104"/>
                    <a:pt x="19702" y="77"/>
                  </a:cubicBezTo>
                  <a:cubicBezTo>
                    <a:pt x="19675" y="54"/>
                    <a:pt x="19646" y="34"/>
                    <a:pt x="19615" y="21"/>
                  </a:cubicBezTo>
                  <a:cubicBezTo>
                    <a:pt x="19584" y="7"/>
                    <a:pt x="19550" y="1"/>
                    <a:pt x="19516" y="1"/>
                  </a:cubicBezTo>
                  <a:close/>
                  <a:moveTo>
                    <a:pt x="264" y="4358"/>
                  </a:moveTo>
                  <a:cubicBezTo>
                    <a:pt x="195" y="4358"/>
                    <a:pt x="127" y="4382"/>
                    <a:pt x="78" y="4431"/>
                  </a:cubicBezTo>
                  <a:cubicBezTo>
                    <a:pt x="29" y="4481"/>
                    <a:pt x="0" y="4548"/>
                    <a:pt x="0" y="4617"/>
                  </a:cubicBezTo>
                  <a:cubicBezTo>
                    <a:pt x="0" y="4689"/>
                    <a:pt x="28" y="4753"/>
                    <a:pt x="78" y="4802"/>
                  </a:cubicBezTo>
                  <a:cubicBezTo>
                    <a:pt x="105" y="4826"/>
                    <a:pt x="134" y="4845"/>
                    <a:pt x="164" y="4858"/>
                  </a:cubicBezTo>
                  <a:cubicBezTo>
                    <a:pt x="197" y="4871"/>
                    <a:pt x="230" y="4880"/>
                    <a:pt x="264" y="4880"/>
                  </a:cubicBezTo>
                  <a:cubicBezTo>
                    <a:pt x="299" y="4880"/>
                    <a:pt x="333" y="4872"/>
                    <a:pt x="365" y="4858"/>
                  </a:cubicBezTo>
                  <a:cubicBezTo>
                    <a:pt x="399" y="4847"/>
                    <a:pt x="426" y="4826"/>
                    <a:pt x="452" y="4802"/>
                  </a:cubicBezTo>
                  <a:cubicBezTo>
                    <a:pt x="502" y="4752"/>
                    <a:pt x="529" y="4686"/>
                    <a:pt x="529" y="4617"/>
                  </a:cubicBezTo>
                  <a:cubicBezTo>
                    <a:pt x="529" y="4548"/>
                    <a:pt x="501" y="4478"/>
                    <a:pt x="452" y="4431"/>
                  </a:cubicBezTo>
                  <a:cubicBezTo>
                    <a:pt x="402" y="4382"/>
                    <a:pt x="333" y="4358"/>
                    <a:pt x="264" y="4358"/>
                  </a:cubicBezTo>
                  <a:close/>
                  <a:moveTo>
                    <a:pt x="1549" y="4353"/>
                  </a:moveTo>
                  <a:cubicBezTo>
                    <a:pt x="1402" y="4353"/>
                    <a:pt x="1286" y="4471"/>
                    <a:pt x="1286" y="4617"/>
                  </a:cubicBezTo>
                  <a:cubicBezTo>
                    <a:pt x="1286" y="4762"/>
                    <a:pt x="1401" y="4880"/>
                    <a:pt x="1549" y="4880"/>
                  </a:cubicBezTo>
                  <a:cubicBezTo>
                    <a:pt x="1695" y="4880"/>
                    <a:pt x="1812" y="4762"/>
                    <a:pt x="1812" y="4617"/>
                  </a:cubicBezTo>
                  <a:cubicBezTo>
                    <a:pt x="1812" y="4471"/>
                    <a:pt x="1695" y="4353"/>
                    <a:pt x="1549" y="4353"/>
                  </a:cubicBezTo>
                  <a:close/>
                  <a:moveTo>
                    <a:pt x="2830" y="4353"/>
                  </a:moveTo>
                  <a:cubicBezTo>
                    <a:pt x="2686" y="4353"/>
                    <a:pt x="2567" y="4471"/>
                    <a:pt x="2567" y="4617"/>
                  </a:cubicBezTo>
                  <a:cubicBezTo>
                    <a:pt x="2567" y="4762"/>
                    <a:pt x="2686" y="4880"/>
                    <a:pt x="2830" y="4880"/>
                  </a:cubicBezTo>
                  <a:cubicBezTo>
                    <a:pt x="2975" y="4880"/>
                    <a:pt x="3094" y="4762"/>
                    <a:pt x="3094" y="4617"/>
                  </a:cubicBezTo>
                  <a:cubicBezTo>
                    <a:pt x="3094" y="4471"/>
                    <a:pt x="2975" y="4353"/>
                    <a:pt x="2830" y="4353"/>
                  </a:cubicBezTo>
                  <a:close/>
                  <a:moveTo>
                    <a:pt x="4113" y="4353"/>
                  </a:moveTo>
                  <a:cubicBezTo>
                    <a:pt x="3969" y="4353"/>
                    <a:pt x="3850" y="4471"/>
                    <a:pt x="3850" y="4617"/>
                  </a:cubicBezTo>
                  <a:cubicBezTo>
                    <a:pt x="3850" y="4762"/>
                    <a:pt x="3970" y="4880"/>
                    <a:pt x="4113" y="4880"/>
                  </a:cubicBezTo>
                  <a:cubicBezTo>
                    <a:pt x="4258" y="4880"/>
                    <a:pt x="4377" y="4762"/>
                    <a:pt x="4377" y="4617"/>
                  </a:cubicBezTo>
                  <a:cubicBezTo>
                    <a:pt x="4377" y="4471"/>
                    <a:pt x="4258" y="4353"/>
                    <a:pt x="4113" y="4353"/>
                  </a:cubicBezTo>
                  <a:close/>
                  <a:moveTo>
                    <a:pt x="5398" y="4353"/>
                  </a:moveTo>
                  <a:cubicBezTo>
                    <a:pt x="5252" y="4353"/>
                    <a:pt x="5135" y="4471"/>
                    <a:pt x="5135" y="4617"/>
                  </a:cubicBezTo>
                  <a:cubicBezTo>
                    <a:pt x="5135" y="4762"/>
                    <a:pt x="5252" y="4880"/>
                    <a:pt x="5398" y="4880"/>
                  </a:cubicBezTo>
                  <a:cubicBezTo>
                    <a:pt x="5544" y="4880"/>
                    <a:pt x="5662" y="4762"/>
                    <a:pt x="5662" y="4617"/>
                  </a:cubicBezTo>
                  <a:cubicBezTo>
                    <a:pt x="5662" y="4471"/>
                    <a:pt x="5543" y="4353"/>
                    <a:pt x="5398" y="4353"/>
                  </a:cubicBezTo>
                  <a:close/>
                  <a:moveTo>
                    <a:pt x="6679" y="4353"/>
                  </a:moveTo>
                  <a:cubicBezTo>
                    <a:pt x="6535" y="4353"/>
                    <a:pt x="6416" y="4471"/>
                    <a:pt x="6416" y="4617"/>
                  </a:cubicBezTo>
                  <a:cubicBezTo>
                    <a:pt x="6416" y="4762"/>
                    <a:pt x="6535" y="4880"/>
                    <a:pt x="6679" y="4880"/>
                  </a:cubicBezTo>
                  <a:cubicBezTo>
                    <a:pt x="6824" y="4880"/>
                    <a:pt x="6943" y="4762"/>
                    <a:pt x="6943" y="4617"/>
                  </a:cubicBezTo>
                  <a:cubicBezTo>
                    <a:pt x="6943" y="4471"/>
                    <a:pt x="6824" y="4353"/>
                    <a:pt x="6679" y="4353"/>
                  </a:cubicBezTo>
                  <a:close/>
                  <a:moveTo>
                    <a:pt x="7964" y="4353"/>
                  </a:moveTo>
                  <a:cubicBezTo>
                    <a:pt x="7819" y="4353"/>
                    <a:pt x="7702" y="4471"/>
                    <a:pt x="7702" y="4617"/>
                  </a:cubicBezTo>
                  <a:cubicBezTo>
                    <a:pt x="7702" y="4762"/>
                    <a:pt x="7819" y="4880"/>
                    <a:pt x="7964" y="4880"/>
                  </a:cubicBezTo>
                  <a:cubicBezTo>
                    <a:pt x="8110" y="4880"/>
                    <a:pt x="8228" y="4762"/>
                    <a:pt x="8228" y="4617"/>
                  </a:cubicBezTo>
                  <a:cubicBezTo>
                    <a:pt x="8228" y="4471"/>
                    <a:pt x="8109" y="4353"/>
                    <a:pt x="7964" y="4353"/>
                  </a:cubicBezTo>
                  <a:close/>
                  <a:moveTo>
                    <a:pt x="9247" y="4353"/>
                  </a:moveTo>
                  <a:cubicBezTo>
                    <a:pt x="9101" y="4353"/>
                    <a:pt x="8985" y="4471"/>
                    <a:pt x="8985" y="4617"/>
                  </a:cubicBezTo>
                  <a:cubicBezTo>
                    <a:pt x="8983" y="4762"/>
                    <a:pt x="9101" y="4880"/>
                    <a:pt x="9247" y="4880"/>
                  </a:cubicBezTo>
                  <a:cubicBezTo>
                    <a:pt x="9393" y="4880"/>
                    <a:pt x="9511" y="4762"/>
                    <a:pt x="9511" y="4617"/>
                  </a:cubicBezTo>
                  <a:cubicBezTo>
                    <a:pt x="9511" y="4471"/>
                    <a:pt x="9393" y="4353"/>
                    <a:pt x="9247" y="4353"/>
                  </a:cubicBezTo>
                  <a:close/>
                  <a:moveTo>
                    <a:pt x="10530" y="4353"/>
                  </a:moveTo>
                  <a:cubicBezTo>
                    <a:pt x="10385" y="4353"/>
                    <a:pt x="10268" y="4471"/>
                    <a:pt x="10268" y="4617"/>
                  </a:cubicBezTo>
                  <a:cubicBezTo>
                    <a:pt x="10265" y="4762"/>
                    <a:pt x="10385" y="4880"/>
                    <a:pt x="10530" y="4880"/>
                  </a:cubicBezTo>
                  <a:cubicBezTo>
                    <a:pt x="10676" y="4880"/>
                    <a:pt x="10794" y="4762"/>
                    <a:pt x="10794" y="4617"/>
                  </a:cubicBezTo>
                  <a:cubicBezTo>
                    <a:pt x="10794" y="4471"/>
                    <a:pt x="10675" y="4353"/>
                    <a:pt x="10530" y="4353"/>
                  </a:cubicBezTo>
                  <a:close/>
                  <a:moveTo>
                    <a:pt x="11813" y="4353"/>
                  </a:moveTo>
                  <a:cubicBezTo>
                    <a:pt x="11668" y="4353"/>
                    <a:pt x="11551" y="4471"/>
                    <a:pt x="11551" y="4617"/>
                  </a:cubicBezTo>
                  <a:cubicBezTo>
                    <a:pt x="11551" y="4762"/>
                    <a:pt x="11668" y="4880"/>
                    <a:pt x="11813" y="4880"/>
                  </a:cubicBezTo>
                  <a:cubicBezTo>
                    <a:pt x="11959" y="4880"/>
                    <a:pt x="12077" y="4762"/>
                    <a:pt x="12077" y="4617"/>
                  </a:cubicBezTo>
                  <a:cubicBezTo>
                    <a:pt x="12077" y="4471"/>
                    <a:pt x="11958" y="4353"/>
                    <a:pt x="11813" y="4353"/>
                  </a:cubicBezTo>
                  <a:close/>
                  <a:moveTo>
                    <a:pt x="13099" y="4353"/>
                  </a:moveTo>
                  <a:cubicBezTo>
                    <a:pt x="12951" y="4353"/>
                    <a:pt x="12835" y="4471"/>
                    <a:pt x="12835" y="4617"/>
                  </a:cubicBezTo>
                  <a:cubicBezTo>
                    <a:pt x="12835" y="4762"/>
                    <a:pt x="12950" y="4880"/>
                    <a:pt x="13099" y="4880"/>
                  </a:cubicBezTo>
                  <a:cubicBezTo>
                    <a:pt x="13244" y="4880"/>
                    <a:pt x="13361" y="4762"/>
                    <a:pt x="13361" y="4617"/>
                  </a:cubicBezTo>
                  <a:cubicBezTo>
                    <a:pt x="13361" y="4471"/>
                    <a:pt x="13244" y="4353"/>
                    <a:pt x="13099" y="4353"/>
                  </a:cubicBezTo>
                  <a:close/>
                  <a:moveTo>
                    <a:pt x="14379" y="4353"/>
                  </a:moveTo>
                  <a:cubicBezTo>
                    <a:pt x="14234" y="4353"/>
                    <a:pt x="14117" y="4471"/>
                    <a:pt x="14117" y="4617"/>
                  </a:cubicBezTo>
                  <a:cubicBezTo>
                    <a:pt x="14117" y="4762"/>
                    <a:pt x="14234" y="4880"/>
                    <a:pt x="14379" y="4880"/>
                  </a:cubicBezTo>
                  <a:cubicBezTo>
                    <a:pt x="14525" y="4880"/>
                    <a:pt x="14643" y="4762"/>
                    <a:pt x="14643" y="4617"/>
                  </a:cubicBezTo>
                  <a:cubicBezTo>
                    <a:pt x="14643" y="4471"/>
                    <a:pt x="14524" y="4353"/>
                    <a:pt x="14379" y="4353"/>
                  </a:cubicBezTo>
                  <a:close/>
                  <a:moveTo>
                    <a:pt x="15665" y="4353"/>
                  </a:moveTo>
                  <a:cubicBezTo>
                    <a:pt x="15519" y="4353"/>
                    <a:pt x="15401" y="4471"/>
                    <a:pt x="15401" y="4617"/>
                  </a:cubicBezTo>
                  <a:cubicBezTo>
                    <a:pt x="15398" y="4762"/>
                    <a:pt x="15519" y="4880"/>
                    <a:pt x="15665" y="4880"/>
                  </a:cubicBezTo>
                  <a:cubicBezTo>
                    <a:pt x="15810" y="4880"/>
                    <a:pt x="15927" y="4762"/>
                    <a:pt x="15927" y="4617"/>
                  </a:cubicBezTo>
                  <a:cubicBezTo>
                    <a:pt x="15927" y="4471"/>
                    <a:pt x="15810" y="4353"/>
                    <a:pt x="15665" y="4353"/>
                  </a:cubicBezTo>
                  <a:close/>
                  <a:moveTo>
                    <a:pt x="16948" y="4353"/>
                  </a:moveTo>
                  <a:cubicBezTo>
                    <a:pt x="16800" y="4353"/>
                    <a:pt x="16684" y="4471"/>
                    <a:pt x="16684" y="4617"/>
                  </a:cubicBezTo>
                  <a:cubicBezTo>
                    <a:pt x="16684" y="4762"/>
                    <a:pt x="16800" y="4880"/>
                    <a:pt x="16948" y="4880"/>
                  </a:cubicBezTo>
                  <a:cubicBezTo>
                    <a:pt x="17093" y="4880"/>
                    <a:pt x="17210" y="4762"/>
                    <a:pt x="17210" y="4617"/>
                  </a:cubicBezTo>
                  <a:cubicBezTo>
                    <a:pt x="17210" y="4471"/>
                    <a:pt x="17093" y="4353"/>
                    <a:pt x="16948" y="4353"/>
                  </a:cubicBezTo>
                  <a:close/>
                  <a:moveTo>
                    <a:pt x="18228" y="4353"/>
                  </a:moveTo>
                  <a:cubicBezTo>
                    <a:pt x="18084" y="4353"/>
                    <a:pt x="17966" y="4471"/>
                    <a:pt x="17966" y="4617"/>
                  </a:cubicBezTo>
                  <a:cubicBezTo>
                    <a:pt x="17966" y="4762"/>
                    <a:pt x="18084" y="4880"/>
                    <a:pt x="18228" y="4880"/>
                  </a:cubicBezTo>
                  <a:cubicBezTo>
                    <a:pt x="18376" y="4880"/>
                    <a:pt x="18492" y="4762"/>
                    <a:pt x="18492" y="4617"/>
                  </a:cubicBezTo>
                  <a:cubicBezTo>
                    <a:pt x="18492" y="4471"/>
                    <a:pt x="18376" y="4353"/>
                    <a:pt x="18228" y="4353"/>
                  </a:cubicBezTo>
                  <a:close/>
                  <a:moveTo>
                    <a:pt x="19515" y="4355"/>
                  </a:moveTo>
                  <a:cubicBezTo>
                    <a:pt x="19498" y="4355"/>
                    <a:pt x="19481" y="4357"/>
                    <a:pt x="19464" y="4361"/>
                  </a:cubicBezTo>
                  <a:cubicBezTo>
                    <a:pt x="19445" y="4363"/>
                    <a:pt x="19430" y="4368"/>
                    <a:pt x="19412" y="4376"/>
                  </a:cubicBezTo>
                  <a:cubicBezTo>
                    <a:pt x="19397" y="4382"/>
                    <a:pt x="19381" y="4389"/>
                    <a:pt x="19367" y="4399"/>
                  </a:cubicBezTo>
                  <a:cubicBezTo>
                    <a:pt x="19354" y="4411"/>
                    <a:pt x="19339" y="4421"/>
                    <a:pt x="19326" y="4432"/>
                  </a:cubicBezTo>
                  <a:cubicBezTo>
                    <a:pt x="19279" y="4482"/>
                    <a:pt x="19250" y="4550"/>
                    <a:pt x="19250" y="4619"/>
                  </a:cubicBezTo>
                  <a:cubicBezTo>
                    <a:pt x="19250" y="4690"/>
                    <a:pt x="19276" y="4755"/>
                    <a:pt x="19326" y="4805"/>
                  </a:cubicBezTo>
                  <a:cubicBezTo>
                    <a:pt x="19354" y="4828"/>
                    <a:pt x="19382" y="4848"/>
                    <a:pt x="19412" y="4861"/>
                  </a:cubicBezTo>
                  <a:cubicBezTo>
                    <a:pt x="19445" y="4872"/>
                    <a:pt x="19480" y="4882"/>
                    <a:pt x="19514" y="4882"/>
                  </a:cubicBezTo>
                  <a:cubicBezTo>
                    <a:pt x="19586" y="4880"/>
                    <a:pt x="19650" y="4854"/>
                    <a:pt x="19699" y="4805"/>
                  </a:cubicBezTo>
                  <a:cubicBezTo>
                    <a:pt x="19751" y="4755"/>
                    <a:pt x="19777" y="4689"/>
                    <a:pt x="19777" y="4619"/>
                  </a:cubicBezTo>
                  <a:cubicBezTo>
                    <a:pt x="19777" y="4550"/>
                    <a:pt x="19748" y="4481"/>
                    <a:pt x="19699" y="4432"/>
                  </a:cubicBezTo>
                  <a:cubicBezTo>
                    <a:pt x="19651" y="4383"/>
                    <a:pt x="19583" y="4355"/>
                    <a:pt x="19515" y="4355"/>
                  </a:cubicBezTo>
                  <a:close/>
                  <a:moveTo>
                    <a:pt x="264" y="8707"/>
                  </a:moveTo>
                  <a:cubicBezTo>
                    <a:pt x="195" y="8707"/>
                    <a:pt x="127" y="8731"/>
                    <a:pt x="78" y="8779"/>
                  </a:cubicBezTo>
                  <a:cubicBezTo>
                    <a:pt x="55" y="8806"/>
                    <a:pt x="35" y="8835"/>
                    <a:pt x="22" y="8868"/>
                  </a:cubicBezTo>
                  <a:cubicBezTo>
                    <a:pt x="10" y="8899"/>
                    <a:pt x="0" y="8934"/>
                    <a:pt x="0" y="8968"/>
                  </a:cubicBezTo>
                  <a:cubicBezTo>
                    <a:pt x="0" y="9040"/>
                    <a:pt x="28" y="9104"/>
                    <a:pt x="78" y="9154"/>
                  </a:cubicBezTo>
                  <a:cubicBezTo>
                    <a:pt x="105" y="9177"/>
                    <a:pt x="134" y="9197"/>
                    <a:pt x="164" y="9209"/>
                  </a:cubicBezTo>
                  <a:cubicBezTo>
                    <a:pt x="197" y="9222"/>
                    <a:pt x="230" y="9230"/>
                    <a:pt x="264" y="9230"/>
                  </a:cubicBezTo>
                  <a:cubicBezTo>
                    <a:pt x="336" y="9230"/>
                    <a:pt x="402" y="9205"/>
                    <a:pt x="452" y="9154"/>
                  </a:cubicBezTo>
                  <a:cubicBezTo>
                    <a:pt x="502" y="9104"/>
                    <a:pt x="529" y="9037"/>
                    <a:pt x="529" y="8968"/>
                  </a:cubicBezTo>
                  <a:cubicBezTo>
                    <a:pt x="529" y="8934"/>
                    <a:pt x="522" y="8899"/>
                    <a:pt x="508" y="8868"/>
                  </a:cubicBezTo>
                  <a:cubicBezTo>
                    <a:pt x="495" y="8835"/>
                    <a:pt x="476" y="8806"/>
                    <a:pt x="452" y="8779"/>
                  </a:cubicBezTo>
                  <a:cubicBezTo>
                    <a:pt x="402" y="8731"/>
                    <a:pt x="333" y="8707"/>
                    <a:pt x="264" y="8707"/>
                  </a:cubicBezTo>
                  <a:close/>
                  <a:moveTo>
                    <a:pt x="1549" y="8704"/>
                  </a:moveTo>
                  <a:cubicBezTo>
                    <a:pt x="1402" y="8704"/>
                    <a:pt x="1286" y="8822"/>
                    <a:pt x="1286" y="8968"/>
                  </a:cubicBezTo>
                  <a:cubicBezTo>
                    <a:pt x="1286" y="9113"/>
                    <a:pt x="1401" y="9230"/>
                    <a:pt x="1549" y="9230"/>
                  </a:cubicBezTo>
                  <a:cubicBezTo>
                    <a:pt x="1695" y="9230"/>
                    <a:pt x="1812" y="9113"/>
                    <a:pt x="1812" y="8968"/>
                  </a:cubicBezTo>
                  <a:cubicBezTo>
                    <a:pt x="1812" y="8822"/>
                    <a:pt x="1695" y="8704"/>
                    <a:pt x="1549" y="8704"/>
                  </a:cubicBezTo>
                  <a:close/>
                  <a:moveTo>
                    <a:pt x="2830" y="8704"/>
                  </a:moveTo>
                  <a:cubicBezTo>
                    <a:pt x="2686" y="8704"/>
                    <a:pt x="2567" y="8822"/>
                    <a:pt x="2567" y="8968"/>
                  </a:cubicBezTo>
                  <a:cubicBezTo>
                    <a:pt x="2567" y="9113"/>
                    <a:pt x="2686" y="9230"/>
                    <a:pt x="2830" y="9230"/>
                  </a:cubicBezTo>
                  <a:cubicBezTo>
                    <a:pt x="2978" y="9230"/>
                    <a:pt x="3094" y="9113"/>
                    <a:pt x="3094" y="8968"/>
                  </a:cubicBezTo>
                  <a:cubicBezTo>
                    <a:pt x="3094" y="8822"/>
                    <a:pt x="2978" y="8704"/>
                    <a:pt x="2830" y="8704"/>
                  </a:cubicBezTo>
                  <a:close/>
                  <a:moveTo>
                    <a:pt x="4113" y="8704"/>
                  </a:moveTo>
                  <a:cubicBezTo>
                    <a:pt x="3969" y="8704"/>
                    <a:pt x="3850" y="8822"/>
                    <a:pt x="3850" y="8968"/>
                  </a:cubicBezTo>
                  <a:cubicBezTo>
                    <a:pt x="3850" y="9113"/>
                    <a:pt x="3970" y="9230"/>
                    <a:pt x="4113" y="9230"/>
                  </a:cubicBezTo>
                  <a:cubicBezTo>
                    <a:pt x="4258" y="9230"/>
                    <a:pt x="4377" y="9113"/>
                    <a:pt x="4377" y="8968"/>
                  </a:cubicBezTo>
                  <a:cubicBezTo>
                    <a:pt x="4377" y="8822"/>
                    <a:pt x="4258" y="8704"/>
                    <a:pt x="4113" y="8704"/>
                  </a:cubicBezTo>
                  <a:close/>
                  <a:moveTo>
                    <a:pt x="5398" y="8704"/>
                  </a:moveTo>
                  <a:cubicBezTo>
                    <a:pt x="5253" y="8704"/>
                    <a:pt x="5135" y="8822"/>
                    <a:pt x="5135" y="8968"/>
                  </a:cubicBezTo>
                  <a:cubicBezTo>
                    <a:pt x="5135" y="9113"/>
                    <a:pt x="5253" y="9230"/>
                    <a:pt x="5398" y="9230"/>
                  </a:cubicBezTo>
                  <a:cubicBezTo>
                    <a:pt x="5544" y="9230"/>
                    <a:pt x="5662" y="9113"/>
                    <a:pt x="5662" y="8968"/>
                  </a:cubicBezTo>
                  <a:cubicBezTo>
                    <a:pt x="5662" y="8822"/>
                    <a:pt x="5543" y="8704"/>
                    <a:pt x="5398" y="8704"/>
                  </a:cubicBezTo>
                  <a:close/>
                  <a:moveTo>
                    <a:pt x="6679" y="8704"/>
                  </a:moveTo>
                  <a:cubicBezTo>
                    <a:pt x="6535" y="8704"/>
                    <a:pt x="6416" y="8822"/>
                    <a:pt x="6416" y="8968"/>
                  </a:cubicBezTo>
                  <a:cubicBezTo>
                    <a:pt x="6416" y="9113"/>
                    <a:pt x="6535" y="9230"/>
                    <a:pt x="6679" y="9230"/>
                  </a:cubicBezTo>
                  <a:cubicBezTo>
                    <a:pt x="6827" y="9230"/>
                    <a:pt x="6943" y="9113"/>
                    <a:pt x="6943" y="8968"/>
                  </a:cubicBezTo>
                  <a:cubicBezTo>
                    <a:pt x="6943" y="8822"/>
                    <a:pt x="6827" y="8704"/>
                    <a:pt x="6679" y="8704"/>
                  </a:cubicBezTo>
                  <a:close/>
                  <a:moveTo>
                    <a:pt x="7964" y="8704"/>
                  </a:moveTo>
                  <a:cubicBezTo>
                    <a:pt x="7819" y="8704"/>
                    <a:pt x="7702" y="8822"/>
                    <a:pt x="7702" y="8968"/>
                  </a:cubicBezTo>
                  <a:cubicBezTo>
                    <a:pt x="7702" y="9113"/>
                    <a:pt x="7819" y="9230"/>
                    <a:pt x="7964" y="9230"/>
                  </a:cubicBezTo>
                  <a:cubicBezTo>
                    <a:pt x="8110" y="9230"/>
                    <a:pt x="8228" y="9113"/>
                    <a:pt x="8228" y="8968"/>
                  </a:cubicBezTo>
                  <a:cubicBezTo>
                    <a:pt x="8228" y="8822"/>
                    <a:pt x="8109" y="8704"/>
                    <a:pt x="7964" y="8704"/>
                  </a:cubicBezTo>
                  <a:close/>
                  <a:moveTo>
                    <a:pt x="9247" y="8704"/>
                  </a:moveTo>
                  <a:cubicBezTo>
                    <a:pt x="9101" y="8704"/>
                    <a:pt x="8985" y="8822"/>
                    <a:pt x="8985" y="8968"/>
                  </a:cubicBezTo>
                  <a:cubicBezTo>
                    <a:pt x="8983" y="9113"/>
                    <a:pt x="9101" y="9230"/>
                    <a:pt x="9247" y="9230"/>
                  </a:cubicBezTo>
                  <a:cubicBezTo>
                    <a:pt x="9393" y="9230"/>
                    <a:pt x="9511" y="9113"/>
                    <a:pt x="9511" y="8968"/>
                  </a:cubicBezTo>
                  <a:cubicBezTo>
                    <a:pt x="9511" y="8822"/>
                    <a:pt x="9393" y="8704"/>
                    <a:pt x="9247" y="8704"/>
                  </a:cubicBezTo>
                  <a:close/>
                  <a:moveTo>
                    <a:pt x="10530" y="8704"/>
                  </a:moveTo>
                  <a:cubicBezTo>
                    <a:pt x="10385" y="8704"/>
                    <a:pt x="10268" y="8822"/>
                    <a:pt x="10268" y="8968"/>
                  </a:cubicBezTo>
                  <a:cubicBezTo>
                    <a:pt x="10265" y="9113"/>
                    <a:pt x="10385" y="9230"/>
                    <a:pt x="10530" y="9230"/>
                  </a:cubicBezTo>
                  <a:cubicBezTo>
                    <a:pt x="10676" y="9230"/>
                    <a:pt x="10794" y="9113"/>
                    <a:pt x="10794" y="8968"/>
                  </a:cubicBezTo>
                  <a:cubicBezTo>
                    <a:pt x="10794" y="8822"/>
                    <a:pt x="10675" y="8704"/>
                    <a:pt x="10530" y="8704"/>
                  </a:cubicBezTo>
                  <a:close/>
                  <a:moveTo>
                    <a:pt x="11813" y="8704"/>
                  </a:moveTo>
                  <a:cubicBezTo>
                    <a:pt x="11668" y="8704"/>
                    <a:pt x="11551" y="8822"/>
                    <a:pt x="11551" y="8968"/>
                  </a:cubicBezTo>
                  <a:cubicBezTo>
                    <a:pt x="11551" y="9113"/>
                    <a:pt x="11668" y="9230"/>
                    <a:pt x="11813" y="9230"/>
                  </a:cubicBezTo>
                  <a:cubicBezTo>
                    <a:pt x="11959" y="9230"/>
                    <a:pt x="12077" y="9113"/>
                    <a:pt x="12077" y="8968"/>
                  </a:cubicBezTo>
                  <a:cubicBezTo>
                    <a:pt x="12077" y="8822"/>
                    <a:pt x="11958" y="8704"/>
                    <a:pt x="11813" y="8704"/>
                  </a:cubicBezTo>
                  <a:close/>
                  <a:moveTo>
                    <a:pt x="13099" y="8704"/>
                  </a:moveTo>
                  <a:cubicBezTo>
                    <a:pt x="12951" y="8704"/>
                    <a:pt x="12835" y="8822"/>
                    <a:pt x="12835" y="8968"/>
                  </a:cubicBezTo>
                  <a:cubicBezTo>
                    <a:pt x="12835" y="9113"/>
                    <a:pt x="12950" y="9230"/>
                    <a:pt x="13099" y="9230"/>
                  </a:cubicBezTo>
                  <a:cubicBezTo>
                    <a:pt x="13244" y="9230"/>
                    <a:pt x="13361" y="9113"/>
                    <a:pt x="13361" y="8968"/>
                  </a:cubicBezTo>
                  <a:cubicBezTo>
                    <a:pt x="13361" y="8822"/>
                    <a:pt x="13244" y="8704"/>
                    <a:pt x="13099" y="8704"/>
                  </a:cubicBezTo>
                  <a:close/>
                  <a:moveTo>
                    <a:pt x="14379" y="8704"/>
                  </a:moveTo>
                  <a:cubicBezTo>
                    <a:pt x="14234" y="8704"/>
                    <a:pt x="14117" y="8822"/>
                    <a:pt x="14117" y="8968"/>
                  </a:cubicBezTo>
                  <a:cubicBezTo>
                    <a:pt x="14117" y="9113"/>
                    <a:pt x="14234" y="9230"/>
                    <a:pt x="14379" y="9230"/>
                  </a:cubicBezTo>
                  <a:cubicBezTo>
                    <a:pt x="14527" y="9230"/>
                    <a:pt x="14643" y="9113"/>
                    <a:pt x="14643" y="8968"/>
                  </a:cubicBezTo>
                  <a:cubicBezTo>
                    <a:pt x="14643" y="8822"/>
                    <a:pt x="14527" y="8704"/>
                    <a:pt x="14379" y="8704"/>
                  </a:cubicBezTo>
                  <a:close/>
                  <a:moveTo>
                    <a:pt x="15665" y="8704"/>
                  </a:moveTo>
                  <a:cubicBezTo>
                    <a:pt x="15519" y="8704"/>
                    <a:pt x="15401" y="8822"/>
                    <a:pt x="15401" y="8968"/>
                  </a:cubicBezTo>
                  <a:cubicBezTo>
                    <a:pt x="15398" y="9113"/>
                    <a:pt x="15519" y="9230"/>
                    <a:pt x="15665" y="9230"/>
                  </a:cubicBezTo>
                  <a:cubicBezTo>
                    <a:pt x="15810" y="9230"/>
                    <a:pt x="15927" y="9113"/>
                    <a:pt x="15927" y="8968"/>
                  </a:cubicBezTo>
                  <a:cubicBezTo>
                    <a:pt x="15927" y="8822"/>
                    <a:pt x="15810" y="8704"/>
                    <a:pt x="15665" y="8704"/>
                  </a:cubicBezTo>
                  <a:close/>
                  <a:moveTo>
                    <a:pt x="16948" y="8704"/>
                  </a:moveTo>
                  <a:cubicBezTo>
                    <a:pt x="16800" y="8704"/>
                    <a:pt x="16684" y="8822"/>
                    <a:pt x="16684" y="8968"/>
                  </a:cubicBezTo>
                  <a:cubicBezTo>
                    <a:pt x="16684" y="9113"/>
                    <a:pt x="16800" y="9230"/>
                    <a:pt x="16948" y="9230"/>
                  </a:cubicBezTo>
                  <a:cubicBezTo>
                    <a:pt x="17093" y="9230"/>
                    <a:pt x="17210" y="9113"/>
                    <a:pt x="17210" y="8968"/>
                  </a:cubicBezTo>
                  <a:cubicBezTo>
                    <a:pt x="17210" y="8822"/>
                    <a:pt x="17093" y="8704"/>
                    <a:pt x="16948" y="8704"/>
                  </a:cubicBezTo>
                  <a:close/>
                  <a:moveTo>
                    <a:pt x="18228" y="8704"/>
                  </a:moveTo>
                  <a:cubicBezTo>
                    <a:pt x="18084" y="8704"/>
                    <a:pt x="17966" y="8822"/>
                    <a:pt x="17966" y="8968"/>
                  </a:cubicBezTo>
                  <a:cubicBezTo>
                    <a:pt x="17966" y="9113"/>
                    <a:pt x="18084" y="9230"/>
                    <a:pt x="18228" y="9230"/>
                  </a:cubicBezTo>
                  <a:cubicBezTo>
                    <a:pt x="18376" y="9230"/>
                    <a:pt x="18492" y="9113"/>
                    <a:pt x="18492" y="8968"/>
                  </a:cubicBezTo>
                  <a:cubicBezTo>
                    <a:pt x="18492" y="8822"/>
                    <a:pt x="18376" y="8704"/>
                    <a:pt x="18228" y="8704"/>
                  </a:cubicBezTo>
                  <a:close/>
                  <a:moveTo>
                    <a:pt x="19512" y="8707"/>
                  </a:moveTo>
                  <a:cubicBezTo>
                    <a:pt x="19444" y="8707"/>
                    <a:pt x="19375" y="8731"/>
                    <a:pt x="19325" y="8779"/>
                  </a:cubicBezTo>
                  <a:cubicBezTo>
                    <a:pt x="19302" y="8806"/>
                    <a:pt x="19282" y="8835"/>
                    <a:pt x="19269" y="8868"/>
                  </a:cubicBezTo>
                  <a:cubicBezTo>
                    <a:pt x="19258" y="8899"/>
                    <a:pt x="19249" y="8934"/>
                    <a:pt x="19249" y="8968"/>
                  </a:cubicBezTo>
                  <a:cubicBezTo>
                    <a:pt x="19249" y="9040"/>
                    <a:pt x="19275" y="9104"/>
                    <a:pt x="19325" y="9154"/>
                  </a:cubicBezTo>
                  <a:cubicBezTo>
                    <a:pt x="19375" y="9205"/>
                    <a:pt x="19443" y="9230"/>
                    <a:pt x="19511" y="9230"/>
                  </a:cubicBezTo>
                  <a:cubicBezTo>
                    <a:pt x="19586" y="9230"/>
                    <a:pt x="19650" y="9205"/>
                    <a:pt x="19699" y="9154"/>
                  </a:cubicBezTo>
                  <a:cubicBezTo>
                    <a:pt x="19751" y="9104"/>
                    <a:pt x="19777" y="9037"/>
                    <a:pt x="19777" y="8968"/>
                  </a:cubicBezTo>
                  <a:cubicBezTo>
                    <a:pt x="19777" y="8934"/>
                    <a:pt x="19771" y="8899"/>
                    <a:pt x="19755" y="8868"/>
                  </a:cubicBezTo>
                  <a:cubicBezTo>
                    <a:pt x="19744" y="8835"/>
                    <a:pt x="19724" y="8806"/>
                    <a:pt x="19699" y="8779"/>
                  </a:cubicBezTo>
                  <a:cubicBezTo>
                    <a:pt x="19649" y="8731"/>
                    <a:pt x="19581" y="8707"/>
                    <a:pt x="19512" y="8707"/>
                  </a:cubicBezTo>
                  <a:close/>
                  <a:moveTo>
                    <a:pt x="266" y="13055"/>
                  </a:moveTo>
                  <a:cubicBezTo>
                    <a:pt x="248" y="13055"/>
                    <a:pt x="230" y="13057"/>
                    <a:pt x="213" y="13061"/>
                  </a:cubicBezTo>
                  <a:cubicBezTo>
                    <a:pt x="197" y="13064"/>
                    <a:pt x="180" y="13068"/>
                    <a:pt x="164" y="13077"/>
                  </a:cubicBezTo>
                  <a:cubicBezTo>
                    <a:pt x="148" y="13082"/>
                    <a:pt x="132" y="13090"/>
                    <a:pt x="118" y="13100"/>
                  </a:cubicBezTo>
                  <a:cubicBezTo>
                    <a:pt x="105" y="13107"/>
                    <a:pt x="91" y="13121"/>
                    <a:pt x="78" y="13133"/>
                  </a:cubicBezTo>
                  <a:cubicBezTo>
                    <a:pt x="29" y="13183"/>
                    <a:pt x="0" y="13250"/>
                    <a:pt x="0" y="13319"/>
                  </a:cubicBezTo>
                  <a:cubicBezTo>
                    <a:pt x="0" y="13391"/>
                    <a:pt x="28" y="13455"/>
                    <a:pt x="78" y="13505"/>
                  </a:cubicBezTo>
                  <a:cubicBezTo>
                    <a:pt x="128" y="13555"/>
                    <a:pt x="194" y="13581"/>
                    <a:pt x="264" y="13581"/>
                  </a:cubicBezTo>
                  <a:cubicBezTo>
                    <a:pt x="336" y="13581"/>
                    <a:pt x="402" y="13555"/>
                    <a:pt x="452" y="13505"/>
                  </a:cubicBezTo>
                  <a:cubicBezTo>
                    <a:pt x="502" y="13455"/>
                    <a:pt x="529" y="13388"/>
                    <a:pt x="529" y="13319"/>
                  </a:cubicBezTo>
                  <a:cubicBezTo>
                    <a:pt x="529" y="13250"/>
                    <a:pt x="501" y="13180"/>
                    <a:pt x="452" y="13133"/>
                  </a:cubicBezTo>
                  <a:cubicBezTo>
                    <a:pt x="403" y="13083"/>
                    <a:pt x="336" y="13055"/>
                    <a:pt x="266" y="13055"/>
                  </a:cubicBezTo>
                  <a:close/>
                  <a:moveTo>
                    <a:pt x="1549" y="13055"/>
                  </a:moveTo>
                  <a:cubicBezTo>
                    <a:pt x="1402" y="13055"/>
                    <a:pt x="1286" y="13173"/>
                    <a:pt x="1286" y="13319"/>
                  </a:cubicBezTo>
                  <a:cubicBezTo>
                    <a:pt x="1286" y="13464"/>
                    <a:pt x="1401" y="13581"/>
                    <a:pt x="1549" y="13581"/>
                  </a:cubicBezTo>
                  <a:cubicBezTo>
                    <a:pt x="1695" y="13581"/>
                    <a:pt x="1812" y="13464"/>
                    <a:pt x="1812" y="13319"/>
                  </a:cubicBezTo>
                  <a:cubicBezTo>
                    <a:pt x="1812" y="13173"/>
                    <a:pt x="1695" y="13055"/>
                    <a:pt x="1549" y="13055"/>
                  </a:cubicBezTo>
                  <a:close/>
                  <a:moveTo>
                    <a:pt x="2830" y="13055"/>
                  </a:moveTo>
                  <a:cubicBezTo>
                    <a:pt x="2686" y="13055"/>
                    <a:pt x="2567" y="13173"/>
                    <a:pt x="2567" y="13319"/>
                  </a:cubicBezTo>
                  <a:cubicBezTo>
                    <a:pt x="2567" y="13464"/>
                    <a:pt x="2686" y="13581"/>
                    <a:pt x="2830" y="13581"/>
                  </a:cubicBezTo>
                  <a:cubicBezTo>
                    <a:pt x="2978" y="13581"/>
                    <a:pt x="3094" y="13464"/>
                    <a:pt x="3094" y="13319"/>
                  </a:cubicBezTo>
                  <a:cubicBezTo>
                    <a:pt x="3094" y="13173"/>
                    <a:pt x="2978" y="13055"/>
                    <a:pt x="2830" y="13055"/>
                  </a:cubicBezTo>
                  <a:close/>
                  <a:moveTo>
                    <a:pt x="4113" y="13055"/>
                  </a:moveTo>
                  <a:cubicBezTo>
                    <a:pt x="3969" y="13055"/>
                    <a:pt x="3850" y="13173"/>
                    <a:pt x="3850" y="13319"/>
                  </a:cubicBezTo>
                  <a:cubicBezTo>
                    <a:pt x="3850" y="13464"/>
                    <a:pt x="3970" y="13581"/>
                    <a:pt x="4113" y="13581"/>
                  </a:cubicBezTo>
                  <a:cubicBezTo>
                    <a:pt x="4258" y="13581"/>
                    <a:pt x="4377" y="13464"/>
                    <a:pt x="4377" y="13319"/>
                  </a:cubicBezTo>
                  <a:cubicBezTo>
                    <a:pt x="4377" y="13173"/>
                    <a:pt x="4258" y="13055"/>
                    <a:pt x="4113" y="13055"/>
                  </a:cubicBezTo>
                  <a:close/>
                  <a:moveTo>
                    <a:pt x="5398" y="13055"/>
                  </a:moveTo>
                  <a:cubicBezTo>
                    <a:pt x="5252" y="13055"/>
                    <a:pt x="5135" y="13173"/>
                    <a:pt x="5135" y="13319"/>
                  </a:cubicBezTo>
                  <a:cubicBezTo>
                    <a:pt x="5135" y="13464"/>
                    <a:pt x="5252" y="13581"/>
                    <a:pt x="5398" y="13581"/>
                  </a:cubicBezTo>
                  <a:cubicBezTo>
                    <a:pt x="5544" y="13581"/>
                    <a:pt x="5662" y="13464"/>
                    <a:pt x="5662" y="13319"/>
                  </a:cubicBezTo>
                  <a:cubicBezTo>
                    <a:pt x="5662" y="13173"/>
                    <a:pt x="5543" y="13055"/>
                    <a:pt x="5398" y="13055"/>
                  </a:cubicBezTo>
                  <a:close/>
                  <a:moveTo>
                    <a:pt x="6679" y="13055"/>
                  </a:moveTo>
                  <a:cubicBezTo>
                    <a:pt x="6535" y="13055"/>
                    <a:pt x="6416" y="13173"/>
                    <a:pt x="6416" y="13319"/>
                  </a:cubicBezTo>
                  <a:cubicBezTo>
                    <a:pt x="6416" y="13464"/>
                    <a:pt x="6535" y="13581"/>
                    <a:pt x="6679" y="13581"/>
                  </a:cubicBezTo>
                  <a:cubicBezTo>
                    <a:pt x="6827" y="13581"/>
                    <a:pt x="6943" y="13464"/>
                    <a:pt x="6943" y="13319"/>
                  </a:cubicBezTo>
                  <a:cubicBezTo>
                    <a:pt x="6943" y="13173"/>
                    <a:pt x="6827" y="13055"/>
                    <a:pt x="6679" y="13055"/>
                  </a:cubicBezTo>
                  <a:close/>
                  <a:moveTo>
                    <a:pt x="7964" y="13055"/>
                  </a:moveTo>
                  <a:cubicBezTo>
                    <a:pt x="7819" y="13055"/>
                    <a:pt x="7702" y="13173"/>
                    <a:pt x="7702" y="13319"/>
                  </a:cubicBezTo>
                  <a:cubicBezTo>
                    <a:pt x="7702" y="13464"/>
                    <a:pt x="7819" y="13581"/>
                    <a:pt x="7964" y="13581"/>
                  </a:cubicBezTo>
                  <a:cubicBezTo>
                    <a:pt x="8110" y="13581"/>
                    <a:pt x="8228" y="13464"/>
                    <a:pt x="8228" y="13319"/>
                  </a:cubicBezTo>
                  <a:cubicBezTo>
                    <a:pt x="8228" y="13173"/>
                    <a:pt x="8109" y="13055"/>
                    <a:pt x="7964" y="13055"/>
                  </a:cubicBezTo>
                  <a:close/>
                  <a:moveTo>
                    <a:pt x="9247" y="13055"/>
                  </a:moveTo>
                  <a:cubicBezTo>
                    <a:pt x="9101" y="13055"/>
                    <a:pt x="8985" y="13173"/>
                    <a:pt x="8985" y="13319"/>
                  </a:cubicBezTo>
                  <a:cubicBezTo>
                    <a:pt x="8983" y="13464"/>
                    <a:pt x="9101" y="13581"/>
                    <a:pt x="9247" y="13581"/>
                  </a:cubicBezTo>
                  <a:cubicBezTo>
                    <a:pt x="9393" y="13581"/>
                    <a:pt x="9511" y="13464"/>
                    <a:pt x="9511" y="13319"/>
                  </a:cubicBezTo>
                  <a:cubicBezTo>
                    <a:pt x="9511" y="13173"/>
                    <a:pt x="9393" y="13055"/>
                    <a:pt x="9247" y="13055"/>
                  </a:cubicBezTo>
                  <a:close/>
                  <a:moveTo>
                    <a:pt x="10530" y="13055"/>
                  </a:moveTo>
                  <a:cubicBezTo>
                    <a:pt x="10385" y="13055"/>
                    <a:pt x="10268" y="13173"/>
                    <a:pt x="10268" y="13319"/>
                  </a:cubicBezTo>
                  <a:cubicBezTo>
                    <a:pt x="10265" y="13464"/>
                    <a:pt x="10385" y="13581"/>
                    <a:pt x="10530" y="13581"/>
                  </a:cubicBezTo>
                  <a:cubicBezTo>
                    <a:pt x="10678" y="13581"/>
                    <a:pt x="10794" y="13464"/>
                    <a:pt x="10794" y="13319"/>
                  </a:cubicBezTo>
                  <a:cubicBezTo>
                    <a:pt x="10794" y="13173"/>
                    <a:pt x="10678" y="13055"/>
                    <a:pt x="10530" y="13055"/>
                  </a:cubicBezTo>
                  <a:close/>
                  <a:moveTo>
                    <a:pt x="11813" y="13055"/>
                  </a:moveTo>
                  <a:cubicBezTo>
                    <a:pt x="11668" y="13055"/>
                    <a:pt x="11551" y="13173"/>
                    <a:pt x="11551" y="13319"/>
                  </a:cubicBezTo>
                  <a:cubicBezTo>
                    <a:pt x="11551" y="13464"/>
                    <a:pt x="11668" y="13581"/>
                    <a:pt x="11813" y="13581"/>
                  </a:cubicBezTo>
                  <a:cubicBezTo>
                    <a:pt x="11959" y="13581"/>
                    <a:pt x="12077" y="13464"/>
                    <a:pt x="12077" y="13319"/>
                  </a:cubicBezTo>
                  <a:cubicBezTo>
                    <a:pt x="12077" y="13173"/>
                    <a:pt x="11958" y="13055"/>
                    <a:pt x="11813" y="13055"/>
                  </a:cubicBezTo>
                  <a:close/>
                  <a:moveTo>
                    <a:pt x="13099" y="13055"/>
                  </a:moveTo>
                  <a:cubicBezTo>
                    <a:pt x="12951" y="13055"/>
                    <a:pt x="12835" y="13173"/>
                    <a:pt x="12835" y="13319"/>
                  </a:cubicBezTo>
                  <a:cubicBezTo>
                    <a:pt x="12835" y="13464"/>
                    <a:pt x="12950" y="13581"/>
                    <a:pt x="13099" y="13581"/>
                  </a:cubicBezTo>
                  <a:cubicBezTo>
                    <a:pt x="13244" y="13581"/>
                    <a:pt x="13361" y="13464"/>
                    <a:pt x="13361" y="13319"/>
                  </a:cubicBezTo>
                  <a:cubicBezTo>
                    <a:pt x="13361" y="13173"/>
                    <a:pt x="13244" y="13055"/>
                    <a:pt x="13099" y="13055"/>
                  </a:cubicBezTo>
                  <a:close/>
                  <a:moveTo>
                    <a:pt x="14379" y="13055"/>
                  </a:moveTo>
                  <a:cubicBezTo>
                    <a:pt x="14234" y="13055"/>
                    <a:pt x="14117" y="13173"/>
                    <a:pt x="14117" y="13319"/>
                  </a:cubicBezTo>
                  <a:cubicBezTo>
                    <a:pt x="14117" y="13464"/>
                    <a:pt x="14234" y="13581"/>
                    <a:pt x="14379" y="13581"/>
                  </a:cubicBezTo>
                  <a:cubicBezTo>
                    <a:pt x="14527" y="13581"/>
                    <a:pt x="14643" y="13464"/>
                    <a:pt x="14643" y="13319"/>
                  </a:cubicBezTo>
                  <a:cubicBezTo>
                    <a:pt x="14643" y="13173"/>
                    <a:pt x="14527" y="13055"/>
                    <a:pt x="14379" y="13055"/>
                  </a:cubicBezTo>
                  <a:close/>
                  <a:moveTo>
                    <a:pt x="15665" y="13055"/>
                  </a:moveTo>
                  <a:cubicBezTo>
                    <a:pt x="15519" y="13055"/>
                    <a:pt x="15401" y="13173"/>
                    <a:pt x="15401" y="13319"/>
                  </a:cubicBezTo>
                  <a:cubicBezTo>
                    <a:pt x="15398" y="13464"/>
                    <a:pt x="15519" y="13581"/>
                    <a:pt x="15665" y="13581"/>
                  </a:cubicBezTo>
                  <a:cubicBezTo>
                    <a:pt x="15810" y="13581"/>
                    <a:pt x="15927" y="13464"/>
                    <a:pt x="15927" y="13319"/>
                  </a:cubicBezTo>
                  <a:cubicBezTo>
                    <a:pt x="15927" y="13173"/>
                    <a:pt x="15810" y="13055"/>
                    <a:pt x="15665" y="13055"/>
                  </a:cubicBezTo>
                  <a:close/>
                  <a:moveTo>
                    <a:pt x="16948" y="13055"/>
                  </a:moveTo>
                  <a:cubicBezTo>
                    <a:pt x="16800" y="13055"/>
                    <a:pt x="16684" y="13173"/>
                    <a:pt x="16684" y="13319"/>
                  </a:cubicBezTo>
                  <a:cubicBezTo>
                    <a:pt x="16684" y="13464"/>
                    <a:pt x="16800" y="13581"/>
                    <a:pt x="16948" y="13581"/>
                  </a:cubicBezTo>
                  <a:cubicBezTo>
                    <a:pt x="17093" y="13581"/>
                    <a:pt x="17210" y="13464"/>
                    <a:pt x="17210" y="13319"/>
                  </a:cubicBezTo>
                  <a:cubicBezTo>
                    <a:pt x="17210" y="13173"/>
                    <a:pt x="17093" y="13055"/>
                    <a:pt x="16948" y="13055"/>
                  </a:cubicBezTo>
                  <a:close/>
                  <a:moveTo>
                    <a:pt x="18228" y="13055"/>
                  </a:moveTo>
                  <a:cubicBezTo>
                    <a:pt x="18084" y="13055"/>
                    <a:pt x="17966" y="13173"/>
                    <a:pt x="17966" y="13319"/>
                  </a:cubicBezTo>
                  <a:cubicBezTo>
                    <a:pt x="17966" y="13464"/>
                    <a:pt x="18084" y="13581"/>
                    <a:pt x="18228" y="13581"/>
                  </a:cubicBezTo>
                  <a:cubicBezTo>
                    <a:pt x="18375" y="13581"/>
                    <a:pt x="18492" y="13464"/>
                    <a:pt x="18492" y="13319"/>
                  </a:cubicBezTo>
                  <a:cubicBezTo>
                    <a:pt x="18492" y="13173"/>
                    <a:pt x="18373" y="13055"/>
                    <a:pt x="18228" y="13055"/>
                  </a:cubicBezTo>
                  <a:close/>
                  <a:moveTo>
                    <a:pt x="19511" y="13056"/>
                  </a:moveTo>
                  <a:cubicBezTo>
                    <a:pt x="19493" y="13056"/>
                    <a:pt x="19476" y="13057"/>
                    <a:pt x="19458" y="13061"/>
                  </a:cubicBezTo>
                  <a:cubicBezTo>
                    <a:pt x="19443" y="13064"/>
                    <a:pt x="19425" y="13068"/>
                    <a:pt x="19410" y="13077"/>
                  </a:cubicBezTo>
                  <a:cubicBezTo>
                    <a:pt x="19394" y="13082"/>
                    <a:pt x="19378" y="13090"/>
                    <a:pt x="19364" y="13100"/>
                  </a:cubicBezTo>
                  <a:cubicBezTo>
                    <a:pt x="19351" y="13107"/>
                    <a:pt x="19336" y="13121"/>
                    <a:pt x="19324" y="13133"/>
                  </a:cubicBezTo>
                  <a:cubicBezTo>
                    <a:pt x="19275" y="13183"/>
                    <a:pt x="19246" y="13250"/>
                    <a:pt x="19246" y="13319"/>
                  </a:cubicBezTo>
                  <a:cubicBezTo>
                    <a:pt x="19246" y="13391"/>
                    <a:pt x="19273" y="13455"/>
                    <a:pt x="19324" y="13505"/>
                  </a:cubicBezTo>
                  <a:cubicBezTo>
                    <a:pt x="19351" y="13528"/>
                    <a:pt x="19379" y="13547"/>
                    <a:pt x="19410" y="13560"/>
                  </a:cubicBezTo>
                  <a:cubicBezTo>
                    <a:pt x="19443" y="13573"/>
                    <a:pt x="19476" y="13581"/>
                    <a:pt x="19510" y="13581"/>
                  </a:cubicBezTo>
                  <a:cubicBezTo>
                    <a:pt x="19586" y="13581"/>
                    <a:pt x="19650" y="13555"/>
                    <a:pt x="19699" y="13505"/>
                  </a:cubicBezTo>
                  <a:cubicBezTo>
                    <a:pt x="19751" y="13455"/>
                    <a:pt x="19777" y="13388"/>
                    <a:pt x="19777" y="13319"/>
                  </a:cubicBezTo>
                  <a:cubicBezTo>
                    <a:pt x="19777" y="13250"/>
                    <a:pt x="19748" y="13180"/>
                    <a:pt x="19699" y="13133"/>
                  </a:cubicBezTo>
                  <a:cubicBezTo>
                    <a:pt x="19688" y="13121"/>
                    <a:pt x="19673" y="13108"/>
                    <a:pt x="19660" y="13100"/>
                  </a:cubicBezTo>
                  <a:cubicBezTo>
                    <a:pt x="19645" y="13090"/>
                    <a:pt x="19627" y="13082"/>
                    <a:pt x="19612" y="13077"/>
                  </a:cubicBezTo>
                  <a:cubicBezTo>
                    <a:pt x="19596" y="13070"/>
                    <a:pt x="19580" y="13064"/>
                    <a:pt x="19564" y="13061"/>
                  </a:cubicBezTo>
                  <a:cubicBezTo>
                    <a:pt x="19547" y="13057"/>
                    <a:pt x="19529" y="13056"/>
                    <a:pt x="19511" y="13056"/>
                  </a:cubicBezTo>
                  <a:close/>
                  <a:moveTo>
                    <a:pt x="19513" y="17404"/>
                  </a:moveTo>
                  <a:cubicBezTo>
                    <a:pt x="19444" y="17404"/>
                    <a:pt x="19375" y="17430"/>
                    <a:pt x="19325" y="17479"/>
                  </a:cubicBezTo>
                  <a:cubicBezTo>
                    <a:pt x="19302" y="17506"/>
                    <a:pt x="19282" y="17531"/>
                    <a:pt x="19269" y="17567"/>
                  </a:cubicBezTo>
                  <a:cubicBezTo>
                    <a:pt x="19258" y="17600"/>
                    <a:pt x="19249" y="17633"/>
                    <a:pt x="19249" y="17667"/>
                  </a:cubicBezTo>
                  <a:cubicBezTo>
                    <a:pt x="19249" y="17739"/>
                    <a:pt x="19275" y="17803"/>
                    <a:pt x="19325" y="17853"/>
                  </a:cubicBezTo>
                  <a:cubicBezTo>
                    <a:pt x="19352" y="17878"/>
                    <a:pt x="19381" y="17896"/>
                    <a:pt x="19411" y="17909"/>
                  </a:cubicBezTo>
                  <a:cubicBezTo>
                    <a:pt x="19444" y="17922"/>
                    <a:pt x="19478" y="17931"/>
                    <a:pt x="19511" y="17931"/>
                  </a:cubicBezTo>
                  <a:cubicBezTo>
                    <a:pt x="19513" y="17931"/>
                    <a:pt x="19515" y="17931"/>
                    <a:pt x="19517" y="17931"/>
                  </a:cubicBezTo>
                  <a:cubicBezTo>
                    <a:pt x="19589" y="17931"/>
                    <a:pt x="19652" y="17905"/>
                    <a:pt x="19699" y="17856"/>
                  </a:cubicBezTo>
                  <a:cubicBezTo>
                    <a:pt x="19724" y="17829"/>
                    <a:pt x="19741" y="17800"/>
                    <a:pt x="19755" y="17767"/>
                  </a:cubicBezTo>
                  <a:cubicBezTo>
                    <a:pt x="19771" y="17736"/>
                    <a:pt x="19777" y="17701"/>
                    <a:pt x="19777" y="17667"/>
                  </a:cubicBezTo>
                  <a:cubicBezTo>
                    <a:pt x="19777" y="17634"/>
                    <a:pt x="19769" y="17600"/>
                    <a:pt x="19755" y="17567"/>
                  </a:cubicBezTo>
                  <a:cubicBezTo>
                    <a:pt x="19744" y="17535"/>
                    <a:pt x="19724" y="17506"/>
                    <a:pt x="19699" y="17479"/>
                  </a:cubicBezTo>
                  <a:cubicBezTo>
                    <a:pt x="19676" y="17456"/>
                    <a:pt x="19648" y="17436"/>
                    <a:pt x="19612" y="17423"/>
                  </a:cubicBezTo>
                  <a:cubicBezTo>
                    <a:pt x="19580" y="17411"/>
                    <a:pt x="19546" y="17404"/>
                    <a:pt x="19513" y="17404"/>
                  </a:cubicBezTo>
                  <a:close/>
                  <a:moveTo>
                    <a:pt x="1549" y="17406"/>
                  </a:moveTo>
                  <a:cubicBezTo>
                    <a:pt x="1402" y="17406"/>
                    <a:pt x="1286" y="17524"/>
                    <a:pt x="1286" y="17670"/>
                  </a:cubicBezTo>
                  <a:cubicBezTo>
                    <a:pt x="1286" y="17815"/>
                    <a:pt x="1401" y="17932"/>
                    <a:pt x="1549" y="17932"/>
                  </a:cubicBezTo>
                  <a:cubicBezTo>
                    <a:pt x="1695" y="17932"/>
                    <a:pt x="1812" y="17815"/>
                    <a:pt x="1812" y="17670"/>
                  </a:cubicBezTo>
                  <a:cubicBezTo>
                    <a:pt x="1812" y="17524"/>
                    <a:pt x="1695" y="17406"/>
                    <a:pt x="1549" y="17406"/>
                  </a:cubicBezTo>
                  <a:close/>
                  <a:moveTo>
                    <a:pt x="2830" y="17406"/>
                  </a:moveTo>
                  <a:cubicBezTo>
                    <a:pt x="2686" y="17406"/>
                    <a:pt x="2567" y="17524"/>
                    <a:pt x="2567" y="17670"/>
                  </a:cubicBezTo>
                  <a:cubicBezTo>
                    <a:pt x="2567" y="17815"/>
                    <a:pt x="2686" y="17932"/>
                    <a:pt x="2830" y="17932"/>
                  </a:cubicBezTo>
                  <a:cubicBezTo>
                    <a:pt x="2978" y="17932"/>
                    <a:pt x="3094" y="17815"/>
                    <a:pt x="3094" y="17670"/>
                  </a:cubicBezTo>
                  <a:cubicBezTo>
                    <a:pt x="3094" y="17524"/>
                    <a:pt x="2978" y="17406"/>
                    <a:pt x="2830" y="17406"/>
                  </a:cubicBezTo>
                  <a:close/>
                  <a:moveTo>
                    <a:pt x="4113" y="17406"/>
                  </a:moveTo>
                  <a:cubicBezTo>
                    <a:pt x="3969" y="17406"/>
                    <a:pt x="3850" y="17524"/>
                    <a:pt x="3850" y="17670"/>
                  </a:cubicBezTo>
                  <a:cubicBezTo>
                    <a:pt x="3850" y="17815"/>
                    <a:pt x="3970" y="17932"/>
                    <a:pt x="4113" y="17932"/>
                  </a:cubicBezTo>
                  <a:cubicBezTo>
                    <a:pt x="4258" y="17932"/>
                    <a:pt x="4377" y="17815"/>
                    <a:pt x="4377" y="17670"/>
                  </a:cubicBezTo>
                  <a:cubicBezTo>
                    <a:pt x="4377" y="17524"/>
                    <a:pt x="4258" y="17406"/>
                    <a:pt x="4113" y="17406"/>
                  </a:cubicBezTo>
                  <a:close/>
                  <a:moveTo>
                    <a:pt x="5398" y="17406"/>
                  </a:moveTo>
                  <a:cubicBezTo>
                    <a:pt x="5253" y="17406"/>
                    <a:pt x="5135" y="17524"/>
                    <a:pt x="5135" y="17670"/>
                  </a:cubicBezTo>
                  <a:cubicBezTo>
                    <a:pt x="5135" y="17815"/>
                    <a:pt x="5253" y="17932"/>
                    <a:pt x="5398" y="17932"/>
                  </a:cubicBezTo>
                  <a:cubicBezTo>
                    <a:pt x="5544" y="17932"/>
                    <a:pt x="5662" y="17815"/>
                    <a:pt x="5662" y="17670"/>
                  </a:cubicBezTo>
                  <a:cubicBezTo>
                    <a:pt x="5662" y="17524"/>
                    <a:pt x="5543" y="17406"/>
                    <a:pt x="5398" y="17406"/>
                  </a:cubicBezTo>
                  <a:close/>
                  <a:moveTo>
                    <a:pt x="6679" y="17406"/>
                  </a:moveTo>
                  <a:cubicBezTo>
                    <a:pt x="6535" y="17406"/>
                    <a:pt x="6416" y="17524"/>
                    <a:pt x="6416" y="17670"/>
                  </a:cubicBezTo>
                  <a:cubicBezTo>
                    <a:pt x="6416" y="17815"/>
                    <a:pt x="6535" y="17932"/>
                    <a:pt x="6679" y="17932"/>
                  </a:cubicBezTo>
                  <a:cubicBezTo>
                    <a:pt x="6827" y="17932"/>
                    <a:pt x="6943" y="17815"/>
                    <a:pt x="6943" y="17670"/>
                  </a:cubicBezTo>
                  <a:cubicBezTo>
                    <a:pt x="6943" y="17524"/>
                    <a:pt x="6827" y="17406"/>
                    <a:pt x="6679" y="17406"/>
                  </a:cubicBezTo>
                  <a:close/>
                  <a:moveTo>
                    <a:pt x="7964" y="17406"/>
                  </a:moveTo>
                  <a:cubicBezTo>
                    <a:pt x="7819" y="17406"/>
                    <a:pt x="7702" y="17524"/>
                    <a:pt x="7702" y="17670"/>
                  </a:cubicBezTo>
                  <a:cubicBezTo>
                    <a:pt x="7702" y="17815"/>
                    <a:pt x="7819" y="17932"/>
                    <a:pt x="7964" y="17932"/>
                  </a:cubicBezTo>
                  <a:cubicBezTo>
                    <a:pt x="8110" y="17932"/>
                    <a:pt x="8228" y="17815"/>
                    <a:pt x="8228" y="17670"/>
                  </a:cubicBezTo>
                  <a:cubicBezTo>
                    <a:pt x="8228" y="17524"/>
                    <a:pt x="8109" y="17406"/>
                    <a:pt x="7964" y="17406"/>
                  </a:cubicBezTo>
                  <a:close/>
                  <a:moveTo>
                    <a:pt x="9247" y="17406"/>
                  </a:moveTo>
                  <a:cubicBezTo>
                    <a:pt x="9101" y="17406"/>
                    <a:pt x="8985" y="17524"/>
                    <a:pt x="8985" y="17670"/>
                  </a:cubicBezTo>
                  <a:cubicBezTo>
                    <a:pt x="8983" y="17815"/>
                    <a:pt x="9101" y="17932"/>
                    <a:pt x="9247" y="17932"/>
                  </a:cubicBezTo>
                  <a:cubicBezTo>
                    <a:pt x="9393" y="17932"/>
                    <a:pt x="9511" y="17815"/>
                    <a:pt x="9511" y="17670"/>
                  </a:cubicBezTo>
                  <a:cubicBezTo>
                    <a:pt x="9511" y="17524"/>
                    <a:pt x="9393" y="17406"/>
                    <a:pt x="9247" y="17406"/>
                  </a:cubicBezTo>
                  <a:close/>
                  <a:moveTo>
                    <a:pt x="10530" y="17406"/>
                  </a:moveTo>
                  <a:cubicBezTo>
                    <a:pt x="10385" y="17406"/>
                    <a:pt x="10268" y="17524"/>
                    <a:pt x="10268" y="17670"/>
                  </a:cubicBezTo>
                  <a:cubicBezTo>
                    <a:pt x="10265" y="17815"/>
                    <a:pt x="10385" y="17932"/>
                    <a:pt x="10530" y="17932"/>
                  </a:cubicBezTo>
                  <a:cubicBezTo>
                    <a:pt x="10678" y="17932"/>
                    <a:pt x="10794" y="17815"/>
                    <a:pt x="10794" y="17670"/>
                  </a:cubicBezTo>
                  <a:cubicBezTo>
                    <a:pt x="10794" y="17524"/>
                    <a:pt x="10678" y="17406"/>
                    <a:pt x="10530" y="17406"/>
                  </a:cubicBezTo>
                  <a:close/>
                  <a:moveTo>
                    <a:pt x="11813" y="17406"/>
                  </a:moveTo>
                  <a:cubicBezTo>
                    <a:pt x="11668" y="17406"/>
                    <a:pt x="11551" y="17524"/>
                    <a:pt x="11551" y="17670"/>
                  </a:cubicBezTo>
                  <a:cubicBezTo>
                    <a:pt x="11551" y="17815"/>
                    <a:pt x="11668" y="17932"/>
                    <a:pt x="11813" y="17932"/>
                  </a:cubicBezTo>
                  <a:cubicBezTo>
                    <a:pt x="11959" y="17932"/>
                    <a:pt x="12077" y="17815"/>
                    <a:pt x="12077" y="17670"/>
                  </a:cubicBezTo>
                  <a:cubicBezTo>
                    <a:pt x="12077" y="17524"/>
                    <a:pt x="11958" y="17406"/>
                    <a:pt x="11813" y="17406"/>
                  </a:cubicBezTo>
                  <a:close/>
                  <a:moveTo>
                    <a:pt x="13099" y="17406"/>
                  </a:moveTo>
                  <a:cubicBezTo>
                    <a:pt x="12951" y="17406"/>
                    <a:pt x="12835" y="17524"/>
                    <a:pt x="12835" y="17670"/>
                  </a:cubicBezTo>
                  <a:cubicBezTo>
                    <a:pt x="12835" y="17815"/>
                    <a:pt x="12950" y="17932"/>
                    <a:pt x="13099" y="17932"/>
                  </a:cubicBezTo>
                  <a:cubicBezTo>
                    <a:pt x="13244" y="17932"/>
                    <a:pt x="13361" y="17815"/>
                    <a:pt x="13361" y="17670"/>
                  </a:cubicBezTo>
                  <a:cubicBezTo>
                    <a:pt x="13361" y="17524"/>
                    <a:pt x="13244" y="17406"/>
                    <a:pt x="13099" y="17406"/>
                  </a:cubicBezTo>
                  <a:close/>
                  <a:moveTo>
                    <a:pt x="14379" y="17406"/>
                  </a:moveTo>
                  <a:cubicBezTo>
                    <a:pt x="14234" y="17406"/>
                    <a:pt x="14117" y="17524"/>
                    <a:pt x="14117" y="17670"/>
                  </a:cubicBezTo>
                  <a:cubicBezTo>
                    <a:pt x="14117" y="17815"/>
                    <a:pt x="14234" y="17932"/>
                    <a:pt x="14379" y="17932"/>
                  </a:cubicBezTo>
                  <a:cubicBezTo>
                    <a:pt x="14525" y="17932"/>
                    <a:pt x="14643" y="17815"/>
                    <a:pt x="14643" y="17670"/>
                  </a:cubicBezTo>
                  <a:cubicBezTo>
                    <a:pt x="14643" y="17524"/>
                    <a:pt x="14524" y="17406"/>
                    <a:pt x="14379" y="17406"/>
                  </a:cubicBezTo>
                  <a:close/>
                  <a:moveTo>
                    <a:pt x="15665" y="17406"/>
                  </a:moveTo>
                  <a:cubicBezTo>
                    <a:pt x="15519" y="17406"/>
                    <a:pt x="15401" y="17524"/>
                    <a:pt x="15401" y="17670"/>
                  </a:cubicBezTo>
                  <a:cubicBezTo>
                    <a:pt x="15398" y="17815"/>
                    <a:pt x="15519" y="17932"/>
                    <a:pt x="15665" y="17932"/>
                  </a:cubicBezTo>
                  <a:cubicBezTo>
                    <a:pt x="15810" y="17932"/>
                    <a:pt x="15927" y="17815"/>
                    <a:pt x="15927" y="17670"/>
                  </a:cubicBezTo>
                  <a:cubicBezTo>
                    <a:pt x="15927" y="17524"/>
                    <a:pt x="15810" y="17406"/>
                    <a:pt x="15665" y="17406"/>
                  </a:cubicBezTo>
                  <a:close/>
                  <a:moveTo>
                    <a:pt x="16948" y="17406"/>
                  </a:moveTo>
                  <a:cubicBezTo>
                    <a:pt x="16800" y="17406"/>
                    <a:pt x="16684" y="17524"/>
                    <a:pt x="16684" y="17670"/>
                  </a:cubicBezTo>
                  <a:cubicBezTo>
                    <a:pt x="16684" y="17815"/>
                    <a:pt x="16800" y="17932"/>
                    <a:pt x="16948" y="17932"/>
                  </a:cubicBezTo>
                  <a:cubicBezTo>
                    <a:pt x="17093" y="17932"/>
                    <a:pt x="17210" y="17815"/>
                    <a:pt x="17210" y="17670"/>
                  </a:cubicBezTo>
                  <a:cubicBezTo>
                    <a:pt x="17210" y="17524"/>
                    <a:pt x="17093" y="17406"/>
                    <a:pt x="16948" y="17406"/>
                  </a:cubicBezTo>
                  <a:close/>
                  <a:moveTo>
                    <a:pt x="18228" y="17406"/>
                  </a:moveTo>
                  <a:cubicBezTo>
                    <a:pt x="18084" y="17406"/>
                    <a:pt x="17966" y="17524"/>
                    <a:pt x="17966" y="17670"/>
                  </a:cubicBezTo>
                  <a:cubicBezTo>
                    <a:pt x="17966" y="17815"/>
                    <a:pt x="18084" y="17932"/>
                    <a:pt x="18228" y="17932"/>
                  </a:cubicBezTo>
                  <a:cubicBezTo>
                    <a:pt x="18376" y="17932"/>
                    <a:pt x="18492" y="17815"/>
                    <a:pt x="18492" y="17670"/>
                  </a:cubicBezTo>
                  <a:cubicBezTo>
                    <a:pt x="18492" y="17524"/>
                    <a:pt x="18376" y="17406"/>
                    <a:pt x="18228" y="17406"/>
                  </a:cubicBezTo>
                  <a:close/>
                  <a:moveTo>
                    <a:pt x="266" y="17406"/>
                  </a:moveTo>
                  <a:cubicBezTo>
                    <a:pt x="232" y="17406"/>
                    <a:pt x="197" y="17413"/>
                    <a:pt x="165" y="17426"/>
                  </a:cubicBezTo>
                  <a:cubicBezTo>
                    <a:pt x="132" y="17438"/>
                    <a:pt x="105" y="17458"/>
                    <a:pt x="79" y="17481"/>
                  </a:cubicBezTo>
                  <a:cubicBezTo>
                    <a:pt x="56" y="17508"/>
                    <a:pt x="36" y="17534"/>
                    <a:pt x="25" y="17569"/>
                  </a:cubicBezTo>
                  <a:cubicBezTo>
                    <a:pt x="12" y="17601"/>
                    <a:pt x="3" y="17635"/>
                    <a:pt x="3" y="17670"/>
                  </a:cubicBezTo>
                  <a:cubicBezTo>
                    <a:pt x="3" y="17703"/>
                    <a:pt x="10" y="17737"/>
                    <a:pt x="25" y="17770"/>
                  </a:cubicBezTo>
                  <a:cubicBezTo>
                    <a:pt x="36" y="17802"/>
                    <a:pt x="56" y="17830"/>
                    <a:pt x="79" y="17858"/>
                  </a:cubicBezTo>
                  <a:cubicBezTo>
                    <a:pt x="129" y="17908"/>
                    <a:pt x="197" y="17935"/>
                    <a:pt x="266" y="17935"/>
                  </a:cubicBezTo>
                  <a:cubicBezTo>
                    <a:pt x="336" y="17932"/>
                    <a:pt x="402" y="17906"/>
                    <a:pt x="452" y="17856"/>
                  </a:cubicBezTo>
                  <a:cubicBezTo>
                    <a:pt x="502" y="17806"/>
                    <a:pt x="529" y="17739"/>
                    <a:pt x="529" y="17670"/>
                  </a:cubicBezTo>
                  <a:cubicBezTo>
                    <a:pt x="529" y="17635"/>
                    <a:pt x="522" y="17601"/>
                    <a:pt x="508" y="17569"/>
                  </a:cubicBezTo>
                  <a:cubicBezTo>
                    <a:pt x="495" y="17535"/>
                    <a:pt x="476" y="17508"/>
                    <a:pt x="452" y="17481"/>
                  </a:cubicBezTo>
                  <a:cubicBezTo>
                    <a:pt x="403" y="17432"/>
                    <a:pt x="335" y="17406"/>
                    <a:pt x="266" y="17406"/>
                  </a:cubicBezTo>
                  <a:close/>
                  <a:moveTo>
                    <a:pt x="263" y="21756"/>
                  </a:moveTo>
                  <a:cubicBezTo>
                    <a:pt x="194" y="21756"/>
                    <a:pt x="126" y="21783"/>
                    <a:pt x="78" y="21832"/>
                  </a:cubicBezTo>
                  <a:cubicBezTo>
                    <a:pt x="29" y="21882"/>
                    <a:pt x="0" y="21950"/>
                    <a:pt x="0" y="22018"/>
                  </a:cubicBezTo>
                  <a:cubicBezTo>
                    <a:pt x="0" y="22090"/>
                    <a:pt x="28" y="22154"/>
                    <a:pt x="78" y="22204"/>
                  </a:cubicBezTo>
                  <a:cubicBezTo>
                    <a:pt x="128" y="22254"/>
                    <a:pt x="194" y="22282"/>
                    <a:pt x="264" y="22282"/>
                  </a:cubicBezTo>
                  <a:cubicBezTo>
                    <a:pt x="267" y="22282"/>
                    <a:pt x="269" y="22282"/>
                    <a:pt x="272" y="22282"/>
                  </a:cubicBezTo>
                  <a:cubicBezTo>
                    <a:pt x="304" y="22282"/>
                    <a:pt x="335" y="22274"/>
                    <a:pt x="365" y="22262"/>
                  </a:cubicBezTo>
                  <a:cubicBezTo>
                    <a:pt x="398" y="22250"/>
                    <a:pt x="426" y="22230"/>
                    <a:pt x="452" y="22207"/>
                  </a:cubicBezTo>
                  <a:cubicBezTo>
                    <a:pt x="476" y="22180"/>
                    <a:pt x="495" y="22151"/>
                    <a:pt x="508" y="22118"/>
                  </a:cubicBezTo>
                  <a:cubicBezTo>
                    <a:pt x="524" y="22087"/>
                    <a:pt x="529" y="22052"/>
                    <a:pt x="529" y="22018"/>
                  </a:cubicBezTo>
                  <a:cubicBezTo>
                    <a:pt x="529" y="21950"/>
                    <a:pt x="501" y="21880"/>
                    <a:pt x="452" y="21832"/>
                  </a:cubicBezTo>
                  <a:cubicBezTo>
                    <a:pt x="426" y="21809"/>
                    <a:pt x="398" y="21788"/>
                    <a:pt x="365" y="21777"/>
                  </a:cubicBezTo>
                  <a:cubicBezTo>
                    <a:pt x="332" y="21763"/>
                    <a:pt x="297" y="21756"/>
                    <a:pt x="263" y="21756"/>
                  </a:cubicBezTo>
                  <a:close/>
                  <a:moveTo>
                    <a:pt x="1549" y="21757"/>
                  </a:moveTo>
                  <a:cubicBezTo>
                    <a:pt x="1402" y="21757"/>
                    <a:pt x="1286" y="21875"/>
                    <a:pt x="1286" y="22021"/>
                  </a:cubicBezTo>
                  <a:cubicBezTo>
                    <a:pt x="1286" y="22166"/>
                    <a:pt x="1401" y="22283"/>
                    <a:pt x="1549" y="22283"/>
                  </a:cubicBezTo>
                  <a:cubicBezTo>
                    <a:pt x="1695" y="22283"/>
                    <a:pt x="1812" y="22166"/>
                    <a:pt x="1812" y="22021"/>
                  </a:cubicBezTo>
                  <a:cubicBezTo>
                    <a:pt x="1812" y="21875"/>
                    <a:pt x="1695" y="21757"/>
                    <a:pt x="1549" y="21757"/>
                  </a:cubicBezTo>
                  <a:close/>
                  <a:moveTo>
                    <a:pt x="2830" y="21757"/>
                  </a:moveTo>
                  <a:cubicBezTo>
                    <a:pt x="2686" y="21757"/>
                    <a:pt x="2567" y="21875"/>
                    <a:pt x="2567" y="22021"/>
                  </a:cubicBezTo>
                  <a:cubicBezTo>
                    <a:pt x="2567" y="22166"/>
                    <a:pt x="2686" y="22283"/>
                    <a:pt x="2830" y="22283"/>
                  </a:cubicBezTo>
                  <a:cubicBezTo>
                    <a:pt x="2978" y="22283"/>
                    <a:pt x="3094" y="22166"/>
                    <a:pt x="3094" y="22021"/>
                  </a:cubicBezTo>
                  <a:cubicBezTo>
                    <a:pt x="3094" y="21875"/>
                    <a:pt x="2978" y="21757"/>
                    <a:pt x="2830" y="21757"/>
                  </a:cubicBezTo>
                  <a:close/>
                  <a:moveTo>
                    <a:pt x="4113" y="21757"/>
                  </a:moveTo>
                  <a:cubicBezTo>
                    <a:pt x="3969" y="21757"/>
                    <a:pt x="3850" y="21875"/>
                    <a:pt x="3850" y="22021"/>
                  </a:cubicBezTo>
                  <a:cubicBezTo>
                    <a:pt x="3850" y="22166"/>
                    <a:pt x="3970" y="22283"/>
                    <a:pt x="4113" y="22283"/>
                  </a:cubicBezTo>
                  <a:cubicBezTo>
                    <a:pt x="4258" y="22283"/>
                    <a:pt x="4377" y="22166"/>
                    <a:pt x="4377" y="22021"/>
                  </a:cubicBezTo>
                  <a:cubicBezTo>
                    <a:pt x="4377" y="21875"/>
                    <a:pt x="4258" y="21757"/>
                    <a:pt x="4113" y="21757"/>
                  </a:cubicBezTo>
                  <a:close/>
                  <a:moveTo>
                    <a:pt x="5398" y="21757"/>
                  </a:moveTo>
                  <a:cubicBezTo>
                    <a:pt x="5252" y="21757"/>
                    <a:pt x="5135" y="21875"/>
                    <a:pt x="5135" y="22021"/>
                  </a:cubicBezTo>
                  <a:cubicBezTo>
                    <a:pt x="5135" y="22166"/>
                    <a:pt x="5252" y="22283"/>
                    <a:pt x="5398" y="22283"/>
                  </a:cubicBezTo>
                  <a:cubicBezTo>
                    <a:pt x="5544" y="22283"/>
                    <a:pt x="5662" y="22166"/>
                    <a:pt x="5662" y="22021"/>
                  </a:cubicBezTo>
                  <a:cubicBezTo>
                    <a:pt x="5662" y="21875"/>
                    <a:pt x="5543" y="21757"/>
                    <a:pt x="5398" y="21757"/>
                  </a:cubicBezTo>
                  <a:close/>
                  <a:moveTo>
                    <a:pt x="6679" y="21757"/>
                  </a:moveTo>
                  <a:cubicBezTo>
                    <a:pt x="6535" y="21757"/>
                    <a:pt x="6416" y="21875"/>
                    <a:pt x="6416" y="22021"/>
                  </a:cubicBezTo>
                  <a:cubicBezTo>
                    <a:pt x="6416" y="22166"/>
                    <a:pt x="6535" y="22283"/>
                    <a:pt x="6679" y="22283"/>
                  </a:cubicBezTo>
                  <a:cubicBezTo>
                    <a:pt x="6827" y="22283"/>
                    <a:pt x="6943" y="22166"/>
                    <a:pt x="6943" y="22021"/>
                  </a:cubicBezTo>
                  <a:cubicBezTo>
                    <a:pt x="6943" y="21875"/>
                    <a:pt x="6827" y="21757"/>
                    <a:pt x="6679" y="21757"/>
                  </a:cubicBezTo>
                  <a:close/>
                  <a:moveTo>
                    <a:pt x="7964" y="21757"/>
                  </a:moveTo>
                  <a:cubicBezTo>
                    <a:pt x="7819" y="21757"/>
                    <a:pt x="7702" y="21875"/>
                    <a:pt x="7702" y="22021"/>
                  </a:cubicBezTo>
                  <a:cubicBezTo>
                    <a:pt x="7702" y="22166"/>
                    <a:pt x="7819" y="22283"/>
                    <a:pt x="7964" y="22283"/>
                  </a:cubicBezTo>
                  <a:cubicBezTo>
                    <a:pt x="8110" y="22283"/>
                    <a:pt x="8228" y="22166"/>
                    <a:pt x="8228" y="22021"/>
                  </a:cubicBezTo>
                  <a:cubicBezTo>
                    <a:pt x="8228" y="21875"/>
                    <a:pt x="8109" y="21757"/>
                    <a:pt x="7964" y="21757"/>
                  </a:cubicBezTo>
                  <a:close/>
                  <a:moveTo>
                    <a:pt x="9247" y="21757"/>
                  </a:moveTo>
                  <a:cubicBezTo>
                    <a:pt x="9101" y="21757"/>
                    <a:pt x="8985" y="21875"/>
                    <a:pt x="8985" y="22021"/>
                  </a:cubicBezTo>
                  <a:cubicBezTo>
                    <a:pt x="8983" y="22166"/>
                    <a:pt x="9101" y="22283"/>
                    <a:pt x="9247" y="22283"/>
                  </a:cubicBezTo>
                  <a:cubicBezTo>
                    <a:pt x="9393" y="22283"/>
                    <a:pt x="9511" y="22166"/>
                    <a:pt x="9511" y="22021"/>
                  </a:cubicBezTo>
                  <a:cubicBezTo>
                    <a:pt x="9511" y="21875"/>
                    <a:pt x="9393" y="21757"/>
                    <a:pt x="9247" y="21757"/>
                  </a:cubicBezTo>
                  <a:close/>
                  <a:moveTo>
                    <a:pt x="10530" y="21757"/>
                  </a:moveTo>
                  <a:cubicBezTo>
                    <a:pt x="10385" y="21757"/>
                    <a:pt x="10268" y="21875"/>
                    <a:pt x="10268" y="22021"/>
                  </a:cubicBezTo>
                  <a:cubicBezTo>
                    <a:pt x="10265" y="22166"/>
                    <a:pt x="10385" y="22283"/>
                    <a:pt x="10530" y="22283"/>
                  </a:cubicBezTo>
                  <a:cubicBezTo>
                    <a:pt x="10678" y="22283"/>
                    <a:pt x="10794" y="22166"/>
                    <a:pt x="10794" y="22021"/>
                  </a:cubicBezTo>
                  <a:cubicBezTo>
                    <a:pt x="10794" y="21875"/>
                    <a:pt x="10678" y="21757"/>
                    <a:pt x="10530" y="21757"/>
                  </a:cubicBezTo>
                  <a:close/>
                  <a:moveTo>
                    <a:pt x="11813" y="21757"/>
                  </a:moveTo>
                  <a:cubicBezTo>
                    <a:pt x="11668" y="21757"/>
                    <a:pt x="11551" y="21875"/>
                    <a:pt x="11551" y="22021"/>
                  </a:cubicBezTo>
                  <a:cubicBezTo>
                    <a:pt x="11551" y="22166"/>
                    <a:pt x="11668" y="22283"/>
                    <a:pt x="11813" y="22283"/>
                  </a:cubicBezTo>
                  <a:cubicBezTo>
                    <a:pt x="11959" y="22283"/>
                    <a:pt x="12077" y="22166"/>
                    <a:pt x="12077" y="22021"/>
                  </a:cubicBezTo>
                  <a:cubicBezTo>
                    <a:pt x="12077" y="21875"/>
                    <a:pt x="11958" y="21757"/>
                    <a:pt x="11813" y="21757"/>
                  </a:cubicBezTo>
                  <a:close/>
                  <a:moveTo>
                    <a:pt x="13099" y="21757"/>
                  </a:moveTo>
                  <a:cubicBezTo>
                    <a:pt x="12951" y="21757"/>
                    <a:pt x="12835" y="21875"/>
                    <a:pt x="12835" y="22021"/>
                  </a:cubicBezTo>
                  <a:cubicBezTo>
                    <a:pt x="12835" y="22166"/>
                    <a:pt x="12950" y="22283"/>
                    <a:pt x="13099" y="22283"/>
                  </a:cubicBezTo>
                  <a:cubicBezTo>
                    <a:pt x="13244" y="22283"/>
                    <a:pt x="13361" y="22166"/>
                    <a:pt x="13361" y="22021"/>
                  </a:cubicBezTo>
                  <a:cubicBezTo>
                    <a:pt x="13361" y="21875"/>
                    <a:pt x="13244" y="21757"/>
                    <a:pt x="13099" y="21757"/>
                  </a:cubicBezTo>
                  <a:close/>
                  <a:moveTo>
                    <a:pt x="14379" y="21757"/>
                  </a:moveTo>
                  <a:cubicBezTo>
                    <a:pt x="14234" y="21757"/>
                    <a:pt x="14117" y="21875"/>
                    <a:pt x="14117" y="22021"/>
                  </a:cubicBezTo>
                  <a:cubicBezTo>
                    <a:pt x="14117" y="22166"/>
                    <a:pt x="14234" y="22283"/>
                    <a:pt x="14379" y="22283"/>
                  </a:cubicBezTo>
                  <a:cubicBezTo>
                    <a:pt x="14527" y="22283"/>
                    <a:pt x="14643" y="22166"/>
                    <a:pt x="14643" y="22021"/>
                  </a:cubicBezTo>
                  <a:cubicBezTo>
                    <a:pt x="14643" y="21875"/>
                    <a:pt x="14527" y="21757"/>
                    <a:pt x="14379" y="21757"/>
                  </a:cubicBezTo>
                  <a:close/>
                  <a:moveTo>
                    <a:pt x="15665" y="21757"/>
                  </a:moveTo>
                  <a:cubicBezTo>
                    <a:pt x="15519" y="21757"/>
                    <a:pt x="15401" y="21875"/>
                    <a:pt x="15401" y="22021"/>
                  </a:cubicBezTo>
                  <a:cubicBezTo>
                    <a:pt x="15398" y="22166"/>
                    <a:pt x="15519" y="22283"/>
                    <a:pt x="15665" y="22283"/>
                  </a:cubicBezTo>
                  <a:cubicBezTo>
                    <a:pt x="15810" y="22283"/>
                    <a:pt x="15927" y="22166"/>
                    <a:pt x="15927" y="22021"/>
                  </a:cubicBezTo>
                  <a:cubicBezTo>
                    <a:pt x="15927" y="21875"/>
                    <a:pt x="15810" y="21757"/>
                    <a:pt x="15665" y="21757"/>
                  </a:cubicBezTo>
                  <a:close/>
                  <a:moveTo>
                    <a:pt x="16948" y="21757"/>
                  </a:moveTo>
                  <a:cubicBezTo>
                    <a:pt x="16800" y="21757"/>
                    <a:pt x="16684" y="21875"/>
                    <a:pt x="16684" y="22021"/>
                  </a:cubicBezTo>
                  <a:cubicBezTo>
                    <a:pt x="16684" y="22166"/>
                    <a:pt x="16800" y="22283"/>
                    <a:pt x="16948" y="22283"/>
                  </a:cubicBezTo>
                  <a:cubicBezTo>
                    <a:pt x="17093" y="22283"/>
                    <a:pt x="17210" y="22166"/>
                    <a:pt x="17210" y="22021"/>
                  </a:cubicBezTo>
                  <a:cubicBezTo>
                    <a:pt x="17210" y="21875"/>
                    <a:pt x="17093" y="21757"/>
                    <a:pt x="16948" y="21757"/>
                  </a:cubicBezTo>
                  <a:close/>
                  <a:moveTo>
                    <a:pt x="18228" y="21757"/>
                  </a:moveTo>
                  <a:cubicBezTo>
                    <a:pt x="18084" y="21757"/>
                    <a:pt x="17966" y="21875"/>
                    <a:pt x="17966" y="22021"/>
                  </a:cubicBezTo>
                  <a:cubicBezTo>
                    <a:pt x="17966" y="22166"/>
                    <a:pt x="18084" y="22283"/>
                    <a:pt x="18228" y="22283"/>
                  </a:cubicBezTo>
                  <a:cubicBezTo>
                    <a:pt x="18376" y="22283"/>
                    <a:pt x="18492" y="22166"/>
                    <a:pt x="18492" y="22021"/>
                  </a:cubicBezTo>
                  <a:cubicBezTo>
                    <a:pt x="18492" y="21875"/>
                    <a:pt x="18376" y="21757"/>
                    <a:pt x="18228" y="21757"/>
                  </a:cubicBezTo>
                  <a:close/>
                  <a:moveTo>
                    <a:pt x="19510" y="21757"/>
                  </a:moveTo>
                  <a:cubicBezTo>
                    <a:pt x="19440" y="21757"/>
                    <a:pt x="19374" y="21785"/>
                    <a:pt x="19324" y="21834"/>
                  </a:cubicBezTo>
                  <a:cubicBezTo>
                    <a:pt x="19275" y="21885"/>
                    <a:pt x="19246" y="21950"/>
                    <a:pt x="19246" y="22021"/>
                  </a:cubicBezTo>
                  <a:cubicBezTo>
                    <a:pt x="19246" y="22092"/>
                    <a:pt x="19273" y="22157"/>
                    <a:pt x="19324" y="22207"/>
                  </a:cubicBezTo>
                  <a:cubicBezTo>
                    <a:pt x="19351" y="22230"/>
                    <a:pt x="19379" y="22250"/>
                    <a:pt x="19410" y="22262"/>
                  </a:cubicBezTo>
                  <a:cubicBezTo>
                    <a:pt x="19443" y="22274"/>
                    <a:pt x="19476" y="22283"/>
                    <a:pt x="19510" y="22283"/>
                  </a:cubicBezTo>
                  <a:cubicBezTo>
                    <a:pt x="19586" y="22283"/>
                    <a:pt x="19650" y="22257"/>
                    <a:pt x="19699" y="22207"/>
                  </a:cubicBezTo>
                  <a:cubicBezTo>
                    <a:pt x="19751" y="22157"/>
                    <a:pt x="19777" y="22090"/>
                    <a:pt x="19777" y="22021"/>
                  </a:cubicBezTo>
                  <a:cubicBezTo>
                    <a:pt x="19777" y="21952"/>
                    <a:pt x="19748" y="21882"/>
                    <a:pt x="19699" y="21834"/>
                  </a:cubicBezTo>
                  <a:cubicBezTo>
                    <a:pt x="19688" y="21823"/>
                    <a:pt x="19673" y="21810"/>
                    <a:pt x="19660" y="21801"/>
                  </a:cubicBezTo>
                  <a:cubicBezTo>
                    <a:pt x="19645" y="21791"/>
                    <a:pt x="19627" y="21784"/>
                    <a:pt x="19612" y="21778"/>
                  </a:cubicBezTo>
                  <a:cubicBezTo>
                    <a:pt x="19596" y="21771"/>
                    <a:pt x="19580" y="21766"/>
                    <a:pt x="19564" y="21763"/>
                  </a:cubicBezTo>
                  <a:cubicBezTo>
                    <a:pt x="19546" y="21759"/>
                    <a:pt x="19528" y="21757"/>
                    <a:pt x="19510" y="2175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mj-lt"/>
              </a:endParaRPr>
            </a:p>
          </p:txBody>
        </p:sp>
      </p:grpSp>
      <p:sp>
        <p:nvSpPr>
          <p:cNvPr id="4" name="TextBox 3">
            <a:extLst>
              <a:ext uri="{FF2B5EF4-FFF2-40B4-BE49-F238E27FC236}">
                <a16:creationId xmlns:a16="http://schemas.microsoft.com/office/drawing/2014/main" id="{3F1F384C-076C-3E2C-874A-2EF4165C304C}"/>
              </a:ext>
            </a:extLst>
          </p:cNvPr>
          <p:cNvSpPr txBox="1"/>
          <p:nvPr/>
        </p:nvSpPr>
        <p:spPr>
          <a:xfrm>
            <a:off x="631262" y="287485"/>
            <a:ext cx="1769185" cy="562630"/>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000" b="1" kern="1200" dirty="0" err="1">
                <a:solidFill>
                  <a:prstClr val="black"/>
                </a:solidFill>
                <a:latin typeface="+mj-lt"/>
                <a:ea typeface="+mn-ea"/>
                <a:cs typeface="Arial" panose="020B0604020202020204" pitchFamily="34" charset="0"/>
              </a:rPr>
              <a:t>Ví</a:t>
            </a:r>
            <a:r>
              <a:rPr lang="nl-NL" sz="2000" b="1" kern="1200" dirty="0">
                <a:solidFill>
                  <a:prstClr val="black"/>
                </a:solidFill>
                <a:latin typeface="+mj-lt"/>
                <a:ea typeface="+mn-ea"/>
                <a:cs typeface="Arial" panose="020B0604020202020204" pitchFamily="34" charset="0"/>
              </a:rPr>
              <a:t> </a:t>
            </a:r>
            <a:r>
              <a:rPr lang="nl-NL" sz="2000" b="1" kern="1200" dirty="0" err="1">
                <a:solidFill>
                  <a:prstClr val="black"/>
                </a:solidFill>
                <a:latin typeface="+mj-lt"/>
                <a:ea typeface="+mn-ea"/>
                <a:cs typeface="Arial" panose="020B0604020202020204" pitchFamily="34" charset="0"/>
              </a:rPr>
              <a:t>dụ</a:t>
            </a:r>
            <a:r>
              <a:rPr lang="nl-NL" sz="2000" b="1" kern="1200" dirty="0">
                <a:solidFill>
                  <a:prstClr val="black"/>
                </a:solidFill>
                <a:latin typeface="+mj-lt"/>
                <a:ea typeface="+mn-ea"/>
                <a:cs typeface="Arial" panose="020B0604020202020204" pitchFamily="34" charset="0"/>
              </a:rPr>
              <a:t> 2</a:t>
            </a:r>
            <a:endParaRPr lang="en-US" sz="2000" kern="1200" dirty="0">
              <a:solidFill>
                <a:prstClr val="black"/>
              </a:solidFill>
              <a:latin typeface="+mj-lt"/>
              <a:ea typeface="+mn-ea"/>
              <a:cs typeface="Arial" panose="020B0604020202020204" pitchFamily="34" charset="0"/>
            </a:endParaRPr>
          </a:p>
        </p:txBody>
      </p:sp>
      <p:sp>
        <p:nvSpPr>
          <p:cNvPr id="6" name="Rectangle 5">
            <a:extLst>
              <a:ext uri="{FF2B5EF4-FFF2-40B4-BE49-F238E27FC236}">
                <a16:creationId xmlns:a16="http://schemas.microsoft.com/office/drawing/2014/main" id="{B0F39262-274C-E07F-833B-48A84F5E0804}"/>
              </a:ext>
            </a:extLst>
          </p:cNvPr>
          <p:cNvSpPr/>
          <p:nvPr/>
        </p:nvSpPr>
        <p:spPr>
          <a:xfrm>
            <a:off x="2400447" y="263807"/>
            <a:ext cx="5536194" cy="496996"/>
          </a:xfrm>
          <a:prstGeom prst="rect">
            <a:avLst/>
          </a:prstGeom>
        </p:spPr>
        <p:txBody>
          <a:bodyPr wrap="square">
            <a:spAutoFit/>
          </a:bodyPr>
          <a:lstStyle/>
          <a:p>
            <a:pPr marL="30480" marR="30480" algn="just">
              <a:lnSpc>
                <a:spcPct val="150000"/>
              </a:lnSpc>
              <a:buClrTx/>
              <a:buFontTx/>
              <a:buNone/>
              <a:defRPr/>
            </a:pPr>
            <a:r>
              <a:rPr lang="en-US" sz="2000" kern="1200" dirty="0" err="1">
                <a:latin typeface="+mj-lt"/>
                <a:ea typeface="Times New Roman" panose="02020603050405020304" pitchFamily="18" charset="0"/>
                <a:cs typeface="+mn-cs"/>
              </a:rPr>
              <a:t>Phân</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tích</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mỗi</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đa</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thức</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sau</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thành</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nhân</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tử</a:t>
            </a:r>
            <a:endParaRPr lang="en-US" sz="2000" kern="1200" dirty="0">
              <a:solidFill>
                <a:prstClr val="black"/>
              </a:solidFill>
              <a:latin typeface="+mj-lt"/>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B281880-4771-69CA-613C-D26D7CDCCFC5}"/>
                  </a:ext>
                </a:extLst>
              </p:cNvPr>
              <p:cNvSpPr txBox="1"/>
              <p:nvPr/>
            </p:nvSpPr>
            <p:spPr>
              <a:xfrm>
                <a:off x="1256654" y="834924"/>
                <a:ext cx="2066972" cy="2112566"/>
              </a:xfrm>
              <a:prstGeom prst="rect">
                <a:avLst/>
              </a:prstGeom>
              <a:noFill/>
            </p:spPr>
            <p:txBody>
              <a:bodyPr wrap="square">
                <a:spAutoFit/>
              </a:bodyPr>
              <a:lstStyle/>
              <a:p>
                <a:pPr>
                  <a:lnSpc>
                    <a:spcPct val="20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a) </a:t>
                </a:r>
                <a14:m>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4</m:t>
                    </m:r>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−9</m:t>
                    </m:r>
                  </m:oMath>
                </a14:m>
                <a:endParaRPr lang="en-US" sz="2000" kern="100" dirty="0">
                  <a:latin typeface="+mj-lt"/>
                  <a:ea typeface="Calibri" panose="020F0502020204030204" pitchFamily="34" charset="0"/>
                  <a:cs typeface="Times New Roman" panose="02020603050405020304" pitchFamily="18" charset="0"/>
                </a:endParaRPr>
              </a:p>
              <a:p>
                <a:pPr>
                  <a:lnSpc>
                    <a:spcPct val="20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b) </a:t>
                </a:r>
                <a14:m>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49</m:t>
                    </m:r>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−81</m:t>
                    </m:r>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𝑦</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sup>
                    </m:sSup>
                  </m:oMath>
                </a14:m>
                <a:endParaRPr lang="en-US" sz="2000" kern="100" dirty="0">
                  <a:latin typeface="+mj-lt"/>
                  <a:ea typeface="Calibri" panose="020F0502020204030204" pitchFamily="34" charset="0"/>
                  <a:cs typeface="Times New Roman" panose="02020603050405020304" pitchFamily="18" charset="0"/>
                </a:endParaRPr>
              </a:p>
              <a:p>
                <a:pPr>
                  <a:lnSpc>
                    <a:spcPct val="20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c) </a:t>
                </a:r>
                <a14:m>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8</m:t>
                    </m:r>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𝑦</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3</m:t>
                        </m:r>
                      </m:sup>
                    </m:s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+1</m:t>
                    </m:r>
                  </m:oMath>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4B281880-4771-69CA-613C-D26D7CDCCFC5}"/>
                  </a:ext>
                </a:extLst>
              </p:cNvPr>
              <p:cNvSpPr txBox="1">
                <a:spLocks noRot="1" noChangeAspect="1" noMove="1" noResize="1" noEditPoints="1" noAdjustHandles="1" noChangeArrowheads="1" noChangeShapeType="1" noTextEdit="1"/>
              </p:cNvSpPr>
              <p:nvPr/>
            </p:nvSpPr>
            <p:spPr>
              <a:xfrm>
                <a:off x="1256654" y="834924"/>
                <a:ext cx="2066972" cy="2112566"/>
              </a:xfrm>
              <a:prstGeom prst="rect">
                <a:avLst/>
              </a:prstGeom>
              <a:blipFill>
                <a:blip r:embed="rId3"/>
                <a:stretch>
                  <a:fillRect l="-2950" b="-43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B794EE0-1AA2-9979-BFBF-71951B8F0989}"/>
                  </a:ext>
                </a:extLst>
              </p:cNvPr>
              <p:cNvSpPr txBox="1"/>
              <p:nvPr/>
            </p:nvSpPr>
            <p:spPr>
              <a:xfrm>
                <a:off x="3283546" y="1095475"/>
                <a:ext cx="4757680" cy="407099"/>
              </a:xfrm>
              <a:prstGeom prst="rect">
                <a:avLst/>
              </a:prstGeom>
              <a:noFill/>
            </p:spPr>
            <p:txBody>
              <a:bodyPr wrap="square">
                <a:spAutoFit/>
              </a:bodyPr>
              <a:lstStyle/>
              <a:p>
                <a14:m>
                  <m:oMath xmlns:m="http://schemas.openxmlformats.org/officeDocument/2006/math">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sSup>
                      <m:sSupPr>
                        <m:ctrlP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d>
                          <m:dPr>
                            <m:ctrlP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d>
                      </m:e>
                      <m:sup>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e>
                      <m:sup>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−3)(2</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oMath>
                </a14:m>
                <a:r>
                  <a:rPr lang="en-US" sz="2000" dirty="0">
                    <a:latin typeface="+mj-lt"/>
                  </a:rPr>
                  <a:t> </a:t>
                </a:r>
              </a:p>
            </p:txBody>
          </p:sp>
        </mc:Choice>
        <mc:Fallback xmlns="">
          <p:sp>
            <p:nvSpPr>
              <p:cNvPr id="8" name="TextBox 7">
                <a:extLst>
                  <a:ext uri="{FF2B5EF4-FFF2-40B4-BE49-F238E27FC236}">
                    <a16:creationId xmlns:a16="http://schemas.microsoft.com/office/drawing/2014/main" id="{DB794EE0-1AA2-9979-BFBF-71951B8F0989}"/>
                  </a:ext>
                </a:extLst>
              </p:cNvPr>
              <p:cNvSpPr txBox="1">
                <a:spLocks noRot="1" noChangeAspect="1" noMove="1" noResize="1" noEditPoints="1" noAdjustHandles="1" noChangeArrowheads="1" noChangeShapeType="1" noTextEdit="1"/>
              </p:cNvSpPr>
              <p:nvPr/>
            </p:nvSpPr>
            <p:spPr>
              <a:xfrm>
                <a:off x="3283546" y="1095475"/>
                <a:ext cx="4757680" cy="407099"/>
              </a:xfrm>
              <a:prstGeom prst="rect">
                <a:avLst/>
              </a:prstGeom>
              <a:blipFill>
                <a:blip r:embed="rId4"/>
                <a:stretch>
                  <a:fillRect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8B623BF-EC94-A05F-A91A-3A75771E2B91}"/>
                  </a:ext>
                </a:extLst>
              </p:cNvPr>
              <p:cNvSpPr txBox="1"/>
              <p:nvPr/>
            </p:nvSpPr>
            <p:spPr>
              <a:xfrm>
                <a:off x="3283546" y="1830327"/>
                <a:ext cx="5087719" cy="407099"/>
              </a:xfrm>
              <a:prstGeom prst="rect">
                <a:avLst/>
              </a:prstGeom>
              <a:noFill/>
            </p:spPr>
            <p:txBody>
              <a:bodyPr wrap="square">
                <a:spAutoFit/>
              </a:bodyPr>
              <a:lstStyle/>
              <a:p>
                <a14:m>
                  <m:oMath xmlns:m="http://schemas.openxmlformats.org/officeDocument/2006/math">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sSup>
                      <m:sSupPr>
                        <m:ctrlP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d>
                          <m:dPr>
                            <m:ctrlP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7</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d>
                      </m:e>
                      <m:sup>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d>
                          <m:dPr>
                            <m:ctrlP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9</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d>
                      </m:e>
                      <m:sup>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=(7</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−9</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)(7</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+9</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a14:m>
                <a:r>
                  <a:rPr lang="en-US" sz="2000" dirty="0">
                    <a:latin typeface="+mj-lt"/>
                  </a:rPr>
                  <a:t> </a:t>
                </a:r>
              </a:p>
            </p:txBody>
          </p:sp>
        </mc:Choice>
        <mc:Fallback xmlns="">
          <p:sp>
            <p:nvSpPr>
              <p:cNvPr id="9" name="TextBox 8">
                <a:extLst>
                  <a:ext uri="{FF2B5EF4-FFF2-40B4-BE49-F238E27FC236}">
                    <a16:creationId xmlns:a16="http://schemas.microsoft.com/office/drawing/2014/main" id="{F8B623BF-EC94-A05F-A91A-3A75771E2B91}"/>
                  </a:ext>
                </a:extLst>
              </p:cNvPr>
              <p:cNvSpPr txBox="1">
                <a:spLocks noRot="1" noChangeAspect="1" noMove="1" noResize="1" noEditPoints="1" noAdjustHandles="1" noChangeArrowheads="1" noChangeShapeType="1" noTextEdit="1"/>
              </p:cNvSpPr>
              <p:nvPr/>
            </p:nvSpPr>
            <p:spPr>
              <a:xfrm>
                <a:off x="3283546" y="1830327"/>
                <a:ext cx="5087719" cy="407099"/>
              </a:xfrm>
              <a:prstGeom prst="rect">
                <a:avLst/>
              </a:prstGeom>
              <a:blipFill>
                <a:blip r:embed="rId5"/>
                <a:stretch>
                  <a:fillRect b="-179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E0199BA-DA19-5AF3-DF14-520BB637889E}"/>
                  </a:ext>
                </a:extLst>
              </p:cNvPr>
              <p:cNvSpPr txBox="1"/>
              <p:nvPr/>
            </p:nvSpPr>
            <p:spPr>
              <a:xfrm>
                <a:off x="3283546" y="2485794"/>
                <a:ext cx="4363445" cy="1558119"/>
              </a:xfrm>
              <a:prstGeom prst="rect">
                <a:avLst/>
              </a:prstGeom>
              <a:noFill/>
            </p:spPr>
            <p:txBody>
              <a:bodyPr wrap="square">
                <a:spAutoFit/>
              </a:bodyPr>
              <a:lstStyle/>
              <a:p>
                <a:pPr>
                  <a:lnSpc>
                    <a:spcPct val="150000"/>
                  </a:lnSpc>
                </a:pPr>
                <a14:m>
                  <m:oMath xmlns:m="http://schemas.openxmlformats.org/officeDocument/2006/math">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d>
                          <m:dPr>
                            <m:ctrlP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d>
                      </m:e>
                      <m:sup>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sup>
                    </m:sSup>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sup>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sup>
                    </m:sSup>
                  </m:oMath>
                </a14:m>
                <a:r>
                  <a:rPr lang="en-US" sz="2000" dirty="0">
                    <a:latin typeface="+mj-lt"/>
                  </a:rPr>
                  <a:t> </a:t>
                </a:r>
              </a:p>
              <a:p>
                <a:pPr>
                  <a:lnSpc>
                    <a:spcPct val="150000"/>
                  </a:lnSpc>
                </a:pPr>
                <a14:m>
                  <m:oMath xmlns:m="http://schemas.openxmlformats.org/officeDocument/2006/math">
                    <m:r>
                      <a:rPr lang="en-US" sz="2000" b="0" i="1" smtClean="0">
                        <a:latin typeface="Cambria Math" panose="02040503050406030204" pitchFamily="18" charset="0"/>
                      </a:rPr>
                      <m:t>=</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2</m:t>
                        </m:r>
                        <m:r>
                          <a:rPr lang="en-US" sz="2000" b="0" i="1" smtClean="0">
                            <a:latin typeface="Cambria Math" panose="02040503050406030204" pitchFamily="18" charset="0"/>
                          </a:rPr>
                          <m:t>𝑦</m:t>
                        </m:r>
                        <m:r>
                          <a:rPr lang="en-US" sz="2000" b="0" i="1" smtClean="0">
                            <a:latin typeface="Cambria Math" panose="02040503050406030204" pitchFamily="18" charset="0"/>
                          </a:rPr>
                          <m:t>+1</m:t>
                        </m:r>
                      </m:e>
                    </m:d>
                    <m:d>
                      <m:dPr>
                        <m:begChr m:val="["/>
                        <m:endChr m:val="]"/>
                        <m:ctrlPr>
                          <a:rPr lang="en-US" sz="2000" b="0" i="1" smtClean="0">
                            <a:latin typeface="Cambria Math" panose="02040503050406030204" pitchFamily="18" charset="0"/>
                          </a:rPr>
                        </m:ctrlPr>
                      </m:dPr>
                      <m:e>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r>
                                  <a:rPr lang="en-US" sz="2000" b="0" i="1" smtClean="0">
                                    <a:latin typeface="Cambria Math" panose="02040503050406030204" pitchFamily="18" charset="0"/>
                                  </a:rPr>
                                  <m:t>2</m:t>
                                </m:r>
                                <m:r>
                                  <a:rPr lang="en-US" sz="2000" b="0" i="1" smtClean="0">
                                    <a:latin typeface="Cambria Math" panose="02040503050406030204" pitchFamily="18" charset="0"/>
                                  </a:rPr>
                                  <m:t>𝑦</m:t>
                                </m:r>
                              </m:e>
                            </m:d>
                          </m:e>
                          <m:sup>
                            <m:r>
                              <a:rPr lang="en-US" sz="2000" b="0" i="1" smtClean="0">
                                <a:latin typeface="Cambria Math" panose="02040503050406030204" pitchFamily="18" charset="0"/>
                              </a:rPr>
                              <m:t>2</m:t>
                            </m:r>
                          </m:sup>
                        </m:sSup>
                        <m:r>
                          <a:rPr lang="en-US" sz="2000" b="0" i="1" smtClean="0">
                            <a:latin typeface="Cambria Math" panose="02040503050406030204" pitchFamily="18" charset="0"/>
                          </a:rPr>
                          <m:t>−</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2</m:t>
                            </m:r>
                            <m:r>
                              <a:rPr lang="en-US" sz="2000" b="0" i="1" smtClean="0">
                                <a:latin typeface="Cambria Math" panose="02040503050406030204" pitchFamily="18" charset="0"/>
                              </a:rPr>
                              <m:t>𝑦</m:t>
                            </m:r>
                          </m:e>
                        </m:d>
                        <m:r>
                          <a:rPr lang="en-US" sz="2000" b="0" i="1" smtClean="0">
                            <a:latin typeface="Cambria Math" panose="02040503050406030204" pitchFamily="18" charset="0"/>
                          </a:rPr>
                          <m:t> . 1+</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1</m:t>
                            </m:r>
                          </m:e>
                          <m:sup>
                            <m:r>
                              <a:rPr lang="en-US" sz="2000" b="0" i="1" smtClean="0">
                                <a:latin typeface="Cambria Math" panose="02040503050406030204" pitchFamily="18" charset="0"/>
                              </a:rPr>
                              <m:t>2</m:t>
                            </m:r>
                          </m:sup>
                        </m:sSup>
                      </m:e>
                    </m:d>
                  </m:oMath>
                </a14:m>
                <a:r>
                  <a:rPr lang="en-US" sz="2000" dirty="0">
                    <a:latin typeface="+mj-lt"/>
                  </a:rPr>
                  <a:t> </a:t>
                </a:r>
              </a:p>
              <a:p>
                <a:pPr>
                  <a:lnSpc>
                    <a:spcPct val="150000"/>
                  </a:lnSpc>
                </a:pPr>
                <a14:m>
                  <m:oMath xmlns:m="http://schemas.openxmlformats.org/officeDocument/2006/math">
                    <m:r>
                      <a:rPr lang="en-US" sz="2000" b="0" i="1" smtClean="0">
                        <a:latin typeface="Cambria Math" panose="02040503050406030204" pitchFamily="18" charset="0"/>
                      </a:rPr>
                      <m:t>=</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2</m:t>
                        </m:r>
                        <m:r>
                          <a:rPr lang="en-US" sz="2000" b="0" i="1" smtClean="0">
                            <a:latin typeface="Cambria Math" panose="02040503050406030204" pitchFamily="18" charset="0"/>
                          </a:rPr>
                          <m:t>𝑦</m:t>
                        </m:r>
                        <m:r>
                          <a:rPr lang="en-US" sz="2000" b="0" i="1" smtClean="0">
                            <a:latin typeface="Cambria Math" panose="02040503050406030204" pitchFamily="18" charset="0"/>
                          </a:rPr>
                          <m:t>+1</m:t>
                        </m:r>
                      </m:e>
                    </m:d>
                    <m:d>
                      <m:dPr>
                        <m:ctrlPr>
                          <a:rPr lang="en-US" sz="2000" b="0" i="1" smtClean="0">
                            <a:latin typeface="Cambria Math" panose="02040503050406030204" pitchFamily="18" charset="0"/>
                          </a:rPr>
                        </m:ctrlPr>
                      </m:dPr>
                      <m:e>
                        <m:r>
                          <a:rPr lang="en-US" sz="2000" b="0" i="1" smtClean="0">
                            <a:latin typeface="Cambria Math" panose="02040503050406030204" pitchFamily="18" charset="0"/>
                          </a:rPr>
                          <m:t>4</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𝑦</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−2</m:t>
                        </m:r>
                        <m:r>
                          <a:rPr lang="en-US" sz="2000" b="0" i="1" smtClean="0">
                            <a:latin typeface="Cambria Math" panose="02040503050406030204" pitchFamily="18" charset="0"/>
                          </a:rPr>
                          <m:t>𝑦</m:t>
                        </m:r>
                        <m:r>
                          <a:rPr lang="en-US" sz="2000" b="0" i="1" smtClean="0">
                            <a:latin typeface="Cambria Math" panose="02040503050406030204" pitchFamily="18" charset="0"/>
                          </a:rPr>
                          <m:t>+1</m:t>
                        </m:r>
                      </m:e>
                    </m:d>
                  </m:oMath>
                </a14:m>
                <a:r>
                  <a:rPr lang="en-US" sz="2000" dirty="0">
                    <a:latin typeface="+mj-lt"/>
                  </a:rPr>
                  <a:t> </a:t>
                </a:r>
              </a:p>
            </p:txBody>
          </p:sp>
        </mc:Choice>
        <mc:Fallback xmlns="">
          <p:sp>
            <p:nvSpPr>
              <p:cNvPr id="10" name="TextBox 9">
                <a:extLst>
                  <a:ext uri="{FF2B5EF4-FFF2-40B4-BE49-F238E27FC236}">
                    <a16:creationId xmlns:a16="http://schemas.microsoft.com/office/drawing/2014/main" id="{7E0199BA-DA19-5AF3-DF14-520BB637889E}"/>
                  </a:ext>
                </a:extLst>
              </p:cNvPr>
              <p:cNvSpPr txBox="1">
                <a:spLocks noRot="1" noChangeAspect="1" noMove="1" noResize="1" noEditPoints="1" noAdjustHandles="1" noChangeArrowheads="1" noChangeShapeType="1" noTextEdit="1"/>
              </p:cNvSpPr>
              <p:nvPr/>
            </p:nvSpPr>
            <p:spPr>
              <a:xfrm>
                <a:off x="3283546" y="2485794"/>
                <a:ext cx="4363445" cy="1558119"/>
              </a:xfrm>
              <a:prstGeom prst="rect">
                <a:avLst/>
              </a:prstGeom>
              <a:blipFill>
                <a:blip r:embed="rId6"/>
                <a:stretch>
                  <a:fillRect b="-1961"/>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EEBAE104-F89D-5DD5-C658-EE26838FE21E}"/>
              </a:ext>
            </a:extLst>
          </p:cNvPr>
          <p:cNvSpPr txBox="1"/>
          <p:nvPr/>
        </p:nvSpPr>
        <p:spPr>
          <a:xfrm>
            <a:off x="1674723" y="4052761"/>
            <a:ext cx="7009447" cy="958660"/>
          </a:xfrm>
          <a:prstGeom prst="rect">
            <a:avLst/>
          </a:prstGeom>
          <a:noFill/>
        </p:spPr>
        <p:txBody>
          <a:bodyPr wrap="square">
            <a:spAutoFit/>
          </a:bodyPr>
          <a:lstStyle/>
          <a:p>
            <a:pPr algn="just" fontAlgn="base">
              <a:lnSpc>
                <a:spcPct val="150000"/>
              </a:lnSpc>
              <a:spcBef>
                <a:spcPts val="600"/>
              </a:spcBef>
              <a:spcAft>
                <a:spcPts val="300"/>
              </a:spcAft>
            </a:pP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Cách</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làm</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như</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ví</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dụ</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trên</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được</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gọi</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là</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phân</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tích</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đa</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thức</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thành</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nhân</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tử</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bằng</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cách</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vận</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dụng</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trực</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tiếp</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hằng</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đẳng</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thức</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8B1B52C6-CF96-1E8C-9C6B-12F1C837D026}"/>
              </a:ext>
            </a:extLst>
          </p:cNvPr>
          <p:cNvSpPr txBox="1"/>
          <p:nvPr/>
        </p:nvSpPr>
        <p:spPr>
          <a:xfrm>
            <a:off x="168868" y="4082938"/>
            <a:ext cx="1631585" cy="496996"/>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en-US" sz="2000" b="1" kern="1200" noProof="0" dirty="0">
                <a:solidFill>
                  <a:srgbClr val="0070C0"/>
                </a:solidFill>
                <a:latin typeface="+mn-lt"/>
                <a:ea typeface="+mn-ea"/>
                <a:cs typeface="Arial" panose="020B0604020202020204" pitchFamily="34" charset="0"/>
              </a:rPr>
              <a:t>NHẬN XÉT:</a:t>
            </a:r>
            <a:endParaRPr kumimoji="0" lang="en-US" sz="2000" b="1" i="0" u="none" strike="noStrike" kern="1200" cap="none" spc="0" normalizeH="0" baseline="0" noProof="0" dirty="0">
              <a:ln>
                <a:noFill/>
              </a:ln>
              <a:solidFill>
                <a:srgbClr val="0070C0"/>
              </a:solidFill>
              <a:effectLst/>
              <a:uLnTx/>
              <a:uFillTx/>
              <a:latin typeface="+mn-lt"/>
              <a:ea typeface="+mn-ea"/>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heel(1)">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circle(in)">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p:bldP spid="9" grpId="0"/>
      <p:bldP spid="10" grpId="0"/>
      <p:bldP spid="12"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953"/>
        <p:cNvGrpSpPr/>
        <p:nvPr/>
      </p:nvGrpSpPr>
      <p:grpSpPr>
        <a:xfrm>
          <a:off x="0" y="0"/>
          <a:ext cx="0" cy="0"/>
          <a:chOff x="0" y="0"/>
          <a:chExt cx="0" cy="0"/>
        </a:xfrm>
      </p:grpSpPr>
      <p:sp>
        <p:nvSpPr>
          <p:cNvPr id="9954" name="Google Shape;9954;p35"/>
          <p:cNvSpPr/>
          <p:nvPr/>
        </p:nvSpPr>
        <p:spPr>
          <a:xfrm rot="9900026">
            <a:off x="7780554" y="3300732"/>
            <a:ext cx="1179689" cy="1575312"/>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71" name="Google Shape;10171;p35"/>
          <p:cNvGrpSpPr/>
          <p:nvPr/>
        </p:nvGrpSpPr>
        <p:grpSpPr>
          <a:xfrm rot="1617159">
            <a:off x="-1070816" y="4448579"/>
            <a:ext cx="2904468" cy="191552"/>
            <a:chOff x="4006706" y="264806"/>
            <a:chExt cx="3553286" cy="234342"/>
          </a:xfrm>
        </p:grpSpPr>
        <p:sp>
          <p:nvSpPr>
            <p:cNvPr id="10172" name="Google Shape;10172;p35"/>
            <p:cNvSpPr/>
            <p:nvPr/>
          </p:nvSpPr>
          <p:spPr>
            <a:xfrm>
              <a:off x="4006706" y="264806"/>
              <a:ext cx="3553286" cy="234342"/>
            </a:xfrm>
            <a:custGeom>
              <a:avLst/>
              <a:gdLst/>
              <a:ahLst/>
              <a:cxnLst/>
              <a:rect l="l" t="t" r="r" b="b"/>
              <a:pathLst>
                <a:path w="60075" h="3962" extrusionOk="0">
                  <a:moveTo>
                    <a:pt x="95" y="1"/>
                  </a:moveTo>
                  <a:cubicBezTo>
                    <a:pt x="42" y="1"/>
                    <a:pt x="1" y="44"/>
                    <a:pt x="1" y="96"/>
                  </a:cubicBezTo>
                  <a:lnTo>
                    <a:pt x="1" y="3866"/>
                  </a:lnTo>
                  <a:cubicBezTo>
                    <a:pt x="1" y="3917"/>
                    <a:pt x="44" y="3962"/>
                    <a:pt x="95" y="3962"/>
                  </a:cubicBezTo>
                  <a:lnTo>
                    <a:pt x="59979" y="3962"/>
                  </a:lnTo>
                  <a:cubicBezTo>
                    <a:pt x="60033" y="3962"/>
                    <a:pt x="60075" y="3917"/>
                    <a:pt x="60075" y="3866"/>
                  </a:cubicBezTo>
                  <a:lnTo>
                    <a:pt x="60075" y="96"/>
                  </a:lnTo>
                  <a:cubicBezTo>
                    <a:pt x="60075" y="44"/>
                    <a:pt x="60032" y="1"/>
                    <a:pt x="599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3" name="Google Shape;10173;p35"/>
            <p:cNvSpPr/>
            <p:nvPr/>
          </p:nvSpPr>
          <p:spPr>
            <a:xfrm>
              <a:off x="4170784" y="326793"/>
              <a:ext cx="3293569" cy="110310"/>
            </a:xfrm>
            <a:custGeom>
              <a:avLst/>
              <a:gdLst/>
              <a:ahLst/>
              <a:cxnLst/>
              <a:rect l="l" t="t" r="r" b="b"/>
              <a:pathLst>
                <a:path w="55684" h="1865" extrusionOk="0">
                  <a:moveTo>
                    <a:pt x="1378" y="1"/>
                  </a:moveTo>
                  <a:lnTo>
                    <a:pt x="834" y="342"/>
                  </a:lnTo>
                  <a:lnTo>
                    <a:pt x="224" y="143"/>
                  </a:lnTo>
                  <a:lnTo>
                    <a:pt x="376" y="771"/>
                  </a:lnTo>
                  <a:lnTo>
                    <a:pt x="1" y="1294"/>
                  </a:lnTo>
                  <a:lnTo>
                    <a:pt x="640" y="1340"/>
                  </a:lnTo>
                  <a:lnTo>
                    <a:pt x="1016" y="1863"/>
                  </a:lnTo>
                  <a:lnTo>
                    <a:pt x="1258" y="1267"/>
                  </a:lnTo>
                  <a:lnTo>
                    <a:pt x="1867" y="1066"/>
                  </a:lnTo>
                  <a:lnTo>
                    <a:pt x="1378" y="647"/>
                  </a:lnTo>
                  <a:lnTo>
                    <a:pt x="1378" y="1"/>
                  </a:lnTo>
                  <a:close/>
                  <a:moveTo>
                    <a:pt x="4367" y="1"/>
                  </a:moveTo>
                  <a:lnTo>
                    <a:pt x="3823" y="342"/>
                  </a:lnTo>
                  <a:lnTo>
                    <a:pt x="3213" y="143"/>
                  </a:lnTo>
                  <a:lnTo>
                    <a:pt x="3365" y="771"/>
                  </a:lnTo>
                  <a:lnTo>
                    <a:pt x="2990" y="1294"/>
                  </a:lnTo>
                  <a:lnTo>
                    <a:pt x="3629" y="1340"/>
                  </a:lnTo>
                  <a:lnTo>
                    <a:pt x="4005" y="1863"/>
                  </a:lnTo>
                  <a:lnTo>
                    <a:pt x="4247" y="1267"/>
                  </a:lnTo>
                  <a:lnTo>
                    <a:pt x="4856" y="1066"/>
                  </a:lnTo>
                  <a:lnTo>
                    <a:pt x="4367" y="647"/>
                  </a:lnTo>
                  <a:lnTo>
                    <a:pt x="4367" y="1"/>
                  </a:lnTo>
                  <a:close/>
                  <a:moveTo>
                    <a:pt x="7358" y="1"/>
                  </a:moveTo>
                  <a:lnTo>
                    <a:pt x="6813" y="342"/>
                  </a:lnTo>
                  <a:lnTo>
                    <a:pt x="6204" y="143"/>
                  </a:lnTo>
                  <a:lnTo>
                    <a:pt x="6356" y="771"/>
                  </a:lnTo>
                  <a:lnTo>
                    <a:pt x="5980" y="1294"/>
                  </a:lnTo>
                  <a:lnTo>
                    <a:pt x="6620" y="1340"/>
                  </a:lnTo>
                  <a:lnTo>
                    <a:pt x="6997" y="1863"/>
                  </a:lnTo>
                  <a:lnTo>
                    <a:pt x="7237" y="1267"/>
                  </a:lnTo>
                  <a:lnTo>
                    <a:pt x="7847" y="1066"/>
                  </a:lnTo>
                  <a:lnTo>
                    <a:pt x="7358" y="647"/>
                  </a:lnTo>
                  <a:lnTo>
                    <a:pt x="7358" y="1"/>
                  </a:lnTo>
                  <a:close/>
                  <a:moveTo>
                    <a:pt x="10347" y="1"/>
                  </a:moveTo>
                  <a:lnTo>
                    <a:pt x="9802" y="342"/>
                  </a:lnTo>
                  <a:lnTo>
                    <a:pt x="9193" y="143"/>
                  </a:lnTo>
                  <a:lnTo>
                    <a:pt x="9345" y="771"/>
                  </a:lnTo>
                  <a:lnTo>
                    <a:pt x="8969" y="1294"/>
                  </a:lnTo>
                  <a:lnTo>
                    <a:pt x="9609" y="1340"/>
                  </a:lnTo>
                  <a:lnTo>
                    <a:pt x="9986" y="1863"/>
                  </a:lnTo>
                  <a:lnTo>
                    <a:pt x="10226" y="1267"/>
                  </a:lnTo>
                  <a:lnTo>
                    <a:pt x="10836" y="1066"/>
                  </a:lnTo>
                  <a:lnTo>
                    <a:pt x="10347" y="647"/>
                  </a:lnTo>
                  <a:lnTo>
                    <a:pt x="10347" y="1"/>
                  </a:lnTo>
                  <a:close/>
                  <a:moveTo>
                    <a:pt x="13337" y="1"/>
                  </a:moveTo>
                  <a:lnTo>
                    <a:pt x="12792" y="342"/>
                  </a:lnTo>
                  <a:lnTo>
                    <a:pt x="12183" y="143"/>
                  </a:lnTo>
                  <a:lnTo>
                    <a:pt x="12337" y="771"/>
                  </a:lnTo>
                  <a:lnTo>
                    <a:pt x="11960" y="1294"/>
                  </a:lnTo>
                  <a:lnTo>
                    <a:pt x="12599" y="1340"/>
                  </a:lnTo>
                  <a:lnTo>
                    <a:pt x="12976" y="1863"/>
                  </a:lnTo>
                  <a:lnTo>
                    <a:pt x="13218" y="1267"/>
                  </a:lnTo>
                  <a:lnTo>
                    <a:pt x="13828" y="1066"/>
                  </a:lnTo>
                  <a:lnTo>
                    <a:pt x="13337" y="647"/>
                  </a:lnTo>
                  <a:lnTo>
                    <a:pt x="13337" y="1"/>
                  </a:lnTo>
                  <a:close/>
                  <a:moveTo>
                    <a:pt x="16326" y="1"/>
                  </a:moveTo>
                  <a:lnTo>
                    <a:pt x="15781" y="342"/>
                  </a:lnTo>
                  <a:lnTo>
                    <a:pt x="15172" y="143"/>
                  </a:lnTo>
                  <a:lnTo>
                    <a:pt x="15326" y="771"/>
                  </a:lnTo>
                  <a:lnTo>
                    <a:pt x="14949" y="1294"/>
                  </a:lnTo>
                  <a:lnTo>
                    <a:pt x="15588" y="1340"/>
                  </a:lnTo>
                  <a:lnTo>
                    <a:pt x="15965" y="1863"/>
                  </a:lnTo>
                  <a:lnTo>
                    <a:pt x="16207" y="1267"/>
                  </a:lnTo>
                  <a:lnTo>
                    <a:pt x="16817" y="1066"/>
                  </a:lnTo>
                  <a:lnTo>
                    <a:pt x="16326" y="647"/>
                  </a:lnTo>
                  <a:lnTo>
                    <a:pt x="16326" y="1"/>
                  </a:lnTo>
                  <a:close/>
                  <a:moveTo>
                    <a:pt x="19315" y="1"/>
                  </a:moveTo>
                  <a:lnTo>
                    <a:pt x="18770" y="342"/>
                  </a:lnTo>
                  <a:lnTo>
                    <a:pt x="18161" y="143"/>
                  </a:lnTo>
                  <a:lnTo>
                    <a:pt x="18315" y="771"/>
                  </a:lnTo>
                  <a:lnTo>
                    <a:pt x="17938" y="1294"/>
                  </a:lnTo>
                  <a:lnTo>
                    <a:pt x="18577" y="1340"/>
                  </a:lnTo>
                  <a:lnTo>
                    <a:pt x="18954" y="1863"/>
                  </a:lnTo>
                  <a:lnTo>
                    <a:pt x="19196" y="1267"/>
                  </a:lnTo>
                  <a:lnTo>
                    <a:pt x="19806" y="1066"/>
                  </a:lnTo>
                  <a:lnTo>
                    <a:pt x="19315" y="647"/>
                  </a:lnTo>
                  <a:lnTo>
                    <a:pt x="19315" y="1"/>
                  </a:lnTo>
                  <a:close/>
                  <a:moveTo>
                    <a:pt x="22307" y="1"/>
                  </a:moveTo>
                  <a:lnTo>
                    <a:pt x="21762" y="342"/>
                  </a:lnTo>
                  <a:lnTo>
                    <a:pt x="21153" y="143"/>
                  </a:lnTo>
                  <a:lnTo>
                    <a:pt x="21305" y="771"/>
                  </a:lnTo>
                  <a:lnTo>
                    <a:pt x="20928" y="1294"/>
                  </a:lnTo>
                  <a:lnTo>
                    <a:pt x="21569" y="1340"/>
                  </a:lnTo>
                  <a:lnTo>
                    <a:pt x="21944" y="1863"/>
                  </a:lnTo>
                  <a:lnTo>
                    <a:pt x="22187" y="1267"/>
                  </a:lnTo>
                  <a:lnTo>
                    <a:pt x="22796" y="1066"/>
                  </a:lnTo>
                  <a:lnTo>
                    <a:pt x="22307" y="647"/>
                  </a:lnTo>
                  <a:lnTo>
                    <a:pt x="22307" y="1"/>
                  </a:lnTo>
                  <a:close/>
                  <a:moveTo>
                    <a:pt x="25296" y="1"/>
                  </a:moveTo>
                  <a:lnTo>
                    <a:pt x="24751" y="342"/>
                  </a:lnTo>
                  <a:lnTo>
                    <a:pt x="24142" y="143"/>
                  </a:lnTo>
                  <a:lnTo>
                    <a:pt x="24294" y="771"/>
                  </a:lnTo>
                  <a:lnTo>
                    <a:pt x="23917" y="1294"/>
                  </a:lnTo>
                  <a:lnTo>
                    <a:pt x="24558" y="1340"/>
                  </a:lnTo>
                  <a:lnTo>
                    <a:pt x="24933" y="1863"/>
                  </a:lnTo>
                  <a:lnTo>
                    <a:pt x="25176" y="1267"/>
                  </a:lnTo>
                  <a:lnTo>
                    <a:pt x="25785" y="1066"/>
                  </a:lnTo>
                  <a:lnTo>
                    <a:pt x="25296" y="647"/>
                  </a:lnTo>
                  <a:lnTo>
                    <a:pt x="25296" y="1"/>
                  </a:lnTo>
                  <a:close/>
                  <a:moveTo>
                    <a:pt x="28287" y="1"/>
                  </a:moveTo>
                  <a:lnTo>
                    <a:pt x="27742" y="342"/>
                  </a:lnTo>
                  <a:lnTo>
                    <a:pt x="27133" y="143"/>
                  </a:lnTo>
                  <a:lnTo>
                    <a:pt x="27284" y="771"/>
                  </a:lnTo>
                  <a:lnTo>
                    <a:pt x="26909" y="1294"/>
                  </a:lnTo>
                  <a:lnTo>
                    <a:pt x="27548" y="1340"/>
                  </a:lnTo>
                  <a:lnTo>
                    <a:pt x="27924" y="1863"/>
                  </a:lnTo>
                  <a:lnTo>
                    <a:pt x="28166" y="1267"/>
                  </a:lnTo>
                  <a:lnTo>
                    <a:pt x="28775" y="1066"/>
                  </a:lnTo>
                  <a:lnTo>
                    <a:pt x="28287" y="647"/>
                  </a:lnTo>
                  <a:lnTo>
                    <a:pt x="28287" y="1"/>
                  </a:lnTo>
                  <a:close/>
                  <a:moveTo>
                    <a:pt x="31276" y="1"/>
                  </a:moveTo>
                  <a:lnTo>
                    <a:pt x="30731" y="342"/>
                  </a:lnTo>
                  <a:lnTo>
                    <a:pt x="30122" y="143"/>
                  </a:lnTo>
                  <a:lnTo>
                    <a:pt x="30273" y="771"/>
                  </a:lnTo>
                  <a:lnTo>
                    <a:pt x="29898" y="1294"/>
                  </a:lnTo>
                  <a:lnTo>
                    <a:pt x="30537" y="1340"/>
                  </a:lnTo>
                  <a:lnTo>
                    <a:pt x="30913" y="1863"/>
                  </a:lnTo>
                  <a:lnTo>
                    <a:pt x="31155" y="1267"/>
                  </a:lnTo>
                  <a:lnTo>
                    <a:pt x="31764" y="1066"/>
                  </a:lnTo>
                  <a:lnTo>
                    <a:pt x="31276" y="647"/>
                  </a:lnTo>
                  <a:lnTo>
                    <a:pt x="31276" y="1"/>
                  </a:lnTo>
                  <a:close/>
                  <a:moveTo>
                    <a:pt x="34266" y="1"/>
                  </a:moveTo>
                  <a:lnTo>
                    <a:pt x="33721" y="342"/>
                  </a:lnTo>
                  <a:lnTo>
                    <a:pt x="33112" y="143"/>
                  </a:lnTo>
                  <a:lnTo>
                    <a:pt x="33264" y="771"/>
                  </a:lnTo>
                  <a:lnTo>
                    <a:pt x="32888" y="1294"/>
                  </a:lnTo>
                  <a:lnTo>
                    <a:pt x="33528" y="1340"/>
                  </a:lnTo>
                  <a:lnTo>
                    <a:pt x="33905" y="1863"/>
                  </a:lnTo>
                  <a:lnTo>
                    <a:pt x="34146" y="1267"/>
                  </a:lnTo>
                  <a:lnTo>
                    <a:pt x="34755" y="1066"/>
                  </a:lnTo>
                  <a:lnTo>
                    <a:pt x="34266" y="647"/>
                  </a:lnTo>
                  <a:lnTo>
                    <a:pt x="34266" y="1"/>
                  </a:lnTo>
                  <a:close/>
                  <a:moveTo>
                    <a:pt x="37255" y="1"/>
                  </a:moveTo>
                  <a:lnTo>
                    <a:pt x="36710" y="342"/>
                  </a:lnTo>
                  <a:lnTo>
                    <a:pt x="36101" y="143"/>
                  </a:lnTo>
                  <a:lnTo>
                    <a:pt x="36253" y="771"/>
                  </a:lnTo>
                  <a:lnTo>
                    <a:pt x="35877" y="1294"/>
                  </a:lnTo>
                  <a:lnTo>
                    <a:pt x="36517" y="1340"/>
                  </a:lnTo>
                  <a:lnTo>
                    <a:pt x="36894" y="1863"/>
                  </a:lnTo>
                  <a:lnTo>
                    <a:pt x="37135" y="1267"/>
                  </a:lnTo>
                  <a:lnTo>
                    <a:pt x="37744" y="1066"/>
                  </a:lnTo>
                  <a:lnTo>
                    <a:pt x="37255" y="647"/>
                  </a:lnTo>
                  <a:lnTo>
                    <a:pt x="37255" y="1"/>
                  </a:lnTo>
                  <a:close/>
                  <a:moveTo>
                    <a:pt x="40245" y="1"/>
                  </a:moveTo>
                  <a:lnTo>
                    <a:pt x="39701" y="342"/>
                  </a:lnTo>
                  <a:lnTo>
                    <a:pt x="39091" y="143"/>
                  </a:lnTo>
                  <a:lnTo>
                    <a:pt x="39245" y="771"/>
                  </a:lnTo>
                  <a:lnTo>
                    <a:pt x="38868" y="1294"/>
                  </a:lnTo>
                  <a:lnTo>
                    <a:pt x="39507" y="1340"/>
                  </a:lnTo>
                  <a:lnTo>
                    <a:pt x="39884" y="1863"/>
                  </a:lnTo>
                  <a:lnTo>
                    <a:pt x="40126" y="1267"/>
                  </a:lnTo>
                  <a:lnTo>
                    <a:pt x="40736" y="1066"/>
                  </a:lnTo>
                  <a:lnTo>
                    <a:pt x="40245" y="647"/>
                  </a:lnTo>
                  <a:lnTo>
                    <a:pt x="40245" y="1"/>
                  </a:lnTo>
                  <a:close/>
                  <a:moveTo>
                    <a:pt x="43234" y="1"/>
                  </a:moveTo>
                  <a:lnTo>
                    <a:pt x="42690" y="342"/>
                  </a:lnTo>
                  <a:lnTo>
                    <a:pt x="42080" y="143"/>
                  </a:lnTo>
                  <a:lnTo>
                    <a:pt x="42234" y="771"/>
                  </a:lnTo>
                  <a:lnTo>
                    <a:pt x="41857" y="1294"/>
                  </a:lnTo>
                  <a:lnTo>
                    <a:pt x="42496" y="1340"/>
                  </a:lnTo>
                  <a:lnTo>
                    <a:pt x="42873" y="1863"/>
                  </a:lnTo>
                  <a:lnTo>
                    <a:pt x="43115" y="1267"/>
                  </a:lnTo>
                  <a:lnTo>
                    <a:pt x="43725" y="1066"/>
                  </a:lnTo>
                  <a:lnTo>
                    <a:pt x="43234" y="647"/>
                  </a:lnTo>
                  <a:lnTo>
                    <a:pt x="43234" y="1"/>
                  </a:lnTo>
                  <a:close/>
                  <a:moveTo>
                    <a:pt x="46226" y="1"/>
                  </a:moveTo>
                  <a:lnTo>
                    <a:pt x="45682" y="342"/>
                  </a:lnTo>
                  <a:lnTo>
                    <a:pt x="45072" y="143"/>
                  </a:lnTo>
                  <a:lnTo>
                    <a:pt x="45224" y="771"/>
                  </a:lnTo>
                  <a:lnTo>
                    <a:pt x="44847" y="1294"/>
                  </a:lnTo>
                  <a:lnTo>
                    <a:pt x="45488" y="1340"/>
                  </a:lnTo>
                  <a:lnTo>
                    <a:pt x="45864" y="1863"/>
                  </a:lnTo>
                  <a:lnTo>
                    <a:pt x="46106" y="1267"/>
                  </a:lnTo>
                  <a:lnTo>
                    <a:pt x="46715" y="1066"/>
                  </a:lnTo>
                  <a:lnTo>
                    <a:pt x="46226" y="647"/>
                  </a:lnTo>
                  <a:lnTo>
                    <a:pt x="46226" y="1"/>
                  </a:lnTo>
                  <a:close/>
                  <a:moveTo>
                    <a:pt x="49215" y="1"/>
                  </a:moveTo>
                  <a:lnTo>
                    <a:pt x="48671" y="342"/>
                  </a:lnTo>
                  <a:lnTo>
                    <a:pt x="48061" y="143"/>
                  </a:lnTo>
                  <a:lnTo>
                    <a:pt x="48213" y="771"/>
                  </a:lnTo>
                  <a:lnTo>
                    <a:pt x="47836" y="1294"/>
                  </a:lnTo>
                  <a:lnTo>
                    <a:pt x="48477" y="1340"/>
                  </a:lnTo>
                  <a:lnTo>
                    <a:pt x="48853" y="1863"/>
                  </a:lnTo>
                  <a:lnTo>
                    <a:pt x="49095" y="1267"/>
                  </a:lnTo>
                  <a:lnTo>
                    <a:pt x="49704" y="1066"/>
                  </a:lnTo>
                  <a:lnTo>
                    <a:pt x="49215" y="647"/>
                  </a:lnTo>
                  <a:lnTo>
                    <a:pt x="49215" y="1"/>
                  </a:lnTo>
                  <a:close/>
                  <a:moveTo>
                    <a:pt x="52206" y="1"/>
                  </a:moveTo>
                  <a:lnTo>
                    <a:pt x="51661" y="342"/>
                  </a:lnTo>
                  <a:lnTo>
                    <a:pt x="51052" y="143"/>
                  </a:lnTo>
                  <a:lnTo>
                    <a:pt x="51204" y="771"/>
                  </a:lnTo>
                  <a:lnTo>
                    <a:pt x="50828" y="1294"/>
                  </a:lnTo>
                  <a:lnTo>
                    <a:pt x="51467" y="1340"/>
                  </a:lnTo>
                  <a:lnTo>
                    <a:pt x="51843" y="1863"/>
                  </a:lnTo>
                  <a:lnTo>
                    <a:pt x="52085" y="1267"/>
                  </a:lnTo>
                  <a:lnTo>
                    <a:pt x="52695" y="1066"/>
                  </a:lnTo>
                  <a:lnTo>
                    <a:pt x="52206" y="647"/>
                  </a:lnTo>
                  <a:lnTo>
                    <a:pt x="52206" y="1"/>
                  </a:lnTo>
                  <a:close/>
                  <a:moveTo>
                    <a:pt x="55195" y="2"/>
                  </a:moveTo>
                  <a:lnTo>
                    <a:pt x="54650" y="344"/>
                  </a:lnTo>
                  <a:lnTo>
                    <a:pt x="54041" y="144"/>
                  </a:lnTo>
                  <a:lnTo>
                    <a:pt x="54193" y="772"/>
                  </a:lnTo>
                  <a:lnTo>
                    <a:pt x="53816" y="1295"/>
                  </a:lnTo>
                  <a:lnTo>
                    <a:pt x="54456" y="1341"/>
                  </a:lnTo>
                  <a:lnTo>
                    <a:pt x="54832" y="1865"/>
                  </a:lnTo>
                  <a:lnTo>
                    <a:pt x="55074" y="1268"/>
                  </a:lnTo>
                  <a:lnTo>
                    <a:pt x="55684" y="1067"/>
                  </a:lnTo>
                  <a:lnTo>
                    <a:pt x="55195" y="650"/>
                  </a:lnTo>
                  <a:lnTo>
                    <a:pt x="55195" y="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ounded Rectangle 9">
            <a:extLst>
              <a:ext uri="{FF2B5EF4-FFF2-40B4-BE49-F238E27FC236}">
                <a16:creationId xmlns:a16="http://schemas.microsoft.com/office/drawing/2014/main" id="{8FA33511-22A0-1AC3-353A-4F8A132B93C6}"/>
              </a:ext>
            </a:extLst>
          </p:cNvPr>
          <p:cNvSpPr/>
          <p:nvPr/>
        </p:nvSpPr>
        <p:spPr>
          <a:xfrm>
            <a:off x="982130" y="450492"/>
            <a:ext cx="1940687" cy="527373"/>
          </a:xfrm>
          <a:prstGeom prst="roundRect">
            <a:avLst/>
          </a:prstGeom>
          <a:solidFill>
            <a:srgbClr val="C0504D">
              <a:lumMod val="75000"/>
            </a:srgb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
                <a:ea typeface="+mn-ea"/>
                <a:cs typeface="Arial" panose="020B0604020202020204" pitchFamily="34" charset="0"/>
                <a:sym typeface="Arial"/>
              </a:rPr>
              <a:t>Luyện</a:t>
            </a:r>
            <a:r>
              <a:rPr kumimoji="0" lang="en-US" sz="20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a:ea typeface="+mn-ea"/>
                <a:cs typeface="Arial" panose="020B0604020202020204" pitchFamily="34" charset="0"/>
                <a:sym typeface="Arial"/>
              </a:rPr>
              <a:t>tập</a:t>
            </a:r>
            <a:r>
              <a:rPr kumimoji="0" lang="en-US" sz="20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rPr>
              <a:t> 1</a:t>
            </a:r>
          </a:p>
        </p:txBody>
      </p:sp>
      <p:sp>
        <p:nvSpPr>
          <p:cNvPr id="10" name="Rectangle 9">
            <a:extLst>
              <a:ext uri="{FF2B5EF4-FFF2-40B4-BE49-F238E27FC236}">
                <a16:creationId xmlns:a16="http://schemas.microsoft.com/office/drawing/2014/main" id="{A478380F-5BBC-4A22-3A56-DF81F595887D}"/>
              </a:ext>
            </a:extLst>
          </p:cNvPr>
          <p:cNvSpPr/>
          <p:nvPr/>
        </p:nvSpPr>
        <p:spPr>
          <a:xfrm>
            <a:off x="2922817" y="457709"/>
            <a:ext cx="5536194" cy="496996"/>
          </a:xfrm>
          <a:prstGeom prst="rect">
            <a:avLst/>
          </a:prstGeom>
        </p:spPr>
        <p:txBody>
          <a:bodyPr wrap="square">
            <a:spAutoFit/>
          </a:bodyPr>
          <a:lstStyle/>
          <a:p>
            <a:pPr marL="30480" marR="30480" algn="just">
              <a:lnSpc>
                <a:spcPct val="150000"/>
              </a:lnSpc>
              <a:buClrTx/>
              <a:buFontTx/>
              <a:buNone/>
              <a:defRPr/>
            </a:pPr>
            <a:r>
              <a:rPr lang="en-US" sz="2000" kern="1200" dirty="0" err="1">
                <a:latin typeface="+mj-lt"/>
                <a:ea typeface="Times New Roman" panose="02020603050405020304" pitchFamily="18" charset="0"/>
                <a:cs typeface="+mn-cs"/>
              </a:rPr>
              <a:t>Phân</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tích</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mỗi</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đa</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thức</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sau</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thành</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nhân</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tử</a:t>
            </a:r>
            <a:endParaRPr lang="en-US" sz="2000" kern="1200" dirty="0">
              <a:solidFill>
                <a:prstClr val="black"/>
              </a:solidFill>
              <a:latin typeface="+mj-lt"/>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988F9BE-DCBC-387F-0232-2F2C3E775C4C}"/>
                  </a:ext>
                </a:extLst>
              </p:cNvPr>
              <p:cNvSpPr txBox="1"/>
              <p:nvPr/>
            </p:nvSpPr>
            <p:spPr>
              <a:xfrm>
                <a:off x="406361" y="1114140"/>
                <a:ext cx="5098362" cy="2099998"/>
              </a:xfrm>
              <a:prstGeom prst="rect">
                <a:avLst/>
              </a:prstGeom>
              <a:noFill/>
            </p:spPr>
            <p:txBody>
              <a:bodyPr wrap="square">
                <a:spAutoFit/>
              </a:bodyPr>
              <a:lstStyle/>
              <a:p>
                <a:pPr>
                  <a:lnSpc>
                    <a:spcPct val="150000"/>
                  </a:lnSpc>
                  <a:spcBef>
                    <a:spcPts val="600"/>
                  </a:spcBef>
                  <a:spcAft>
                    <a:spcPts val="300"/>
                  </a:spcAft>
                </a:pPr>
                <a:r>
                  <a:rPr lang="en-US" sz="1800" kern="100" dirty="0">
                    <a:effectLst/>
                    <a:latin typeface="+mj-lt"/>
                    <a:ea typeface="Calibri" panose="020F0502020204030204" pitchFamily="34" charset="0"/>
                    <a:cs typeface="Times New Roman" panose="02020603050405020304" pitchFamily="18" charset="0"/>
                  </a:rPr>
                  <a:t>a) </a:t>
                </a:r>
                <a14:m>
                  <m:oMath xmlns:m="http://schemas.openxmlformats.org/officeDocument/2006/math">
                    <m:d>
                      <m:dPr>
                        <m:ctrlP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 + 2</m:t>
                        </m:r>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e>
                    </m:d>
                    <m:r>
                      <a:rPr lang="en-US" sz="18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m:t>
                    </m:r>
                    <m:r>
                      <a:rPr lang="en-US" sz="1800" b="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1800" b="0" i="1" kern="100" dirty="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𝑦</m:t>
                        </m:r>
                      </m:e>
                    </m:d>
                    <m:r>
                      <a:rPr lang="en-US" sz="18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1800" i="1"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+ 2</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(2</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+ 2</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(2</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+ 2</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+ 2</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𝑦</m:t>
                        </m:r>
                      </m:e>
                    </m:d>
                    <m:d>
                      <m:dPr>
                        <m:ctrlP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+ 2</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2</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𝑦</m:t>
                        </m:r>
                      </m:e>
                    </m:d>
                  </m:oMath>
                </a14:m>
                <a:r>
                  <a:rPr lang="en-US" sz="1800" i="1"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kern="100" dirty="0">
                    <a:effectLst/>
                    <a:latin typeface="+mj-lt"/>
                    <a:ea typeface="Calibri" panose="020F0502020204030204" pitchFamily="34" charset="0"/>
                    <a:cs typeface="Times New Roman" panose="02020603050405020304" pitchFamily="18" charset="0"/>
                  </a:rPr>
                  <a:t> </a:t>
                </a:r>
              </a:p>
            </p:txBody>
          </p:sp>
        </mc:Choice>
        <mc:Fallback xmlns="">
          <p:sp>
            <p:nvSpPr>
              <p:cNvPr id="12" name="TextBox 11">
                <a:extLst>
                  <a:ext uri="{FF2B5EF4-FFF2-40B4-BE49-F238E27FC236}">
                    <a16:creationId xmlns:a16="http://schemas.microsoft.com/office/drawing/2014/main" id="{D988F9BE-DCBC-387F-0232-2F2C3E775C4C}"/>
                  </a:ext>
                </a:extLst>
              </p:cNvPr>
              <p:cNvSpPr txBox="1">
                <a:spLocks noRot="1" noChangeAspect="1" noMove="1" noResize="1" noEditPoints="1" noAdjustHandles="1" noChangeArrowheads="1" noChangeShapeType="1" noTextEdit="1"/>
              </p:cNvSpPr>
              <p:nvPr/>
            </p:nvSpPr>
            <p:spPr>
              <a:xfrm>
                <a:off x="406361" y="1114140"/>
                <a:ext cx="5098362" cy="2099998"/>
              </a:xfrm>
              <a:prstGeom prst="rect">
                <a:avLst/>
              </a:prstGeom>
              <a:blipFill>
                <a:blip r:embed="rId3"/>
                <a:stretch>
                  <a:fillRect l="-1077" b="-20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707592A-D0E1-0BA0-C513-E4D9F7E1BFF4}"/>
                  </a:ext>
                </a:extLst>
              </p:cNvPr>
              <p:cNvSpPr txBox="1"/>
              <p:nvPr/>
            </p:nvSpPr>
            <p:spPr>
              <a:xfrm>
                <a:off x="5690914" y="1114140"/>
                <a:ext cx="2859835" cy="1657890"/>
              </a:xfrm>
              <a:prstGeom prst="rect">
                <a:avLst/>
              </a:prstGeom>
              <a:noFill/>
            </p:spPr>
            <p:txBody>
              <a:bodyPr wrap="square">
                <a:spAutoFit/>
              </a:bodyPr>
              <a:lstStyle/>
              <a:p>
                <a:pPr>
                  <a:lnSpc>
                    <a:spcPct val="150000"/>
                  </a:lnSpc>
                  <a:spcBef>
                    <a:spcPts val="600"/>
                  </a:spcBef>
                  <a:spcAft>
                    <a:spcPts val="300"/>
                  </a:spcAft>
                </a:pPr>
                <a:r>
                  <a:rPr lang="en-US" sz="1800" kern="100" dirty="0">
                    <a:effectLst/>
                    <a:latin typeface="+mj-lt"/>
                    <a:ea typeface="Calibri" panose="020F0502020204030204" pitchFamily="34" charset="0"/>
                    <a:cs typeface="Times New Roman" panose="02020603050405020304" pitchFamily="18" charset="0"/>
                  </a:rPr>
                  <a:t>b) </a:t>
                </a:r>
                <a14:m>
                  <m:oMath xmlns:m="http://schemas.openxmlformats.org/officeDocument/2006/math">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125 + </m:t>
                    </m:r>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8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18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 5</m:t>
                    </m:r>
                    <m:r>
                      <a:rPr lang="en-US" sz="18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8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18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 (5 + </m:t>
                    </m:r>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)(25 – 5</m:t>
                    </m:r>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8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kern="100" dirty="0">
                    <a:effectLst/>
                    <a:latin typeface="+mj-lt"/>
                    <a:ea typeface="Calibri" panose="020F0502020204030204" pitchFamily="34" charset="0"/>
                    <a:cs typeface="Times New Roman" panose="02020603050405020304" pitchFamily="18" charset="0"/>
                  </a:rPr>
                  <a:t> </a:t>
                </a:r>
              </a:p>
            </p:txBody>
          </p:sp>
        </mc:Choice>
        <mc:Fallback xmlns="">
          <p:sp>
            <p:nvSpPr>
              <p:cNvPr id="14" name="TextBox 13">
                <a:extLst>
                  <a:ext uri="{FF2B5EF4-FFF2-40B4-BE49-F238E27FC236}">
                    <a16:creationId xmlns:a16="http://schemas.microsoft.com/office/drawing/2014/main" id="{F707592A-D0E1-0BA0-C513-E4D9F7E1BFF4}"/>
                  </a:ext>
                </a:extLst>
              </p:cNvPr>
              <p:cNvSpPr txBox="1">
                <a:spLocks noRot="1" noChangeAspect="1" noMove="1" noResize="1" noEditPoints="1" noAdjustHandles="1" noChangeArrowheads="1" noChangeShapeType="1" noTextEdit="1"/>
              </p:cNvSpPr>
              <p:nvPr/>
            </p:nvSpPr>
            <p:spPr>
              <a:xfrm>
                <a:off x="5690914" y="1114140"/>
                <a:ext cx="2859835" cy="1657890"/>
              </a:xfrm>
              <a:prstGeom prst="rect">
                <a:avLst/>
              </a:prstGeom>
              <a:blipFill>
                <a:blip r:embed="rId4"/>
                <a:stretch>
                  <a:fillRect l="-1919" b="-47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77509C1-0E0F-62DE-435E-B220735A5477}"/>
                  </a:ext>
                </a:extLst>
              </p:cNvPr>
              <p:cNvSpPr txBox="1"/>
              <p:nvPr/>
            </p:nvSpPr>
            <p:spPr>
              <a:xfrm>
                <a:off x="1888509" y="3243069"/>
                <a:ext cx="1606360" cy="463332"/>
              </a:xfrm>
              <a:prstGeom prst="rect">
                <a:avLst/>
              </a:prstGeom>
              <a:noFill/>
            </p:spPr>
            <p:txBody>
              <a:bodyPr wrap="square">
                <a:spAutoFit/>
              </a:bodyPr>
              <a:lstStyle/>
              <a:p>
                <a:pPr algn="just" fontAlgn="base">
                  <a:lnSpc>
                    <a:spcPct val="150000"/>
                  </a:lnSpc>
                  <a:spcBef>
                    <a:spcPts val="600"/>
                  </a:spcBef>
                  <a:spcAft>
                    <a:spcPts val="300"/>
                  </a:spcAft>
                </a:pPr>
                <a:r>
                  <a:rPr lang="en-US" sz="1800" kern="100" dirty="0">
                    <a:effectLst/>
                    <a:latin typeface="+mj-lt"/>
                    <a:ea typeface="Calibri" panose="020F0502020204030204" pitchFamily="34" charset="0"/>
                    <a:cs typeface="Times New Roman" panose="02020603050405020304" pitchFamily="18" charset="0"/>
                  </a:rPr>
                  <a:t>c) </a:t>
                </a:r>
                <a14:m>
                  <m:oMath xmlns:m="http://schemas.openxmlformats.org/officeDocument/2006/math">
                    <m:r>
                      <a:rPr lang="en-US" sz="1800" i="1" kern="100" smtClean="0">
                        <a:effectLst/>
                        <a:latin typeface="Cambria Math" panose="02040503050406030204" pitchFamily="18" charset="0"/>
                        <a:ea typeface="Calibri" panose="020F0502020204030204" pitchFamily="34" charset="0"/>
                        <a:cs typeface="Times New Roman" panose="02020603050405020304" pitchFamily="18" charset="0"/>
                      </a:rPr>
                      <m:t>27</m:t>
                    </m:r>
                    <m:sSup>
                      <m:sSupPr>
                        <m:ctrlPr>
                          <a:rPr lang="en-US" sz="180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1800" i="1" kern="100" smtClean="0">
                        <a:effectLst/>
                        <a:latin typeface="Cambria Math" panose="02040503050406030204" pitchFamily="18" charset="0"/>
                        <a:ea typeface="Calibri" panose="020F0502020204030204" pitchFamily="34" charset="0"/>
                        <a:cs typeface="Times New Roman" panose="02020603050405020304" pitchFamily="18" charset="0"/>
                      </a:rPr>
                      <m:t>−8</m:t>
                    </m:r>
                    <m:sSup>
                      <m:sSupPr>
                        <m:ctrlPr>
                          <a:rPr lang="en-US" sz="180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3</m:t>
                        </m:r>
                      </m:sup>
                    </m:sSup>
                  </m:oMath>
                </a14:m>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D77509C1-0E0F-62DE-435E-B220735A5477}"/>
                  </a:ext>
                </a:extLst>
              </p:cNvPr>
              <p:cNvSpPr txBox="1">
                <a:spLocks noRot="1" noChangeAspect="1" noMove="1" noResize="1" noEditPoints="1" noAdjustHandles="1" noChangeArrowheads="1" noChangeShapeType="1" noTextEdit="1"/>
              </p:cNvSpPr>
              <p:nvPr/>
            </p:nvSpPr>
            <p:spPr>
              <a:xfrm>
                <a:off x="1888509" y="3243069"/>
                <a:ext cx="1606360" cy="463332"/>
              </a:xfrm>
              <a:prstGeom prst="rect">
                <a:avLst/>
              </a:prstGeom>
              <a:blipFill>
                <a:blip r:embed="rId5"/>
                <a:stretch>
                  <a:fillRect l="-3422" b="-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DC90393-BB9E-FCA8-E477-9AAAC482E903}"/>
                  </a:ext>
                </a:extLst>
              </p:cNvPr>
              <p:cNvSpPr txBox="1"/>
              <p:nvPr/>
            </p:nvSpPr>
            <p:spPr>
              <a:xfrm>
                <a:off x="3386378" y="3267233"/>
                <a:ext cx="3959819" cy="1647502"/>
              </a:xfrm>
              <a:prstGeom prst="rect">
                <a:avLst/>
              </a:prstGeom>
              <a:noFill/>
            </p:spPr>
            <p:txBody>
              <a:bodyPr wrap="square">
                <a:spAutoFit/>
              </a:bodyPr>
              <a:lstStyle/>
              <a:p>
                <a:pPr algn="just" fontAlgn="base">
                  <a:lnSpc>
                    <a:spcPct val="150000"/>
                  </a:lnSpc>
                  <a:spcBef>
                    <a:spcPts val="600"/>
                  </a:spcBef>
                  <a:spcAft>
                    <a:spcPts val="300"/>
                  </a:spcAft>
                </a:pPr>
                <a14:m>
                  <m:oMath xmlns:m="http://schemas.openxmlformats.org/officeDocument/2006/math">
                    <m:r>
                      <a:rPr lang="en-US" sz="180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d>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180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endParaRPr lang="en-US" sz="1800" kern="100" dirty="0">
                  <a:effectLst/>
                  <a:latin typeface="+mj-lt"/>
                  <a:ea typeface="Calibri" panose="020F0502020204030204" pitchFamily="34" charset="0"/>
                  <a:cs typeface="Times New Roman" panose="02020603050405020304" pitchFamily="18" charset="0"/>
                </a:endParaRPr>
              </a:p>
              <a:p>
                <a:pPr algn="just" fontAlgn="base">
                  <a:lnSpc>
                    <a:spcPct val="150000"/>
                  </a:lnSpc>
                  <a:spcBef>
                    <a:spcPts val="600"/>
                  </a:spcBef>
                  <a:spcAft>
                    <a:spcPts val="300"/>
                  </a:spcAft>
                </a:pPr>
                <a14:m>
                  <m:oMath xmlns:m="http://schemas.openxmlformats.org/officeDocument/2006/math">
                    <m:r>
                      <a:rPr lang="en-US" sz="180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80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
                      <m:dPr>
                        <m:begChr m:val="["/>
                        <m:endChr m:val="]"/>
                        <m:ctrlPr>
                          <a:rPr lang="en-US" sz="180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d>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e>
                    </m:d>
                  </m:oMath>
                </a14:m>
                <a:r>
                  <a:rPr lang="en-US" sz="1800" kern="100" dirty="0">
                    <a:latin typeface="+mj-lt"/>
                    <a:ea typeface="Calibri" panose="020F0502020204030204" pitchFamily="34" charset="0"/>
                    <a:cs typeface="Times New Roman" panose="02020603050405020304" pitchFamily="18" charset="0"/>
                  </a:rPr>
                  <a:t> </a:t>
                </a:r>
              </a:p>
              <a:p>
                <a:pPr algn="just" fontAlgn="base">
                  <a:lnSpc>
                    <a:spcPct val="150000"/>
                  </a:lnSpc>
                  <a:spcBef>
                    <a:spcPts val="600"/>
                  </a:spcBef>
                  <a:spcAft>
                    <a:spcPts val="300"/>
                  </a:spcAft>
                </a:pPr>
                <a14:m>
                  <m:oMath xmlns:m="http://schemas.openxmlformats.org/officeDocument/2006/math">
                    <m:r>
                      <a:rPr lang="en-US" sz="180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80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en-US" sz="180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9</m:t>
                        </m:r>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e>
                    </m:d>
                  </m:oMath>
                </a14:m>
                <a:r>
                  <a:rPr lang="en-US" sz="1800" kern="100" dirty="0">
                    <a:effectLst/>
                    <a:latin typeface="+mj-lt"/>
                    <a:ea typeface="Calibri" panose="020F0502020204030204" pitchFamily="34" charset="0"/>
                    <a:cs typeface="Times New Roman" panose="02020603050405020304" pitchFamily="18" charset="0"/>
                  </a:rPr>
                  <a:t> </a:t>
                </a:r>
              </a:p>
            </p:txBody>
          </p:sp>
        </mc:Choice>
        <mc:Fallback xmlns="">
          <p:sp>
            <p:nvSpPr>
              <p:cNvPr id="18" name="TextBox 17">
                <a:extLst>
                  <a:ext uri="{FF2B5EF4-FFF2-40B4-BE49-F238E27FC236}">
                    <a16:creationId xmlns:a16="http://schemas.microsoft.com/office/drawing/2014/main" id="{0DC90393-BB9E-FCA8-E477-9AAAC482E903}"/>
                  </a:ext>
                </a:extLst>
              </p:cNvPr>
              <p:cNvSpPr txBox="1">
                <a:spLocks noRot="1" noChangeAspect="1" noMove="1" noResize="1" noEditPoints="1" noAdjustHandles="1" noChangeArrowheads="1" noChangeShapeType="1" noTextEdit="1"/>
              </p:cNvSpPr>
              <p:nvPr/>
            </p:nvSpPr>
            <p:spPr>
              <a:xfrm>
                <a:off x="3386378" y="3267233"/>
                <a:ext cx="3959819" cy="1647502"/>
              </a:xfrm>
              <a:prstGeom prst="rect">
                <a:avLst/>
              </a:prstGeom>
              <a:blipFill>
                <a:blip r:embed="rId6"/>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fade">
                                      <p:cBhvr>
                                        <p:cTn id="19" dur="500"/>
                                        <p:tgtEl>
                                          <p:spTgt spid="16">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fade">
                                      <p:cBhvr>
                                        <p:cTn id="22" dur="500"/>
                                        <p:tgtEl>
                                          <p:spTgt spid="14">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fade">
                                      <p:cBhvr>
                                        <p:cTn id="25" dur="500"/>
                                        <p:tgtEl>
                                          <p:spTgt spid="1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499"/>
                                          </p:stCondLst>
                                        </p:cTn>
                                        <p:tgtEl>
                                          <p:spTgt spid="12">
                                            <p:txEl>
                                              <p:pRg st="1" end="1"/>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499"/>
                                          </p:stCondLst>
                                        </p:cTn>
                                        <p:tgtEl>
                                          <p:spTgt spid="12">
                                            <p:txEl>
                                              <p:pRg st="2" end="2"/>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499"/>
                                          </p:stCondLst>
                                        </p:cTn>
                                        <p:tgtEl>
                                          <p:spTgt spid="12">
                                            <p:txEl>
                                              <p:pRg st="3" end="3"/>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4">
                                            <p:txEl>
                                              <p:pRg st="1" end="1"/>
                                            </p:txEl>
                                          </p:spTgt>
                                        </p:tgtEl>
                                        <p:attrNameLst>
                                          <p:attrName>style.visibility</p:attrName>
                                        </p:attrNameLst>
                                      </p:cBhvr>
                                      <p:to>
                                        <p:strVal val="visible"/>
                                      </p:to>
                                    </p:set>
                                    <p:animEffect transition="in" filter="wipe(left)">
                                      <p:cBhvr>
                                        <p:cTn id="38" dur="500"/>
                                        <p:tgtEl>
                                          <p:spTgt spid="14">
                                            <p:txEl>
                                              <p:pRg st="1" end="1"/>
                                            </p:txEl>
                                          </p:spTgt>
                                        </p:tgtEl>
                                      </p:cBhvr>
                                    </p:animEffect>
                                  </p:childTnLst>
                                </p:cTn>
                              </p:par>
                              <p:par>
                                <p:cTn id="39" presetID="22" presetClass="entr" presetSubtype="8" fill="hold" nodeType="withEffect">
                                  <p:stCondLst>
                                    <p:cond delay="0"/>
                                  </p:stCondLst>
                                  <p:childTnLst>
                                    <p:set>
                                      <p:cBhvr>
                                        <p:cTn id="40" dur="1" fill="hold">
                                          <p:stCondLst>
                                            <p:cond delay="0"/>
                                          </p:stCondLst>
                                        </p:cTn>
                                        <p:tgtEl>
                                          <p:spTgt spid="14">
                                            <p:txEl>
                                              <p:pRg st="2" end="2"/>
                                            </p:txEl>
                                          </p:spTgt>
                                        </p:tgtEl>
                                        <p:attrNameLst>
                                          <p:attrName>style.visibility</p:attrName>
                                        </p:attrNameLst>
                                      </p:cBhvr>
                                      <p:to>
                                        <p:strVal val="visible"/>
                                      </p:to>
                                    </p:set>
                                    <p:animEffect transition="in" filter="wipe(left)">
                                      <p:cBhvr>
                                        <p:cTn id="41" dur="500"/>
                                        <p:tgtEl>
                                          <p:spTgt spid="14">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heel(1)">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940"/>
        <p:cNvGrpSpPr/>
        <p:nvPr/>
      </p:nvGrpSpPr>
      <p:grpSpPr>
        <a:xfrm>
          <a:off x="0" y="0"/>
          <a:ext cx="0" cy="0"/>
          <a:chOff x="0" y="0"/>
          <a:chExt cx="0" cy="0"/>
        </a:xfrm>
      </p:grpSpPr>
      <p:sp>
        <p:nvSpPr>
          <p:cNvPr id="9943" name="Google Shape;9943;p34"/>
          <p:cNvSpPr/>
          <p:nvPr/>
        </p:nvSpPr>
        <p:spPr>
          <a:xfrm rot="-8100000" flipH="1">
            <a:off x="-971171" y="1121151"/>
            <a:ext cx="2045751" cy="576633"/>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44" name="Google Shape;9944;p34"/>
          <p:cNvGrpSpPr/>
          <p:nvPr/>
        </p:nvGrpSpPr>
        <p:grpSpPr>
          <a:xfrm>
            <a:off x="8510944" y="1334461"/>
            <a:ext cx="862221" cy="862243"/>
            <a:chOff x="889892" y="922851"/>
            <a:chExt cx="862221" cy="862243"/>
          </a:xfrm>
        </p:grpSpPr>
        <p:sp>
          <p:nvSpPr>
            <p:cNvPr id="9945" name="Google Shape;9945;p34"/>
            <p:cNvSpPr/>
            <p:nvPr/>
          </p:nvSpPr>
          <p:spPr>
            <a:xfrm rot="178957">
              <a:off x="910687" y="943644"/>
              <a:ext cx="820629" cy="820655"/>
            </a:xfrm>
            <a:custGeom>
              <a:avLst/>
              <a:gdLst/>
              <a:ahLst/>
              <a:cxnLst/>
              <a:rect l="l" t="t" r="r" b="b"/>
              <a:pathLst>
                <a:path w="13763" h="13764" extrusionOk="0">
                  <a:moveTo>
                    <a:pt x="6882" y="1"/>
                  </a:moveTo>
                  <a:cubicBezTo>
                    <a:pt x="3083" y="1"/>
                    <a:pt x="1" y="3081"/>
                    <a:pt x="1" y="6882"/>
                  </a:cubicBezTo>
                  <a:cubicBezTo>
                    <a:pt x="1" y="8707"/>
                    <a:pt x="726" y="10457"/>
                    <a:pt x="2016" y="11747"/>
                  </a:cubicBezTo>
                  <a:cubicBezTo>
                    <a:pt x="3308" y="13038"/>
                    <a:pt x="5057" y="13763"/>
                    <a:pt x="6882" y="13763"/>
                  </a:cubicBezTo>
                  <a:cubicBezTo>
                    <a:pt x="8708" y="13763"/>
                    <a:pt x="10457" y="13038"/>
                    <a:pt x="11749" y="11747"/>
                  </a:cubicBezTo>
                  <a:cubicBezTo>
                    <a:pt x="13039" y="10457"/>
                    <a:pt x="13763" y="8707"/>
                    <a:pt x="13763" y="6882"/>
                  </a:cubicBezTo>
                  <a:cubicBezTo>
                    <a:pt x="13763" y="5057"/>
                    <a:pt x="13039" y="3307"/>
                    <a:pt x="11749" y="2016"/>
                  </a:cubicBezTo>
                  <a:cubicBezTo>
                    <a:pt x="10457" y="725"/>
                    <a:pt x="8708" y="1"/>
                    <a:pt x="6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6" name="Google Shape;9946;p34"/>
            <p:cNvSpPr/>
            <p:nvPr/>
          </p:nvSpPr>
          <p:spPr>
            <a:xfrm rot="178957">
              <a:off x="1112769" y="1138634"/>
              <a:ext cx="418394" cy="397926"/>
            </a:xfrm>
            <a:custGeom>
              <a:avLst/>
              <a:gdLst/>
              <a:ahLst/>
              <a:cxnLst/>
              <a:rect l="l" t="t" r="r" b="b"/>
              <a:pathLst>
                <a:path w="7017" h="6674" extrusionOk="0">
                  <a:moveTo>
                    <a:pt x="3508" y="1"/>
                  </a:moveTo>
                  <a:lnTo>
                    <a:pt x="2423" y="2198"/>
                  </a:lnTo>
                  <a:lnTo>
                    <a:pt x="0" y="2551"/>
                  </a:lnTo>
                  <a:lnTo>
                    <a:pt x="1754" y="4260"/>
                  </a:lnTo>
                  <a:lnTo>
                    <a:pt x="1339" y="6674"/>
                  </a:lnTo>
                  <a:lnTo>
                    <a:pt x="3508" y="5534"/>
                  </a:lnTo>
                  <a:lnTo>
                    <a:pt x="5676" y="6674"/>
                  </a:lnTo>
                  <a:lnTo>
                    <a:pt x="5262" y="4260"/>
                  </a:lnTo>
                  <a:lnTo>
                    <a:pt x="7016" y="2551"/>
                  </a:lnTo>
                  <a:lnTo>
                    <a:pt x="4592" y="2198"/>
                  </a:lnTo>
                  <a:lnTo>
                    <a:pt x="350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47" name="Google Shape;9947;p34"/>
          <p:cNvGrpSpPr/>
          <p:nvPr/>
        </p:nvGrpSpPr>
        <p:grpSpPr>
          <a:xfrm>
            <a:off x="252271" y="2336623"/>
            <a:ext cx="706972" cy="657218"/>
            <a:chOff x="328471" y="2336623"/>
            <a:chExt cx="706972" cy="657218"/>
          </a:xfrm>
        </p:grpSpPr>
        <p:sp>
          <p:nvSpPr>
            <p:cNvPr id="9948" name="Google Shape;9948;p34"/>
            <p:cNvSpPr/>
            <p:nvPr/>
          </p:nvSpPr>
          <p:spPr>
            <a:xfrm>
              <a:off x="328471" y="2336623"/>
              <a:ext cx="463752" cy="397888"/>
            </a:xfrm>
            <a:custGeom>
              <a:avLst/>
              <a:gdLst/>
              <a:ahLst/>
              <a:cxnLst/>
              <a:rect l="l" t="t" r="r" b="b"/>
              <a:pathLst>
                <a:path w="4899" h="4203" extrusionOk="0">
                  <a:moveTo>
                    <a:pt x="3719" y="0"/>
                  </a:moveTo>
                  <a:cubicBezTo>
                    <a:pt x="3368" y="0"/>
                    <a:pt x="3011" y="159"/>
                    <a:pt x="2740" y="393"/>
                  </a:cubicBezTo>
                  <a:cubicBezTo>
                    <a:pt x="2439" y="653"/>
                    <a:pt x="2221" y="992"/>
                    <a:pt x="2023" y="1338"/>
                  </a:cubicBezTo>
                  <a:cubicBezTo>
                    <a:pt x="1842" y="1175"/>
                    <a:pt x="1649" y="1028"/>
                    <a:pt x="1428" y="929"/>
                  </a:cubicBezTo>
                  <a:cubicBezTo>
                    <a:pt x="1274" y="861"/>
                    <a:pt x="1102" y="822"/>
                    <a:pt x="933" y="822"/>
                  </a:cubicBezTo>
                  <a:cubicBezTo>
                    <a:pt x="742" y="822"/>
                    <a:pt x="554" y="872"/>
                    <a:pt x="402" y="988"/>
                  </a:cubicBezTo>
                  <a:cubicBezTo>
                    <a:pt x="56" y="1251"/>
                    <a:pt x="0" y="1769"/>
                    <a:pt x="154" y="2175"/>
                  </a:cubicBezTo>
                  <a:cubicBezTo>
                    <a:pt x="309" y="2579"/>
                    <a:pt x="625" y="2898"/>
                    <a:pt x="934" y="3203"/>
                  </a:cubicBezTo>
                  <a:cubicBezTo>
                    <a:pt x="1421" y="3685"/>
                    <a:pt x="2008" y="4203"/>
                    <a:pt x="2673" y="4203"/>
                  </a:cubicBezTo>
                  <a:cubicBezTo>
                    <a:pt x="2735" y="4203"/>
                    <a:pt x="2796" y="4198"/>
                    <a:pt x="2859" y="4189"/>
                  </a:cubicBezTo>
                  <a:cubicBezTo>
                    <a:pt x="3485" y="4096"/>
                    <a:pt x="3931" y="3540"/>
                    <a:pt x="4268" y="3002"/>
                  </a:cubicBezTo>
                  <a:cubicBezTo>
                    <a:pt x="4569" y="2524"/>
                    <a:pt x="4847" y="2000"/>
                    <a:pt x="4874" y="1437"/>
                  </a:cubicBezTo>
                  <a:cubicBezTo>
                    <a:pt x="4899" y="871"/>
                    <a:pt x="4615" y="253"/>
                    <a:pt x="4080" y="62"/>
                  </a:cubicBezTo>
                  <a:cubicBezTo>
                    <a:pt x="3963" y="20"/>
                    <a:pt x="3841"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9" name="Google Shape;9949;p34"/>
            <p:cNvSpPr/>
            <p:nvPr/>
          </p:nvSpPr>
          <p:spPr>
            <a:xfrm>
              <a:off x="792218" y="2788941"/>
              <a:ext cx="243225" cy="204901"/>
            </a:xfrm>
            <a:custGeom>
              <a:avLst/>
              <a:gdLst/>
              <a:ahLst/>
              <a:cxnLst/>
              <a:rect l="l" t="t" r="r" b="b"/>
              <a:pathLst>
                <a:path w="7895" h="6651" extrusionOk="0">
                  <a:moveTo>
                    <a:pt x="2250" y="0"/>
                  </a:moveTo>
                  <a:cubicBezTo>
                    <a:pt x="1687" y="0"/>
                    <a:pt x="1141" y="362"/>
                    <a:pt x="819" y="838"/>
                  </a:cubicBezTo>
                  <a:cubicBezTo>
                    <a:pt x="446" y="1389"/>
                    <a:pt x="314" y="2064"/>
                    <a:pt x="214" y="2722"/>
                  </a:cubicBezTo>
                  <a:cubicBezTo>
                    <a:pt x="39" y="3880"/>
                    <a:pt x="0" y="5224"/>
                    <a:pt x="840" y="6039"/>
                  </a:cubicBezTo>
                  <a:cubicBezTo>
                    <a:pt x="1278" y="6464"/>
                    <a:pt x="1881" y="6650"/>
                    <a:pt x="2496" y="6650"/>
                  </a:cubicBezTo>
                  <a:cubicBezTo>
                    <a:pt x="2891" y="6650"/>
                    <a:pt x="3290" y="6574"/>
                    <a:pt x="3656" y="6435"/>
                  </a:cubicBezTo>
                  <a:cubicBezTo>
                    <a:pt x="4590" y="6081"/>
                    <a:pt x="5355" y="5390"/>
                    <a:pt x="6093" y="4715"/>
                  </a:cubicBezTo>
                  <a:cubicBezTo>
                    <a:pt x="6636" y="4219"/>
                    <a:pt x="7192" y="3704"/>
                    <a:pt x="7519" y="3045"/>
                  </a:cubicBezTo>
                  <a:cubicBezTo>
                    <a:pt x="7849" y="2382"/>
                    <a:pt x="7895" y="1531"/>
                    <a:pt x="7443" y="949"/>
                  </a:cubicBezTo>
                  <a:cubicBezTo>
                    <a:pt x="7108" y="515"/>
                    <a:pt x="6555" y="313"/>
                    <a:pt x="6000" y="313"/>
                  </a:cubicBezTo>
                  <a:cubicBezTo>
                    <a:pt x="5804" y="313"/>
                    <a:pt x="5609" y="338"/>
                    <a:pt x="5422" y="387"/>
                  </a:cubicBezTo>
                  <a:cubicBezTo>
                    <a:pt x="4705" y="576"/>
                    <a:pt x="4102" y="1053"/>
                    <a:pt x="3568" y="1568"/>
                  </a:cubicBezTo>
                  <a:lnTo>
                    <a:pt x="3274" y="1552"/>
                  </a:lnTo>
                  <a:cubicBezTo>
                    <a:pt x="3633" y="992"/>
                    <a:pt x="3167" y="169"/>
                    <a:pt x="2516" y="28"/>
                  </a:cubicBezTo>
                  <a:cubicBezTo>
                    <a:pt x="2427" y="9"/>
                    <a:pt x="2338" y="0"/>
                    <a:pt x="2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Rounded Rectangle 16">
            <a:extLst>
              <a:ext uri="{FF2B5EF4-FFF2-40B4-BE49-F238E27FC236}">
                <a16:creationId xmlns:a16="http://schemas.microsoft.com/office/drawing/2014/main" id="{8E60D20B-2610-1DDE-9225-0B053A50968C}"/>
              </a:ext>
            </a:extLst>
          </p:cNvPr>
          <p:cNvSpPr/>
          <p:nvPr/>
        </p:nvSpPr>
        <p:spPr>
          <a:xfrm>
            <a:off x="367850" y="347283"/>
            <a:ext cx="8408300" cy="1149603"/>
          </a:xfrm>
          <a:prstGeom prst="roundRect">
            <a:avLst/>
          </a:prstGeom>
          <a:solidFill>
            <a:srgbClr val="C9F1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000" b="1" kern="1200" noProof="0" dirty="0">
                <a:ea typeface="+mn-ea"/>
                <a:cs typeface="Arial" panose="020B0604020202020204" pitchFamily="34" charset="0"/>
              </a:rPr>
              <a:t>2. </a:t>
            </a:r>
            <a:r>
              <a:rPr lang="en-US" sz="2000" b="1" kern="1200" noProof="0" dirty="0" err="1">
                <a:ea typeface="+mn-ea"/>
                <a:cs typeface="Arial" panose="020B0604020202020204" pitchFamily="34" charset="0"/>
              </a:rPr>
              <a:t>Phân</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tích</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đa</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thức</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thành</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nhân</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tử</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bằng</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cách</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vận</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dụng</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hằng</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đẳng</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thức</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thông</a:t>
            </a:r>
            <a:r>
              <a:rPr lang="en-US" sz="2000" b="1" kern="1200" noProof="0" dirty="0">
                <a:ea typeface="+mn-ea"/>
                <a:cs typeface="Arial" panose="020B0604020202020204" pitchFamily="34" charset="0"/>
              </a:rPr>
              <a:t> qua </a:t>
            </a:r>
            <a:r>
              <a:rPr lang="en-US" sz="2000" b="1" kern="1200" noProof="0" dirty="0" err="1">
                <a:ea typeface="+mn-ea"/>
                <a:cs typeface="Arial" panose="020B0604020202020204" pitchFamily="34" charset="0"/>
              </a:rPr>
              <a:t>nhóm</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số</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hạng</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và</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đặt</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nhân</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tử</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chung</a:t>
            </a:r>
            <a:endParaRPr kumimoji="0" lang="en-US" sz="2000" b="1" i="0" u="none" strike="noStrike" kern="1200" cap="none" spc="0" normalizeH="0" baseline="0" noProof="0" dirty="0">
              <a:ln>
                <a:noFill/>
              </a:ln>
              <a:effectLst/>
              <a:uLnTx/>
              <a:uFillTx/>
              <a:ea typeface="+mn-ea"/>
              <a:cs typeface="Arial" panose="020B0604020202020204" pitchFamily="34" charset="0"/>
              <a:sym typeface="Arial"/>
            </a:endParaRPr>
          </a:p>
        </p:txBody>
      </p:sp>
      <p:sp>
        <p:nvSpPr>
          <p:cNvPr id="12" name="Rectangle 11">
            <a:extLst>
              <a:ext uri="{FF2B5EF4-FFF2-40B4-BE49-F238E27FC236}">
                <a16:creationId xmlns:a16="http://schemas.microsoft.com/office/drawing/2014/main" id="{48EA4683-B9B6-2A92-5822-AA88AE10E7BD}"/>
              </a:ext>
            </a:extLst>
          </p:cNvPr>
          <p:cNvSpPr/>
          <p:nvPr/>
        </p:nvSpPr>
        <p:spPr>
          <a:xfrm>
            <a:off x="716018" y="1968447"/>
            <a:ext cx="906018" cy="430887"/>
          </a:xfrm>
          <a:prstGeom prst="rect">
            <a:avLst/>
          </a:prstGeom>
        </p:spPr>
        <p:txBody>
          <a:bodyPr wrap="none">
            <a:spAutoFit/>
          </a:bodyPr>
          <a:lstStyle/>
          <a:p>
            <a:pPr algn="ctr">
              <a:buClrTx/>
              <a:buFontTx/>
              <a:buNone/>
              <a:defRPr/>
            </a:pPr>
            <a:r>
              <a:rPr lang="en-US" sz="2200" b="1" kern="1200" dirty="0">
                <a:solidFill>
                  <a:prstClr val="black"/>
                </a:solidFill>
                <a:latin typeface="+mj-lt"/>
                <a:ea typeface="+mn-ea"/>
                <a:cs typeface="Arial" panose="020B0604020202020204" pitchFamily="34" charset="0"/>
              </a:rPr>
              <a:t>HĐ 3.</a:t>
            </a:r>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B21CD927-7599-D550-B83A-98F82E8179B8}"/>
                  </a:ext>
                </a:extLst>
              </p:cNvPr>
              <p:cNvSpPr/>
              <p:nvPr/>
            </p:nvSpPr>
            <p:spPr>
              <a:xfrm>
                <a:off x="1622035" y="1853660"/>
                <a:ext cx="6935656" cy="537391"/>
              </a:xfrm>
              <a:prstGeom prst="rect">
                <a:avLst/>
              </a:prstGeom>
            </p:spPr>
            <p:txBody>
              <a:bodyPr wrap="square">
                <a:spAutoFit/>
              </a:bodyPr>
              <a:lstStyle/>
              <a:p>
                <a:pPr marL="30480" marR="30480" algn="just">
                  <a:lnSpc>
                    <a:spcPct val="150000"/>
                  </a:lnSpc>
                  <a:buClrTx/>
                  <a:buFontTx/>
                  <a:buNone/>
                  <a:defRPr/>
                </a:pPr>
                <a:r>
                  <a:rPr lang="en-US" sz="2200" kern="1200" dirty="0">
                    <a:latin typeface="+mj-lt"/>
                    <a:ea typeface="Times New Roman" panose="02020603050405020304" pitchFamily="18" charset="0"/>
                    <a:cs typeface="+mn-cs"/>
                  </a:rPr>
                  <a:t>Cho </a:t>
                </a:r>
                <a:r>
                  <a:rPr lang="en-US" sz="2200" kern="1200" dirty="0" err="1">
                    <a:latin typeface="+mj-lt"/>
                    <a:ea typeface="Times New Roman" panose="02020603050405020304" pitchFamily="18" charset="0"/>
                    <a:cs typeface="+mn-cs"/>
                  </a:rPr>
                  <a:t>đa</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thức</a:t>
                </a:r>
                <a:r>
                  <a:rPr lang="en-US" sz="2200" kern="1200" dirty="0">
                    <a:latin typeface="+mj-lt"/>
                    <a:ea typeface="Times New Roman" panose="02020603050405020304" pitchFamily="18" charset="0"/>
                    <a:cs typeface="+mn-cs"/>
                  </a:rPr>
                  <a:t> </a:t>
                </a:r>
                <a14:m>
                  <m:oMath xmlns:m="http://schemas.openxmlformats.org/officeDocument/2006/math">
                    <m:sSup>
                      <m:sSupPr>
                        <m:ctrlPr>
                          <a:rPr lang="en-US" sz="2200" b="0" i="1" kern="1200" smtClean="0">
                            <a:latin typeface="Cambria Math" panose="02040503050406030204" pitchFamily="18" charset="0"/>
                            <a:ea typeface="Times New Roman" panose="02020603050405020304" pitchFamily="18" charset="0"/>
                            <a:cs typeface="+mn-cs"/>
                          </a:rPr>
                        </m:ctrlPr>
                      </m:sSupPr>
                      <m:e>
                        <m:r>
                          <a:rPr lang="en-US" sz="2200" b="0" i="1" kern="1200" smtClean="0">
                            <a:latin typeface="Cambria Math" panose="02040503050406030204" pitchFamily="18" charset="0"/>
                            <a:ea typeface="Times New Roman" panose="02020603050405020304" pitchFamily="18" charset="0"/>
                            <a:cs typeface="+mn-cs"/>
                          </a:rPr>
                          <m:t>𝑥</m:t>
                        </m:r>
                      </m:e>
                      <m:sup>
                        <m:r>
                          <a:rPr lang="en-US" sz="2200" b="0" i="1" kern="1200" smtClean="0">
                            <a:latin typeface="Cambria Math" panose="02040503050406030204" pitchFamily="18" charset="0"/>
                            <a:ea typeface="Times New Roman" panose="02020603050405020304" pitchFamily="18" charset="0"/>
                            <a:cs typeface="+mn-cs"/>
                          </a:rPr>
                          <m:t>2</m:t>
                        </m:r>
                      </m:sup>
                    </m:sSup>
                    <m:r>
                      <a:rPr lang="en-US" sz="2200" b="0" i="1" kern="1200" smtClean="0">
                        <a:latin typeface="Cambria Math" panose="02040503050406030204" pitchFamily="18" charset="0"/>
                        <a:ea typeface="Times New Roman" panose="02020603050405020304" pitchFamily="18" charset="0"/>
                        <a:cs typeface="+mn-cs"/>
                      </a:rPr>
                      <m:t>−2</m:t>
                    </m:r>
                    <m:r>
                      <a:rPr lang="en-US" sz="2200" b="0" i="1" kern="1200" smtClean="0">
                        <a:latin typeface="Cambria Math" panose="02040503050406030204" pitchFamily="18" charset="0"/>
                        <a:ea typeface="Times New Roman" panose="02020603050405020304" pitchFamily="18" charset="0"/>
                        <a:cs typeface="+mn-cs"/>
                      </a:rPr>
                      <m:t>𝑥𝑦</m:t>
                    </m:r>
                    <m:r>
                      <a:rPr lang="en-US" sz="2200" b="0" i="1" kern="1200" smtClean="0">
                        <a:latin typeface="Cambria Math" panose="02040503050406030204" pitchFamily="18" charset="0"/>
                        <a:ea typeface="Times New Roman" panose="02020603050405020304" pitchFamily="18" charset="0"/>
                        <a:cs typeface="+mn-cs"/>
                      </a:rPr>
                      <m:t>+</m:t>
                    </m:r>
                    <m:sSup>
                      <m:sSupPr>
                        <m:ctrlPr>
                          <a:rPr lang="en-US" sz="2200" b="0" i="1" kern="1200" smtClean="0">
                            <a:latin typeface="Cambria Math" panose="02040503050406030204" pitchFamily="18" charset="0"/>
                            <a:ea typeface="Times New Roman" panose="02020603050405020304" pitchFamily="18" charset="0"/>
                            <a:cs typeface="+mn-cs"/>
                          </a:rPr>
                        </m:ctrlPr>
                      </m:sSupPr>
                      <m:e>
                        <m:r>
                          <a:rPr lang="en-US" sz="2200" b="0" i="1" kern="1200" smtClean="0">
                            <a:latin typeface="Cambria Math" panose="02040503050406030204" pitchFamily="18" charset="0"/>
                            <a:ea typeface="Times New Roman" panose="02020603050405020304" pitchFamily="18" charset="0"/>
                            <a:cs typeface="+mn-cs"/>
                          </a:rPr>
                          <m:t>𝑦</m:t>
                        </m:r>
                      </m:e>
                      <m:sup>
                        <m:r>
                          <a:rPr lang="en-US" sz="2200" b="0" i="1" kern="1200" smtClean="0">
                            <a:latin typeface="Cambria Math" panose="02040503050406030204" pitchFamily="18" charset="0"/>
                            <a:ea typeface="Times New Roman" panose="02020603050405020304" pitchFamily="18" charset="0"/>
                            <a:cs typeface="+mn-cs"/>
                          </a:rPr>
                          <m:t>2</m:t>
                        </m:r>
                      </m:sup>
                    </m:sSup>
                    <m:r>
                      <a:rPr lang="en-US" sz="2200" b="0" i="1" kern="1200" smtClean="0">
                        <a:latin typeface="Cambria Math" panose="02040503050406030204" pitchFamily="18" charset="0"/>
                        <a:ea typeface="Times New Roman" panose="02020603050405020304" pitchFamily="18" charset="0"/>
                        <a:cs typeface="+mn-cs"/>
                      </a:rPr>
                      <m:t>+</m:t>
                    </m:r>
                    <m:r>
                      <a:rPr lang="en-US" sz="2200" b="0" i="1" kern="1200" smtClean="0">
                        <a:latin typeface="Cambria Math" panose="02040503050406030204" pitchFamily="18" charset="0"/>
                        <a:ea typeface="Times New Roman" panose="02020603050405020304" pitchFamily="18" charset="0"/>
                        <a:cs typeface="+mn-cs"/>
                      </a:rPr>
                      <m:t>𝑥</m:t>
                    </m:r>
                    <m:r>
                      <a:rPr lang="en-US" sz="2200" b="0" i="1" kern="1200" smtClean="0">
                        <a:latin typeface="Cambria Math" panose="02040503050406030204" pitchFamily="18" charset="0"/>
                        <a:ea typeface="Times New Roman" panose="02020603050405020304" pitchFamily="18" charset="0"/>
                        <a:cs typeface="+mn-cs"/>
                      </a:rPr>
                      <m:t>−</m:t>
                    </m:r>
                    <m:r>
                      <a:rPr lang="en-US" sz="2200" b="0" i="1" kern="1200" smtClean="0">
                        <a:latin typeface="Cambria Math" panose="02040503050406030204" pitchFamily="18" charset="0"/>
                        <a:ea typeface="Times New Roman" panose="02020603050405020304" pitchFamily="18" charset="0"/>
                        <a:cs typeface="+mn-cs"/>
                      </a:rPr>
                      <m:t>𝑦</m:t>
                    </m:r>
                  </m:oMath>
                </a14:m>
                <a:endParaRPr lang="en-US" sz="2200" kern="1200" dirty="0">
                  <a:solidFill>
                    <a:prstClr val="black"/>
                  </a:solidFill>
                  <a:latin typeface="+mj-lt"/>
                  <a:ea typeface="Times New Roman" panose="02020603050405020304" pitchFamily="18" charset="0"/>
                  <a:cs typeface="+mn-cs"/>
                </a:endParaRPr>
              </a:p>
            </p:txBody>
          </p:sp>
        </mc:Choice>
        <mc:Fallback xmlns="">
          <p:sp>
            <p:nvSpPr>
              <p:cNvPr id="13" name="Rectangle 12">
                <a:extLst>
                  <a:ext uri="{FF2B5EF4-FFF2-40B4-BE49-F238E27FC236}">
                    <a16:creationId xmlns:a16="http://schemas.microsoft.com/office/drawing/2014/main" id="{B21CD927-7599-D550-B83A-98F82E8179B8}"/>
                  </a:ext>
                </a:extLst>
              </p:cNvPr>
              <p:cNvSpPr>
                <a:spLocks noRot="1" noChangeAspect="1" noMove="1" noResize="1" noEditPoints="1" noAdjustHandles="1" noChangeArrowheads="1" noChangeShapeType="1" noTextEdit="1"/>
              </p:cNvSpPr>
              <p:nvPr/>
            </p:nvSpPr>
            <p:spPr>
              <a:xfrm>
                <a:off x="1622035" y="1853660"/>
                <a:ext cx="6935656" cy="537391"/>
              </a:xfrm>
              <a:prstGeom prst="rect">
                <a:avLst/>
              </a:prstGeom>
              <a:blipFill>
                <a:blip r:embed="rId3"/>
                <a:stretch>
                  <a:fillRect l="-703" b="-23864"/>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4B71BC4C-95AE-E6C8-41BE-FAAB990270AC}"/>
              </a:ext>
            </a:extLst>
          </p:cNvPr>
          <p:cNvSpPr txBox="1"/>
          <p:nvPr/>
        </p:nvSpPr>
        <p:spPr>
          <a:xfrm>
            <a:off x="1169027" y="2571750"/>
            <a:ext cx="7165983" cy="1668470"/>
          </a:xfrm>
          <a:prstGeom prst="rect">
            <a:avLst/>
          </a:prstGeom>
          <a:noFill/>
        </p:spPr>
        <p:txBody>
          <a:bodyPr wrap="square">
            <a:spAutoFit/>
          </a:bodyPr>
          <a:lstStyle/>
          <a:p>
            <a:pPr algn="just">
              <a:lnSpc>
                <a:spcPct val="150000"/>
              </a:lnSpc>
              <a:spcBef>
                <a:spcPts val="600"/>
              </a:spcBef>
              <a:spcAft>
                <a:spcPts val="300"/>
              </a:spcAft>
            </a:pPr>
            <a:r>
              <a:rPr lang="en-US" sz="2200" kern="100" dirty="0">
                <a:latin typeface="+mj-lt"/>
                <a:ea typeface="Calibri" panose="020F0502020204030204" pitchFamily="34" charset="0"/>
                <a:cs typeface="Times New Roman" panose="02020603050405020304" pitchFamily="18" charset="0"/>
              </a:rPr>
              <a:t>a) </a:t>
            </a:r>
            <a:r>
              <a:rPr lang="en-US" sz="2200" kern="100" dirty="0" err="1">
                <a:latin typeface="+mj-lt"/>
                <a:ea typeface="Calibri" panose="020F0502020204030204" pitchFamily="34" charset="0"/>
                <a:cs typeface="Times New Roman" panose="02020603050405020304" pitchFamily="18" charset="0"/>
              </a:rPr>
              <a:t>Nhóm</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ba</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số</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hạng</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đầu</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và</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sử</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dụng</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hằng</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đẳng</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thức</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để</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viết</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nhóm</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đó</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thành</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tích</a:t>
            </a:r>
            <a:r>
              <a:rPr lang="en-US" sz="2200" kern="100" dirty="0">
                <a:latin typeface="+mj-lt"/>
                <a:ea typeface="Calibri" panose="020F0502020204030204" pitchFamily="34" charset="0"/>
                <a:cs typeface="Times New Roman" panose="02020603050405020304" pitchFamily="18" charset="0"/>
              </a:rPr>
              <a:t> </a:t>
            </a:r>
          </a:p>
          <a:p>
            <a:pPr algn="just">
              <a:lnSpc>
                <a:spcPct val="150000"/>
              </a:lnSpc>
              <a:spcBef>
                <a:spcPts val="600"/>
              </a:spcBef>
              <a:spcAft>
                <a:spcPts val="300"/>
              </a:spcAft>
            </a:pPr>
            <a:r>
              <a:rPr lang="en-US" sz="2200" kern="100" dirty="0">
                <a:effectLst/>
                <a:latin typeface="+mj-lt"/>
                <a:ea typeface="Calibri" panose="020F0502020204030204" pitchFamily="34" charset="0"/>
                <a:cs typeface="Times New Roman" panose="02020603050405020304" pitchFamily="18" charset="0"/>
              </a:rPr>
              <a:t>b) </a:t>
            </a:r>
            <a:r>
              <a:rPr lang="en-US" sz="2200" kern="100" dirty="0" err="1">
                <a:effectLst/>
                <a:latin typeface="+mj-lt"/>
                <a:ea typeface="Calibri" panose="020F0502020204030204" pitchFamily="34" charset="0"/>
                <a:cs typeface="Times New Roman" panose="02020603050405020304" pitchFamily="18" charset="0"/>
              </a:rPr>
              <a:t>Phân</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tích</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đa</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thức</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trên</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thành</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nhân</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tử</a:t>
            </a:r>
            <a:endParaRPr lang="en-US" sz="2200" kern="100" dirty="0">
              <a:effectLst/>
              <a:latin typeface="+mj-lt"/>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A2A55FEE-3186-EF4C-7044-CF01A6B10A21}"/>
              </a:ext>
            </a:extLst>
          </p:cNvPr>
          <p:cNvPicPr>
            <a:picLocks noChangeAspect="1"/>
          </p:cNvPicPr>
          <p:nvPr/>
        </p:nvPicPr>
        <p:blipFill>
          <a:blip r:embed="rId4"/>
          <a:stretch>
            <a:fillRect/>
          </a:stretch>
        </p:blipFill>
        <p:spPr>
          <a:xfrm>
            <a:off x="7443591" y="3528675"/>
            <a:ext cx="1280160" cy="142309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177"/>
        <p:cNvGrpSpPr/>
        <p:nvPr/>
      </p:nvGrpSpPr>
      <p:grpSpPr>
        <a:xfrm>
          <a:off x="0" y="0"/>
          <a:ext cx="0" cy="0"/>
          <a:chOff x="0" y="0"/>
          <a:chExt cx="0" cy="0"/>
        </a:xfrm>
      </p:grpSpPr>
      <p:grpSp>
        <p:nvGrpSpPr>
          <p:cNvPr id="10178" name="Google Shape;10178;p36"/>
          <p:cNvGrpSpPr/>
          <p:nvPr/>
        </p:nvGrpSpPr>
        <p:grpSpPr>
          <a:xfrm>
            <a:off x="7908226" y="471078"/>
            <a:ext cx="1048193" cy="1048746"/>
            <a:chOff x="117839" y="859696"/>
            <a:chExt cx="1099081" cy="1099891"/>
          </a:xfrm>
        </p:grpSpPr>
        <p:sp>
          <p:nvSpPr>
            <p:cNvPr id="10179" name="Google Shape;10179;p36"/>
            <p:cNvSpPr/>
            <p:nvPr/>
          </p:nvSpPr>
          <p:spPr>
            <a:xfrm rot="83430">
              <a:off x="130705" y="872561"/>
              <a:ext cx="1073348" cy="1073461"/>
            </a:xfrm>
            <a:custGeom>
              <a:avLst/>
              <a:gdLst/>
              <a:ahLst/>
              <a:cxnLst/>
              <a:rect l="l" t="t" r="r" b="b"/>
              <a:pathLst>
                <a:path w="13763" h="13764" extrusionOk="0">
                  <a:moveTo>
                    <a:pt x="6882" y="1"/>
                  </a:moveTo>
                  <a:cubicBezTo>
                    <a:pt x="3083" y="1"/>
                    <a:pt x="1" y="3081"/>
                    <a:pt x="1" y="6882"/>
                  </a:cubicBezTo>
                  <a:cubicBezTo>
                    <a:pt x="1" y="8707"/>
                    <a:pt x="726" y="10457"/>
                    <a:pt x="2016" y="11747"/>
                  </a:cubicBezTo>
                  <a:cubicBezTo>
                    <a:pt x="3308" y="13038"/>
                    <a:pt x="5057" y="13763"/>
                    <a:pt x="6882" y="13763"/>
                  </a:cubicBezTo>
                  <a:cubicBezTo>
                    <a:pt x="8708" y="13763"/>
                    <a:pt x="10457" y="13038"/>
                    <a:pt x="11749" y="11747"/>
                  </a:cubicBezTo>
                  <a:cubicBezTo>
                    <a:pt x="13039" y="10457"/>
                    <a:pt x="13763" y="8707"/>
                    <a:pt x="13763" y="6882"/>
                  </a:cubicBezTo>
                  <a:cubicBezTo>
                    <a:pt x="13763" y="5057"/>
                    <a:pt x="13039" y="3307"/>
                    <a:pt x="11749" y="2016"/>
                  </a:cubicBezTo>
                  <a:cubicBezTo>
                    <a:pt x="10457" y="725"/>
                    <a:pt x="8708" y="1"/>
                    <a:pt x="6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80" name="Google Shape;10180;p36"/>
            <p:cNvGrpSpPr/>
            <p:nvPr/>
          </p:nvGrpSpPr>
          <p:grpSpPr>
            <a:xfrm rot="83977">
              <a:off x="131166" y="875068"/>
              <a:ext cx="1048700" cy="1071871"/>
              <a:chOff x="6039144" y="3610556"/>
              <a:chExt cx="3659292" cy="3740144"/>
            </a:xfrm>
          </p:grpSpPr>
          <p:sp>
            <p:nvSpPr>
              <p:cNvPr id="10181" name="Google Shape;10181;p36"/>
              <p:cNvSpPr/>
              <p:nvPr/>
            </p:nvSpPr>
            <p:spPr>
              <a:xfrm>
                <a:off x="8296189"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2" name="Google Shape;10182;p36"/>
              <p:cNvSpPr/>
              <p:nvPr/>
            </p:nvSpPr>
            <p:spPr>
              <a:xfrm>
                <a:off x="8296189"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3" name="Google Shape;10183;p36"/>
              <p:cNvSpPr/>
              <p:nvPr/>
            </p:nvSpPr>
            <p:spPr>
              <a:xfrm>
                <a:off x="8296189"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4" name="Google Shape;10184;p36"/>
              <p:cNvSpPr/>
              <p:nvPr/>
            </p:nvSpPr>
            <p:spPr>
              <a:xfrm>
                <a:off x="8296189"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5" name="Google Shape;10185;p36"/>
              <p:cNvSpPr/>
              <p:nvPr/>
            </p:nvSpPr>
            <p:spPr>
              <a:xfrm>
                <a:off x="8296189"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6" name="Google Shape;10186;p36"/>
              <p:cNvSpPr/>
              <p:nvPr/>
            </p:nvSpPr>
            <p:spPr>
              <a:xfrm>
                <a:off x="8296189"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7" name="Google Shape;10187;p36"/>
              <p:cNvSpPr/>
              <p:nvPr/>
            </p:nvSpPr>
            <p:spPr>
              <a:xfrm>
                <a:off x="8296189"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8" name="Google Shape;10188;p36"/>
              <p:cNvSpPr/>
              <p:nvPr/>
            </p:nvSpPr>
            <p:spPr>
              <a:xfrm>
                <a:off x="8296189"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9" name="Google Shape;10189;p36"/>
              <p:cNvSpPr/>
              <p:nvPr/>
            </p:nvSpPr>
            <p:spPr>
              <a:xfrm>
                <a:off x="8296189"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0" name="Google Shape;10190;p36"/>
              <p:cNvSpPr/>
              <p:nvPr/>
            </p:nvSpPr>
            <p:spPr>
              <a:xfrm>
                <a:off x="8296189"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1" name="Google Shape;10191;p36"/>
              <p:cNvSpPr/>
              <p:nvPr/>
            </p:nvSpPr>
            <p:spPr>
              <a:xfrm>
                <a:off x="8296189"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2" name="Google Shape;10192;p36"/>
              <p:cNvSpPr/>
              <p:nvPr/>
            </p:nvSpPr>
            <p:spPr>
              <a:xfrm>
                <a:off x="8296189"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3" name="Google Shape;10193;p36"/>
              <p:cNvSpPr/>
              <p:nvPr/>
            </p:nvSpPr>
            <p:spPr>
              <a:xfrm>
                <a:off x="8296189"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4" name="Google Shape;10194;p36"/>
              <p:cNvSpPr/>
              <p:nvPr/>
            </p:nvSpPr>
            <p:spPr>
              <a:xfrm>
                <a:off x="8559706" y="4917796"/>
                <a:ext cx="119780" cy="119236"/>
              </a:xfrm>
              <a:custGeom>
                <a:avLst/>
                <a:gdLst/>
                <a:ahLst/>
                <a:cxnLst/>
                <a:rect l="l" t="t" r="r" b="b"/>
                <a:pathLst>
                  <a:path w="440" h="438" extrusionOk="0">
                    <a:moveTo>
                      <a:pt x="220" y="1"/>
                    </a:moveTo>
                    <a:cubicBezTo>
                      <a:pt x="98" y="1"/>
                      <a:pt x="1" y="99"/>
                      <a:pt x="1" y="220"/>
                    </a:cubicBezTo>
                    <a:cubicBezTo>
                      <a:pt x="1" y="342"/>
                      <a:pt x="99" y="438"/>
                      <a:pt x="220" y="438"/>
                    </a:cubicBezTo>
                    <a:cubicBezTo>
                      <a:pt x="340" y="438"/>
                      <a:pt x="439" y="339"/>
                      <a:pt x="439" y="220"/>
                    </a:cubicBezTo>
                    <a:cubicBezTo>
                      <a:pt x="439" y="99"/>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5" name="Google Shape;10195;p36"/>
              <p:cNvSpPr/>
              <p:nvPr/>
            </p:nvSpPr>
            <p:spPr>
              <a:xfrm>
                <a:off x="8559706" y="4480597"/>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6" name="Google Shape;10196;p36"/>
              <p:cNvSpPr/>
              <p:nvPr/>
            </p:nvSpPr>
            <p:spPr>
              <a:xfrm>
                <a:off x="8559706" y="5137212"/>
                <a:ext cx="119780" cy="119236"/>
              </a:xfrm>
              <a:custGeom>
                <a:avLst/>
                <a:gdLst/>
                <a:ahLst/>
                <a:cxnLst/>
                <a:rect l="l" t="t" r="r" b="b"/>
                <a:pathLst>
                  <a:path w="440" h="438" extrusionOk="0">
                    <a:moveTo>
                      <a:pt x="220" y="0"/>
                    </a:moveTo>
                    <a:cubicBezTo>
                      <a:pt x="98" y="0"/>
                      <a:pt x="1" y="98"/>
                      <a:pt x="1" y="218"/>
                    </a:cubicBezTo>
                    <a:cubicBezTo>
                      <a:pt x="1" y="340"/>
                      <a:pt x="99" y="437"/>
                      <a:pt x="220" y="437"/>
                    </a:cubicBezTo>
                    <a:cubicBezTo>
                      <a:pt x="340" y="437"/>
                      <a:pt x="439" y="339"/>
                      <a:pt x="439" y="218"/>
                    </a:cubicBezTo>
                    <a:cubicBezTo>
                      <a:pt x="439"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7" name="Google Shape;10197;p36"/>
              <p:cNvSpPr/>
              <p:nvPr/>
            </p:nvSpPr>
            <p:spPr>
              <a:xfrm>
                <a:off x="8559706" y="4699197"/>
                <a:ext cx="119780" cy="119508"/>
              </a:xfrm>
              <a:custGeom>
                <a:avLst/>
                <a:gdLst/>
                <a:ahLst/>
                <a:cxnLst/>
                <a:rect l="l" t="t" r="r" b="b"/>
                <a:pathLst>
                  <a:path w="440" h="439" extrusionOk="0">
                    <a:moveTo>
                      <a:pt x="220" y="1"/>
                    </a:moveTo>
                    <a:cubicBezTo>
                      <a:pt x="98" y="1"/>
                      <a:pt x="1" y="100"/>
                      <a:pt x="1" y="220"/>
                    </a:cubicBezTo>
                    <a:cubicBezTo>
                      <a:pt x="1" y="341"/>
                      <a:pt x="99" y="438"/>
                      <a:pt x="220" y="438"/>
                    </a:cubicBezTo>
                    <a:cubicBezTo>
                      <a:pt x="340" y="438"/>
                      <a:pt x="439" y="341"/>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8" name="Google Shape;10198;p36"/>
              <p:cNvSpPr/>
              <p:nvPr/>
            </p:nvSpPr>
            <p:spPr>
              <a:xfrm>
                <a:off x="8559706" y="5569510"/>
                <a:ext cx="119780" cy="119236"/>
              </a:xfrm>
              <a:custGeom>
                <a:avLst/>
                <a:gdLst/>
                <a:ahLst/>
                <a:cxnLst/>
                <a:rect l="l" t="t" r="r" b="b"/>
                <a:pathLst>
                  <a:path w="440" h="438" extrusionOk="0">
                    <a:moveTo>
                      <a:pt x="220" y="1"/>
                    </a:moveTo>
                    <a:cubicBezTo>
                      <a:pt x="98" y="1"/>
                      <a:pt x="1" y="100"/>
                      <a:pt x="1" y="220"/>
                    </a:cubicBezTo>
                    <a:cubicBezTo>
                      <a:pt x="1" y="342"/>
                      <a:pt x="99" y="438"/>
                      <a:pt x="220" y="438"/>
                    </a:cubicBezTo>
                    <a:cubicBezTo>
                      <a:pt x="340" y="438"/>
                      <a:pt x="439" y="340"/>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9" name="Google Shape;10199;p36"/>
              <p:cNvSpPr/>
              <p:nvPr/>
            </p:nvSpPr>
            <p:spPr>
              <a:xfrm>
                <a:off x="8559706" y="5350911"/>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0" name="Google Shape;10200;p36"/>
              <p:cNvSpPr/>
              <p:nvPr/>
            </p:nvSpPr>
            <p:spPr>
              <a:xfrm>
                <a:off x="8559706" y="3828883"/>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1" name="Google Shape;10201;p36"/>
              <p:cNvSpPr/>
              <p:nvPr/>
            </p:nvSpPr>
            <p:spPr>
              <a:xfrm>
                <a:off x="8296189"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2" name="Google Shape;10202;p36"/>
              <p:cNvSpPr/>
              <p:nvPr/>
            </p:nvSpPr>
            <p:spPr>
              <a:xfrm>
                <a:off x="8559706" y="5788926"/>
                <a:ext cx="119780" cy="118963"/>
              </a:xfrm>
              <a:custGeom>
                <a:avLst/>
                <a:gdLst/>
                <a:ahLst/>
                <a:cxnLst/>
                <a:rect l="l" t="t" r="r" b="b"/>
                <a:pathLst>
                  <a:path w="440" h="437" extrusionOk="0">
                    <a:moveTo>
                      <a:pt x="220" y="0"/>
                    </a:moveTo>
                    <a:cubicBezTo>
                      <a:pt x="98" y="0"/>
                      <a:pt x="1" y="98"/>
                      <a:pt x="1" y="218"/>
                    </a:cubicBezTo>
                    <a:cubicBezTo>
                      <a:pt x="1" y="340"/>
                      <a:pt x="99" y="436"/>
                      <a:pt x="220" y="436"/>
                    </a:cubicBezTo>
                    <a:cubicBezTo>
                      <a:pt x="340" y="436"/>
                      <a:pt x="439" y="339"/>
                      <a:pt x="439" y="218"/>
                    </a:cubicBezTo>
                    <a:cubicBezTo>
                      <a:pt x="439"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3" name="Google Shape;10203;p36"/>
              <p:cNvSpPr/>
              <p:nvPr/>
            </p:nvSpPr>
            <p:spPr>
              <a:xfrm>
                <a:off x="8296189"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4" name="Google Shape;10204;p36"/>
              <p:cNvSpPr/>
              <p:nvPr/>
            </p:nvSpPr>
            <p:spPr>
              <a:xfrm>
                <a:off x="8559706" y="4043126"/>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39"/>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5" name="Google Shape;10205;p36"/>
              <p:cNvSpPr/>
              <p:nvPr/>
            </p:nvSpPr>
            <p:spPr>
              <a:xfrm>
                <a:off x="8559706"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0" y="437"/>
                      <a:pt x="439" y="340"/>
                      <a:pt x="439" y="220"/>
                    </a:cubicBezTo>
                    <a:cubicBezTo>
                      <a:pt x="439" y="99"/>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6" name="Google Shape;10206;p36"/>
              <p:cNvSpPr/>
              <p:nvPr/>
            </p:nvSpPr>
            <p:spPr>
              <a:xfrm>
                <a:off x="8559706"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7" name="Google Shape;10207;p36"/>
              <p:cNvSpPr/>
              <p:nvPr/>
            </p:nvSpPr>
            <p:spPr>
              <a:xfrm>
                <a:off x="8032944"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8" name="Google Shape;10208;p36"/>
              <p:cNvSpPr/>
              <p:nvPr/>
            </p:nvSpPr>
            <p:spPr>
              <a:xfrm>
                <a:off x="8296189"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9" name="Google Shape;10209;p36"/>
              <p:cNvSpPr/>
              <p:nvPr/>
            </p:nvSpPr>
            <p:spPr>
              <a:xfrm>
                <a:off x="8032944"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1"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0" name="Google Shape;10210;p36"/>
              <p:cNvSpPr/>
              <p:nvPr/>
            </p:nvSpPr>
            <p:spPr>
              <a:xfrm>
                <a:off x="8032944" y="7096711"/>
                <a:ext cx="119508" cy="119236"/>
              </a:xfrm>
              <a:custGeom>
                <a:avLst/>
                <a:gdLst/>
                <a:ahLst/>
                <a:cxnLst/>
                <a:rect l="l" t="t" r="r" b="b"/>
                <a:pathLst>
                  <a:path w="439" h="438" extrusionOk="0">
                    <a:moveTo>
                      <a:pt x="220" y="0"/>
                    </a:moveTo>
                    <a:cubicBezTo>
                      <a:pt x="98" y="0"/>
                      <a:pt x="0" y="99"/>
                      <a:pt x="0" y="218"/>
                    </a:cubicBezTo>
                    <a:cubicBezTo>
                      <a:pt x="0" y="339"/>
                      <a:pt x="99" y="437"/>
                      <a:pt x="220" y="437"/>
                    </a:cubicBezTo>
                    <a:cubicBezTo>
                      <a:pt x="341" y="437"/>
                      <a:pt x="439" y="339"/>
                      <a:pt x="439" y="218"/>
                    </a:cubicBezTo>
                    <a:cubicBezTo>
                      <a:pt x="439" y="99"/>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1" name="Google Shape;10211;p36"/>
              <p:cNvSpPr/>
              <p:nvPr/>
            </p:nvSpPr>
            <p:spPr>
              <a:xfrm>
                <a:off x="8032944"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1" y="437"/>
                      <a:pt x="439" y="340"/>
                      <a:pt x="439" y="220"/>
                    </a:cubicBezTo>
                    <a:cubicBezTo>
                      <a:pt x="439" y="99"/>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2" name="Google Shape;10212;p36"/>
              <p:cNvSpPr/>
              <p:nvPr/>
            </p:nvSpPr>
            <p:spPr>
              <a:xfrm>
                <a:off x="8032944"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3" name="Google Shape;10213;p36"/>
              <p:cNvSpPr/>
              <p:nvPr/>
            </p:nvSpPr>
            <p:spPr>
              <a:xfrm>
                <a:off x="8032944"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39"/>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4" name="Google Shape;10214;p36"/>
              <p:cNvSpPr/>
              <p:nvPr/>
            </p:nvSpPr>
            <p:spPr>
              <a:xfrm>
                <a:off x="7505910"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5" name="Google Shape;10215;p36"/>
              <p:cNvSpPr/>
              <p:nvPr/>
            </p:nvSpPr>
            <p:spPr>
              <a:xfrm>
                <a:off x="7505910"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6" name="Google Shape;10216;p36"/>
              <p:cNvSpPr/>
              <p:nvPr/>
            </p:nvSpPr>
            <p:spPr>
              <a:xfrm>
                <a:off x="8559706" y="7096167"/>
                <a:ext cx="119780" cy="118691"/>
              </a:xfrm>
              <a:custGeom>
                <a:avLst/>
                <a:gdLst/>
                <a:ahLst/>
                <a:cxnLst/>
                <a:rect l="l" t="t" r="r" b="b"/>
                <a:pathLst>
                  <a:path w="440" h="436" extrusionOk="0">
                    <a:moveTo>
                      <a:pt x="220" y="1"/>
                    </a:moveTo>
                    <a:cubicBezTo>
                      <a:pt x="98" y="1"/>
                      <a:pt x="1" y="98"/>
                      <a:pt x="1" y="219"/>
                    </a:cubicBezTo>
                    <a:cubicBezTo>
                      <a:pt x="1" y="332"/>
                      <a:pt x="85" y="425"/>
                      <a:pt x="194" y="435"/>
                    </a:cubicBezTo>
                    <a:cubicBezTo>
                      <a:pt x="261" y="409"/>
                      <a:pt x="327" y="382"/>
                      <a:pt x="392" y="353"/>
                    </a:cubicBezTo>
                    <a:cubicBezTo>
                      <a:pt x="421" y="315"/>
                      <a:pt x="438" y="269"/>
                      <a:pt x="438" y="219"/>
                    </a:cubicBezTo>
                    <a:cubicBezTo>
                      <a:pt x="439"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7" name="Google Shape;10217;p36"/>
              <p:cNvSpPr/>
              <p:nvPr/>
            </p:nvSpPr>
            <p:spPr>
              <a:xfrm>
                <a:off x="7505910"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8" name="Google Shape;10218;p36"/>
              <p:cNvSpPr/>
              <p:nvPr/>
            </p:nvSpPr>
            <p:spPr>
              <a:xfrm>
                <a:off x="9051895" y="6877567"/>
                <a:ext cx="93102" cy="83029"/>
              </a:xfrm>
              <a:custGeom>
                <a:avLst/>
                <a:gdLst/>
                <a:ahLst/>
                <a:cxnLst/>
                <a:rect l="l" t="t" r="r" b="b"/>
                <a:pathLst>
                  <a:path w="342" h="305" extrusionOk="0">
                    <a:moveTo>
                      <a:pt x="218" y="1"/>
                    </a:moveTo>
                    <a:cubicBezTo>
                      <a:pt x="98" y="1"/>
                      <a:pt x="0" y="98"/>
                      <a:pt x="0" y="219"/>
                    </a:cubicBezTo>
                    <a:cubicBezTo>
                      <a:pt x="0" y="249"/>
                      <a:pt x="5" y="278"/>
                      <a:pt x="17" y="305"/>
                    </a:cubicBezTo>
                    <a:cubicBezTo>
                      <a:pt x="129" y="219"/>
                      <a:pt x="237" y="130"/>
                      <a:pt x="341" y="38"/>
                    </a:cubicBezTo>
                    <a:cubicBezTo>
                      <a:pt x="306" y="15"/>
                      <a:pt x="265"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9" name="Google Shape;10219;p36"/>
              <p:cNvSpPr/>
              <p:nvPr/>
            </p:nvSpPr>
            <p:spPr>
              <a:xfrm>
                <a:off x="8794367" y="7096167"/>
                <a:ext cx="60707" cy="34301"/>
              </a:xfrm>
              <a:custGeom>
                <a:avLst/>
                <a:gdLst/>
                <a:ahLst/>
                <a:cxnLst/>
                <a:rect l="l" t="t" r="r" b="b"/>
                <a:pathLst>
                  <a:path w="223" h="126" extrusionOk="0">
                    <a:moveTo>
                      <a:pt x="198" y="1"/>
                    </a:moveTo>
                    <a:cubicBezTo>
                      <a:pt x="111" y="1"/>
                      <a:pt x="36" y="52"/>
                      <a:pt x="0" y="125"/>
                    </a:cubicBezTo>
                    <a:cubicBezTo>
                      <a:pt x="75" y="87"/>
                      <a:pt x="148" y="45"/>
                      <a:pt x="222" y="2"/>
                    </a:cubicBezTo>
                    <a:cubicBezTo>
                      <a:pt x="215" y="2"/>
                      <a:pt x="205" y="1"/>
                      <a:pt x="1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0" name="Google Shape;10220;p36"/>
              <p:cNvSpPr/>
              <p:nvPr/>
            </p:nvSpPr>
            <p:spPr>
              <a:xfrm>
                <a:off x="8040022" y="7315310"/>
                <a:ext cx="98819" cy="31306"/>
              </a:xfrm>
              <a:custGeom>
                <a:avLst/>
                <a:gdLst/>
                <a:ahLst/>
                <a:cxnLst/>
                <a:rect l="l" t="t" r="r" b="b"/>
                <a:pathLst>
                  <a:path w="363" h="115" extrusionOk="0">
                    <a:moveTo>
                      <a:pt x="194" y="0"/>
                    </a:moveTo>
                    <a:cubicBezTo>
                      <a:pt x="112" y="0"/>
                      <a:pt x="37" y="46"/>
                      <a:pt x="0" y="115"/>
                    </a:cubicBezTo>
                    <a:cubicBezTo>
                      <a:pt x="122" y="106"/>
                      <a:pt x="242" y="95"/>
                      <a:pt x="363" y="80"/>
                    </a:cubicBezTo>
                    <a:cubicBezTo>
                      <a:pt x="323" y="30"/>
                      <a:pt x="262" y="0"/>
                      <a:pt x="1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1" name="Google Shape;10221;p36"/>
              <p:cNvSpPr/>
              <p:nvPr/>
            </p:nvSpPr>
            <p:spPr>
              <a:xfrm>
                <a:off x="8032944"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2" name="Google Shape;10222;p36"/>
              <p:cNvSpPr/>
              <p:nvPr/>
            </p:nvSpPr>
            <p:spPr>
              <a:xfrm>
                <a:off x="8032944"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3" name="Google Shape;10223;p36"/>
              <p:cNvSpPr/>
              <p:nvPr/>
            </p:nvSpPr>
            <p:spPr>
              <a:xfrm>
                <a:off x="8032944"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4" name="Google Shape;10224;p36"/>
              <p:cNvSpPr/>
              <p:nvPr/>
            </p:nvSpPr>
            <p:spPr>
              <a:xfrm>
                <a:off x="8032944"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1"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5" name="Google Shape;10225;p36"/>
              <p:cNvSpPr/>
              <p:nvPr/>
            </p:nvSpPr>
            <p:spPr>
              <a:xfrm>
                <a:off x="8033217" y="3611645"/>
                <a:ext cx="119236" cy="118147"/>
              </a:xfrm>
              <a:custGeom>
                <a:avLst/>
                <a:gdLst/>
                <a:ahLst/>
                <a:cxnLst/>
                <a:rect l="l" t="t" r="r" b="b"/>
                <a:pathLst>
                  <a:path w="438" h="434" extrusionOk="0">
                    <a:moveTo>
                      <a:pt x="183" y="0"/>
                    </a:moveTo>
                    <a:cubicBezTo>
                      <a:pt x="79" y="16"/>
                      <a:pt x="1" y="107"/>
                      <a:pt x="1" y="215"/>
                    </a:cubicBezTo>
                    <a:cubicBezTo>
                      <a:pt x="1" y="337"/>
                      <a:pt x="98" y="433"/>
                      <a:pt x="219" y="433"/>
                    </a:cubicBezTo>
                    <a:cubicBezTo>
                      <a:pt x="340" y="433"/>
                      <a:pt x="438" y="336"/>
                      <a:pt x="438" y="215"/>
                    </a:cubicBezTo>
                    <a:cubicBezTo>
                      <a:pt x="438" y="122"/>
                      <a:pt x="378" y="42"/>
                      <a:pt x="296" y="10"/>
                    </a:cubicBezTo>
                    <a:lnTo>
                      <a:pt x="1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6" name="Google Shape;10226;p36"/>
              <p:cNvSpPr/>
              <p:nvPr/>
            </p:nvSpPr>
            <p:spPr>
              <a:xfrm>
                <a:off x="8296189" y="3644312"/>
                <a:ext cx="119780" cy="85479"/>
              </a:xfrm>
              <a:custGeom>
                <a:avLst/>
                <a:gdLst/>
                <a:ahLst/>
                <a:cxnLst/>
                <a:rect l="l" t="t" r="r" b="b"/>
                <a:pathLst>
                  <a:path w="440" h="314" extrusionOk="0">
                    <a:moveTo>
                      <a:pt x="24" y="1"/>
                    </a:moveTo>
                    <a:cubicBezTo>
                      <a:pt x="9" y="30"/>
                      <a:pt x="1" y="61"/>
                      <a:pt x="1" y="95"/>
                    </a:cubicBezTo>
                    <a:cubicBezTo>
                      <a:pt x="2" y="216"/>
                      <a:pt x="100" y="313"/>
                      <a:pt x="220" y="313"/>
                    </a:cubicBezTo>
                    <a:cubicBezTo>
                      <a:pt x="339" y="313"/>
                      <a:pt x="435" y="219"/>
                      <a:pt x="440" y="103"/>
                    </a:cubicBezTo>
                    <a:cubicBezTo>
                      <a:pt x="303" y="65"/>
                      <a:pt x="163" y="31"/>
                      <a:pt x="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7" name="Google Shape;10227;p36"/>
              <p:cNvSpPr/>
              <p:nvPr/>
            </p:nvSpPr>
            <p:spPr>
              <a:xfrm>
                <a:off x="8032944"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1" y="438"/>
                      <a:pt x="439" y="339"/>
                      <a:pt x="439" y="220"/>
                    </a:cubicBezTo>
                    <a:cubicBezTo>
                      <a:pt x="439" y="99"/>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8" name="Google Shape;10228;p36"/>
              <p:cNvSpPr/>
              <p:nvPr/>
            </p:nvSpPr>
            <p:spPr>
              <a:xfrm>
                <a:off x="8032944"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9" name="Google Shape;10229;p36"/>
              <p:cNvSpPr/>
              <p:nvPr/>
            </p:nvSpPr>
            <p:spPr>
              <a:xfrm>
                <a:off x="8032944"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0" name="Google Shape;10230;p36"/>
              <p:cNvSpPr/>
              <p:nvPr/>
            </p:nvSpPr>
            <p:spPr>
              <a:xfrm>
                <a:off x="8032944"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1" y="437"/>
                      <a:pt x="439" y="339"/>
                      <a:pt x="439" y="218"/>
                    </a:cubicBezTo>
                    <a:cubicBezTo>
                      <a:pt x="439" y="96"/>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1" name="Google Shape;10231;p36"/>
              <p:cNvSpPr/>
              <p:nvPr/>
            </p:nvSpPr>
            <p:spPr>
              <a:xfrm>
                <a:off x="8032944"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1" y="438"/>
                      <a:pt x="439" y="340"/>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2" name="Google Shape;10232;p36"/>
              <p:cNvSpPr/>
              <p:nvPr/>
            </p:nvSpPr>
            <p:spPr>
              <a:xfrm>
                <a:off x="8032944"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1" y="436"/>
                      <a:pt x="439" y="339"/>
                      <a:pt x="439" y="218"/>
                    </a:cubicBezTo>
                    <a:cubicBezTo>
                      <a:pt x="439" y="96"/>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3" name="Google Shape;10233;p36"/>
              <p:cNvSpPr/>
              <p:nvPr/>
            </p:nvSpPr>
            <p:spPr>
              <a:xfrm>
                <a:off x="9051895" y="4480597"/>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4" name="Google Shape;10234;p36"/>
              <p:cNvSpPr/>
              <p:nvPr/>
            </p:nvSpPr>
            <p:spPr>
              <a:xfrm>
                <a:off x="9578657" y="6226397"/>
                <a:ext cx="51451" cy="90380"/>
              </a:xfrm>
              <a:custGeom>
                <a:avLst/>
                <a:gdLst/>
                <a:ahLst/>
                <a:cxnLst/>
                <a:rect l="l" t="t" r="r" b="b"/>
                <a:pathLst>
                  <a:path w="189" h="332" extrusionOk="0">
                    <a:moveTo>
                      <a:pt x="188" y="0"/>
                    </a:moveTo>
                    <a:lnTo>
                      <a:pt x="188" y="0"/>
                    </a:lnTo>
                    <a:cubicBezTo>
                      <a:pt x="82" y="16"/>
                      <a:pt x="1" y="108"/>
                      <a:pt x="1" y="217"/>
                    </a:cubicBezTo>
                    <a:cubicBezTo>
                      <a:pt x="1" y="258"/>
                      <a:pt x="12" y="297"/>
                      <a:pt x="32" y="332"/>
                    </a:cubicBezTo>
                    <a:cubicBezTo>
                      <a:pt x="87" y="223"/>
                      <a:pt x="138" y="114"/>
                      <a:pt x="1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5" name="Google Shape;10235;p36"/>
              <p:cNvSpPr/>
              <p:nvPr/>
            </p:nvSpPr>
            <p:spPr>
              <a:xfrm>
                <a:off x="9578657"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6" name="Google Shape;10236;p36"/>
              <p:cNvSpPr/>
              <p:nvPr/>
            </p:nvSpPr>
            <p:spPr>
              <a:xfrm>
                <a:off x="9315140" y="4269620"/>
                <a:ext cx="102902" cy="111886"/>
              </a:xfrm>
              <a:custGeom>
                <a:avLst/>
                <a:gdLst/>
                <a:ahLst/>
                <a:cxnLst/>
                <a:rect l="l" t="t" r="r" b="b"/>
                <a:pathLst>
                  <a:path w="378" h="411" extrusionOk="0">
                    <a:moveTo>
                      <a:pt x="110" y="0"/>
                    </a:moveTo>
                    <a:cubicBezTo>
                      <a:pt x="45" y="41"/>
                      <a:pt x="1" y="112"/>
                      <a:pt x="1" y="193"/>
                    </a:cubicBezTo>
                    <a:cubicBezTo>
                      <a:pt x="1" y="314"/>
                      <a:pt x="98" y="410"/>
                      <a:pt x="219" y="410"/>
                    </a:cubicBezTo>
                    <a:cubicBezTo>
                      <a:pt x="282" y="410"/>
                      <a:pt x="339" y="385"/>
                      <a:pt x="378" y="342"/>
                    </a:cubicBezTo>
                    <a:cubicBezTo>
                      <a:pt x="292" y="224"/>
                      <a:pt x="203" y="112"/>
                      <a:pt x="1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7" name="Google Shape;10237;p36"/>
              <p:cNvSpPr/>
              <p:nvPr/>
            </p:nvSpPr>
            <p:spPr>
              <a:xfrm>
                <a:off x="8559706" y="6225853"/>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8" name="Google Shape;10238;p36"/>
              <p:cNvSpPr/>
              <p:nvPr/>
            </p:nvSpPr>
            <p:spPr>
              <a:xfrm>
                <a:off x="9315140"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9" name="Google Shape;10239;p36"/>
              <p:cNvSpPr/>
              <p:nvPr/>
            </p:nvSpPr>
            <p:spPr>
              <a:xfrm>
                <a:off x="9315140" y="4699197"/>
                <a:ext cx="119508" cy="119508"/>
              </a:xfrm>
              <a:custGeom>
                <a:avLst/>
                <a:gdLst/>
                <a:ahLst/>
                <a:cxnLst/>
                <a:rect l="l" t="t" r="r" b="b"/>
                <a:pathLst>
                  <a:path w="439" h="439" extrusionOk="0">
                    <a:moveTo>
                      <a:pt x="219" y="1"/>
                    </a:moveTo>
                    <a:cubicBezTo>
                      <a:pt x="97" y="1"/>
                      <a:pt x="1" y="100"/>
                      <a:pt x="1" y="220"/>
                    </a:cubicBezTo>
                    <a:cubicBezTo>
                      <a:pt x="1" y="341"/>
                      <a:pt x="98" y="438"/>
                      <a:pt x="219" y="438"/>
                    </a:cubicBezTo>
                    <a:cubicBezTo>
                      <a:pt x="339" y="438"/>
                      <a:pt x="438" y="341"/>
                      <a:pt x="438" y="220"/>
                    </a:cubicBezTo>
                    <a:cubicBezTo>
                      <a:pt x="438" y="100"/>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0" name="Google Shape;10240;p36"/>
              <p:cNvSpPr/>
              <p:nvPr/>
            </p:nvSpPr>
            <p:spPr>
              <a:xfrm>
                <a:off x="9051895" y="6225853"/>
                <a:ext cx="119508" cy="119508"/>
              </a:xfrm>
              <a:custGeom>
                <a:avLst/>
                <a:gdLst/>
                <a:ahLst/>
                <a:cxnLst/>
                <a:rect l="l" t="t" r="r" b="b"/>
                <a:pathLst>
                  <a:path w="439" h="439" extrusionOk="0">
                    <a:moveTo>
                      <a:pt x="218" y="1"/>
                    </a:moveTo>
                    <a:cubicBezTo>
                      <a:pt x="96" y="1"/>
                      <a:pt x="0" y="98"/>
                      <a:pt x="0" y="219"/>
                    </a:cubicBezTo>
                    <a:cubicBezTo>
                      <a:pt x="0" y="341"/>
                      <a:pt x="98" y="438"/>
                      <a:pt x="218" y="438"/>
                    </a:cubicBezTo>
                    <a:cubicBezTo>
                      <a:pt x="339" y="438"/>
                      <a:pt x="438" y="339"/>
                      <a:pt x="438" y="219"/>
                    </a:cubicBezTo>
                    <a:cubicBezTo>
                      <a:pt x="439" y="98"/>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1" name="Google Shape;10241;p36"/>
              <p:cNvSpPr/>
              <p:nvPr/>
            </p:nvSpPr>
            <p:spPr>
              <a:xfrm>
                <a:off x="9315140"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40" y="99"/>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2" name="Google Shape;10242;p36"/>
              <p:cNvSpPr/>
              <p:nvPr/>
            </p:nvSpPr>
            <p:spPr>
              <a:xfrm>
                <a:off x="9051895"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3" name="Google Shape;10243;p36"/>
              <p:cNvSpPr/>
              <p:nvPr/>
            </p:nvSpPr>
            <p:spPr>
              <a:xfrm>
                <a:off x="9051895"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4" name="Google Shape;10244;p36"/>
              <p:cNvSpPr/>
              <p:nvPr/>
            </p:nvSpPr>
            <p:spPr>
              <a:xfrm>
                <a:off x="9051895"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9" y="438"/>
                      <a:pt x="438" y="339"/>
                      <a:pt x="438" y="220"/>
                    </a:cubicBezTo>
                    <a:cubicBezTo>
                      <a:pt x="438" y="200"/>
                      <a:pt x="433" y="182"/>
                      <a:pt x="430" y="163"/>
                    </a:cubicBezTo>
                    <a:cubicBezTo>
                      <a:pt x="369" y="108"/>
                      <a:pt x="308" y="55"/>
                      <a:pt x="245" y="1"/>
                    </a:cubicBezTo>
                    <a:cubicBezTo>
                      <a:pt x="243" y="1"/>
                      <a:pt x="240" y="2"/>
                      <a:pt x="238" y="2"/>
                    </a:cubicBezTo>
                    <a:cubicBezTo>
                      <a:pt x="232" y="2"/>
                      <a:pt x="226"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5" name="Google Shape;10245;p36"/>
              <p:cNvSpPr/>
              <p:nvPr/>
            </p:nvSpPr>
            <p:spPr>
              <a:xfrm>
                <a:off x="9578657" y="4702463"/>
                <a:ext cx="86024" cy="116241"/>
              </a:xfrm>
              <a:custGeom>
                <a:avLst/>
                <a:gdLst/>
                <a:ahLst/>
                <a:cxnLst/>
                <a:rect l="l" t="t" r="r" b="b"/>
                <a:pathLst>
                  <a:path w="316" h="427" extrusionOk="0">
                    <a:moveTo>
                      <a:pt x="147" y="0"/>
                    </a:moveTo>
                    <a:cubicBezTo>
                      <a:pt x="61" y="32"/>
                      <a:pt x="1" y="114"/>
                      <a:pt x="1" y="208"/>
                    </a:cubicBezTo>
                    <a:cubicBezTo>
                      <a:pt x="1" y="330"/>
                      <a:pt x="98" y="426"/>
                      <a:pt x="219" y="426"/>
                    </a:cubicBezTo>
                    <a:cubicBezTo>
                      <a:pt x="253" y="426"/>
                      <a:pt x="284" y="417"/>
                      <a:pt x="316" y="403"/>
                    </a:cubicBezTo>
                    <a:cubicBezTo>
                      <a:pt x="263" y="267"/>
                      <a:pt x="208" y="132"/>
                      <a:pt x="1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6" name="Google Shape;10246;p36"/>
              <p:cNvSpPr/>
              <p:nvPr/>
            </p:nvSpPr>
            <p:spPr>
              <a:xfrm>
                <a:off x="9051895"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39" y="438"/>
                      <a:pt x="438" y="339"/>
                      <a:pt x="438" y="219"/>
                    </a:cubicBezTo>
                    <a:cubicBezTo>
                      <a:pt x="438" y="98"/>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7" name="Google Shape;10247;p36"/>
              <p:cNvSpPr/>
              <p:nvPr/>
            </p:nvSpPr>
            <p:spPr>
              <a:xfrm>
                <a:off x="9578657"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8" name="Google Shape;10248;p36"/>
              <p:cNvSpPr/>
              <p:nvPr/>
            </p:nvSpPr>
            <p:spPr>
              <a:xfrm>
                <a:off x="9315140"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40" y="98"/>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9" name="Google Shape;10249;p36"/>
              <p:cNvSpPr/>
              <p:nvPr/>
            </p:nvSpPr>
            <p:spPr>
              <a:xfrm>
                <a:off x="9578657"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0" name="Google Shape;10250;p36"/>
              <p:cNvSpPr/>
              <p:nvPr/>
            </p:nvSpPr>
            <p:spPr>
              <a:xfrm>
                <a:off x="9051895" y="5788926"/>
                <a:ext cx="119508" cy="118963"/>
              </a:xfrm>
              <a:custGeom>
                <a:avLst/>
                <a:gdLst/>
                <a:ahLst/>
                <a:cxnLst/>
                <a:rect l="l" t="t" r="r" b="b"/>
                <a:pathLst>
                  <a:path w="439" h="437" extrusionOk="0">
                    <a:moveTo>
                      <a:pt x="218" y="0"/>
                    </a:moveTo>
                    <a:cubicBezTo>
                      <a:pt x="96" y="0"/>
                      <a:pt x="0" y="98"/>
                      <a:pt x="0" y="218"/>
                    </a:cubicBezTo>
                    <a:cubicBezTo>
                      <a:pt x="0" y="340"/>
                      <a:pt x="98" y="436"/>
                      <a:pt x="218" y="436"/>
                    </a:cubicBezTo>
                    <a:cubicBezTo>
                      <a:pt x="339" y="436"/>
                      <a:pt x="438" y="339"/>
                      <a:pt x="438" y="218"/>
                    </a:cubicBezTo>
                    <a:cubicBezTo>
                      <a:pt x="439" y="96"/>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1" name="Google Shape;10251;p36"/>
              <p:cNvSpPr/>
              <p:nvPr/>
            </p:nvSpPr>
            <p:spPr>
              <a:xfrm>
                <a:off x="9578657"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2" name="Google Shape;10252;p36"/>
              <p:cNvSpPr/>
              <p:nvPr/>
            </p:nvSpPr>
            <p:spPr>
              <a:xfrm>
                <a:off x="9578657"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3" name="Google Shape;10253;p36"/>
              <p:cNvSpPr/>
              <p:nvPr/>
            </p:nvSpPr>
            <p:spPr>
              <a:xfrm>
                <a:off x="9315140" y="6659512"/>
                <a:ext cx="50362" cy="59346"/>
              </a:xfrm>
              <a:custGeom>
                <a:avLst/>
                <a:gdLst/>
                <a:ahLst/>
                <a:cxnLst/>
                <a:rect l="l" t="t" r="r" b="b"/>
                <a:pathLst>
                  <a:path w="185" h="218" extrusionOk="0">
                    <a:moveTo>
                      <a:pt x="184" y="1"/>
                    </a:moveTo>
                    <a:lnTo>
                      <a:pt x="184" y="1"/>
                    </a:lnTo>
                    <a:cubicBezTo>
                      <a:pt x="81" y="18"/>
                      <a:pt x="1" y="108"/>
                      <a:pt x="1" y="217"/>
                    </a:cubicBezTo>
                    <a:cubicBezTo>
                      <a:pt x="63" y="147"/>
                      <a:pt x="124" y="74"/>
                      <a:pt x="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4" name="Google Shape;10254;p36"/>
              <p:cNvSpPr/>
              <p:nvPr/>
            </p:nvSpPr>
            <p:spPr>
              <a:xfrm>
                <a:off x="9315140" y="6444452"/>
                <a:ext cx="119508" cy="119236"/>
              </a:xfrm>
              <a:custGeom>
                <a:avLst/>
                <a:gdLst/>
                <a:ahLst/>
                <a:cxnLst/>
                <a:rect l="l" t="t" r="r" b="b"/>
                <a:pathLst>
                  <a:path w="439" h="438" extrusionOk="0">
                    <a:moveTo>
                      <a:pt x="219" y="1"/>
                    </a:moveTo>
                    <a:cubicBezTo>
                      <a:pt x="97" y="1"/>
                      <a:pt x="1" y="98"/>
                      <a:pt x="1" y="219"/>
                    </a:cubicBezTo>
                    <a:cubicBezTo>
                      <a:pt x="1" y="339"/>
                      <a:pt x="98" y="438"/>
                      <a:pt x="219" y="438"/>
                    </a:cubicBezTo>
                    <a:cubicBezTo>
                      <a:pt x="339" y="438"/>
                      <a:pt x="438" y="339"/>
                      <a:pt x="438" y="219"/>
                    </a:cubicBezTo>
                    <a:cubicBezTo>
                      <a:pt x="438" y="98"/>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5" name="Google Shape;10255;p36"/>
              <p:cNvSpPr/>
              <p:nvPr/>
            </p:nvSpPr>
            <p:spPr>
              <a:xfrm>
                <a:off x="9315140"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6" name="Google Shape;10256;p36"/>
              <p:cNvSpPr/>
              <p:nvPr/>
            </p:nvSpPr>
            <p:spPr>
              <a:xfrm>
                <a:off x="9315140"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40" y="100"/>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7" name="Google Shape;10257;p36"/>
              <p:cNvSpPr/>
              <p:nvPr/>
            </p:nvSpPr>
            <p:spPr>
              <a:xfrm>
                <a:off x="9315140"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40" y="96"/>
                      <a:pt x="341"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8" name="Google Shape;10258;p36"/>
              <p:cNvSpPr/>
              <p:nvPr/>
            </p:nvSpPr>
            <p:spPr>
              <a:xfrm>
                <a:off x="9315140"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40" y="96"/>
                      <a:pt x="341"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9" name="Google Shape;10259;p36"/>
              <p:cNvSpPr/>
              <p:nvPr/>
            </p:nvSpPr>
            <p:spPr>
              <a:xfrm>
                <a:off x="9315140" y="6007526"/>
                <a:ext cx="119508" cy="119236"/>
              </a:xfrm>
              <a:custGeom>
                <a:avLst/>
                <a:gdLst/>
                <a:ahLst/>
                <a:cxnLst/>
                <a:rect l="l" t="t" r="r" b="b"/>
                <a:pathLst>
                  <a:path w="439" h="438" extrusionOk="0">
                    <a:moveTo>
                      <a:pt x="219" y="0"/>
                    </a:moveTo>
                    <a:cubicBezTo>
                      <a:pt x="97" y="0"/>
                      <a:pt x="1" y="98"/>
                      <a:pt x="1" y="218"/>
                    </a:cubicBezTo>
                    <a:cubicBezTo>
                      <a:pt x="1" y="338"/>
                      <a:pt x="98" y="437"/>
                      <a:pt x="219" y="437"/>
                    </a:cubicBezTo>
                    <a:cubicBezTo>
                      <a:pt x="339" y="437"/>
                      <a:pt x="438" y="338"/>
                      <a:pt x="438" y="218"/>
                    </a:cubicBezTo>
                    <a:cubicBezTo>
                      <a:pt x="438" y="98"/>
                      <a:pt x="341"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0" name="Google Shape;10260;p36"/>
              <p:cNvSpPr/>
              <p:nvPr/>
            </p:nvSpPr>
            <p:spPr>
              <a:xfrm>
                <a:off x="9578657" y="6007526"/>
                <a:ext cx="117330" cy="119236"/>
              </a:xfrm>
              <a:custGeom>
                <a:avLst/>
                <a:gdLst/>
                <a:ahLst/>
                <a:cxnLst/>
                <a:rect l="l" t="t" r="r" b="b"/>
                <a:pathLst>
                  <a:path w="431" h="438" extrusionOk="0">
                    <a:moveTo>
                      <a:pt x="219" y="0"/>
                    </a:moveTo>
                    <a:cubicBezTo>
                      <a:pt x="97" y="0"/>
                      <a:pt x="1" y="98"/>
                      <a:pt x="1" y="218"/>
                    </a:cubicBezTo>
                    <a:cubicBezTo>
                      <a:pt x="1" y="338"/>
                      <a:pt x="98" y="437"/>
                      <a:pt x="219" y="437"/>
                    </a:cubicBezTo>
                    <a:cubicBezTo>
                      <a:pt x="269" y="437"/>
                      <a:pt x="316" y="419"/>
                      <a:pt x="352" y="391"/>
                    </a:cubicBezTo>
                    <a:cubicBezTo>
                      <a:pt x="378" y="317"/>
                      <a:pt x="405" y="240"/>
                      <a:pt x="431" y="162"/>
                    </a:cubicBezTo>
                    <a:cubicBezTo>
                      <a:pt x="406" y="69"/>
                      <a:pt x="32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1" name="Google Shape;10261;p36"/>
              <p:cNvSpPr/>
              <p:nvPr/>
            </p:nvSpPr>
            <p:spPr>
              <a:xfrm>
                <a:off x="8788378"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2" name="Google Shape;10262;p36"/>
              <p:cNvSpPr/>
              <p:nvPr/>
            </p:nvSpPr>
            <p:spPr>
              <a:xfrm>
                <a:off x="8788378"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3" name="Google Shape;10263;p36"/>
              <p:cNvSpPr/>
              <p:nvPr/>
            </p:nvSpPr>
            <p:spPr>
              <a:xfrm>
                <a:off x="8788378"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4" name="Google Shape;10264;p36"/>
              <p:cNvSpPr/>
              <p:nvPr/>
            </p:nvSpPr>
            <p:spPr>
              <a:xfrm>
                <a:off x="8788378"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5" name="Google Shape;10265;p36"/>
              <p:cNvSpPr/>
              <p:nvPr/>
            </p:nvSpPr>
            <p:spPr>
              <a:xfrm>
                <a:off x="8788378"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6" name="Google Shape;10266;p36"/>
              <p:cNvSpPr/>
              <p:nvPr/>
            </p:nvSpPr>
            <p:spPr>
              <a:xfrm>
                <a:off x="8788378"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7" name="Google Shape;10267;p36"/>
              <p:cNvSpPr/>
              <p:nvPr/>
            </p:nvSpPr>
            <p:spPr>
              <a:xfrm>
                <a:off x="8788378"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8" name="Google Shape;10268;p36"/>
              <p:cNvSpPr/>
              <p:nvPr/>
            </p:nvSpPr>
            <p:spPr>
              <a:xfrm>
                <a:off x="8559706" y="6877567"/>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9" name="Google Shape;10269;p36"/>
              <p:cNvSpPr/>
              <p:nvPr/>
            </p:nvSpPr>
            <p:spPr>
              <a:xfrm>
                <a:off x="8559706" y="6444452"/>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0" y="438"/>
                      <a:pt x="439" y="339"/>
                      <a:pt x="439" y="219"/>
                    </a:cubicBezTo>
                    <a:cubicBezTo>
                      <a:pt x="439"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0" name="Google Shape;10270;p36"/>
              <p:cNvSpPr/>
              <p:nvPr/>
            </p:nvSpPr>
            <p:spPr>
              <a:xfrm>
                <a:off x="8788378" y="4043126"/>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39"/>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1" name="Google Shape;10271;p36"/>
              <p:cNvSpPr/>
              <p:nvPr/>
            </p:nvSpPr>
            <p:spPr>
              <a:xfrm>
                <a:off x="8788378" y="3836777"/>
                <a:ext cx="119236" cy="111613"/>
              </a:xfrm>
              <a:custGeom>
                <a:avLst/>
                <a:gdLst/>
                <a:ahLst/>
                <a:cxnLst/>
                <a:rect l="l" t="t" r="r" b="b"/>
                <a:pathLst>
                  <a:path w="438" h="410" extrusionOk="0">
                    <a:moveTo>
                      <a:pt x="110" y="1"/>
                    </a:moveTo>
                    <a:cubicBezTo>
                      <a:pt x="45" y="39"/>
                      <a:pt x="1" y="111"/>
                      <a:pt x="1" y="191"/>
                    </a:cubicBezTo>
                    <a:cubicBezTo>
                      <a:pt x="1" y="313"/>
                      <a:pt x="98" y="409"/>
                      <a:pt x="219" y="409"/>
                    </a:cubicBezTo>
                    <a:cubicBezTo>
                      <a:pt x="339" y="409"/>
                      <a:pt x="435" y="313"/>
                      <a:pt x="438" y="194"/>
                    </a:cubicBezTo>
                    <a:cubicBezTo>
                      <a:pt x="330" y="127"/>
                      <a:pt x="220" y="62"/>
                      <a:pt x="1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2" name="Google Shape;10272;p36"/>
              <p:cNvSpPr/>
              <p:nvPr/>
            </p:nvSpPr>
            <p:spPr>
              <a:xfrm>
                <a:off x="8559706"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3" name="Google Shape;10273;p36"/>
              <p:cNvSpPr/>
              <p:nvPr/>
            </p:nvSpPr>
            <p:spPr>
              <a:xfrm>
                <a:off x="9051895"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9" y="438"/>
                      <a:pt x="438" y="341"/>
                      <a:pt x="438" y="220"/>
                    </a:cubicBezTo>
                    <a:cubicBezTo>
                      <a:pt x="438" y="100"/>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4" name="Google Shape;10274;p36"/>
              <p:cNvSpPr/>
              <p:nvPr/>
            </p:nvSpPr>
            <p:spPr>
              <a:xfrm>
                <a:off x="8788378"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5" name="Google Shape;10275;p36"/>
              <p:cNvSpPr/>
              <p:nvPr/>
            </p:nvSpPr>
            <p:spPr>
              <a:xfrm>
                <a:off x="9051895" y="4917796"/>
                <a:ext cx="119508" cy="119236"/>
              </a:xfrm>
              <a:custGeom>
                <a:avLst/>
                <a:gdLst/>
                <a:ahLst/>
                <a:cxnLst/>
                <a:rect l="l" t="t" r="r" b="b"/>
                <a:pathLst>
                  <a:path w="439" h="438" extrusionOk="0">
                    <a:moveTo>
                      <a:pt x="218" y="1"/>
                    </a:moveTo>
                    <a:cubicBezTo>
                      <a:pt x="96" y="1"/>
                      <a:pt x="0" y="99"/>
                      <a:pt x="0" y="220"/>
                    </a:cubicBezTo>
                    <a:cubicBezTo>
                      <a:pt x="0" y="342"/>
                      <a:pt x="98" y="438"/>
                      <a:pt x="218" y="438"/>
                    </a:cubicBezTo>
                    <a:cubicBezTo>
                      <a:pt x="339" y="438"/>
                      <a:pt x="438" y="339"/>
                      <a:pt x="438" y="220"/>
                    </a:cubicBezTo>
                    <a:cubicBezTo>
                      <a:pt x="439" y="99"/>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6" name="Google Shape;10276;p36"/>
              <p:cNvSpPr/>
              <p:nvPr/>
            </p:nvSpPr>
            <p:spPr>
              <a:xfrm>
                <a:off x="7505910"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7" name="Google Shape;10277;p36"/>
              <p:cNvSpPr/>
              <p:nvPr/>
            </p:nvSpPr>
            <p:spPr>
              <a:xfrm>
                <a:off x="9051895"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39" y="437"/>
                      <a:pt x="438" y="340"/>
                      <a:pt x="438" y="220"/>
                    </a:cubicBezTo>
                    <a:cubicBezTo>
                      <a:pt x="438" y="99"/>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8" name="Google Shape;10278;p36"/>
              <p:cNvSpPr/>
              <p:nvPr/>
            </p:nvSpPr>
            <p:spPr>
              <a:xfrm>
                <a:off x="9051895" y="5350911"/>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9" name="Google Shape;10279;p36"/>
              <p:cNvSpPr/>
              <p:nvPr/>
            </p:nvSpPr>
            <p:spPr>
              <a:xfrm>
                <a:off x="9051895" y="5137212"/>
                <a:ext cx="119508" cy="119236"/>
              </a:xfrm>
              <a:custGeom>
                <a:avLst/>
                <a:gdLst/>
                <a:ahLst/>
                <a:cxnLst/>
                <a:rect l="l" t="t" r="r" b="b"/>
                <a:pathLst>
                  <a:path w="439" h="438" extrusionOk="0">
                    <a:moveTo>
                      <a:pt x="218" y="0"/>
                    </a:moveTo>
                    <a:cubicBezTo>
                      <a:pt x="96" y="0"/>
                      <a:pt x="0" y="98"/>
                      <a:pt x="0" y="218"/>
                    </a:cubicBezTo>
                    <a:cubicBezTo>
                      <a:pt x="0" y="340"/>
                      <a:pt x="98" y="437"/>
                      <a:pt x="218" y="437"/>
                    </a:cubicBezTo>
                    <a:cubicBezTo>
                      <a:pt x="339" y="437"/>
                      <a:pt x="438" y="339"/>
                      <a:pt x="438" y="218"/>
                    </a:cubicBezTo>
                    <a:cubicBezTo>
                      <a:pt x="439" y="96"/>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0" name="Google Shape;10280;p36"/>
              <p:cNvSpPr/>
              <p:nvPr/>
            </p:nvSpPr>
            <p:spPr>
              <a:xfrm>
                <a:off x="9051895" y="5569510"/>
                <a:ext cx="119508" cy="119236"/>
              </a:xfrm>
              <a:custGeom>
                <a:avLst/>
                <a:gdLst/>
                <a:ahLst/>
                <a:cxnLst/>
                <a:rect l="l" t="t" r="r" b="b"/>
                <a:pathLst>
                  <a:path w="439" h="438" extrusionOk="0">
                    <a:moveTo>
                      <a:pt x="218" y="1"/>
                    </a:moveTo>
                    <a:cubicBezTo>
                      <a:pt x="96" y="1"/>
                      <a:pt x="0" y="100"/>
                      <a:pt x="0" y="220"/>
                    </a:cubicBezTo>
                    <a:cubicBezTo>
                      <a:pt x="0" y="342"/>
                      <a:pt x="98" y="438"/>
                      <a:pt x="218" y="438"/>
                    </a:cubicBezTo>
                    <a:cubicBezTo>
                      <a:pt x="339" y="438"/>
                      <a:pt x="438" y="340"/>
                      <a:pt x="438" y="220"/>
                    </a:cubicBezTo>
                    <a:cubicBezTo>
                      <a:pt x="439" y="100"/>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1" name="Google Shape;10281;p36"/>
              <p:cNvSpPr/>
              <p:nvPr/>
            </p:nvSpPr>
            <p:spPr>
              <a:xfrm>
                <a:off x="8788378"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2" name="Google Shape;10282;p36"/>
              <p:cNvSpPr/>
              <p:nvPr/>
            </p:nvSpPr>
            <p:spPr>
              <a:xfrm>
                <a:off x="8788378"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3" name="Google Shape;10283;p36"/>
              <p:cNvSpPr/>
              <p:nvPr/>
            </p:nvSpPr>
            <p:spPr>
              <a:xfrm>
                <a:off x="8788378" y="6877567"/>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4" name="Google Shape;10284;p36"/>
              <p:cNvSpPr/>
              <p:nvPr/>
            </p:nvSpPr>
            <p:spPr>
              <a:xfrm>
                <a:off x="8788378" y="6659240"/>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5" name="Google Shape;10285;p36"/>
              <p:cNvSpPr/>
              <p:nvPr/>
            </p:nvSpPr>
            <p:spPr>
              <a:xfrm>
                <a:off x="8788378"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6" name="Google Shape;10286;p36"/>
              <p:cNvSpPr/>
              <p:nvPr/>
            </p:nvSpPr>
            <p:spPr>
              <a:xfrm>
                <a:off x="6224532"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38" y="437"/>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7" name="Google Shape;10287;p36"/>
              <p:cNvSpPr/>
              <p:nvPr/>
            </p:nvSpPr>
            <p:spPr>
              <a:xfrm>
                <a:off x="6224532"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38" y="436"/>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8" name="Google Shape;10288;p36"/>
              <p:cNvSpPr/>
              <p:nvPr/>
            </p:nvSpPr>
            <p:spPr>
              <a:xfrm>
                <a:off x="6224532"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8" y="437"/>
                      <a:pt x="437" y="338"/>
                      <a:pt x="437" y="218"/>
                    </a:cubicBezTo>
                    <a:cubicBezTo>
                      <a:pt x="437" y="98"/>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9" name="Google Shape;10289;p36"/>
              <p:cNvSpPr/>
              <p:nvPr/>
            </p:nvSpPr>
            <p:spPr>
              <a:xfrm>
                <a:off x="6259649" y="4492031"/>
                <a:ext cx="84118" cy="108891"/>
              </a:xfrm>
              <a:custGeom>
                <a:avLst/>
                <a:gdLst/>
                <a:ahLst/>
                <a:cxnLst/>
                <a:rect l="l" t="t" r="r" b="b"/>
                <a:pathLst>
                  <a:path w="309" h="400" extrusionOk="0">
                    <a:moveTo>
                      <a:pt x="217" y="1"/>
                    </a:moveTo>
                    <a:cubicBezTo>
                      <a:pt x="139" y="124"/>
                      <a:pt x="67" y="250"/>
                      <a:pt x="0" y="379"/>
                    </a:cubicBezTo>
                    <a:cubicBezTo>
                      <a:pt x="26" y="392"/>
                      <a:pt x="57" y="399"/>
                      <a:pt x="89" y="399"/>
                    </a:cubicBezTo>
                    <a:cubicBezTo>
                      <a:pt x="209" y="396"/>
                      <a:pt x="308" y="300"/>
                      <a:pt x="308" y="178"/>
                    </a:cubicBezTo>
                    <a:cubicBezTo>
                      <a:pt x="308" y="105"/>
                      <a:pt x="272" y="41"/>
                      <a:pt x="2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0" name="Google Shape;10290;p36"/>
              <p:cNvSpPr/>
              <p:nvPr/>
            </p:nvSpPr>
            <p:spPr>
              <a:xfrm>
                <a:off x="6487777"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39"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1" name="Google Shape;10291;p36"/>
              <p:cNvSpPr/>
              <p:nvPr/>
            </p:nvSpPr>
            <p:spPr>
              <a:xfrm>
                <a:off x="6487777"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2" name="Google Shape;10292;p36"/>
              <p:cNvSpPr/>
              <p:nvPr/>
            </p:nvSpPr>
            <p:spPr>
              <a:xfrm>
                <a:off x="6224532"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38" y="438"/>
                      <a:pt x="437" y="340"/>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3" name="Google Shape;10293;p36"/>
              <p:cNvSpPr/>
              <p:nvPr/>
            </p:nvSpPr>
            <p:spPr>
              <a:xfrm>
                <a:off x="6487777" y="4480597"/>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4" name="Google Shape;10294;p36"/>
              <p:cNvSpPr/>
              <p:nvPr/>
            </p:nvSpPr>
            <p:spPr>
              <a:xfrm>
                <a:off x="6041322" y="5573322"/>
                <a:ext cx="39473" cy="108619"/>
              </a:xfrm>
              <a:custGeom>
                <a:avLst/>
                <a:gdLst/>
                <a:ahLst/>
                <a:cxnLst/>
                <a:rect l="l" t="t" r="r" b="b"/>
                <a:pathLst>
                  <a:path w="145" h="399" extrusionOk="0">
                    <a:moveTo>
                      <a:pt x="1" y="1"/>
                    </a:moveTo>
                    <a:cubicBezTo>
                      <a:pt x="8" y="134"/>
                      <a:pt x="18" y="266"/>
                      <a:pt x="32" y="398"/>
                    </a:cubicBezTo>
                    <a:cubicBezTo>
                      <a:pt x="100" y="359"/>
                      <a:pt x="144" y="288"/>
                      <a:pt x="144" y="207"/>
                    </a:cubicBezTo>
                    <a:cubicBezTo>
                      <a:pt x="143" y="113"/>
                      <a:pt x="82" y="34"/>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5" name="Google Shape;10295;p36"/>
              <p:cNvSpPr/>
              <p:nvPr/>
            </p:nvSpPr>
            <p:spPr>
              <a:xfrm>
                <a:off x="6224532"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8"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6" name="Google Shape;10296;p36"/>
              <p:cNvSpPr/>
              <p:nvPr/>
            </p:nvSpPr>
            <p:spPr>
              <a:xfrm>
                <a:off x="6039144" y="5355811"/>
                <a:ext cx="41106" cy="111886"/>
              </a:xfrm>
              <a:custGeom>
                <a:avLst/>
                <a:gdLst/>
                <a:ahLst/>
                <a:cxnLst/>
                <a:rect l="l" t="t" r="r" b="b"/>
                <a:pathLst>
                  <a:path w="151" h="411" extrusionOk="0">
                    <a:moveTo>
                      <a:pt x="14" y="0"/>
                    </a:moveTo>
                    <a:cubicBezTo>
                      <a:pt x="4" y="136"/>
                      <a:pt x="2" y="272"/>
                      <a:pt x="0" y="410"/>
                    </a:cubicBezTo>
                    <a:cubicBezTo>
                      <a:pt x="88" y="381"/>
                      <a:pt x="151" y="298"/>
                      <a:pt x="151" y="202"/>
                    </a:cubicBezTo>
                    <a:cubicBezTo>
                      <a:pt x="151" y="110"/>
                      <a:pt x="93" y="32"/>
                      <a:pt x="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7" name="Google Shape;10297;p36"/>
              <p:cNvSpPr/>
              <p:nvPr/>
            </p:nvSpPr>
            <p:spPr>
              <a:xfrm>
                <a:off x="6052756" y="5157901"/>
                <a:ext cx="27495" cy="88746"/>
              </a:xfrm>
              <a:custGeom>
                <a:avLst/>
                <a:gdLst/>
                <a:ahLst/>
                <a:cxnLst/>
                <a:rect l="l" t="t" r="r" b="b"/>
                <a:pathLst>
                  <a:path w="101" h="326" extrusionOk="0">
                    <a:moveTo>
                      <a:pt x="48" y="0"/>
                    </a:moveTo>
                    <a:cubicBezTo>
                      <a:pt x="30" y="108"/>
                      <a:pt x="15" y="215"/>
                      <a:pt x="0" y="326"/>
                    </a:cubicBezTo>
                    <a:cubicBezTo>
                      <a:pt x="60" y="286"/>
                      <a:pt x="101" y="220"/>
                      <a:pt x="101" y="142"/>
                    </a:cubicBezTo>
                    <a:cubicBezTo>
                      <a:pt x="101" y="89"/>
                      <a:pt x="81" y="39"/>
                      <a:pt x="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8" name="Google Shape;10298;p36"/>
              <p:cNvSpPr/>
              <p:nvPr/>
            </p:nvSpPr>
            <p:spPr>
              <a:xfrm>
                <a:off x="6224532"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8"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9" name="Google Shape;10299;p36"/>
              <p:cNvSpPr/>
              <p:nvPr/>
            </p:nvSpPr>
            <p:spPr>
              <a:xfrm>
                <a:off x="6224532"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38" y="438"/>
                      <a:pt x="437" y="339"/>
                      <a:pt x="437" y="220"/>
                    </a:cubicBezTo>
                    <a:cubicBezTo>
                      <a:pt x="437" y="99"/>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0" name="Google Shape;10300;p36"/>
              <p:cNvSpPr/>
              <p:nvPr/>
            </p:nvSpPr>
            <p:spPr>
              <a:xfrm>
                <a:off x="6487777" y="6225853"/>
                <a:ext cx="119236" cy="119508"/>
              </a:xfrm>
              <a:custGeom>
                <a:avLst/>
                <a:gdLst/>
                <a:ahLst/>
                <a:cxnLst/>
                <a:rect l="l" t="t" r="r" b="b"/>
                <a:pathLst>
                  <a:path w="438" h="439" extrusionOk="0">
                    <a:moveTo>
                      <a:pt x="219" y="1"/>
                    </a:moveTo>
                    <a:cubicBezTo>
                      <a:pt x="97" y="1"/>
                      <a:pt x="1" y="98"/>
                      <a:pt x="1" y="219"/>
                    </a:cubicBezTo>
                    <a:cubicBezTo>
                      <a:pt x="1" y="341"/>
                      <a:pt x="98" y="438"/>
                      <a:pt x="219" y="438"/>
                    </a:cubicBezTo>
                    <a:cubicBezTo>
                      <a:pt x="339" y="438"/>
                      <a:pt x="438" y="339"/>
                      <a:pt x="438" y="219"/>
                    </a:cubicBezTo>
                    <a:cubicBezTo>
                      <a:pt x="438" y="98"/>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1" name="Google Shape;10301;p36"/>
              <p:cNvSpPr/>
              <p:nvPr/>
            </p:nvSpPr>
            <p:spPr>
              <a:xfrm>
                <a:off x="6487777"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2" name="Google Shape;10302;p36"/>
              <p:cNvSpPr/>
              <p:nvPr/>
            </p:nvSpPr>
            <p:spPr>
              <a:xfrm>
                <a:off x="6840312" y="3934235"/>
                <a:ext cx="8711" cy="6261"/>
              </a:xfrm>
              <a:custGeom>
                <a:avLst/>
                <a:gdLst/>
                <a:ahLst/>
                <a:cxnLst/>
                <a:rect l="l" t="t" r="r" b="b"/>
                <a:pathLst>
                  <a:path w="32" h="23" extrusionOk="0">
                    <a:moveTo>
                      <a:pt x="32" y="1"/>
                    </a:moveTo>
                    <a:lnTo>
                      <a:pt x="32" y="1"/>
                    </a:lnTo>
                    <a:cubicBezTo>
                      <a:pt x="20" y="8"/>
                      <a:pt x="12" y="15"/>
                      <a:pt x="0" y="22"/>
                    </a:cubicBezTo>
                    <a:cubicBezTo>
                      <a:pt x="12" y="15"/>
                      <a:pt x="22" y="8"/>
                      <a:pt x="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3" name="Google Shape;10303;p36"/>
              <p:cNvSpPr/>
              <p:nvPr/>
            </p:nvSpPr>
            <p:spPr>
              <a:xfrm>
                <a:off x="6069090" y="5813427"/>
                <a:ext cx="11161" cy="48184"/>
              </a:xfrm>
              <a:custGeom>
                <a:avLst/>
                <a:gdLst/>
                <a:ahLst/>
                <a:cxnLst/>
                <a:rect l="l" t="t" r="r" b="b"/>
                <a:pathLst>
                  <a:path w="41" h="177" extrusionOk="0">
                    <a:moveTo>
                      <a:pt x="0" y="1"/>
                    </a:moveTo>
                    <a:lnTo>
                      <a:pt x="0" y="1"/>
                    </a:lnTo>
                    <a:cubicBezTo>
                      <a:pt x="12" y="61"/>
                      <a:pt x="22" y="120"/>
                      <a:pt x="35" y="177"/>
                    </a:cubicBezTo>
                    <a:cubicBezTo>
                      <a:pt x="38" y="161"/>
                      <a:pt x="41" y="144"/>
                      <a:pt x="41" y="127"/>
                    </a:cubicBezTo>
                    <a:cubicBezTo>
                      <a:pt x="41" y="82"/>
                      <a:pt x="26" y="36"/>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4" name="Google Shape;10304;p36"/>
              <p:cNvSpPr/>
              <p:nvPr/>
            </p:nvSpPr>
            <p:spPr>
              <a:xfrm>
                <a:off x="6751294"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39"/>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5" name="Google Shape;10305;p36"/>
              <p:cNvSpPr/>
              <p:nvPr/>
            </p:nvSpPr>
            <p:spPr>
              <a:xfrm>
                <a:off x="6751294"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6" name="Google Shape;10306;p36"/>
              <p:cNvSpPr/>
              <p:nvPr/>
            </p:nvSpPr>
            <p:spPr>
              <a:xfrm>
                <a:off x="6751294"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8" y="341"/>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7" name="Google Shape;10307;p36"/>
              <p:cNvSpPr/>
              <p:nvPr/>
            </p:nvSpPr>
            <p:spPr>
              <a:xfrm>
                <a:off x="6751294"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8" y="340"/>
                      <a:pt x="438" y="220"/>
                    </a:cubicBezTo>
                    <a:cubicBezTo>
                      <a:pt x="438" y="99"/>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8" name="Google Shape;10308;p36"/>
              <p:cNvSpPr/>
              <p:nvPr/>
            </p:nvSpPr>
            <p:spPr>
              <a:xfrm>
                <a:off x="6487777" y="5137212"/>
                <a:ext cx="119236" cy="119236"/>
              </a:xfrm>
              <a:custGeom>
                <a:avLst/>
                <a:gdLst/>
                <a:ahLst/>
                <a:cxnLst/>
                <a:rect l="l" t="t" r="r" b="b"/>
                <a:pathLst>
                  <a:path w="438" h="438" extrusionOk="0">
                    <a:moveTo>
                      <a:pt x="219" y="0"/>
                    </a:moveTo>
                    <a:cubicBezTo>
                      <a:pt x="97" y="0"/>
                      <a:pt x="1" y="98"/>
                      <a:pt x="1" y="218"/>
                    </a:cubicBezTo>
                    <a:cubicBezTo>
                      <a:pt x="1" y="340"/>
                      <a:pt x="98" y="437"/>
                      <a:pt x="219" y="437"/>
                    </a:cubicBezTo>
                    <a:cubicBezTo>
                      <a:pt x="339" y="437"/>
                      <a:pt x="438" y="339"/>
                      <a:pt x="438" y="218"/>
                    </a:cubicBezTo>
                    <a:cubicBezTo>
                      <a:pt x="438" y="96"/>
                      <a:pt x="339"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9" name="Google Shape;10309;p36"/>
              <p:cNvSpPr/>
              <p:nvPr/>
            </p:nvSpPr>
            <p:spPr>
              <a:xfrm>
                <a:off x="7505910"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0" name="Google Shape;10310;p36"/>
              <p:cNvSpPr/>
              <p:nvPr/>
            </p:nvSpPr>
            <p:spPr>
              <a:xfrm>
                <a:off x="6487777"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39"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1" name="Google Shape;10311;p36"/>
              <p:cNvSpPr/>
              <p:nvPr/>
            </p:nvSpPr>
            <p:spPr>
              <a:xfrm>
                <a:off x="6487777" y="5788926"/>
                <a:ext cx="119236" cy="118963"/>
              </a:xfrm>
              <a:custGeom>
                <a:avLst/>
                <a:gdLst/>
                <a:ahLst/>
                <a:cxnLst/>
                <a:rect l="l" t="t" r="r" b="b"/>
                <a:pathLst>
                  <a:path w="438" h="437" extrusionOk="0">
                    <a:moveTo>
                      <a:pt x="219" y="0"/>
                    </a:moveTo>
                    <a:cubicBezTo>
                      <a:pt x="97" y="0"/>
                      <a:pt x="1" y="98"/>
                      <a:pt x="1" y="218"/>
                    </a:cubicBezTo>
                    <a:cubicBezTo>
                      <a:pt x="1" y="340"/>
                      <a:pt x="98" y="436"/>
                      <a:pt x="219" y="436"/>
                    </a:cubicBezTo>
                    <a:cubicBezTo>
                      <a:pt x="339" y="436"/>
                      <a:pt x="438" y="339"/>
                      <a:pt x="438" y="218"/>
                    </a:cubicBezTo>
                    <a:cubicBezTo>
                      <a:pt x="438" y="96"/>
                      <a:pt x="339"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2" name="Google Shape;10312;p36"/>
              <p:cNvSpPr/>
              <p:nvPr/>
            </p:nvSpPr>
            <p:spPr>
              <a:xfrm>
                <a:off x="6487777" y="5569510"/>
                <a:ext cx="119236" cy="119236"/>
              </a:xfrm>
              <a:custGeom>
                <a:avLst/>
                <a:gdLst/>
                <a:ahLst/>
                <a:cxnLst/>
                <a:rect l="l" t="t" r="r" b="b"/>
                <a:pathLst>
                  <a:path w="438" h="438" extrusionOk="0">
                    <a:moveTo>
                      <a:pt x="219" y="1"/>
                    </a:moveTo>
                    <a:cubicBezTo>
                      <a:pt x="97" y="1"/>
                      <a:pt x="1" y="100"/>
                      <a:pt x="1" y="220"/>
                    </a:cubicBezTo>
                    <a:cubicBezTo>
                      <a:pt x="1" y="342"/>
                      <a:pt x="98" y="438"/>
                      <a:pt x="219" y="438"/>
                    </a:cubicBezTo>
                    <a:cubicBezTo>
                      <a:pt x="339" y="438"/>
                      <a:pt x="438" y="340"/>
                      <a:pt x="438" y="220"/>
                    </a:cubicBezTo>
                    <a:cubicBezTo>
                      <a:pt x="438" y="100"/>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3" name="Google Shape;10313;p36"/>
              <p:cNvSpPr/>
              <p:nvPr/>
            </p:nvSpPr>
            <p:spPr>
              <a:xfrm>
                <a:off x="6487777" y="4917796"/>
                <a:ext cx="119236" cy="119236"/>
              </a:xfrm>
              <a:custGeom>
                <a:avLst/>
                <a:gdLst/>
                <a:ahLst/>
                <a:cxnLst/>
                <a:rect l="l" t="t" r="r" b="b"/>
                <a:pathLst>
                  <a:path w="438" h="438" extrusionOk="0">
                    <a:moveTo>
                      <a:pt x="219" y="1"/>
                    </a:moveTo>
                    <a:cubicBezTo>
                      <a:pt x="97" y="1"/>
                      <a:pt x="1" y="99"/>
                      <a:pt x="1" y="220"/>
                    </a:cubicBezTo>
                    <a:cubicBezTo>
                      <a:pt x="1" y="342"/>
                      <a:pt x="98" y="438"/>
                      <a:pt x="219" y="438"/>
                    </a:cubicBezTo>
                    <a:cubicBezTo>
                      <a:pt x="339" y="438"/>
                      <a:pt x="438" y="339"/>
                      <a:pt x="438" y="220"/>
                    </a:cubicBezTo>
                    <a:cubicBezTo>
                      <a:pt x="438" y="99"/>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4" name="Google Shape;10314;p36"/>
              <p:cNvSpPr/>
              <p:nvPr/>
            </p:nvSpPr>
            <p:spPr>
              <a:xfrm>
                <a:off x="7769427" y="6226397"/>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5" name="Google Shape;10315;p36"/>
              <p:cNvSpPr/>
              <p:nvPr/>
            </p:nvSpPr>
            <p:spPr>
              <a:xfrm>
                <a:off x="7769427"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6" name="Google Shape;10316;p36"/>
              <p:cNvSpPr/>
              <p:nvPr/>
            </p:nvSpPr>
            <p:spPr>
              <a:xfrm>
                <a:off x="7769427" y="6444997"/>
                <a:ext cx="119780" cy="119236"/>
              </a:xfrm>
              <a:custGeom>
                <a:avLst/>
                <a:gdLst/>
                <a:ahLst/>
                <a:cxnLst/>
                <a:rect l="l" t="t" r="r" b="b"/>
                <a:pathLst>
                  <a:path w="440" h="438" extrusionOk="0">
                    <a:moveTo>
                      <a:pt x="220" y="0"/>
                    </a:moveTo>
                    <a:cubicBezTo>
                      <a:pt x="98" y="0"/>
                      <a:pt x="1" y="99"/>
                      <a:pt x="1" y="218"/>
                    </a:cubicBezTo>
                    <a:cubicBezTo>
                      <a:pt x="1" y="338"/>
                      <a:pt x="99" y="437"/>
                      <a:pt x="220" y="437"/>
                    </a:cubicBezTo>
                    <a:cubicBezTo>
                      <a:pt x="342" y="437"/>
                      <a:pt x="439" y="338"/>
                      <a:pt x="439" y="218"/>
                    </a:cubicBezTo>
                    <a:cubicBezTo>
                      <a:pt x="439" y="99"/>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7" name="Google Shape;10317;p36"/>
              <p:cNvSpPr/>
              <p:nvPr/>
            </p:nvSpPr>
            <p:spPr>
              <a:xfrm>
                <a:off x="7769427" y="5570327"/>
                <a:ext cx="119780" cy="119236"/>
              </a:xfrm>
              <a:custGeom>
                <a:avLst/>
                <a:gdLst/>
                <a:ahLst/>
                <a:cxnLst/>
                <a:rect l="l" t="t" r="r" b="b"/>
                <a:pathLst>
                  <a:path w="440" h="438" extrusionOk="0">
                    <a:moveTo>
                      <a:pt x="220" y="1"/>
                    </a:moveTo>
                    <a:cubicBezTo>
                      <a:pt x="98" y="1"/>
                      <a:pt x="1" y="98"/>
                      <a:pt x="1" y="218"/>
                    </a:cubicBezTo>
                    <a:cubicBezTo>
                      <a:pt x="2" y="339"/>
                      <a:pt x="99" y="438"/>
                      <a:pt x="220" y="438"/>
                    </a:cubicBezTo>
                    <a:cubicBezTo>
                      <a:pt x="342" y="438"/>
                      <a:pt x="439" y="339"/>
                      <a:pt x="439" y="218"/>
                    </a:cubicBezTo>
                    <a:cubicBezTo>
                      <a:pt x="439" y="97"/>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8" name="Google Shape;10318;p36"/>
              <p:cNvSpPr/>
              <p:nvPr/>
            </p:nvSpPr>
            <p:spPr>
              <a:xfrm>
                <a:off x="7769427" y="5788926"/>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9" name="Google Shape;10319;p36"/>
              <p:cNvSpPr/>
              <p:nvPr/>
            </p:nvSpPr>
            <p:spPr>
              <a:xfrm>
                <a:off x="7769427"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0" name="Google Shape;10320;p36"/>
              <p:cNvSpPr/>
              <p:nvPr/>
            </p:nvSpPr>
            <p:spPr>
              <a:xfrm>
                <a:off x="7769427" y="7096711"/>
                <a:ext cx="119780" cy="119236"/>
              </a:xfrm>
              <a:custGeom>
                <a:avLst/>
                <a:gdLst/>
                <a:ahLst/>
                <a:cxnLst/>
                <a:rect l="l" t="t" r="r" b="b"/>
                <a:pathLst>
                  <a:path w="440" h="438" extrusionOk="0">
                    <a:moveTo>
                      <a:pt x="220" y="0"/>
                    </a:moveTo>
                    <a:cubicBezTo>
                      <a:pt x="98" y="0"/>
                      <a:pt x="1" y="99"/>
                      <a:pt x="1" y="218"/>
                    </a:cubicBezTo>
                    <a:cubicBezTo>
                      <a:pt x="1" y="339"/>
                      <a:pt x="99" y="437"/>
                      <a:pt x="220" y="437"/>
                    </a:cubicBezTo>
                    <a:cubicBezTo>
                      <a:pt x="342" y="437"/>
                      <a:pt x="439" y="339"/>
                      <a:pt x="439" y="218"/>
                    </a:cubicBezTo>
                    <a:cubicBezTo>
                      <a:pt x="439" y="99"/>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1" name="Google Shape;10321;p36"/>
              <p:cNvSpPr/>
              <p:nvPr/>
            </p:nvSpPr>
            <p:spPr>
              <a:xfrm>
                <a:off x="7769427" y="3610556"/>
                <a:ext cx="119780" cy="119236"/>
              </a:xfrm>
              <a:custGeom>
                <a:avLst/>
                <a:gdLst/>
                <a:ahLst/>
                <a:cxnLst/>
                <a:rect l="l" t="t" r="r" b="b"/>
                <a:pathLst>
                  <a:path w="440" h="438" extrusionOk="0">
                    <a:moveTo>
                      <a:pt x="220" y="0"/>
                    </a:moveTo>
                    <a:cubicBezTo>
                      <a:pt x="98" y="0"/>
                      <a:pt x="1" y="99"/>
                      <a:pt x="1" y="219"/>
                    </a:cubicBezTo>
                    <a:cubicBezTo>
                      <a:pt x="1" y="338"/>
                      <a:pt x="99" y="437"/>
                      <a:pt x="220" y="437"/>
                    </a:cubicBezTo>
                    <a:cubicBezTo>
                      <a:pt x="342" y="437"/>
                      <a:pt x="439" y="338"/>
                      <a:pt x="439" y="219"/>
                    </a:cubicBezTo>
                    <a:cubicBezTo>
                      <a:pt x="439" y="99"/>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2" name="Google Shape;10322;p36"/>
              <p:cNvSpPr/>
              <p:nvPr/>
            </p:nvSpPr>
            <p:spPr>
              <a:xfrm>
                <a:off x="7769427" y="6878112"/>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3" name="Google Shape;10323;p36"/>
              <p:cNvSpPr/>
              <p:nvPr/>
            </p:nvSpPr>
            <p:spPr>
              <a:xfrm>
                <a:off x="7506455" y="3627978"/>
                <a:ext cx="119236" cy="101813"/>
              </a:xfrm>
              <a:custGeom>
                <a:avLst/>
                <a:gdLst/>
                <a:ahLst/>
                <a:cxnLst/>
                <a:rect l="l" t="t" r="r" b="b"/>
                <a:pathLst>
                  <a:path w="438" h="374" extrusionOk="0">
                    <a:moveTo>
                      <a:pt x="374" y="1"/>
                    </a:moveTo>
                    <a:cubicBezTo>
                      <a:pt x="254" y="21"/>
                      <a:pt x="134" y="44"/>
                      <a:pt x="18" y="69"/>
                    </a:cubicBezTo>
                    <a:cubicBezTo>
                      <a:pt x="5" y="97"/>
                      <a:pt x="0" y="125"/>
                      <a:pt x="0" y="155"/>
                    </a:cubicBezTo>
                    <a:cubicBezTo>
                      <a:pt x="0" y="277"/>
                      <a:pt x="98" y="373"/>
                      <a:pt x="218" y="373"/>
                    </a:cubicBezTo>
                    <a:cubicBezTo>
                      <a:pt x="340" y="373"/>
                      <a:pt x="438" y="276"/>
                      <a:pt x="438" y="155"/>
                    </a:cubicBezTo>
                    <a:cubicBezTo>
                      <a:pt x="438" y="94"/>
                      <a:pt x="412" y="41"/>
                      <a:pt x="3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4" name="Google Shape;10324;p36"/>
              <p:cNvSpPr/>
              <p:nvPr/>
            </p:nvSpPr>
            <p:spPr>
              <a:xfrm>
                <a:off x="7769427" y="5351728"/>
                <a:ext cx="119780" cy="119236"/>
              </a:xfrm>
              <a:custGeom>
                <a:avLst/>
                <a:gdLst/>
                <a:ahLst/>
                <a:cxnLst/>
                <a:rect l="l" t="t" r="r" b="b"/>
                <a:pathLst>
                  <a:path w="440" h="438" extrusionOk="0">
                    <a:moveTo>
                      <a:pt x="220" y="1"/>
                    </a:moveTo>
                    <a:cubicBezTo>
                      <a:pt x="98" y="1"/>
                      <a:pt x="1" y="98"/>
                      <a:pt x="1" y="219"/>
                    </a:cubicBezTo>
                    <a:cubicBezTo>
                      <a:pt x="2" y="339"/>
                      <a:pt x="99" y="438"/>
                      <a:pt x="220" y="438"/>
                    </a:cubicBezTo>
                    <a:cubicBezTo>
                      <a:pt x="342" y="438"/>
                      <a:pt x="439" y="339"/>
                      <a:pt x="439" y="219"/>
                    </a:cubicBezTo>
                    <a:cubicBezTo>
                      <a:pt x="439" y="97"/>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5" name="Google Shape;10325;p36"/>
              <p:cNvSpPr/>
              <p:nvPr/>
            </p:nvSpPr>
            <p:spPr>
              <a:xfrm>
                <a:off x="7776778" y="7315310"/>
                <a:ext cx="107258" cy="35390"/>
              </a:xfrm>
              <a:custGeom>
                <a:avLst/>
                <a:gdLst/>
                <a:ahLst/>
                <a:cxnLst/>
                <a:rect l="l" t="t" r="r" b="b"/>
                <a:pathLst>
                  <a:path w="394" h="130" extrusionOk="0">
                    <a:moveTo>
                      <a:pt x="193" y="0"/>
                    </a:moveTo>
                    <a:cubicBezTo>
                      <a:pt x="111" y="0"/>
                      <a:pt x="40" y="44"/>
                      <a:pt x="1" y="113"/>
                    </a:cubicBezTo>
                    <a:cubicBezTo>
                      <a:pt x="130" y="122"/>
                      <a:pt x="260" y="128"/>
                      <a:pt x="394" y="129"/>
                    </a:cubicBezTo>
                    <a:cubicBezTo>
                      <a:pt x="359" y="52"/>
                      <a:pt x="283" y="0"/>
                      <a:pt x="1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6" name="Google Shape;10326;p36"/>
              <p:cNvSpPr/>
              <p:nvPr/>
            </p:nvSpPr>
            <p:spPr>
              <a:xfrm>
                <a:off x="7022433" y="7096167"/>
                <a:ext cx="111613" cy="83029"/>
              </a:xfrm>
              <a:custGeom>
                <a:avLst/>
                <a:gdLst/>
                <a:ahLst/>
                <a:cxnLst/>
                <a:rect l="l" t="t" r="r" b="b"/>
                <a:pathLst>
                  <a:path w="410" h="305" extrusionOk="0">
                    <a:moveTo>
                      <a:pt x="190" y="1"/>
                    </a:moveTo>
                    <a:cubicBezTo>
                      <a:pt x="110" y="1"/>
                      <a:pt x="38" y="45"/>
                      <a:pt x="1" y="110"/>
                    </a:cubicBezTo>
                    <a:cubicBezTo>
                      <a:pt x="127" y="180"/>
                      <a:pt x="259" y="244"/>
                      <a:pt x="391" y="305"/>
                    </a:cubicBezTo>
                    <a:cubicBezTo>
                      <a:pt x="402" y="277"/>
                      <a:pt x="409" y="249"/>
                      <a:pt x="409" y="219"/>
                    </a:cubicBezTo>
                    <a:cubicBezTo>
                      <a:pt x="409" y="98"/>
                      <a:pt x="31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7" name="Google Shape;10327;p36"/>
              <p:cNvSpPr/>
              <p:nvPr/>
            </p:nvSpPr>
            <p:spPr>
              <a:xfrm>
                <a:off x="7769427" y="4043671"/>
                <a:ext cx="119780" cy="119236"/>
              </a:xfrm>
              <a:custGeom>
                <a:avLst/>
                <a:gdLst/>
                <a:ahLst/>
                <a:cxnLst/>
                <a:rect l="l" t="t" r="r" b="b"/>
                <a:pathLst>
                  <a:path w="440" h="438" extrusionOk="0">
                    <a:moveTo>
                      <a:pt x="220" y="0"/>
                    </a:moveTo>
                    <a:cubicBezTo>
                      <a:pt x="98" y="0"/>
                      <a:pt x="1" y="99"/>
                      <a:pt x="1" y="220"/>
                    </a:cubicBezTo>
                    <a:cubicBezTo>
                      <a:pt x="2" y="340"/>
                      <a:pt x="99" y="438"/>
                      <a:pt x="220" y="438"/>
                    </a:cubicBezTo>
                    <a:cubicBezTo>
                      <a:pt x="342" y="438"/>
                      <a:pt x="439" y="340"/>
                      <a:pt x="439" y="220"/>
                    </a:cubicBezTo>
                    <a:cubicBezTo>
                      <a:pt x="439" y="98"/>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8" name="Google Shape;10328;p36"/>
              <p:cNvSpPr/>
              <p:nvPr/>
            </p:nvSpPr>
            <p:spPr>
              <a:xfrm>
                <a:off x="6224532" y="6226397"/>
                <a:ext cx="119236" cy="119236"/>
              </a:xfrm>
              <a:custGeom>
                <a:avLst/>
                <a:gdLst/>
                <a:ahLst/>
                <a:cxnLst/>
                <a:rect l="l" t="t" r="r" b="b"/>
                <a:pathLst>
                  <a:path w="438" h="438" extrusionOk="0">
                    <a:moveTo>
                      <a:pt x="218" y="0"/>
                    </a:moveTo>
                    <a:cubicBezTo>
                      <a:pt x="98" y="0"/>
                      <a:pt x="0" y="99"/>
                      <a:pt x="0" y="218"/>
                    </a:cubicBezTo>
                    <a:cubicBezTo>
                      <a:pt x="0" y="225"/>
                      <a:pt x="0" y="231"/>
                      <a:pt x="1" y="238"/>
                    </a:cubicBezTo>
                    <a:cubicBezTo>
                      <a:pt x="24" y="286"/>
                      <a:pt x="47" y="333"/>
                      <a:pt x="72" y="380"/>
                    </a:cubicBezTo>
                    <a:cubicBezTo>
                      <a:pt x="109" y="415"/>
                      <a:pt x="161" y="438"/>
                      <a:pt x="218" y="438"/>
                    </a:cubicBezTo>
                    <a:cubicBezTo>
                      <a:pt x="340" y="438"/>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9" name="Google Shape;10329;p36"/>
              <p:cNvSpPr/>
              <p:nvPr/>
            </p:nvSpPr>
            <p:spPr>
              <a:xfrm>
                <a:off x="7769427" y="5137212"/>
                <a:ext cx="119780" cy="119236"/>
              </a:xfrm>
              <a:custGeom>
                <a:avLst/>
                <a:gdLst/>
                <a:ahLst/>
                <a:cxnLst/>
                <a:rect l="l" t="t" r="r" b="b"/>
                <a:pathLst>
                  <a:path w="440" h="438" extrusionOk="0">
                    <a:moveTo>
                      <a:pt x="220" y="0"/>
                    </a:moveTo>
                    <a:cubicBezTo>
                      <a:pt x="98" y="0"/>
                      <a:pt x="1" y="98"/>
                      <a:pt x="1" y="218"/>
                    </a:cubicBezTo>
                    <a:cubicBezTo>
                      <a:pt x="2" y="339"/>
                      <a:pt x="99" y="437"/>
                      <a:pt x="220" y="437"/>
                    </a:cubicBezTo>
                    <a:cubicBezTo>
                      <a:pt x="342" y="437"/>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0" name="Google Shape;10330;p36"/>
              <p:cNvSpPr/>
              <p:nvPr/>
            </p:nvSpPr>
            <p:spPr>
              <a:xfrm>
                <a:off x="6751294" y="6877567"/>
                <a:ext cx="119236" cy="119508"/>
              </a:xfrm>
              <a:custGeom>
                <a:avLst/>
                <a:gdLst/>
                <a:ahLst/>
                <a:cxnLst/>
                <a:rect l="l" t="t" r="r" b="b"/>
                <a:pathLst>
                  <a:path w="438" h="439" extrusionOk="0">
                    <a:moveTo>
                      <a:pt x="218" y="1"/>
                    </a:moveTo>
                    <a:cubicBezTo>
                      <a:pt x="96" y="1"/>
                      <a:pt x="0" y="98"/>
                      <a:pt x="0" y="219"/>
                    </a:cubicBezTo>
                    <a:cubicBezTo>
                      <a:pt x="0" y="233"/>
                      <a:pt x="2" y="246"/>
                      <a:pt x="3" y="259"/>
                    </a:cubicBezTo>
                    <a:cubicBezTo>
                      <a:pt x="81" y="319"/>
                      <a:pt x="159" y="378"/>
                      <a:pt x="240" y="438"/>
                    </a:cubicBezTo>
                    <a:cubicBezTo>
                      <a:pt x="349" y="427"/>
                      <a:pt x="438" y="334"/>
                      <a:pt x="438" y="219"/>
                    </a:cubicBezTo>
                    <a:cubicBezTo>
                      <a:pt x="438" y="97"/>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1" name="Google Shape;10331;p36"/>
              <p:cNvSpPr/>
              <p:nvPr/>
            </p:nvSpPr>
            <p:spPr>
              <a:xfrm>
                <a:off x="6312189" y="6451530"/>
                <a:ext cx="31578" cy="49818"/>
              </a:xfrm>
              <a:custGeom>
                <a:avLst/>
                <a:gdLst/>
                <a:ahLst/>
                <a:cxnLst/>
                <a:rect l="l" t="t" r="r" b="b"/>
                <a:pathLst>
                  <a:path w="116" h="183" extrusionOk="0">
                    <a:moveTo>
                      <a:pt x="1" y="1"/>
                    </a:moveTo>
                    <a:lnTo>
                      <a:pt x="1" y="1"/>
                    </a:lnTo>
                    <a:cubicBezTo>
                      <a:pt x="38" y="62"/>
                      <a:pt x="75" y="122"/>
                      <a:pt x="115" y="183"/>
                    </a:cubicBezTo>
                    <a:cubicBezTo>
                      <a:pt x="110" y="104"/>
                      <a:pt x="65" y="36"/>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2" name="Google Shape;10332;p36"/>
              <p:cNvSpPr/>
              <p:nvPr/>
            </p:nvSpPr>
            <p:spPr>
              <a:xfrm>
                <a:off x="6491043" y="6659240"/>
                <a:ext cx="115969" cy="117330"/>
              </a:xfrm>
              <a:custGeom>
                <a:avLst/>
                <a:gdLst/>
                <a:ahLst/>
                <a:cxnLst/>
                <a:rect l="l" t="t" r="r" b="b"/>
                <a:pathLst>
                  <a:path w="426" h="431" extrusionOk="0">
                    <a:moveTo>
                      <a:pt x="207" y="0"/>
                    </a:moveTo>
                    <a:cubicBezTo>
                      <a:pt x="112" y="0"/>
                      <a:pt x="33" y="59"/>
                      <a:pt x="0" y="144"/>
                    </a:cubicBezTo>
                    <a:cubicBezTo>
                      <a:pt x="85" y="241"/>
                      <a:pt x="172" y="337"/>
                      <a:pt x="263" y="430"/>
                    </a:cubicBezTo>
                    <a:cubicBezTo>
                      <a:pt x="356" y="404"/>
                      <a:pt x="426" y="320"/>
                      <a:pt x="426" y="218"/>
                    </a:cubicBezTo>
                    <a:cubicBezTo>
                      <a:pt x="426" y="96"/>
                      <a:pt x="327" y="0"/>
                      <a:pt x="2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3" name="Google Shape;10333;p36"/>
              <p:cNvSpPr/>
              <p:nvPr/>
            </p:nvSpPr>
            <p:spPr>
              <a:xfrm>
                <a:off x="7553550" y="7314766"/>
                <a:ext cx="44918" cy="9256"/>
              </a:xfrm>
              <a:custGeom>
                <a:avLst/>
                <a:gdLst/>
                <a:ahLst/>
                <a:cxnLst/>
                <a:rect l="l" t="t" r="r" b="b"/>
                <a:pathLst>
                  <a:path w="165" h="34" extrusionOk="0">
                    <a:moveTo>
                      <a:pt x="47" y="1"/>
                    </a:moveTo>
                    <a:cubicBezTo>
                      <a:pt x="29" y="2"/>
                      <a:pt x="15" y="2"/>
                      <a:pt x="1" y="5"/>
                    </a:cubicBezTo>
                    <a:cubicBezTo>
                      <a:pt x="54" y="16"/>
                      <a:pt x="108" y="25"/>
                      <a:pt x="164" y="34"/>
                    </a:cubicBezTo>
                    <a:cubicBezTo>
                      <a:pt x="130" y="12"/>
                      <a:pt x="90" y="1"/>
                      <a:pt x="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4" name="Google Shape;10334;p36"/>
              <p:cNvSpPr/>
              <p:nvPr/>
            </p:nvSpPr>
            <p:spPr>
              <a:xfrm>
                <a:off x="7769427" y="4918613"/>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5" name="Google Shape;10335;p36"/>
              <p:cNvSpPr/>
              <p:nvPr/>
            </p:nvSpPr>
            <p:spPr>
              <a:xfrm>
                <a:off x="7769427" y="4700013"/>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2" y="438"/>
                      <a:pt x="439" y="339"/>
                      <a:pt x="439" y="219"/>
                    </a:cubicBezTo>
                    <a:cubicBezTo>
                      <a:pt x="439" y="98"/>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6" name="Google Shape;10336;p36"/>
              <p:cNvSpPr/>
              <p:nvPr/>
            </p:nvSpPr>
            <p:spPr>
              <a:xfrm>
                <a:off x="7769427" y="4480597"/>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7" name="Google Shape;10337;p36"/>
              <p:cNvSpPr/>
              <p:nvPr/>
            </p:nvSpPr>
            <p:spPr>
              <a:xfrm>
                <a:off x="7769427"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2" y="437"/>
                      <a:pt x="439" y="340"/>
                      <a:pt x="439" y="220"/>
                    </a:cubicBezTo>
                    <a:cubicBezTo>
                      <a:pt x="439" y="99"/>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8" name="Google Shape;10338;p36"/>
              <p:cNvSpPr/>
              <p:nvPr/>
            </p:nvSpPr>
            <p:spPr>
              <a:xfrm>
                <a:off x="7769427" y="3828883"/>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9" name="Google Shape;10339;p36"/>
              <p:cNvSpPr/>
              <p:nvPr/>
            </p:nvSpPr>
            <p:spPr>
              <a:xfrm>
                <a:off x="6487777" y="5350911"/>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0" name="Google Shape;10340;p36"/>
              <p:cNvSpPr/>
              <p:nvPr/>
            </p:nvSpPr>
            <p:spPr>
              <a:xfrm>
                <a:off x="7242666"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1" name="Google Shape;10341;p36"/>
              <p:cNvSpPr/>
              <p:nvPr/>
            </p:nvSpPr>
            <p:spPr>
              <a:xfrm>
                <a:off x="7242666"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2" name="Google Shape;10342;p36"/>
              <p:cNvSpPr/>
              <p:nvPr/>
            </p:nvSpPr>
            <p:spPr>
              <a:xfrm>
                <a:off x="7242666"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0" y="436"/>
                      <a:pt x="439" y="339"/>
                      <a:pt x="439" y="218"/>
                    </a:cubicBezTo>
                    <a:cubicBezTo>
                      <a:pt x="439" y="96"/>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3" name="Google Shape;10343;p36"/>
              <p:cNvSpPr/>
              <p:nvPr/>
            </p:nvSpPr>
            <p:spPr>
              <a:xfrm>
                <a:off x="7242666"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4" name="Google Shape;10344;p36"/>
              <p:cNvSpPr/>
              <p:nvPr/>
            </p:nvSpPr>
            <p:spPr>
              <a:xfrm>
                <a:off x="7242666"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39"/>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5" name="Google Shape;10345;p36"/>
              <p:cNvSpPr/>
              <p:nvPr/>
            </p:nvSpPr>
            <p:spPr>
              <a:xfrm>
                <a:off x="7242666"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0"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6" name="Google Shape;10346;p36"/>
              <p:cNvSpPr/>
              <p:nvPr/>
            </p:nvSpPr>
            <p:spPr>
              <a:xfrm>
                <a:off x="7242666"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0" y="437"/>
                      <a:pt x="439" y="339"/>
                      <a:pt x="439" y="218"/>
                    </a:cubicBezTo>
                    <a:cubicBezTo>
                      <a:pt x="439" y="96"/>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7" name="Google Shape;10347;p36"/>
              <p:cNvSpPr/>
              <p:nvPr/>
            </p:nvSpPr>
            <p:spPr>
              <a:xfrm>
                <a:off x="7242666"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8" name="Google Shape;10348;p36"/>
              <p:cNvSpPr/>
              <p:nvPr/>
            </p:nvSpPr>
            <p:spPr>
              <a:xfrm>
                <a:off x="7242666"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9" name="Google Shape;10349;p36"/>
              <p:cNvSpPr/>
              <p:nvPr/>
            </p:nvSpPr>
            <p:spPr>
              <a:xfrm>
                <a:off x="7242666"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0"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0" name="Google Shape;10350;p36"/>
              <p:cNvSpPr/>
              <p:nvPr/>
            </p:nvSpPr>
            <p:spPr>
              <a:xfrm>
                <a:off x="7242666"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0" y="437"/>
                      <a:pt x="439" y="340"/>
                      <a:pt x="439" y="220"/>
                    </a:cubicBezTo>
                    <a:cubicBezTo>
                      <a:pt x="439" y="99"/>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1" name="Google Shape;10351;p36"/>
              <p:cNvSpPr/>
              <p:nvPr/>
            </p:nvSpPr>
            <p:spPr>
              <a:xfrm>
                <a:off x="7242666" y="7096167"/>
                <a:ext cx="119508" cy="118963"/>
              </a:xfrm>
              <a:custGeom>
                <a:avLst/>
                <a:gdLst/>
                <a:ahLst/>
                <a:cxnLst/>
                <a:rect l="l" t="t" r="r" b="b"/>
                <a:pathLst>
                  <a:path w="439" h="437" extrusionOk="0">
                    <a:moveTo>
                      <a:pt x="220" y="1"/>
                    </a:moveTo>
                    <a:cubicBezTo>
                      <a:pt x="98" y="1"/>
                      <a:pt x="0" y="98"/>
                      <a:pt x="0" y="219"/>
                    </a:cubicBezTo>
                    <a:cubicBezTo>
                      <a:pt x="0" y="339"/>
                      <a:pt x="99" y="437"/>
                      <a:pt x="220" y="437"/>
                    </a:cubicBezTo>
                    <a:cubicBezTo>
                      <a:pt x="340" y="437"/>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2" name="Google Shape;10352;p36"/>
              <p:cNvSpPr/>
              <p:nvPr/>
            </p:nvSpPr>
            <p:spPr>
              <a:xfrm>
                <a:off x="7242666"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0" y="438"/>
                      <a:pt x="439" y="339"/>
                      <a:pt x="439" y="220"/>
                    </a:cubicBezTo>
                    <a:cubicBezTo>
                      <a:pt x="439" y="99"/>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3" name="Google Shape;10353;p36"/>
              <p:cNvSpPr/>
              <p:nvPr/>
            </p:nvSpPr>
            <p:spPr>
              <a:xfrm>
                <a:off x="7242666"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0" y="438"/>
                      <a:pt x="439" y="340"/>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4" name="Google Shape;10354;p36"/>
              <p:cNvSpPr/>
              <p:nvPr/>
            </p:nvSpPr>
            <p:spPr>
              <a:xfrm>
                <a:off x="7505910"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5" name="Google Shape;10355;p36"/>
              <p:cNvSpPr/>
              <p:nvPr/>
            </p:nvSpPr>
            <p:spPr>
              <a:xfrm>
                <a:off x="7505910"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6" name="Google Shape;10356;p36"/>
              <p:cNvSpPr/>
              <p:nvPr/>
            </p:nvSpPr>
            <p:spPr>
              <a:xfrm>
                <a:off x="7505910"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7" name="Google Shape;10357;p36"/>
              <p:cNvSpPr/>
              <p:nvPr/>
            </p:nvSpPr>
            <p:spPr>
              <a:xfrm>
                <a:off x="7505910"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8" name="Google Shape;10358;p36"/>
              <p:cNvSpPr/>
              <p:nvPr/>
            </p:nvSpPr>
            <p:spPr>
              <a:xfrm>
                <a:off x="7505910"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9" name="Google Shape;10359;p36"/>
              <p:cNvSpPr/>
              <p:nvPr/>
            </p:nvSpPr>
            <p:spPr>
              <a:xfrm>
                <a:off x="7505910"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0" name="Google Shape;10360;p36"/>
              <p:cNvSpPr/>
              <p:nvPr/>
            </p:nvSpPr>
            <p:spPr>
              <a:xfrm>
                <a:off x="7505910"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1" name="Google Shape;10361;p36"/>
              <p:cNvSpPr/>
              <p:nvPr/>
            </p:nvSpPr>
            <p:spPr>
              <a:xfrm>
                <a:off x="7505910"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2" name="Google Shape;10362;p36"/>
              <p:cNvSpPr/>
              <p:nvPr/>
            </p:nvSpPr>
            <p:spPr>
              <a:xfrm>
                <a:off x="7505910"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3" name="Google Shape;10363;p36"/>
              <p:cNvSpPr/>
              <p:nvPr/>
            </p:nvSpPr>
            <p:spPr>
              <a:xfrm>
                <a:off x="7242666"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4" name="Google Shape;10364;p36"/>
              <p:cNvSpPr/>
              <p:nvPr/>
            </p:nvSpPr>
            <p:spPr>
              <a:xfrm>
                <a:off x="7505910"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5" name="Google Shape;10365;p36"/>
              <p:cNvSpPr/>
              <p:nvPr/>
            </p:nvSpPr>
            <p:spPr>
              <a:xfrm>
                <a:off x="7505910"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6" name="Google Shape;10366;p36"/>
              <p:cNvSpPr/>
              <p:nvPr/>
            </p:nvSpPr>
            <p:spPr>
              <a:xfrm>
                <a:off x="7014811"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7" name="Google Shape;10367;p36"/>
              <p:cNvSpPr/>
              <p:nvPr/>
            </p:nvSpPr>
            <p:spPr>
              <a:xfrm>
                <a:off x="6751294"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8" y="339"/>
                      <a:pt x="438" y="219"/>
                    </a:cubicBezTo>
                    <a:cubicBezTo>
                      <a:pt x="438" y="98"/>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8" name="Google Shape;10368;p36"/>
              <p:cNvSpPr/>
              <p:nvPr/>
            </p:nvSpPr>
            <p:spPr>
              <a:xfrm>
                <a:off x="7014811" y="3828883"/>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9" name="Google Shape;10369;p36"/>
              <p:cNvSpPr/>
              <p:nvPr/>
            </p:nvSpPr>
            <p:spPr>
              <a:xfrm>
                <a:off x="6751294"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0" name="Google Shape;10370;p36"/>
              <p:cNvSpPr/>
              <p:nvPr/>
            </p:nvSpPr>
            <p:spPr>
              <a:xfrm>
                <a:off x="6751294"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8" y="339"/>
                      <a:pt x="438" y="219"/>
                    </a:cubicBezTo>
                    <a:cubicBezTo>
                      <a:pt x="438" y="98"/>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1" name="Google Shape;10371;p36"/>
              <p:cNvSpPr/>
              <p:nvPr/>
            </p:nvSpPr>
            <p:spPr>
              <a:xfrm>
                <a:off x="7014811"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7" y="340"/>
                      <a:pt x="437" y="220"/>
                    </a:cubicBezTo>
                    <a:cubicBezTo>
                      <a:pt x="437" y="99"/>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2" name="Google Shape;10372;p36"/>
              <p:cNvSpPr/>
              <p:nvPr/>
            </p:nvSpPr>
            <p:spPr>
              <a:xfrm>
                <a:off x="7014811"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39"/>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3" name="Google Shape;10373;p36"/>
              <p:cNvSpPr/>
              <p:nvPr/>
            </p:nvSpPr>
            <p:spPr>
              <a:xfrm>
                <a:off x="6751294"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8" y="340"/>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4" name="Google Shape;10374;p36"/>
              <p:cNvSpPr/>
              <p:nvPr/>
            </p:nvSpPr>
            <p:spPr>
              <a:xfrm>
                <a:off x="7242666"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5" name="Google Shape;10375;p36"/>
              <p:cNvSpPr/>
              <p:nvPr/>
            </p:nvSpPr>
            <p:spPr>
              <a:xfrm>
                <a:off x="6751294"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8" y="339"/>
                      <a:pt x="438" y="218"/>
                    </a:cubicBezTo>
                    <a:cubicBezTo>
                      <a:pt x="438" y="96"/>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6" name="Google Shape;10376;p36"/>
              <p:cNvSpPr/>
              <p:nvPr/>
            </p:nvSpPr>
            <p:spPr>
              <a:xfrm>
                <a:off x="6751294"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7" name="Google Shape;10377;p36"/>
              <p:cNvSpPr/>
              <p:nvPr/>
            </p:nvSpPr>
            <p:spPr>
              <a:xfrm>
                <a:off x="7014811"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8" name="Google Shape;10378;p36"/>
              <p:cNvSpPr/>
              <p:nvPr/>
            </p:nvSpPr>
            <p:spPr>
              <a:xfrm>
                <a:off x="6751294"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8" y="339"/>
                      <a:pt x="438" y="218"/>
                    </a:cubicBezTo>
                    <a:cubicBezTo>
                      <a:pt x="438" y="96"/>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9" name="Google Shape;10379;p36"/>
              <p:cNvSpPr/>
              <p:nvPr/>
            </p:nvSpPr>
            <p:spPr>
              <a:xfrm>
                <a:off x="6751294"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0" name="Google Shape;10380;p36"/>
              <p:cNvSpPr/>
              <p:nvPr/>
            </p:nvSpPr>
            <p:spPr>
              <a:xfrm>
                <a:off x="7014811"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7" y="339"/>
                      <a:pt x="437" y="219"/>
                    </a:cubicBezTo>
                    <a:cubicBezTo>
                      <a:pt x="437" y="98"/>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1" name="Google Shape;10381;p36"/>
              <p:cNvSpPr/>
              <p:nvPr/>
            </p:nvSpPr>
            <p:spPr>
              <a:xfrm>
                <a:off x="7014811"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2" name="Google Shape;10382;p36"/>
              <p:cNvSpPr/>
              <p:nvPr/>
            </p:nvSpPr>
            <p:spPr>
              <a:xfrm>
                <a:off x="7014811" y="6877567"/>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3" name="Google Shape;10383;p36"/>
              <p:cNvSpPr/>
              <p:nvPr/>
            </p:nvSpPr>
            <p:spPr>
              <a:xfrm>
                <a:off x="7014811"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4" name="Google Shape;10384;p36"/>
              <p:cNvSpPr/>
              <p:nvPr/>
            </p:nvSpPr>
            <p:spPr>
              <a:xfrm>
                <a:off x="7014811"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5" name="Google Shape;10385;p36"/>
              <p:cNvSpPr/>
              <p:nvPr/>
            </p:nvSpPr>
            <p:spPr>
              <a:xfrm>
                <a:off x="7014811"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6" name="Google Shape;10386;p36"/>
              <p:cNvSpPr/>
              <p:nvPr/>
            </p:nvSpPr>
            <p:spPr>
              <a:xfrm>
                <a:off x="7266894" y="3686235"/>
                <a:ext cx="93374" cy="43556"/>
              </a:xfrm>
              <a:custGeom>
                <a:avLst/>
                <a:gdLst/>
                <a:ahLst/>
                <a:cxnLst/>
                <a:rect l="l" t="t" r="r" b="b"/>
                <a:pathLst>
                  <a:path w="343" h="160" extrusionOk="0">
                    <a:moveTo>
                      <a:pt x="343" y="0"/>
                    </a:moveTo>
                    <a:lnTo>
                      <a:pt x="343" y="0"/>
                    </a:lnTo>
                    <a:cubicBezTo>
                      <a:pt x="228" y="36"/>
                      <a:pt x="113" y="73"/>
                      <a:pt x="0" y="115"/>
                    </a:cubicBezTo>
                    <a:cubicBezTo>
                      <a:pt x="36" y="142"/>
                      <a:pt x="82" y="159"/>
                      <a:pt x="131" y="159"/>
                    </a:cubicBezTo>
                    <a:cubicBezTo>
                      <a:pt x="231" y="159"/>
                      <a:pt x="315" y="93"/>
                      <a:pt x="3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7" name="Google Shape;10387;p36"/>
              <p:cNvSpPr/>
              <p:nvPr/>
            </p:nvSpPr>
            <p:spPr>
              <a:xfrm>
                <a:off x="7014811"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7" y="339"/>
                      <a:pt x="437" y="220"/>
                    </a:cubicBezTo>
                    <a:cubicBezTo>
                      <a:pt x="437" y="99"/>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8" name="Google Shape;10388;p36"/>
              <p:cNvSpPr/>
              <p:nvPr/>
            </p:nvSpPr>
            <p:spPr>
              <a:xfrm>
                <a:off x="7014811"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9" name="Google Shape;10389;p36"/>
              <p:cNvSpPr/>
              <p:nvPr/>
            </p:nvSpPr>
            <p:spPr>
              <a:xfrm>
                <a:off x="6751294"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8" y="339"/>
                      <a:pt x="438" y="220"/>
                    </a:cubicBezTo>
                    <a:cubicBezTo>
                      <a:pt x="438" y="99"/>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0" name="Google Shape;10390;p36"/>
              <p:cNvSpPr/>
              <p:nvPr/>
            </p:nvSpPr>
            <p:spPr>
              <a:xfrm>
                <a:off x="7014811"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7" y="340"/>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1" name="Google Shape;10391;p36"/>
              <p:cNvSpPr/>
              <p:nvPr/>
            </p:nvSpPr>
            <p:spPr>
              <a:xfrm>
                <a:off x="7014811"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406" name="Google Shape;10406;p36"/>
          <p:cNvGrpSpPr/>
          <p:nvPr/>
        </p:nvGrpSpPr>
        <p:grpSpPr>
          <a:xfrm rot="2068970">
            <a:off x="7991627" y="1224659"/>
            <a:ext cx="2193796" cy="437076"/>
            <a:chOff x="-636050" y="8114450"/>
            <a:chExt cx="3979615" cy="792869"/>
          </a:xfrm>
        </p:grpSpPr>
        <p:sp>
          <p:nvSpPr>
            <p:cNvPr id="10407" name="Google Shape;10407;p36"/>
            <p:cNvSpPr/>
            <p:nvPr/>
          </p:nvSpPr>
          <p:spPr>
            <a:xfrm>
              <a:off x="-636050" y="8114450"/>
              <a:ext cx="3979615" cy="792864"/>
            </a:xfrm>
            <a:custGeom>
              <a:avLst/>
              <a:gdLst/>
              <a:ahLst/>
              <a:cxnLst/>
              <a:rect l="l" t="t" r="r" b="b"/>
              <a:pathLst>
                <a:path w="34347" h="6843" extrusionOk="0">
                  <a:moveTo>
                    <a:pt x="1037" y="0"/>
                  </a:moveTo>
                  <a:cubicBezTo>
                    <a:pt x="889" y="1471"/>
                    <a:pt x="381" y="2929"/>
                    <a:pt x="158" y="4404"/>
                  </a:cubicBezTo>
                  <a:cubicBezTo>
                    <a:pt x="35" y="5216"/>
                    <a:pt x="1" y="6030"/>
                    <a:pt x="21" y="6843"/>
                  </a:cubicBezTo>
                  <a:lnTo>
                    <a:pt x="33816" y="6843"/>
                  </a:lnTo>
                  <a:cubicBezTo>
                    <a:pt x="33963" y="6479"/>
                    <a:pt x="34088" y="6110"/>
                    <a:pt x="34153" y="5730"/>
                  </a:cubicBezTo>
                  <a:cubicBezTo>
                    <a:pt x="34346" y="4582"/>
                    <a:pt x="33988" y="3422"/>
                    <a:pt x="33784" y="2274"/>
                  </a:cubicBezTo>
                  <a:cubicBezTo>
                    <a:pt x="33651" y="1522"/>
                    <a:pt x="33584" y="763"/>
                    <a:pt x="33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8" name="Google Shape;10408;p36"/>
            <p:cNvSpPr/>
            <p:nvPr/>
          </p:nvSpPr>
          <p:spPr>
            <a:xfrm>
              <a:off x="642067" y="8764689"/>
              <a:ext cx="449672" cy="142630"/>
            </a:xfrm>
            <a:custGeom>
              <a:avLst/>
              <a:gdLst/>
              <a:ahLst/>
              <a:cxnLst/>
              <a:rect l="l" t="t" r="r" b="b"/>
              <a:pathLst>
                <a:path w="3881" h="1231" extrusionOk="0">
                  <a:moveTo>
                    <a:pt x="1941" y="1"/>
                  </a:moveTo>
                  <a:lnTo>
                    <a:pt x="1" y="1231"/>
                  </a:lnTo>
                  <a:lnTo>
                    <a:pt x="547" y="1231"/>
                  </a:lnTo>
                  <a:lnTo>
                    <a:pt x="1941" y="346"/>
                  </a:lnTo>
                  <a:lnTo>
                    <a:pt x="3334" y="1231"/>
                  </a:lnTo>
                  <a:lnTo>
                    <a:pt x="3880" y="1231"/>
                  </a:lnTo>
                  <a:lnTo>
                    <a:pt x="19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9" name="Google Shape;10409;p36"/>
            <p:cNvSpPr/>
            <p:nvPr/>
          </p:nvSpPr>
          <p:spPr>
            <a:xfrm>
              <a:off x="-632922" y="8610472"/>
              <a:ext cx="3960150" cy="243548"/>
            </a:xfrm>
            <a:custGeom>
              <a:avLst/>
              <a:gdLst/>
              <a:ahLst/>
              <a:cxnLst/>
              <a:rect l="l" t="t" r="r" b="b"/>
              <a:pathLst>
                <a:path w="34179" h="2102" extrusionOk="0">
                  <a:moveTo>
                    <a:pt x="1877" y="0"/>
                  </a:moveTo>
                  <a:lnTo>
                    <a:pt x="18" y="1179"/>
                  </a:lnTo>
                  <a:cubicBezTo>
                    <a:pt x="11" y="1299"/>
                    <a:pt x="4" y="1418"/>
                    <a:pt x="1" y="1537"/>
                  </a:cubicBezTo>
                  <a:lnTo>
                    <a:pt x="1877" y="346"/>
                  </a:lnTo>
                  <a:lnTo>
                    <a:pt x="4644" y="2102"/>
                  </a:lnTo>
                  <a:lnTo>
                    <a:pt x="7411" y="346"/>
                  </a:lnTo>
                  <a:lnTo>
                    <a:pt x="10178" y="2102"/>
                  </a:lnTo>
                  <a:lnTo>
                    <a:pt x="12943" y="346"/>
                  </a:lnTo>
                  <a:lnTo>
                    <a:pt x="15710" y="2102"/>
                  </a:lnTo>
                  <a:lnTo>
                    <a:pt x="18480" y="346"/>
                  </a:lnTo>
                  <a:lnTo>
                    <a:pt x="21246" y="2102"/>
                  </a:lnTo>
                  <a:lnTo>
                    <a:pt x="24013" y="346"/>
                  </a:lnTo>
                  <a:lnTo>
                    <a:pt x="26780" y="2102"/>
                  </a:lnTo>
                  <a:lnTo>
                    <a:pt x="29547" y="346"/>
                  </a:lnTo>
                  <a:lnTo>
                    <a:pt x="32314" y="2102"/>
                  </a:lnTo>
                  <a:lnTo>
                    <a:pt x="34174" y="920"/>
                  </a:lnTo>
                  <a:cubicBezTo>
                    <a:pt x="34179" y="806"/>
                    <a:pt x="34179" y="690"/>
                    <a:pt x="34174" y="575"/>
                  </a:cubicBezTo>
                  <a:lnTo>
                    <a:pt x="32314" y="1756"/>
                  </a:lnTo>
                  <a:lnTo>
                    <a:pt x="29547" y="0"/>
                  </a:lnTo>
                  <a:lnTo>
                    <a:pt x="26780" y="1756"/>
                  </a:lnTo>
                  <a:lnTo>
                    <a:pt x="24013" y="0"/>
                  </a:lnTo>
                  <a:lnTo>
                    <a:pt x="21246" y="1756"/>
                  </a:lnTo>
                  <a:lnTo>
                    <a:pt x="18480" y="0"/>
                  </a:lnTo>
                  <a:lnTo>
                    <a:pt x="15710" y="1756"/>
                  </a:lnTo>
                  <a:lnTo>
                    <a:pt x="12943" y="0"/>
                  </a:lnTo>
                  <a:lnTo>
                    <a:pt x="10178" y="1756"/>
                  </a:lnTo>
                  <a:lnTo>
                    <a:pt x="7411" y="0"/>
                  </a:lnTo>
                  <a:lnTo>
                    <a:pt x="4644" y="1756"/>
                  </a:lnTo>
                  <a:lnTo>
                    <a:pt x="18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0" name="Google Shape;10410;p36"/>
            <p:cNvSpPr/>
            <p:nvPr/>
          </p:nvSpPr>
          <p:spPr>
            <a:xfrm>
              <a:off x="-633733" y="8764689"/>
              <a:ext cx="443184" cy="142630"/>
            </a:xfrm>
            <a:custGeom>
              <a:avLst/>
              <a:gdLst/>
              <a:ahLst/>
              <a:cxnLst/>
              <a:rect l="l" t="t" r="r" b="b"/>
              <a:pathLst>
                <a:path w="3825" h="1231" extrusionOk="0">
                  <a:moveTo>
                    <a:pt x="1884" y="1"/>
                  </a:moveTo>
                  <a:lnTo>
                    <a:pt x="1" y="1195"/>
                  </a:lnTo>
                  <a:lnTo>
                    <a:pt x="1" y="1231"/>
                  </a:lnTo>
                  <a:lnTo>
                    <a:pt x="490" y="1231"/>
                  </a:lnTo>
                  <a:lnTo>
                    <a:pt x="1884" y="346"/>
                  </a:lnTo>
                  <a:lnTo>
                    <a:pt x="3278" y="1231"/>
                  </a:lnTo>
                  <a:lnTo>
                    <a:pt x="3824" y="1231"/>
                  </a:lnTo>
                  <a:lnTo>
                    <a:pt x="18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1" name="Google Shape;10411;p36"/>
            <p:cNvSpPr/>
            <p:nvPr/>
          </p:nvSpPr>
          <p:spPr>
            <a:xfrm>
              <a:off x="1283269" y="8764689"/>
              <a:ext cx="449904" cy="142630"/>
            </a:xfrm>
            <a:custGeom>
              <a:avLst/>
              <a:gdLst/>
              <a:ahLst/>
              <a:cxnLst/>
              <a:rect l="l" t="t" r="r" b="b"/>
              <a:pathLst>
                <a:path w="3883" h="1231" extrusionOk="0">
                  <a:moveTo>
                    <a:pt x="1942" y="1"/>
                  </a:moveTo>
                  <a:lnTo>
                    <a:pt x="1" y="1231"/>
                  </a:lnTo>
                  <a:lnTo>
                    <a:pt x="547" y="1231"/>
                  </a:lnTo>
                  <a:lnTo>
                    <a:pt x="1942" y="346"/>
                  </a:lnTo>
                  <a:lnTo>
                    <a:pt x="3335" y="1231"/>
                  </a:lnTo>
                  <a:lnTo>
                    <a:pt x="3883"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2" name="Google Shape;10412;p36"/>
            <p:cNvSpPr/>
            <p:nvPr/>
          </p:nvSpPr>
          <p:spPr>
            <a:xfrm>
              <a:off x="2566136" y="8764689"/>
              <a:ext cx="449556" cy="142630"/>
            </a:xfrm>
            <a:custGeom>
              <a:avLst/>
              <a:gdLst/>
              <a:ahLst/>
              <a:cxnLst/>
              <a:rect l="l" t="t" r="r" b="b"/>
              <a:pathLst>
                <a:path w="3880" h="1231" extrusionOk="0">
                  <a:moveTo>
                    <a:pt x="1938" y="1"/>
                  </a:moveTo>
                  <a:lnTo>
                    <a:pt x="0" y="1231"/>
                  </a:lnTo>
                  <a:lnTo>
                    <a:pt x="545" y="1231"/>
                  </a:lnTo>
                  <a:lnTo>
                    <a:pt x="1938" y="346"/>
                  </a:lnTo>
                  <a:lnTo>
                    <a:pt x="3333" y="1231"/>
                  </a:lnTo>
                  <a:lnTo>
                    <a:pt x="3879" y="1231"/>
                  </a:lnTo>
                  <a:lnTo>
                    <a:pt x="19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3" name="Google Shape;10413;p36"/>
            <p:cNvSpPr/>
            <p:nvPr/>
          </p:nvSpPr>
          <p:spPr>
            <a:xfrm>
              <a:off x="1924586" y="8764689"/>
              <a:ext cx="449788" cy="142630"/>
            </a:xfrm>
            <a:custGeom>
              <a:avLst/>
              <a:gdLst/>
              <a:ahLst/>
              <a:cxnLst/>
              <a:rect l="l" t="t" r="r" b="b"/>
              <a:pathLst>
                <a:path w="3882" h="1231" extrusionOk="0">
                  <a:moveTo>
                    <a:pt x="1942" y="1"/>
                  </a:moveTo>
                  <a:lnTo>
                    <a:pt x="1" y="1231"/>
                  </a:lnTo>
                  <a:lnTo>
                    <a:pt x="548" y="1231"/>
                  </a:lnTo>
                  <a:lnTo>
                    <a:pt x="1942" y="346"/>
                  </a:lnTo>
                  <a:lnTo>
                    <a:pt x="3337" y="1231"/>
                  </a:lnTo>
                  <a:lnTo>
                    <a:pt x="3881"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4" name="Google Shape;10414;p36"/>
            <p:cNvSpPr/>
            <p:nvPr/>
          </p:nvSpPr>
          <p:spPr>
            <a:xfrm>
              <a:off x="-617627" y="8455907"/>
              <a:ext cx="3933037" cy="243664"/>
            </a:xfrm>
            <a:custGeom>
              <a:avLst/>
              <a:gdLst/>
              <a:ahLst/>
              <a:cxnLst/>
              <a:rect l="l" t="t" r="r" b="b"/>
              <a:pathLst>
                <a:path w="33945" h="2103" extrusionOk="0">
                  <a:moveTo>
                    <a:pt x="1745" y="1"/>
                  </a:moveTo>
                  <a:lnTo>
                    <a:pt x="65" y="1067"/>
                  </a:lnTo>
                  <a:cubicBezTo>
                    <a:pt x="42" y="1197"/>
                    <a:pt x="21" y="1326"/>
                    <a:pt x="1" y="1455"/>
                  </a:cubicBezTo>
                  <a:lnTo>
                    <a:pt x="1747" y="346"/>
                  </a:lnTo>
                  <a:lnTo>
                    <a:pt x="4512" y="2103"/>
                  </a:lnTo>
                  <a:lnTo>
                    <a:pt x="7279" y="346"/>
                  </a:lnTo>
                  <a:lnTo>
                    <a:pt x="10046" y="2103"/>
                  </a:lnTo>
                  <a:lnTo>
                    <a:pt x="12811" y="346"/>
                  </a:lnTo>
                  <a:lnTo>
                    <a:pt x="15578" y="2103"/>
                  </a:lnTo>
                  <a:lnTo>
                    <a:pt x="18348" y="346"/>
                  </a:lnTo>
                  <a:lnTo>
                    <a:pt x="21114" y="2103"/>
                  </a:lnTo>
                  <a:lnTo>
                    <a:pt x="23881" y="346"/>
                  </a:lnTo>
                  <a:lnTo>
                    <a:pt x="26648" y="2103"/>
                  </a:lnTo>
                  <a:lnTo>
                    <a:pt x="29415" y="346"/>
                  </a:lnTo>
                  <a:lnTo>
                    <a:pt x="32182" y="2103"/>
                  </a:lnTo>
                  <a:lnTo>
                    <a:pt x="33945" y="984"/>
                  </a:lnTo>
                  <a:cubicBezTo>
                    <a:pt x="33928" y="881"/>
                    <a:pt x="33909" y="776"/>
                    <a:pt x="33889" y="673"/>
                  </a:cubicBezTo>
                  <a:lnTo>
                    <a:pt x="32182" y="1757"/>
                  </a:lnTo>
                  <a:lnTo>
                    <a:pt x="29415" y="1"/>
                  </a:lnTo>
                  <a:lnTo>
                    <a:pt x="26648" y="1757"/>
                  </a:lnTo>
                  <a:lnTo>
                    <a:pt x="23881" y="1"/>
                  </a:lnTo>
                  <a:lnTo>
                    <a:pt x="21114" y="1757"/>
                  </a:lnTo>
                  <a:lnTo>
                    <a:pt x="18348" y="1"/>
                  </a:lnTo>
                  <a:lnTo>
                    <a:pt x="15578" y="1757"/>
                  </a:lnTo>
                  <a:lnTo>
                    <a:pt x="12811" y="1"/>
                  </a:lnTo>
                  <a:lnTo>
                    <a:pt x="10044" y="1757"/>
                  </a:lnTo>
                  <a:lnTo>
                    <a:pt x="7278" y="1"/>
                  </a:lnTo>
                  <a:lnTo>
                    <a:pt x="4512" y="1757"/>
                  </a:lnTo>
                  <a:lnTo>
                    <a:pt x="17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5" name="Google Shape;10415;p36"/>
            <p:cNvSpPr/>
            <p:nvPr/>
          </p:nvSpPr>
          <p:spPr>
            <a:xfrm>
              <a:off x="981" y="8764689"/>
              <a:ext cx="449556" cy="142630"/>
            </a:xfrm>
            <a:custGeom>
              <a:avLst/>
              <a:gdLst/>
              <a:ahLst/>
              <a:cxnLst/>
              <a:rect l="l" t="t" r="r" b="b"/>
              <a:pathLst>
                <a:path w="3880" h="1231" extrusionOk="0">
                  <a:moveTo>
                    <a:pt x="1940" y="1"/>
                  </a:moveTo>
                  <a:lnTo>
                    <a:pt x="0" y="1231"/>
                  </a:lnTo>
                  <a:lnTo>
                    <a:pt x="545" y="1231"/>
                  </a:lnTo>
                  <a:lnTo>
                    <a:pt x="1940" y="346"/>
                  </a:lnTo>
                  <a:lnTo>
                    <a:pt x="3333" y="1231"/>
                  </a:lnTo>
                  <a:lnTo>
                    <a:pt x="3880" y="1231"/>
                  </a:lnTo>
                  <a:lnTo>
                    <a:pt x="19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6" name="Google Shape;10416;p36"/>
            <p:cNvSpPr/>
            <p:nvPr/>
          </p:nvSpPr>
          <p:spPr>
            <a:xfrm>
              <a:off x="1636891" y="8114450"/>
              <a:ext cx="383977" cy="121890"/>
            </a:xfrm>
            <a:custGeom>
              <a:avLst/>
              <a:gdLst/>
              <a:ahLst/>
              <a:cxnLst/>
              <a:rect l="l" t="t" r="r" b="b"/>
              <a:pathLst>
                <a:path w="3314" h="1052" extrusionOk="0">
                  <a:moveTo>
                    <a:pt x="1" y="0"/>
                  </a:moveTo>
                  <a:lnTo>
                    <a:pt x="1656" y="1051"/>
                  </a:lnTo>
                  <a:lnTo>
                    <a:pt x="3314" y="0"/>
                  </a:lnTo>
                  <a:lnTo>
                    <a:pt x="2767" y="0"/>
                  </a:lnTo>
                  <a:lnTo>
                    <a:pt x="1656"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7" name="Google Shape;10417;p36"/>
            <p:cNvSpPr/>
            <p:nvPr/>
          </p:nvSpPr>
          <p:spPr>
            <a:xfrm>
              <a:off x="2278209" y="8114450"/>
              <a:ext cx="383861" cy="121890"/>
            </a:xfrm>
            <a:custGeom>
              <a:avLst/>
              <a:gdLst/>
              <a:ahLst/>
              <a:cxnLst/>
              <a:rect l="l" t="t" r="r" b="b"/>
              <a:pathLst>
                <a:path w="3313" h="1052" extrusionOk="0">
                  <a:moveTo>
                    <a:pt x="1"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8" name="Google Shape;10418;p36"/>
            <p:cNvSpPr/>
            <p:nvPr/>
          </p:nvSpPr>
          <p:spPr>
            <a:xfrm>
              <a:off x="2919179" y="8114450"/>
              <a:ext cx="334155" cy="121890"/>
            </a:xfrm>
            <a:custGeom>
              <a:avLst/>
              <a:gdLst/>
              <a:ahLst/>
              <a:cxnLst/>
              <a:rect l="l" t="t" r="r" b="b"/>
              <a:pathLst>
                <a:path w="2884" h="1052" extrusionOk="0">
                  <a:moveTo>
                    <a:pt x="1" y="0"/>
                  </a:moveTo>
                  <a:lnTo>
                    <a:pt x="1658" y="1051"/>
                  </a:lnTo>
                  <a:lnTo>
                    <a:pt x="2884" y="274"/>
                  </a:lnTo>
                  <a:cubicBezTo>
                    <a:pt x="2881" y="183"/>
                    <a:pt x="2875" y="91"/>
                    <a:pt x="2874" y="0"/>
                  </a:cubicBezTo>
                  <a:lnTo>
                    <a:pt x="2769" y="0"/>
                  </a:lnTo>
                  <a:lnTo>
                    <a:pt x="1658" y="704"/>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9" name="Google Shape;10419;p36"/>
            <p:cNvSpPr/>
            <p:nvPr/>
          </p:nvSpPr>
          <p:spPr>
            <a:xfrm>
              <a:off x="995573" y="8114450"/>
              <a:ext cx="383977" cy="121890"/>
            </a:xfrm>
            <a:custGeom>
              <a:avLst/>
              <a:gdLst/>
              <a:ahLst/>
              <a:cxnLst/>
              <a:rect l="l" t="t" r="r" b="b"/>
              <a:pathLst>
                <a:path w="3314" h="1052" extrusionOk="0">
                  <a:moveTo>
                    <a:pt x="1" y="0"/>
                  </a:moveTo>
                  <a:lnTo>
                    <a:pt x="1658" y="1051"/>
                  </a:lnTo>
                  <a:lnTo>
                    <a:pt x="3314" y="0"/>
                  </a:lnTo>
                  <a:lnTo>
                    <a:pt x="2769" y="0"/>
                  </a:lnTo>
                  <a:lnTo>
                    <a:pt x="1658"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0" name="Google Shape;10420;p36"/>
            <p:cNvSpPr/>
            <p:nvPr/>
          </p:nvSpPr>
          <p:spPr>
            <a:xfrm>
              <a:off x="-539997" y="8147124"/>
              <a:ext cx="3805586" cy="243664"/>
            </a:xfrm>
            <a:custGeom>
              <a:avLst/>
              <a:gdLst/>
              <a:ahLst/>
              <a:cxnLst/>
              <a:rect l="l" t="t" r="r" b="b"/>
              <a:pathLst>
                <a:path w="32845" h="2103" extrusionOk="0">
                  <a:moveTo>
                    <a:pt x="1077" y="1"/>
                  </a:moveTo>
                  <a:lnTo>
                    <a:pt x="76" y="635"/>
                  </a:lnTo>
                  <a:cubicBezTo>
                    <a:pt x="52" y="768"/>
                    <a:pt x="26" y="898"/>
                    <a:pt x="0" y="1032"/>
                  </a:cubicBezTo>
                  <a:lnTo>
                    <a:pt x="1077" y="346"/>
                  </a:lnTo>
                  <a:lnTo>
                    <a:pt x="3842" y="2103"/>
                  </a:lnTo>
                  <a:lnTo>
                    <a:pt x="6609" y="346"/>
                  </a:lnTo>
                  <a:lnTo>
                    <a:pt x="9376" y="2103"/>
                  </a:lnTo>
                  <a:lnTo>
                    <a:pt x="12141" y="346"/>
                  </a:lnTo>
                  <a:lnTo>
                    <a:pt x="14908" y="2103"/>
                  </a:lnTo>
                  <a:lnTo>
                    <a:pt x="17678" y="346"/>
                  </a:lnTo>
                  <a:lnTo>
                    <a:pt x="20444" y="2103"/>
                  </a:lnTo>
                  <a:lnTo>
                    <a:pt x="23211" y="346"/>
                  </a:lnTo>
                  <a:lnTo>
                    <a:pt x="25978" y="2103"/>
                  </a:lnTo>
                  <a:lnTo>
                    <a:pt x="28745" y="346"/>
                  </a:lnTo>
                  <a:lnTo>
                    <a:pt x="31512" y="2103"/>
                  </a:lnTo>
                  <a:lnTo>
                    <a:pt x="32845" y="1257"/>
                  </a:lnTo>
                  <a:cubicBezTo>
                    <a:pt x="32832" y="1149"/>
                    <a:pt x="32819" y="1042"/>
                    <a:pt x="32809" y="934"/>
                  </a:cubicBezTo>
                  <a:lnTo>
                    <a:pt x="31513" y="1757"/>
                  </a:lnTo>
                  <a:lnTo>
                    <a:pt x="28746" y="1"/>
                  </a:lnTo>
                  <a:lnTo>
                    <a:pt x="25979" y="1757"/>
                  </a:lnTo>
                  <a:lnTo>
                    <a:pt x="23213" y="1"/>
                  </a:lnTo>
                  <a:lnTo>
                    <a:pt x="20446" y="1757"/>
                  </a:lnTo>
                  <a:lnTo>
                    <a:pt x="17679" y="1"/>
                  </a:lnTo>
                  <a:lnTo>
                    <a:pt x="14911" y="1757"/>
                  </a:lnTo>
                  <a:lnTo>
                    <a:pt x="12144" y="1"/>
                  </a:lnTo>
                  <a:lnTo>
                    <a:pt x="9377" y="1757"/>
                  </a:lnTo>
                  <a:lnTo>
                    <a:pt x="6610" y="1"/>
                  </a:lnTo>
                  <a:lnTo>
                    <a:pt x="3844" y="1757"/>
                  </a:lnTo>
                  <a:lnTo>
                    <a:pt x="10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1" name="Google Shape;10421;p36"/>
            <p:cNvSpPr/>
            <p:nvPr/>
          </p:nvSpPr>
          <p:spPr>
            <a:xfrm>
              <a:off x="-582172" y="8301342"/>
              <a:ext cx="3870702" cy="243780"/>
            </a:xfrm>
            <a:custGeom>
              <a:avLst/>
              <a:gdLst/>
              <a:ahLst/>
              <a:cxnLst/>
              <a:rect l="l" t="t" r="r" b="b"/>
              <a:pathLst>
                <a:path w="33407" h="2104" extrusionOk="0">
                  <a:moveTo>
                    <a:pt x="1437" y="0"/>
                  </a:moveTo>
                  <a:lnTo>
                    <a:pt x="96" y="850"/>
                  </a:lnTo>
                  <a:lnTo>
                    <a:pt x="0" y="1259"/>
                  </a:lnTo>
                  <a:lnTo>
                    <a:pt x="1437" y="347"/>
                  </a:lnTo>
                  <a:lnTo>
                    <a:pt x="4206" y="2103"/>
                  </a:lnTo>
                  <a:lnTo>
                    <a:pt x="6973" y="347"/>
                  </a:lnTo>
                  <a:lnTo>
                    <a:pt x="9740" y="2103"/>
                  </a:lnTo>
                  <a:lnTo>
                    <a:pt x="12505" y="347"/>
                  </a:lnTo>
                  <a:lnTo>
                    <a:pt x="15272" y="2103"/>
                  </a:lnTo>
                  <a:lnTo>
                    <a:pt x="18042" y="347"/>
                  </a:lnTo>
                  <a:lnTo>
                    <a:pt x="20808" y="2103"/>
                  </a:lnTo>
                  <a:lnTo>
                    <a:pt x="23575" y="347"/>
                  </a:lnTo>
                  <a:lnTo>
                    <a:pt x="26342" y="2103"/>
                  </a:lnTo>
                  <a:lnTo>
                    <a:pt x="29109" y="347"/>
                  </a:lnTo>
                  <a:lnTo>
                    <a:pt x="31876" y="2103"/>
                  </a:lnTo>
                  <a:lnTo>
                    <a:pt x="33407" y="1130"/>
                  </a:lnTo>
                  <a:cubicBezTo>
                    <a:pt x="33385" y="1028"/>
                    <a:pt x="33367" y="925"/>
                    <a:pt x="33346" y="822"/>
                  </a:cubicBezTo>
                  <a:lnTo>
                    <a:pt x="31873" y="1756"/>
                  </a:lnTo>
                  <a:lnTo>
                    <a:pt x="29106" y="0"/>
                  </a:lnTo>
                  <a:lnTo>
                    <a:pt x="26339" y="1756"/>
                  </a:lnTo>
                  <a:lnTo>
                    <a:pt x="23572" y="0"/>
                  </a:lnTo>
                  <a:lnTo>
                    <a:pt x="20806" y="1756"/>
                  </a:lnTo>
                  <a:lnTo>
                    <a:pt x="18040" y="0"/>
                  </a:lnTo>
                  <a:lnTo>
                    <a:pt x="15271" y="1756"/>
                  </a:lnTo>
                  <a:lnTo>
                    <a:pt x="12504" y="0"/>
                  </a:lnTo>
                  <a:lnTo>
                    <a:pt x="9737" y="1756"/>
                  </a:lnTo>
                  <a:lnTo>
                    <a:pt x="6970" y="0"/>
                  </a:lnTo>
                  <a:lnTo>
                    <a:pt x="4203" y="1756"/>
                  </a:lnTo>
                  <a:lnTo>
                    <a:pt x="1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2" name="Google Shape;10422;p36"/>
            <p:cNvSpPr/>
            <p:nvPr/>
          </p:nvSpPr>
          <p:spPr>
            <a:xfrm>
              <a:off x="354488" y="8114450"/>
              <a:ext cx="383861" cy="121890"/>
            </a:xfrm>
            <a:custGeom>
              <a:avLst/>
              <a:gdLst/>
              <a:ahLst/>
              <a:cxnLst/>
              <a:rect l="l" t="t" r="r" b="b"/>
              <a:pathLst>
                <a:path w="3313" h="1052" extrusionOk="0">
                  <a:moveTo>
                    <a:pt x="0" y="0"/>
                  </a:moveTo>
                  <a:lnTo>
                    <a:pt x="1656" y="1051"/>
                  </a:lnTo>
                  <a:lnTo>
                    <a:pt x="3313" y="0"/>
                  </a:lnTo>
                  <a:lnTo>
                    <a:pt x="2767" y="0"/>
                  </a:lnTo>
                  <a:lnTo>
                    <a:pt x="1656" y="706"/>
                  </a:lnTo>
                  <a:lnTo>
                    <a:pt x="5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3" name="Google Shape;10423;p36"/>
            <p:cNvSpPr/>
            <p:nvPr/>
          </p:nvSpPr>
          <p:spPr>
            <a:xfrm>
              <a:off x="-286714" y="8114450"/>
              <a:ext cx="383745" cy="121890"/>
            </a:xfrm>
            <a:custGeom>
              <a:avLst/>
              <a:gdLst/>
              <a:ahLst/>
              <a:cxnLst/>
              <a:rect l="l" t="t" r="r" b="b"/>
              <a:pathLst>
                <a:path w="3312" h="1052" extrusionOk="0">
                  <a:moveTo>
                    <a:pt x="0"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24" name="Google Shape;10424;p36"/>
          <p:cNvGrpSpPr/>
          <p:nvPr/>
        </p:nvGrpSpPr>
        <p:grpSpPr>
          <a:xfrm flipH="1">
            <a:off x="275795" y="521208"/>
            <a:ext cx="966300" cy="742744"/>
            <a:chOff x="7061875" y="1067578"/>
            <a:chExt cx="966300" cy="742744"/>
          </a:xfrm>
        </p:grpSpPr>
        <p:sp>
          <p:nvSpPr>
            <p:cNvPr id="10425" name="Google Shape;10425;p36"/>
            <p:cNvSpPr/>
            <p:nvPr/>
          </p:nvSpPr>
          <p:spPr>
            <a:xfrm rot="956069">
              <a:off x="7096067" y="1110494"/>
              <a:ext cx="354457" cy="298637"/>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6" name="Google Shape;10426;p36"/>
            <p:cNvSpPr/>
            <p:nvPr/>
          </p:nvSpPr>
          <p:spPr>
            <a:xfrm rot="2145483">
              <a:off x="7682681" y="1493829"/>
              <a:ext cx="299931" cy="252678"/>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roup 3">
            <a:extLst>
              <a:ext uri="{FF2B5EF4-FFF2-40B4-BE49-F238E27FC236}">
                <a16:creationId xmlns:a16="http://schemas.microsoft.com/office/drawing/2014/main" id="{B0992D1B-B0FA-647F-9B48-47D0A64A63A5}"/>
              </a:ext>
            </a:extLst>
          </p:cNvPr>
          <p:cNvGrpSpPr/>
          <p:nvPr/>
        </p:nvGrpSpPr>
        <p:grpSpPr>
          <a:xfrm>
            <a:off x="308875" y="385509"/>
            <a:ext cx="1292257" cy="537264"/>
            <a:chOff x="8441668" y="4587774"/>
            <a:chExt cx="1263473" cy="823613"/>
          </a:xfrm>
        </p:grpSpPr>
        <p:pic>
          <p:nvPicPr>
            <p:cNvPr id="5" name="Picture 4">
              <a:extLst>
                <a:ext uri="{FF2B5EF4-FFF2-40B4-BE49-F238E27FC236}">
                  <a16:creationId xmlns:a16="http://schemas.microsoft.com/office/drawing/2014/main" id="{A1CA9586-38E0-11E2-D88D-DE791C7C73A7}"/>
                </a:ext>
              </a:extLst>
            </p:cNvPr>
            <p:cNvPicPr>
              <a:picLocks noChangeAspect="1"/>
            </p:cNvPicPr>
            <p:nvPr/>
          </p:nvPicPr>
          <p:blipFill>
            <a:blip r:embed="rId3"/>
            <a:stretch>
              <a:fillRect/>
            </a:stretch>
          </p:blipFill>
          <p:spPr>
            <a:xfrm>
              <a:off x="8553553" y="4587774"/>
              <a:ext cx="962685" cy="823613"/>
            </a:xfrm>
            <a:prstGeom prst="rect">
              <a:avLst/>
            </a:prstGeom>
          </p:spPr>
        </p:pic>
        <p:sp>
          <p:nvSpPr>
            <p:cNvPr id="6" name="TextBox 5">
              <a:extLst>
                <a:ext uri="{FF2B5EF4-FFF2-40B4-BE49-F238E27FC236}">
                  <a16:creationId xmlns:a16="http://schemas.microsoft.com/office/drawing/2014/main" id="{938FEA8A-13F9-2DA4-463A-BC48FDC7C716}"/>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59A9D9B-EFAA-FB2D-0F8E-B91EFD4DBD23}"/>
                  </a:ext>
                </a:extLst>
              </p:cNvPr>
              <p:cNvSpPr txBox="1"/>
              <p:nvPr/>
            </p:nvSpPr>
            <p:spPr>
              <a:xfrm>
                <a:off x="1511326" y="421858"/>
                <a:ext cx="6168407" cy="872034"/>
              </a:xfrm>
              <a:prstGeom prst="rect">
                <a:avLst/>
              </a:prstGeom>
              <a:noFill/>
            </p:spPr>
            <p:txBody>
              <a:bodyPr wrap="square">
                <a:spAutoFit/>
              </a:bodyPr>
              <a:lstStyle/>
              <a:p>
                <a:pPr algn="just">
                  <a:lnSpc>
                    <a:spcPct val="150000"/>
                  </a:lnSpc>
                  <a:spcBef>
                    <a:spcPts val="600"/>
                  </a:spcBef>
                  <a:spcAft>
                    <a:spcPts val="300"/>
                  </a:spcAft>
                </a:pPr>
                <a:r>
                  <a:rPr lang="en-US" sz="1800" kern="100" dirty="0">
                    <a:latin typeface="+mj-lt"/>
                    <a:ea typeface="Calibri" panose="020F0502020204030204" pitchFamily="34" charset="0"/>
                    <a:cs typeface="Times New Roman" panose="02020603050405020304" pitchFamily="18" charset="0"/>
                  </a:rPr>
                  <a:t>Để </a:t>
                </a:r>
                <a:r>
                  <a:rPr lang="en-US" sz="1800" kern="100" dirty="0" err="1">
                    <a:latin typeface="+mj-lt"/>
                    <a:ea typeface="Calibri" panose="020F0502020204030204" pitchFamily="34" charset="0"/>
                    <a:cs typeface="Times New Roman" panose="02020603050405020304" pitchFamily="18" charset="0"/>
                  </a:rPr>
                  <a:t>phân</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tích</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đa</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thức</a:t>
                </a:r>
                <a:r>
                  <a:rPr lang="en-US" sz="1800" kern="100" dirty="0">
                    <a:latin typeface="+mj-lt"/>
                    <a:ea typeface="Calibri" panose="020F0502020204030204" pitchFamily="34" charset="0"/>
                    <a:cs typeface="Times New Roman" panose="02020603050405020304" pitchFamily="18" charset="0"/>
                  </a:rPr>
                  <a:t> </a:t>
                </a:r>
                <a14:m>
                  <m:oMath xmlns:m="http://schemas.openxmlformats.org/officeDocument/2006/math">
                    <m:sSup>
                      <m:sSupPr>
                        <m:ctrlPr>
                          <a:rPr lang="en-US" sz="18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−2</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𝑥𝑦</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𝑦</m:t>
                        </m:r>
                      </m:e>
                      <m:sup>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𝑦</m:t>
                    </m:r>
                  </m:oMath>
                </a14:m>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thành</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nhân</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tử</a:t>
                </a:r>
                <a:r>
                  <a:rPr lang="en-US" sz="1800" kern="100" dirty="0">
                    <a:latin typeface="+mj-lt"/>
                    <a:ea typeface="Calibri" panose="020F0502020204030204" pitchFamily="34" charset="0"/>
                    <a:cs typeface="Times New Roman" panose="02020603050405020304" pitchFamily="18" charset="0"/>
                  </a:rPr>
                  <a:t>, ta </a:t>
                </a:r>
                <a:r>
                  <a:rPr lang="en-US" sz="1800" kern="100" dirty="0" err="1">
                    <a:latin typeface="+mj-lt"/>
                    <a:ea typeface="Calibri" panose="020F0502020204030204" pitchFamily="34" charset="0"/>
                    <a:cs typeface="Times New Roman" panose="02020603050405020304" pitchFamily="18" charset="0"/>
                  </a:rPr>
                  <a:t>có</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thể</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làm</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như</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sau</a:t>
                </a:r>
                <a:r>
                  <a:rPr lang="en-US" sz="1800" kern="100" dirty="0">
                    <a:latin typeface="+mj-lt"/>
                    <a:ea typeface="Calibri" panose="020F0502020204030204" pitchFamily="34" charset="0"/>
                    <a:cs typeface="Times New Roman" panose="02020603050405020304" pitchFamily="18" charset="0"/>
                  </a:rPr>
                  <a:t>: </a:t>
                </a:r>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959A9D9B-EFAA-FB2D-0F8E-B91EFD4DBD23}"/>
                  </a:ext>
                </a:extLst>
              </p:cNvPr>
              <p:cNvSpPr txBox="1">
                <a:spLocks noRot="1" noChangeAspect="1" noMove="1" noResize="1" noEditPoints="1" noAdjustHandles="1" noChangeArrowheads="1" noChangeShapeType="1" noTextEdit="1"/>
              </p:cNvSpPr>
              <p:nvPr/>
            </p:nvSpPr>
            <p:spPr>
              <a:xfrm>
                <a:off x="1511326" y="421858"/>
                <a:ext cx="6168407" cy="872034"/>
              </a:xfrm>
              <a:prstGeom prst="rect">
                <a:avLst/>
              </a:prstGeom>
              <a:blipFill>
                <a:blip r:embed="rId4"/>
                <a:stretch>
                  <a:fillRect l="-889" r="-791" b="-104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8680FC4-8D80-D125-C843-729E4F298695}"/>
                  </a:ext>
                </a:extLst>
              </p:cNvPr>
              <p:cNvSpPr txBox="1"/>
              <p:nvPr/>
            </p:nvSpPr>
            <p:spPr>
              <a:xfrm>
                <a:off x="528706" y="1100060"/>
                <a:ext cx="3477577" cy="2741776"/>
              </a:xfrm>
              <a:prstGeom prst="rect">
                <a:avLst/>
              </a:prstGeom>
              <a:noFill/>
            </p:spPr>
            <p:txBody>
              <a:bodyPr wrap="square">
                <a:spAutoFit/>
              </a:bodyPr>
              <a:lstStyle/>
              <a:p>
                <a:pPr>
                  <a:lnSpc>
                    <a:spcPct val="250000"/>
                  </a:lnSpc>
                </a:pPr>
                <a14:m>
                  <m:oMathPara xmlns:m="http://schemas.openxmlformats.org/officeDocument/2006/math">
                    <m:oMathParaPr>
                      <m:jc m:val="centerGroup"/>
                    </m:oMathParaPr>
                    <m:oMath xmlns:m="http://schemas.openxmlformats.org/officeDocument/2006/math">
                      <m:sSup>
                        <m:sSup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𝑥𝑦</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oMath>
                  </m:oMathPara>
                </a14:m>
                <a:endParaRPr kumimoji="0" lang="en-US" sz="1800" b="0" i="0" u="none" strike="noStrike" kern="1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sym typeface="Arial"/>
                </a:endParaRPr>
              </a:p>
              <a:p>
                <a:pPr>
                  <a:lnSpc>
                    <a:spcPct val="250000"/>
                  </a:lnSpc>
                </a:pPr>
                <a14:m>
                  <m:oMath xmlns:m="http://schemas.openxmlformats.org/officeDocument/2006/math">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d>
                      <m:d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sSup>
                          <m:sSup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𝑥𝑦</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e>
                    </m:d>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a14:m>
                <a:r>
                  <a:rPr kumimoji="0" lang="en-US" sz="1800" b="0" i="0" u="none" strike="noStrike" kern="1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sym typeface="Arial"/>
                  </a:rPr>
                  <a:t> </a:t>
                </a:r>
              </a:p>
              <a:p>
                <a:pPr>
                  <a:lnSpc>
                    <a:spcPct val="250000"/>
                  </a:lnSpc>
                </a:pPr>
                <a14:m>
                  <m:oMath xmlns:m="http://schemas.openxmlformats.org/officeDocument/2006/math">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d>
                          <m:d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d>
                      </m:e>
                      <m: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a14:m>
                <a:r>
                  <a:rPr kumimoji="0" lang="en-US" sz="1800" b="0" i="0" u="none" strike="noStrike" kern="1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sym typeface="Arial"/>
                  </a:rPr>
                  <a:t> </a:t>
                </a:r>
              </a:p>
              <a:p>
                <a:pPr>
                  <a:lnSpc>
                    <a:spcPct val="250000"/>
                  </a:lnSpc>
                </a:pPr>
                <a14:m>
                  <m:oMath xmlns:m="http://schemas.openxmlformats.org/officeDocument/2006/math">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oMath>
                </a14:m>
                <a:r>
                  <a:rPr lang="en-US" sz="1800" dirty="0"/>
                  <a:t> </a:t>
                </a:r>
              </a:p>
            </p:txBody>
          </p:sp>
        </mc:Choice>
        <mc:Fallback xmlns="">
          <p:sp>
            <p:nvSpPr>
              <p:cNvPr id="9" name="TextBox 8">
                <a:extLst>
                  <a:ext uri="{FF2B5EF4-FFF2-40B4-BE49-F238E27FC236}">
                    <a16:creationId xmlns:a16="http://schemas.microsoft.com/office/drawing/2014/main" id="{58680FC4-8D80-D125-C843-729E4F298695}"/>
                  </a:ext>
                </a:extLst>
              </p:cNvPr>
              <p:cNvSpPr txBox="1">
                <a:spLocks noRot="1" noChangeAspect="1" noMove="1" noResize="1" noEditPoints="1" noAdjustHandles="1" noChangeArrowheads="1" noChangeShapeType="1" noTextEdit="1"/>
              </p:cNvSpPr>
              <p:nvPr/>
            </p:nvSpPr>
            <p:spPr>
              <a:xfrm>
                <a:off x="528706" y="1100060"/>
                <a:ext cx="3477577" cy="2741776"/>
              </a:xfrm>
              <a:prstGeom prst="rect">
                <a:avLst/>
              </a:prstGeom>
              <a:blipFill>
                <a:blip r:embed="rId5"/>
                <a:stretch>
                  <a:fillRect b="-1333"/>
                </a:stretch>
              </a:blipFill>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7E2D1FA6-4A90-7C12-C20F-7CA2C522BE1D}"/>
              </a:ext>
            </a:extLst>
          </p:cNvPr>
          <p:cNvCxnSpPr>
            <a:cxnSpLocks/>
          </p:cNvCxnSpPr>
          <p:nvPr/>
        </p:nvCxnSpPr>
        <p:spPr>
          <a:xfrm flipH="1">
            <a:off x="3725922" y="2250212"/>
            <a:ext cx="5568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FDCE5D4-0960-740F-B196-A4C32693A759}"/>
              </a:ext>
            </a:extLst>
          </p:cNvPr>
          <p:cNvSpPr txBox="1"/>
          <p:nvPr/>
        </p:nvSpPr>
        <p:spPr>
          <a:xfrm>
            <a:off x="4408895" y="1806254"/>
            <a:ext cx="4283268" cy="785343"/>
          </a:xfrm>
          <a:prstGeom prst="rect">
            <a:avLst/>
          </a:prstGeom>
          <a:noFill/>
        </p:spPr>
        <p:txBody>
          <a:bodyPr wrap="square">
            <a:spAutoFit/>
          </a:bodyPr>
          <a:lstStyle/>
          <a:p>
            <a:pPr algn="just">
              <a:lnSpc>
                <a:spcPct val="150000"/>
              </a:lnSpc>
              <a:spcBef>
                <a:spcPts val="600"/>
              </a:spcBef>
              <a:spcAft>
                <a:spcPts val="300"/>
              </a:spcAft>
            </a:pPr>
            <a:r>
              <a:rPr lang="en-US" sz="1600" i="1" kern="100" dirty="0" err="1">
                <a:solidFill>
                  <a:srgbClr val="0070C0"/>
                </a:solidFill>
                <a:latin typeface="+mj-lt"/>
                <a:ea typeface="Calibri" panose="020F0502020204030204" pitchFamily="34" charset="0"/>
                <a:cs typeface="Times New Roman" panose="02020603050405020304" pitchFamily="18" charset="0"/>
              </a:rPr>
              <a:t>Nhóm</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ba</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số</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hạng</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đầu</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hai</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số</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hạng</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cuối</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thành</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nhóm</a:t>
            </a:r>
            <a:endParaRPr lang="en-US" sz="1600" i="1" kern="100" dirty="0">
              <a:solidFill>
                <a:srgbClr val="0070C0"/>
              </a:solidFill>
              <a:effectLst/>
              <a:latin typeface="+mj-lt"/>
              <a:ea typeface="Calibri" panose="020F0502020204030204" pitchFamily="34"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61C9A306-9D3C-4167-D3BF-409D0A6F437D}"/>
              </a:ext>
            </a:extLst>
          </p:cNvPr>
          <p:cNvCxnSpPr>
            <a:cxnSpLocks/>
          </p:cNvCxnSpPr>
          <p:nvPr/>
        </p:nvCxnSpPr>
        <p:spPr>
          <a:xfrm flipH="1">
            <a:off x="3733189" y="2995637"/>
            <a:ext cx="5568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7792D83-E4B9-A5A9-9E15-3E69BB111146}"/>
              </a:ext>
            </a:extLst>
          </p:cNvPr>
          <p:cNvSpPr txBox="1"/>
          <p:nvPr/>
        </p:nvSpPr>
        <p:spPr>
          <a:xfrm>
            <a:off x="4416162" y="2551679"/>
            <a:ext cx="4283268" cy="785343"/>
          </a:xfrm>
          <a:prstGeom prst="rect">
            <a:avLst/>
          </a:prstGeom>
          <a:noFill/>
        </p:spPr>
        <p:txBody>
          <a:bodyPr wrap="square">
            <a:spAutoFit/>
          </a:bodyPr>
          <a:lstStyle/>
          <a:p>
            <a:pPr algn="just">
              <a:lnSpc>
                <a:spcPct val="150000"/>
              </a:lnSpc>
              <a:spcBef>
                <a:spcPts val="600"/>
              </a:spcBef>
              <a:spcAft>
                <a:spcPts val="300"/>
              </a:spcAft>
            </a:pPr>
            <a:r>
              <a:rPr lang="en-US" sz="1600" i="1" kern="100" dirty="0" err="1">
                <a:solidFill>
                  <a:srgbClr val="0070C0"/>
                </a:solidFill>
                <a:effectLst/>
                <a:latin typeface="+mj-lt"/>
                <a:ea typeface="Calibri" panose="020F0502020204030204" pitchFamily="34" charset="0"/>
                <a:cs typeface="Times New Roman" panose="02020603050405020304" pitchFamily="18" charset="0"/>
              </a:rPr>
              <a:t>Dùng</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hằng</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đẳng</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thức</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để</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viết</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nhóm</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thứ</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nhất</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thành</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tích</a:t>
            </a:r>
            <a:endParaRPr lang="en-US" sz="1600" i="1" kern="100" dirty="0">
              <a:solidFill>
                <a:srgbClr val="0070C0"/>
              </a:solidFill>
              <a:effectLst/>
              <a:latin typeface="+mj-lt"/>
              <a:ea typeface="Calibri" panose="020F0502020204030204" pitchFamily="34"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4064DE12-50C6-A066-0FC1-889A1E35BBD9}"/>
              </a:ext>
            </a:extLst>
          </p:cNvPr>
          <p:cNvCxnSpPr>
            <a:cxnSpLocks/>
          </p:cNvCxnSpPr>
          <p:nvPr/>
        </p:nvCxnSpPr>
        <p:spPr>
          <a:xfrm flipH="1">
            <a:off x="3725922" y="3741062"/>
            <a:ext cx="5568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2CF9F29-3256-AFED-DB63-7E936C205A1C}"/>
              </a:ext>
            </a:extLst>
          </p:cNvPr>
          <p:cNvSpPr txBox="1"/>
          <p:nvPr/>
        </p:nvSpPr>
        <p:spPr>
          <a:xfrm>
            <a:off x="4408895" y="3297104"/>
            <a:ext cx="4283268" cy="785343"/>
          </a:xfrm>
          <a:prstGeom prst="rect">
            <a:avLst/>
          </a:prstGeom>
          <a:noFill/>
        </p:spPr>
        <p:txBody>
          <a:bodyPr wrap="square">
            <a:spAutoFit/>
          </a:bodyPr>
          <a:lstStyle/>
          <a:p>
            <a:pPr algn="just">
              <a:lnSpc>
                <a:spcPct val="150000"/>
              </a:lnSpc>
              <a:spcBef>
                <a:spcPts val="600"/>
              </a:spcBef>
              <a:spcAft>
                <a:spcPts val="300"/>
              </a:spcAft>
            </a:pPr>
            <a:r>
              <a:rPr lang="en-US" sz="1600" i="1" kern="100" dirty="0" err="1">
                <a:solidFill>
                  <a:srgbClr val="0070C0"/>
                </a:solidFill>
                <a:effectLst/>
                <a:latin typeface="+mj-lt"/>
                <a:ea typeface="Calibri" panose="020F0502020204030204" pitchFamily="34" charset="0"/>
                <a:cs typeface="Times New Roman" panose="02020603050405020304" pitchFamily="18" charset="0"/>
              </a:rPr>
              <a:t>Đặt</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nhân</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tử</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chung</a:t>
            </a:r>
            <a:r>
              <a:rPr lang="en-US" sz="1600" i="1" kern="100" dirty="0">
                <a:solidFill>
                  <a:srgbClr val="0070C0"/>
                </a:solidFill>
                <a:effectLst/>
                <a:latin typeface="+mj-lt"/>
                <a:ea typeface="Calibri" panose="020F0502020204030204" pitchFamily="34" charset="0"/>
                <a:cs typeface="Times New Roman" panose="02020603050405020304" pitchFamily="18" charset="0"/>
              </a:rPr>
              <a:t> ở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hai</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nhóm</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ra</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ngoài</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để</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viết</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thành</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tích</a:t>
            </a:r>
            <a:endParaRPr lang="en-US" sz="1600" i="1" kern="100" dirty="0">
              <a:solidFill>
                <a:srgbClr val="0070C0"/>
              </a:solidFill>
              <a:effectLst/>
              <a:latin typeface="+mj-lt"/>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D3847FB3-C8F4-AD02-6CCD-917EFD2B71BD}"/>
              </a:ext>
            </a:extLst>
          </p:cNvPr>
          <p:cNvSpPr txBox="1"/>
          <p:nvPr/>
        </p:nvSpPr>
        <p:spPr>
          <a:xfrm>
            <a:off x="246918" y="4177182"/>
            <a:ext cx="1411502" cy="416011"/>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en-US" sz="1600" b="1" kern="1200" noProof="0" dirty="0">
                <a:solidFill>
                  <a:srgbClr val="0070C0"/>
                </a:solidFill>
                <a:latin typeface="+mn-lt"/>
                <a:ea typeface="+mn-ea"/>
                <a:cs typeface="Arial" panose="020B0604020202020204" pitchFamily="34" charset="0"/>
              </a:rPr>
              <a:t>NHẬN XÉT :</a:t>
            </a:r>
            <a:endParaRPr kumimoji="0" lang="en-US" sz="1600" b="1" i="0" u="none" strike="noStrike" kern="1200" cap="none" spc="0" normalizeH="0" baseline="0" noProof="0" dirty="0">
              <a:ln>
                <a:noFill/>
              </a:ln>
              <a:solidFill>
                <a:srgbClr val="0070C0"/>
              </a:solidFill>
              <a:effectLst/>
              <a:uLnTx/>
              <a:uFillTx/>
              <a:latin typeface="+mn-lt"/>
              <a:ea typeface="+mn-ea"/>
              <a:cs typeface="Arial" panose="020B0604020202020204" pitchFamily="34" charset="0"/>
            </a:endParaRPr>
          </a:p>
        </p:txBody>
      </p:sp>
      <p:sp>
        <p:nvSpPr>
          <p:cNvPr id="21" name="TextBox 20">
            <a:extLst>
              <a:ext uri="{FF2B5EF4-FFF2-40B4-BE49-F238E27FC236}">
                <a16:creationId xmlns:a16="http://schemas.microsoft.com/office/drawing/2014/main" id="{A7A5C6CF-F094-CE59-6DF1-5C7E8F7D5042}"/>
              </a:ext>
            </a:extLst>
          </p:cNvPr>
          <p:cNvSpPr txBox="1"/>
          <p:nvPr/>
        </p:nvSpPr>
        <p:spPr>
          <a:xfrm>
            <a:off x="1516264" y="4149161"/>
            <a:ext cx="7052196" cy="785343"/>
          </a:xfrm>
          <a:prstGeom prst="rect">
            <a:avLst/>
          </a:prstGeom>
          <a:noFill/>
        </p:spPr>
        <p:txBody>
          <a:bodyPr wrap="square">
            <a:spAutoFit/>
          </a:bodyPr>
          <a:lstStyle/>
          <a:p>
            <a:pPr algn="just">
              <a:lnSpc>
                <a:spcPct val="150000"/>
              </a:lnSpc>
              <a:spcBef>
                <a:spcPts val="600"/>
              </a:spcBef>
              <a:spcAft>
                <a:spcPts val="300"/>
              </a:spcAft>
            </a:pPr>
            <a:r>
              <a:rPr lang="en-US" sz="1600" kern="100" dirty="0" err="1">
                <a:solidFill>
                  <a:srgbClr val="000000"/>
                </a:solidFill>
                <a:effectLst/>
                <a:latin typeface="+mj-lt"/>
                <a:ea typeface="Calibri" panose="020F0502020204030204" pitchFamily="34" charset="0"/>
                <a:cs typeface="Times New Roman" panose="02020603050405020304" pitchFamily="18" charset="0"/>
              </a:rPr>
              <a:t>Cách</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làm</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như</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trên</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được</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gọi</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là</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phân</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tích</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đa</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thức</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thành</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nhân</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tử</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bằng</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cách</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vận</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dụng</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hằng</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đẳng</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thức</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thông</a:t>
            </a:r>
            <a:r>
              <a:rPr lang="en-US" sz="1600" kern="100" dirty="0">
                <a:solidFill>
                  <a:srgbClr val="000000"/>
                </a:solidFill>
                <a:effectLst/>
                <a:latin typeface="+mj-lt"/>
                <a:ea typeface="Calibri" panose="020F0502020204030204" pitchFamily="34" charset="0"/>
                <a:cs typeface="Times New Roman" panose="02020603050405020304" pitchFamily="18" charset="0"/>
              </a:rPr>
              <a:t> qua </a:t>
            </a:r>
            <a:r>
              <a:rPr lang="en-US" sz="1600" kern="100" dirty="0" err="1">
                <a:solidFill>
                  <a:srgbClr val="000000"/>
                </a:solidFill>
                <a:effectLst/>
                <a:latin typeface="+mj-lt"/>
                <a:ea typeface="Calibri" panose="020F0502020204030204" pitchFamily="34" charset="0"/>
                <a:cs typeface="Times New Roman" panose="02020603050405020304" pitchFamily="18" charset="0"/>
              </a:rPr>
              <a:t>nhóm</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số</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hạng</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và</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đặt</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nhân</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tử</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chung</a:t>
            </a:r>
            <a:r>
              <a:rPr lang="en-US" sz="1600" kern="100" dirty="0">
                <a:solidFill>
                  <a:srgbClr val="000000"/>
                </a:solidFill>
                <a:effectLst/>
                <a:latin typeface="+mj-lt"/>
                <a:ea typeface="Calibri" panose="020F0502020204030204" pitchFamily="34" charset="0"/>
                <a:cs typeface="Times New Roman" panose="02020603050405020304" pitchFamily="18" charset="0"/>
              </a:rPr>
              <a:t>.</a:t>
            </a:r>
            <a:endParaRPr lang="en-US" sz="1600" kern="100" dirty="0">
              <a:effectLst/>
              <a:latin typeface="+mj-lt"/>
              <a:ea typeface="Calibri" panose="020F0502020204030204" pitchFamily="34" charset="0"/>
              <a:cs typeface="Times New Roman" panose="02020603050405020304" pitchFamily="18"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fade">
                                      <p:cBhvr>
                                        <p:cTn id="16" dur="500"/>
                                        <p:tgtEl>
                                          <p:spTgt spid="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righ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Effect transition="in" filter="fade">
                                      <p:cBhvr>
                                        <p:cTn id="31" dur="500"/>
                                        <p:tgtEl>
                                          <p:spTgt spid="9">
                                            <p:txEl>
                                              <p:pRg st="1" end="1"/>
                                            </p:txEl>
                                          </p:spTgt>
                                        </p:tgtEl>
                                      </p:cBhvr>
                                    </p:animEffect>
                                    <p:anim calcmode="lin" valueType="num">
                                      <p:cBhvr>
                                        <p:cTn id="32"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3" dur="5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right)">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nodeType="clickEffect">
                                  <p:stCondLst>
                                    <p:cond delay="0"/>
                                  </p:stCondLst>
                                  <p:childTnLst>
                                    <p:set>
                                      <p:cBhvr>
                                        <p:cTn id="47" dur="1" fill="hold">
                                          <p:stCondLst>
                                            <p:cond delay="0"/>
                                          </p:stCondLst>
                                        </p:cTn>
                                        <p:tgtEl>
                                          <p:spTgt spid="9">
                                            <p:txEl>
                                              <p:pRg st="2" end="2"/>
                                            </p:txEl>
                                          </p:spTgt>
                                        </p:tgtEl>
                                        <p:attrNameLst>
                                          <p:attrName>style.visibility</p:attrName>
                                        </p:attrNameLst>
                                      </p:cBhvr>
                                      <p:to>
                                        <p:strVal val="visible"/>
                                      </p:to>
                                    </p:set>
                                    <p:animEffect transition="in" filter="wheel(1)">
                                      <p:cBhvr>
                                        <p:cTn id="48" dur="500"/>
                                        <p:tgtEl>
                                          <p:spTgt spid="9">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barn(inVertical)">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right)">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9">
                                            <p:txEl>
                                              <p:pRg st="3" end="3"/>
                                            </p:txEl>
                                          </p:spTgt>
                                        </p:tgtEl>
                                        <p:attrNameLst>
                                          <p:attrName>style.visibility</p:attrName>
                                        </p:attrNameLst>
                                      </p:cBhvr>
                                      <p:to>
                                        <p:strVal val="visible"/>
                                      </p:to>
                                    </p:set>
                                    <p:anim calcmode="lin" valueType="num">
                                      <p:cBhvr>
                                        <p:cTn id="63"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64" dur="500" fill="hold"/>
                                        <p:tgtEl>
                                          <p:spTgt spid="9">
                                            <p:txEl>
                                              <p:pRg st="3" end="3"/>
                                            </p:txEl>
                                          </p:spTgt>
                                        </p:tgtEl>
                                        <p:attrNameLst>
                                          <p:attrName>ppt_h</p:attrName>
                                        </p:attrNameLst>
                                      </p:cBhvr>
                                      <p:tavLst>
                                        <p:tav tm="0">
                                          <p:val>
                                            <p:fltVal val="0"/>
                                          </p:val>
                                        </p:tav>
                                        <p:tav tm="100000">
                                          <p:val>
                                            <p:strVal val="#ppt_h"/>
                                          </p:val>
                                        </p:tav>
                                      </p:tavLst>
                                    </p:anim>
                                    <p:animEffect transition="in" filter="fade">
                                      <p:cBhvr>
                                        <p:cTn id="65" dur="500"/>
                                        <p:tgtEl>
                                          <p:spTgt spid="9">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circle(in)">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fade">
                                      <p:cBhvr>
                                        <p:cTn id="7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5" grpId="0"/>
      <p:bldP spid="17" grpId="0"/>
      <p:bldP spid="18"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481"/>
        <p:cNvGrpSpPr/>
        <p:nvPr/>
      </p:nvGrpSpPr>
      <p:grpSpPr>
        <a:xfrm>
          <a:off x="0" y="0"/>
          <a:ext cx="0" cy="0"/>
          <a:chOff x="0" y="0"/>
          <a:chExt cx="0" cy="0"/>
        </a:xfrm>
      </p:grpSpPr>
      <p:sp>
        <p:nvSpPr>
          <p:cNvPr id="10536" name="Google Shape;10536;p38"/>
          <p:cNvSpPr/>
          <p:nvPr/>
        </p:nvSpPr>
        <p:spPr>
          <a:xfrm rot="8100000">
            <a:off x="7739997" y="257624"/>
            <a:ext cx="2045751" cy="576633"/>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827DBA4F-5A86-7629-93C0-B50CBBB79F18}"/>
              </a:ext>
            </a:extLst>
          </p:cNvPr>
          <p:cNvSpPr txBox="1"/>
          <p:nvPr/>
        </p:nvSpPr>
        <p:spPr>
          <a:xfrm>
            <a:off x="791282" y="485459"/>
            <a:ext cx="1769185" cy="562630"/>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000" b="1" kern="1200" dirty="0" err="1">
                <a:solidFill>
                  <a:prstClr val="black"/>
                </a:solidFill>
                <a:latin typeface="+mj-lt"/>
                <a:ea typeface="+mn-ea"/>
                <a:cs typeface="Arial" panose="020B0604020202020204" pitchFamily="34" charset="0"/>
              </a:rPr>
              <a:t>Ví</a:t>
            </a:r>
            <a:r>
              <a:rPr lang="nl-NL" sz="2000" b="1" kern="1200" dirty="0">
                <a:solidFill>
                  <a:prstClr val="black"/>
                </a:solidFill>
                <a:latin typeface="+mj-lt"/>
                <a:ea typeface="+mn-ea"/>
                <a:cs typeface="Arial" panose="020B0604020202020204" pitchFamily="34" charset="0"/>
              </a:rPr>
              <a:t> </a:t>
            </a:r>
            <a:r>
              <a:rPr lang="nl-NL" sz="2000" b="1" kern="1200" dirty="0" err="1">
                <a:solidFill>
                  <a:prstClr val="black"/>
                </a:solidFill>
                <a:latin typeface="+mj-lt"/>
                <a:ea typeface="+mn-ea"/>
                <a:cs typeface="Arial" panose="020B0604020202020204" pitchFamily="34" charset="0"/>
              </a:rPr>
              <a:t>dụ</a:t>
            </a:r>
            <a:r>
              <a:rPr lang="nl-NL" sz="2000" b="1" kern="1200" dirty="0">
                <a:solidFill>
                  <a:prstClr val="black"/>
                </a:solidFill>
                <a:latin typeface="+mj-lt"/>
                <a:ea typeface="+mn-ea"/>
                <a:cs typeface="Arial" panose="020B0604020202020204" pitchFamily="34" charset="0"/>
              </a:rPr>
              <a:t> 3</a:t>
            </a:r>
            <a:endParaRPr lang="en-US" sz="2000" kern="1200" dirty="0">
              <a:solidFill>
                <a:prstClr val="black"/>
              </a:solidFill>
              <a:latin typeface="+mj-lt"/>
              <a:ea typeface="+mn-ea"/>
              <a:cs typeface="Arial" panose="020B0604020202020204" pitchFamily="34" charset="0"/>
            </a:endParaRPr>
          </a:p>
        </p:txBody>
      </p:sp>
      <p:sp>
        <p:nvSpPr>
          <p:cNvPr id="7" name="Rectangle 6">
            <a:extLst>
              <a:ext uri="{FF2B5EF4-FFF2-40B4-BE49-F238E27FC236}">
                <a16:creationId xmlns:a16="http://schemas.microsoft.com/office/drawing/2014/main" id="{8FBEB3E6-D73E-672D-F5D9-83D05E5A40D4}"/>
              </a:ext>
            </a:extLst>
          </p:cNvPr>
          <p:cNvSpPr/>
          <p:nvPr/>
        </p:nvSpPr>
        <p:spPr>
          <a:xfrm>
            <a:off x="2560467" y="461781"/>
            <a:ext cx="5536194" cy="496996"/>
          </a:xfrm>
          <a:prstGeom prst="rect">
            <a:avLst/>
          </a:prstGeom>
        </p:spPr>
        <p:txBody>
          <a:bodyPr wrap="square">
            <a:spAutoFit/>
          </a:bodyPr>
          <a:lstStyle/>
          <a:p>
            <a:pPr marL="30480" marR="30480" algn="just">
              <a:lnSpc>
                <a:spcPct val="150000"/>
              </a:lnSpc>
              <a:buClrTx/>
              <a:buFontTx/>
              <a:buNone/>
              <a:defRPr/>
            </a:pPr>
            <a:r>
              <a:rPr lang="en-US" sz="2000" kern="1200" dirty="0" err="1">
                <a:latin typeface="+mj-lt"/>
                <a:ea typeface="Times New Roman" panose="02020603050405020304" pitchFamily="18" charset="0"/>
                <a:cs typeface="+mn-cs"/>
              </a:rPr>
              <a:t>Phân</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tích</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mỗi</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đa</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thức</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sau</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thành</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nhân</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tử</a:t>
            </a:r>
            <a:r>
              <a:rPr lang="en-US" sz="2000" kern="1200" dirty="0">
                <a:latin typeface="+mj-lt"/>
                <a:ea typeface="Times New Roman" panose="02020603050405020304" pitchFamily="18" charset="0"/>
                <a:cs typeface="+mn-cs"/>
              </a:rPr>
              <a:t>:</a:t>
            </a:r>
            <a:endParaRPr lang="en-US" sz="2000" kern="1200" dirty="0">
              <a:solidFill>
                <a:prstClr val="black"/>
              </a:solidFill>
              <a:latin typeface="+mj-lt"/>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6C8E294-7AF0-2B93-1D9C-E07F2FD8CA7E}"/>
                  </a:ext>
                </a:extLst>
              </p:cNvPr>
              <p:cNvSpPr txBox="1"/>
              <p:nvPr/>
            </p:nvSpPr>
            <p:spPr>
              <a:xfrm>
                <a:off x="459812" y="1267942"/>
                <a:ext cx="2382100" cy="612284"/>
              </a:xfrm>
              <a:prstGeom prst="rect">
                <a:avLst/>
              </a:prstGeom>
              <a:noFill/>
            </p:spPr>
            <p:txBody>
              <a:bodyPr wrap="square">
                <a:spAutoFit/>
              </a:bodyPr>
              <a:lstStyle/>
              <a:p>
                <a:pPr>
                  <a:lnSpc>
                    <a:spcPct val="20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a) </a:t>
                </a:r>
                <a14:m>
                  <m:oMath xmlns:m="http://schemas.openxmlformats.org/officeDocument/2006/math">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3</m:t>
                        </m:r>
                      </m:sup>
                    </m:s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𝑦</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3</m:t>
                        </m:r>
                      </m:sup>
                    </m:s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𝑦</m:t>
                    </m:r>
                  </m:oMath>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F6C8E294-7AF0-2B93-1D9C-E07F2FD8CA7E}"/>
                  </a:ext>
                </a:extLst>
              </p:cNvPr>
              <p:cNvSpPr txBox="1">
                <a:spLocks noRot="1" noChangeAspect="1" noMove="1" noResize="1" noEditPoints="1" noAdjustHandles="1" noChangeArrowheads="1" noChangeShapeType="1" noTextEdit="1"/>
              </p:cNvSpPr>
              <p:nvPr/>
            </p:nvSpPr>
            <p:spPr>
              <a:xfrm>
                <a:off x="459812" y="1267942"/>
                <a:ext cx="2382100" cy="612284"/>
              </a:xfrm>
              <a:prstGeom prst="rect">
                <a:avLst/>
              </a:prstGeom>
              <a:blipFill>
                <a:blip r:embed="rId3"/>
                <a:stretch>
                  <a:fillRect l="-2558" b="-1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88C47B7-C678-66CD-620A-B29C88059929}"/>
                  </a:ext>
                </a:extLst>
              </p:cNvPr>
              <p:cNvSpPr txBox="1"/>
              <p:nvPr/>
            </p:nvSpPr>
            <p:spPr>
              <a:xfrm>
                <a:off x="4551441" y="1267942"/>
                <a:ext cx="3159340" cy="612284"/>
              </a:xfrm>
              <a:prstGeom prst="rect">
                <a:avLst/>
              </a:prstGeom>
              <a:noFill/>
            </p:spPr>
            <p:txBody>
              <a:bodyPr wrap="square">
                <a:spAutoFit/>
              </a:bodyPr>
              <a:lstStyle/>
              <a:p>
                <a:pPr>
                  <a:lnSpc>
                    <a:spcPct val="20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b) </a:t>
                </a:r>
                <a14:m>
                  <m:oMath xmlns:m="http://schemas.openxmlformats.org/officeDocument/2006/math">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+4</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−9</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oMath>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188C47B7-C678-66CD-620A-B29C88059929}"/>
                  </a:ext>
                </a:extLst>
              </p:cNvPr>
              <p:cNvSpPr txBox="1">
                <a:spLocks noRot="1" noChangeAspect="1" noMove="1" noResize="1" noEditPoints="1" noAdjustHandles="1" noChangeArrowheads="1" noChangeShapeType="1" noTextEdit="1"/>
              </p:cNvSpPr>
              <p:nvPr/>
            </p:nvSpPr>
            <p:spPr>
              <a:xfrm>
                <a:off x="4551441" y="1267942"/>
                <a:ext cx="3159340" cy="612284"/>
              </a:xfrm>
              <a:prstGeom prst="rect">
                <a:avLst/>
              </a:prstGeom>
              <a:blipFill>
                <a:blip r:embed="rId4"/>
                <a:stretch>
                  <a:fillRect l="-2124" b="-1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607A657-84BE-F00E-1713-B08D17578E3D}"/>
                  </a:ext>
                </a:extLst>
              </p:cNvPr>
              <p:cNvSpPr txBox="1"/>
              <p:nvPr/>
            </p:nvSpPr>
            <p:spPr>
              <a:xfrm>
                <a:off x="368819" y="1831578"/>
                <a:ext cx="2888848" cy="612284"/>
              </a:xfrm>
              <a:prstGeom prst="rect">
                <a:avLst/>
              </a:prstGeom>
              <a:noFill/>
            </p:spPr>
            <p:txBody>
              <a:bodyPr wrap="square">
                <a:spAutoFit/>
              </a:bodyPr>
              <a:lstStyle/>
              <a:p>
                <a:pPr>
                  <a:lnSpc>
                    <a:spcPct val="200000"/>
                  </a:lnSpc>
                  <a:spcBef>
                    <a:spcPts val="600"/>
                  </a:spcBef>
                  <a:spcAft>
                    <a:spcPts val="300"/>
                  </a:spcAft>
                </a:pPr>
                <a14:m>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d>
                      <m:d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3</m:t>
                            </m:r>
                          </m:sup>
                        </m:s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𝑦</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3</m:t>
                            </m:r>
                          </m:sup>
                        </m:sSup>
                      </m:e>
                    </m:d>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𝑦</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dirty="0">
                    <a:effectLst/>
                    <a:latin typeface="+mj-lt"/>
                    <a:ea typeface="Calibri" panose="020F0502020204030204" pitchFamily="34" charset="0"/>
                    <a:cs typeface="Times New Roman" panose="02020603050405020304" pitchFamily="18" charset="0"/>
                  </a:rPr>
                  <a:t> </a:t>
                </a:r>
              </a:p>
            </p:txBody>
          </p:sp>
        </mc:Choice>
        <mc:Fallback xmlns="">
          <p:sp>
            <p:nvSpPr>
              <p:cNvPr id="10" name="TextBox 9">
                <a:extLst>
                  <a:ext uri="{FF2B5EF4-FFF2-40B4-BE49-F238E27FC236}">
                    <a16:creationId xmlns:a16="http://schemas.microsoft.com/office/drawing/2014/main" id="{6607A657-84BE-F00E-1713-B08D17578E3D}"/>
                  </a:ext>
                </a:extLst>
              </p:cNvPr>
              <p:cNvSpPr txBox="1">
                <a:spLocks noRot="1" noChangeAspect="1" noMove="1" noResize="1" noEditPoints="1" noAdjustHandles="1" noChangeArrowheads="1" noChangeShapeType="1" noTextEdit="1"/>
              </p:cNvSpPr>
              <p:nvPr/>
            </p:nvSpPr>
            <p:spPr>
              <a:xfrm>
                <a:off x="368819" y="1831578"/>
                <a:ext cx="2888848" cy="612284"/>
              </a:xfrm>
              <a:prstGeom prst="rect">
                <a:avLst/>
              </a:prstGeom>
              <a:blipFill>
                <a:blip r:embed="rId5"/>
                <a:stretch>
                  <a:fillRect b="-108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E041740-9293-D67D-AADA-234FE7BD758B}"/>
                  </a:ext>
                </a:extLst>
              </p:cNvPr>
              <p:cNvSpPr txBox="1"/>
              <p:nvPr/>
            </p:nvSpPr>
            <p:spPr>
              <a:xfrm>
                <a:off x="334412" y="2390845"/>
                <a:ext cx="4066138" cy="612284"/>
              </a:xfrm>
              <a:prstGeom prst="rect">
                <a:avLst/>
              </a:prstGeom>
              <a:noFill/>
            </p:spPr>
            <p:txBody>
              <a:bodyPr wrap="square">
                <a:spAutoFit/>
              </a:bodyPr>
              <a:lstStyle/>
              <a:p>
                <a:pPr>
                  <a:lnSpc>
                    <a:spcPct val="200000"/>
                  </a:lnSpc>
                  <a:spcBef>
                    <a:spcPts val="600"/>
                  </a:spcBef>
                  <a:spcAft>
                    <a:spcPts val="300"/>
                  </a:spcAft>
                </a:pPr>
                <a14:m>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d>
                      <m:d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d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𝑦</m:t>
                        </m:r>
                      </m:e>
                    </m:d>
                    <m:d>
                      <m:d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𝑥𝑦</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𝑦</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sup>
                        </m:sSup>
                      </m:e>
                    </m:d>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𝑦</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dirty="0">
                    <a:effectLst/>
                    <a:latin typeface="+mj-lt"/>
                    <a:ea typeface="Calibri" panose="020F0502020204030204" pitchFamily="34" charset="0"/>
                    <a:cs typeface="Times New Roman" panose="02020603050405020304" pitchFamily="18" charset="0"/>
                  </a:rPr>
                  <a:t> </a:t>
                </a:r>
              </a:p>
            </p:txBody>
          </p:sp>
        </mc:Choice>
        <mc:Fallback xmlns="">
          <p:sp>
            <p:nvSpPr>
              <p:cNvPr id="11" name="TextBox 10">
                <a:extLst>
                  <a:ext uri="{FF2B5EF4-FFF2-40B4-BE49-F238E27FC236}">
                    <a16:creationId xmlns:a16="http://schemas.microsoft.com/office/drawing/2014/main" id="{9E041740-9293-D67D-AADA-234FE7BD758B}"/>
                  </a:ext>
                </a:extLst>
              </p:cNvPr>
              <p:cNvSpPr txBox="1">
                <a:spLocks noRot="1" noChangeAspect="1" noMove="1" noResize="1" noEditPoints="1" noAdjustHandles="1" noChangeArrowheads="1" noChangeShapeType="1" noTextEdit="1"/>
              </p:cNvSpPr>
              <p:nvPr/>
            </p:nvSpPr>
            <p:spPr>
              <a:xfrm>
                <a:off x="334412" y="2390845"/>
                <a:ext cx="4066138" cy="612284"/>
              </a:xfrm>
              <a:prstGeom prst="rect">
                <a:avLst/>
              </a:prstGeom>
              <a:blipFill>
                <a:blip r:embed="rId6"/>
                <a:stretch>
                  <a:fillRect b="-108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FC4F2E7-8E0D-BB16-709B-598F0DF6A8CC}"/>
                  </a:ext>
                </a:extLst>
              </p:cNvPr>
              <p:cNvSpPr txBox="1"/>
              <p:nvPr/>
            </p:nvSpPr>
            <p:spPr>
              <a:xfrm>
                <a:off x="334409" y="2919863"/>
                <a:ext cx="3517498" cy="612284"/>
              </a:xfrm>
              <a:prstGeom prst="rect">
                <a:avLst/>
              </a:prstGeom>
              <a:noFill/>
            </p:spPr>
            <p:txBody>
              <a:bodyPr wrap="square">
                <a:spAutoFit/>
              </a:bodyPr>
              <a:lstStyle/>
              <a:p>
                <a:pPr>
                  <a:lnSpc>
                    <a:spcPct val="200000"/>
                  </a:lnSpc>
                  <a:spcBef>
                    <a:spcPts val="600"/>
                  </a:spcBef>
                  <a:spcAft>
                    <a:spcPts val="300"/>
                  </a:spcAft>
                </a:pPr>
                <a14:m>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𝑦</m:t>
                        </m:r>
                      </m:e>
                    </m:d>
                    <m:d>
                      <m:d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𝑥𝑦</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+1</m:t>
                        </m:r>
                      </m:e>
                    </m:d>
                  </m:oMath>
                </a14:m>
                <a:r>
                  <a:rPr lang="en-US" sz="2000" kern="100" dirty="0">
                    <a:effectLst/>
                    <a:latin typeface="+mj-lt"/>
                    <a:ea typeface="Calibri" panose="020F0502020204030204" pitchFamily="34" charset="0"/>
                    <a:cs typeface="Times New Roman" panose="02020603050405020304" pitchFamily="18" charset="0"/>
                  </a:rPr>
                  <a:t> </a:t>
                </a:r>
              </a:p>
            </p:txBody>
          </p:sp>
        </mc:Choice>
        <mc:Fallback xmlns="">
          <p:sp>
            <p:nvSpPr>
              <p:cNvPr id="12" name="TextBox 11">
                <a:extLst>
                  <a:ext uri="{FF2B5EF4-FFF2-40B4-BE49-F238E27FC236}">
                    <a16:creationId xmlns:a16="http://schemas.microsoft.com/office/drawing/2014/main" id="{0FC4F2E7-8E0D-BB16-709B-598F0DF6A8CC}"/>
                  </a:ext>
                </a:extLst>
              </p:cNvPr>
              <p:cNvSpPr txBox="1">
                <a:spLocks noRot="1" noChangeAspect="1" noMove="1" noResize="1" noEditPoints="1" noAdjustHandles="1" noChangeArrowheads="1" noChangeShapeType="1" noTextEdit="1"/>
              </p:cNvSpPr>
              <p:nvPr/>
            </p:nvSpPr>
            <p:spPr>
              <a:xfrm>
                <a:off x="334409" y="2919863"/>
                <a:ext cx="3517498" cy="612284"/>
              </a:xfrm>
              <a:prstGeom prst="rect">
                <a:avLst/>
              </a:prstGeom>
              <a:blipFill>
                <a:blip r:embed="rId7"/>
                <a:stretch>
                  <a:fillRect b="-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6A2816F-64B9-27D2-8298-E7A35FC58B8D}"/>
                  </a:ext>
                </a:extLst>
              </p:cNvPr>
              <p:cNvSpPr txBox="1"/>
              <p:nvPr/>
            </p:nvSpPr>
            <p:spPr>
              <a:xfrm>
                <a:off x="4540688" y="1831578"/>
                <a:ext cx="3138782" cy="612284"/>
              </a:xfrm>
              <a:prstGeom prst="rect">
                <a:avLst/>
              </a:prstGeom>
              <a:noFill/>
            </p:spPr>
            <p:txBody>
              <a:bodyPr wrap="square">
                <a:spAutoFit/>
              </a:bodyPr>
              <a:lstStyle/>
              <a:p>
                <a:pPr>
                  <a:lnSpc>
                    <a:spcPct val="200000"/>
                  </a:lnSpc>
                  <a:spcBef>
                    <a:spcPts val="600"/>
                  </a:spcBef>
                  <a:spcAft>
                    <a:spcPts val="300"/>
                  </a:spcAft>
                </a:pPr>
                <a14:m>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d>
                      <m:d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+4</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𝑥𝑦</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−9</m:t>
                        </m:r>
                      </m:e>
                    </m:d>
                  </m:oMath>
                </a14:m>
                <a:r>
                  <a:rPr lang="en-US" sz="2000" kern="100" dirty="0">
                    <a:effectLst/>
                    <a:latin typeface="+mj-lt"/>
                    <a:ea typeface="Calibri" panose="020F0502020204030204" pitchFamily="34" charset="0"/>
                    <a:cs typeface="Times New Roman" panose="02020603050405020304" pitchFamily="18" charset="0"/>
                  </a:rPr>
                  <a:t> </a:t>
                </a:r>
              </a:p>
            </p:txBody>
          </p:sp>
        </mc:Choice>
        <mc:Fallback xmlns="">
          <p:sp>
            <p:nvSpPr>
              <p:cNvPr id="13" name="TextBox 12">
                <a:extLst>
                  <a:ext uri="{FF2B5EF4-FFF2-40B4-BE49-F238E27FC236}">
                    <a16:creationId xmlns:a16="http://schemas.microsoft.com/office/drawing/2014/main" id="{F6A2816F-64B9-27D2-8298-E7A35FC58B8D}"/>
                  </a:ext>
                </a:extLst>
              </p:cNvPr>
              <p:cNvSpPr txBox="1">
                <a:spLocks noRot="1" noChangeAspect="1" noMove="1" noResize="1" noEditPoints="1" noAdjustHandles="1" noChangeArrowheads="1" noChangeShapeType="1" noTextEdit="1"/>
              </p:cNvSpPr>
              <p:nvPr/>
            </p:nvSpPr>
            <p:spPr>
              <a:xfrm>
                <a:off x="4540688" y="1831578"/>
                <a:ext cx="3138782" cy="612284"/>
              </a:xfrm>
              <a:prstGeom prst="rect">
                <a:avLst/>
              </a:prstGeom>
              <a:blipFill>
                <a:blip r:embed="rId8"/>
                <a:stretch>
                  <a:fillRect b="-99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9E10B50-2B4C-548A-336D-9BC4C35AE62A}"/>
                  </a:ext>
                </a:extLst>
              </p:cNvPr>
              <p:cNvSpPr txBox="1"/>
              <p:nvPr/>
            </p:nvSpPr>
            <p:spPr>
              <a:xfrm>
                <a:off x="4504722" y="2936393"/>
                <a:ext cx="4258150" cy="612284"/>
              </a:xfrm>
              <a:prstGeom prst="rect">
                <a:avLst/>
              </a:prstGeom>
              <a:noFill/>
            </p:spPr>
            <p:txBody>
              <a:bodyPr wrap="square">
                <a:spAutoFit/>
              </a:bodyPr>
              <a:lstStyle/>
              <a:p>
                <a:pPr>
                  <a:lnSpc>
                    <a:spcPct val="200000"/>
                  </a:lnSpc>
                  <a:spcBef>
                    <a:spcPts val="600"/>
                  </a:spcBef>
                  <a:spcAft>
                    <a:spcPts val="300"/>
                  </a:spcAft>
                </a:pPr>
                <a14:m>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d>
                      <m:dPr>
                        <m:begChr m:val="["/>
                        <m:endChr m:val="]"/>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dPr>
                      <m:e>
                        <m:d>
                          <m:d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+2 .  </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 .  (2</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𝑦</m:t>
                                    </m:r>
                                  </m:e>
                                </m:d>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sup>
                            </m:sSup>
                          </m:e>
                        </m:d>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−9</m:t>
                        </m:r>
                      </m:e>
                    </m:d>
                  </m:oMath>
                </a14:m>
                <a:r>
                  <a:rPr lang="en-US" sz="2000" kern="100" dirty="0">
                    <a:effectLst/>
                    <a:latin typeface="+mj-lt"/>
                    <a:ea typeface="Calibri" panose="020F0502020204030204" pitchFamily="34" charset="0"/>
                    <a:cs typeface="Times New Roman" panose="02020603050405020304" pitchFamily="18" charset="0"/>
                  </a:rPr>
                  <a:t> </a:t>
                </a:r>
              </a:p>
            </p:txBody>
          </p:sp>
        </mc:Choice>
        <mc:Fallback xmlns="">
          <p:sp>
            <p:nvSpPr>
              <p:cNvPr id="15" name="TextBox 14">
                <a:extLst>
                  <a:ext uri="{FF2B5EF4-FFF2-40B4-BE49-F238E27FC236}">
                    <a16:creationId xmlns:a16="http://schemas.microsoft.com/office/drawing/2014/main" id="{F9E10B50-2B4C-548A-336D-9BC4C35AE62A}"/>
                  </a:ext>
                </a:extLst>
              </p:cNvPr>
              <p:cNvSpPr txBox="1">
                <a:spLocks noRot="1" noChangeAspect="1" noMove="1" noResize="1" noEditPoints="1" noAdjustHandles="1" noChangeArrowheads="1" noChangeShapeType="1" noTextEdit="1"/>
              </p:cNvSpPr>
              <p:nvPr/>
            </p:nvSpPr>
            <p:spPr>
              <a:xfrm>
                <a:off x="4504722" y="2936393"/>
                <a:ext cx="4258150" cy="612284"/>
              </a:xfrm>
              <a:prstGeom prst="rect">
                <a:avLst/>
              </a:prstGeom>
              <a:blipFill>
                <a:blip r:embed="rId9"/>
                <a:stretch>
                  <a:fillRect b="-11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C45B678-897A-1EF6-BF86-4E728644AEA1}"/>
                  </a:ext>
                </a:extLst>
              </p:cNvPr>
              <p:cNvSpPr txBox="1"/>
              <p:nvPr/>
            </p:nvSpPr>
            <p:spPr>
              <a:xfrm>
                <a:off x="4530408" y="2390845"/>
                <a:ext cx="3159341" cy="612284"/>
              </a:xfrm>
              <a:prstGeom prst="rect">
                <a:avLst/>
              </a:prstGeom>
              <a:noFill/>
            </p:spPr>
            <p:txBody>
              <a:bodyPr wrap="square">
                <a:spAutoFit/>
              </a:bodyPr>
              <a:lstStyle/>
              <a:p>
                <a:pPr>
                  <a:lnSpc>
                    <a:spcPct val="200000"/>
                  </a:lnSpc>
                  <a:spcBef>
                    <a:spcPts val="600"/>
                  </a:spcBef>
                  <a:spcAft>
                    <a:spcPts val="300"/>
                  </a:spcAft>
                </a:pPr>
                <a14:m>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d>
                      <m:dPr>
                        <m:begChr m:val="["/>
                        <m:endChr m:val="]"/>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dPr>
                      <m:e>
                        <m:d>
                          <m:d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+4</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𝑥𝑦</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sup>
                            </m:sSup>
                          </m:e>
                        </m:d>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−9</m:t>
                        </m:r>
                      </m:e>
                    </m:d>
                  </m:oMath>
                </a14:m>
                <a:r>
                  <a:rPr lang="en-US" sz="2000" kern="100" dirty="0">
                    <a:effectLst/>
                    <a:latin typeface="+mj-lt"/>
                    <a:ea typeface="Calibri" panose="020F0502020204030204" pitchFamily="34" charset="0"/>
                    <a:cs typeface="Times New Roman" panose="02020603050405020304" pitchFamily="18" charset="0"/>
                  </a:rPr>
                  <a:t> </a:t>
                </a:r>
              </a:p>
            </p:txBody>
          </p:sp>
        </mc:Choice>
        <mc:Fallback xmlns="">
          <p:sp>
            <p:nvSpPr>
              <p:cNvPr id="17" name="TextBox 16">
                <a:extLst>
                  <a:ext uri="{FF2B5EF4-FFF2-40B4-BE49-F238E27FC236}">
                    <a16:creationId xmlns:a16="http://schemas.microsoft.com/office/drawing/2014/main" id="{8C45B678-897A-1EF6-BF86-4E728644AEA1}"/>
                  </a:ext>
                </a:extLst>
              </p:cNvPr>
              <p:cNvSpPr txBox="1">
                <a:spLocks noRot="1" noChangeAspect="1" noMove="1" noResize="1" noEditPoints="1" noAdjustHandles="1" noChangeArrowheads="1" noChangeShapeType="1" noTextEdit="1"/>
              </p:cNvSpPr>
              <p:nvPr/>
            </p:nvSpPr>
            <p:spPr>
              <a:xfrm>
                <a:off x="4530408" y="2390845"/>
                <a:ext cx="3159341" cy="612284"/>
              </a:xfrm>
              <a:prstGeom prst="rect">
                <a:avLst/>
              </a:prstGeom>
              <a:blipFill>
                <a:blip r:embed="rId10"/>
                <a:stretch>
                  <a:fillRect b="-99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1749928-C172-CDE6-C6E4-1E0BBB14C85B}"/>
                  </a:ext>
                </a:extLst>
              </p:cNvPr>
              <p:cNvSpPr txBox="1"/>
              <p:nvPr/>
            </p:nvSpPr>
            <p:spPr>
              <a:xfrm>
                <a:off x="4491141" y="3491589"/>
                <a:ext cx="4652859" cy="612284"/>
              </a:xfrm>
              <a:prstGeom prst="rect">
                <a:avLst/>
              </a:prstGeom>
              <a:noFill/>
            </p:spPr>
            <p:txBody>
              <a:bodyPr wrap="square">
                <a:spAutoFit/>
              </a:bodyPr>
              <a:lstStyle/>
              <a:p>
                <a:pPr>
                  <a:lnSpc>
                    <a:spcPct val="200000"/>
                  </a:lnSpc>
                  <a:spcBef>
                    <a:spcPts val="600"/>
                  </a:spcBef>
                  <a:spcAft>
                    <a:spcPts val="300"/>
                  </a:spcAft>
                </a:pPr>
                <a14:m>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𝑦</m:t>
                            </m:r>
                          </m:e>
                        </m:d>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3</m:t>
                        </m:r>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dirty="0">
                    <a:effectLst/>
                    <a:latin typeface="+mj-lt"/>
                    <a:ea typeface="Calibri" panose="020F0502020204030204" pitchFamily="34" charset="0"/>
                    <a:cs typeface="Times New Roman" panose="02020603050405020304" pitchFamily="18" charset="0"/>
                  </a:rPr>
                  <a:t> </a:t>
                </a:r>
              </a:p>
            </p:txBody>
          </p:sp>
        </mc:Choice>
        <mc:Fallback xmlns="">
          <p:sp>
            <p:nvSpPr>
              <p:cNvPr id="19" name="TextBox 18">
                <a:extLst>
                  <a:ext uri="{FF2B5EF4-FFF2-40B4-BE49-F238E27FC236}">
                    <a16:creationId xmlns:a16="http://schemas.microsoft.com/office/drawing/2014/main" id="{91749928-C172-CDE6-C6E4-1E0BBB14C85B}"/>
                  </a:ext>
                </a:extLst>
              </p:cNvPr>
              <p:cNvSpPr txBox="1">
                <a:spLocks noRot="1" noChangeAspect="1" noMove="1" noResize="1" noEditPoints="1" noAdjustHandles="1" noChangeArrowheads="1" noChangeShapeType="1" noTextEdit="1"/>
              </p:cNvSpPr>
              <p:nvPr/>
            </p:nvSpPr>
            <p:spPr>
              <a:xfrm>
                <a:off x="4491141" y="3491589"/>
                <a:ext cx="4652859" cy="612284"/>
              </a:xfrm>
              <a:prstGeom prst="rect">
                <a:avLst/>
              </a:prstGeom>
              <a:blipFill>
                <a:blip r:embed="rId11"/>
                <a:stretch>
                  <a:fillRect b="-11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CF8084B-B588-561E-62CA-B0C2E06C1E3D}"/>
                  </a:ext>
                </a:extLst>
              </p:cNvPr>
              <p:cNvSpPr txBox="1"/>
              <p:nvPr/>
            </p:nvSpPr>
            <p:spPr>
              <a:xfrm>
                <a:off x="4572000" y="4087579"/>
                <a:ext cx="4000499" cy="612412"/>
              </a:xfrm>
              <a:prstGeom prst="rect">
                <a:avLst/>
              </a:prstGeom>
              <a:noFill/>
            </p:spPr>
            <p:txBody>
              <a:bodyPr wrap="square">
                <a:spAutoFit/>
              </a:bodyPr>
              <a:lstStyle/>
              <a:p>
                <a:pPr>
                  <a:lnSpc>
                    <a:spcPct val="200000"/>
                  </a:lnSpc>
                  <a:spcBef>
                    <a:spcPts val="600"/>
                  </a:spcBef>
                  <a:spcAft>
                    <a:spcPts val="300"/>
                  </a:spcAft>
                </a:pPr>
                <a14:m>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+3)</m:t>
                    </m:r>
                  </m:oMath>
                </a14:m>
                <a:r>
                  <a:rPr lang="en-US" sz="2000" kern="100" dirty="0">
                    <a:effectLst/>
                    <a:latin typeface="+mj-lt"/>
                    <a:ea typeface="Calibri" panose="020F0502020204030204" pitchFamily="34" charset="0"/>
                    <a:cs typeface="Times New Roman" panose="02020603050405020304" pitchFamily="18" charset="0"/>
                  </a:rPr>
                  <a:t> </a:t>
                </a:r>
              </a:p>
            </p:txBody>
          </p:sp>
        </mc:Choice>
        <mc:Fallback xmlns="">
          <p:sp>
            <p:nvSpPr>
              <p:cNvPr id="20" name="TextBox 19">
                <a:extLst>
                  <a:ext uri="{FF2B5EF4-FFF2-40B4-BE49-F238E27FC236}">
                    <a16:creationId xmlns:a16="http://schemas.microsoft.com/office/drawing/2014/main" id="{9CF8084B-B588-561E-62CA-B0C2E06C1E3D}"/>
                  </a:ext>
                </a:extLst>
              </p:cNvPr>
              <p:cNvSpPr txBox="1">
                <a:spLocks noRot="1" noChangeAspect="1" noMove="1" noResize="1" noEditPoints="1" noAdjustHandles="1" noChangeArrowheads="1" noChangeShapeType="1" noTextEdit="1"/>
              </p:cNvSpPr>
              <p:nvPr/>
            </p:nvSpPr>
            <p:spPr>
              <a:xfrm>
                <a:off x="4572000" y="4087579"/>
                <a:ext cx="4000499" cy="612412"/>
              </a:xfrm>
              <a:prstGeom prst="rect">
                <a:avLst/>
              </a:prstGeom>
              <a:blipFill>
                <a:blip r:embed="rId12"/>
                <a:stretch>
                  <a:fillRect b="-11000"/>
                </a:stretch>
              </a:blipFill>
            </p:spPr>
            <p:txBody>
              <a:bodyPr/>
              <a:lstStyle/>
              <a:p>
                <a:r>
                  <a:rPr lang="en-US">
                    <a:noFill/>
                  </a:rPr>
                  <a:t> </a:t>
                </a:r>
              </a:p>
            </p:txBody>
          </p:sp>
        </mc:Fallback>
      </mc:AlternateContent>
      <p:pic>
        <p:nvPicPr>
          <p:cNvPr id="22" name="Picture 21">
            <a:extLst>
              <a:ext uri="{FF2B5EF4-FFF2-40B4-BE49-F238E27FC236}">
                <a16:creationId xmlns:a16="http://schemas.microsoft.com/office/drawing/2014/main" id="{5414F6E0-4075-4FD5-9072-EE658B9852DA}"/>
              </a:ext>
            </a:extLst>
          </p:cNvPr>
          <p:cNvPicPr>
            <a:picLocks noChangeAspect="1"/>
          </p:cNvPicPr>
          <p:nvPr/>
        </p:nvPicPr>
        <p:blipFill>
          <a:blip r:embed="rId13"/>
          <a:stretch>
            <a:fillRect/>
          </a:stretch>
        </p:blipFill>
        <p:spPr>
          <a:xfrm>
            <a:off x="334409" y="3826109"/>
            <a:ext cx="2018404" cy="11353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500"/>
                                        <p:tgtEl>
                                          <p:spTgt spid="10"/>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P spid="11" grpId="0"/>
      <p:bldP spid="12" grpId="0"/>
      <p:bldP spid="13" grpId="0"/>
      <p:bldP spid="15" grpId="0"/>
      <p:bldP spid="17"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9">
            <a:extLst>
              <a:ext uri="{FF2B5EF4-FFF2-40B4-BE49-F238E27FC236}">
                <a16:creationId xmlns:a16="http://schemas.microsoft.com/office/drawing/2014/main" id="{CCE452C4-4919-5E9A-8AD4-BCD40F54372A}"/>
              </a:ext>
            </a:extLst>
          </p:cNvPr>
          <p:cNvSpPr/>
          <p:nvPr/>
        </p:nvSpPr>
        <p:spPr>
          <a:xfrm>
            <a:off x="627979" y="533486"/>
            <a:ext cx="1940687" cy="606920"/>
          </a:xfrm>
          <a:prstGeom prst="roundRect">
            <a:avLst/>
          </a:prstGeom>
          <a:solidFill>
            <a:srgbClr val="C0504D">
              <a:lumMod val="75000"/>
            </a:srgb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white"/>
                </a:solidFill>
                <a:effectLst/>
                <a:uLnTx/>
                <a:uFillTx/>
                <a:latin typeface="Arial"/>
                <a:ea typeface="+mn-ea"/>
                <a:cs typeface="Arial" panose="020B0604020202020204" pitchFamily="34" charset="0"/>
                <a:sym typeface="Arial"/>
              </a:rPr>
              <a:t>Luyện</a:t>
            </a:r>
            <a:r>
              <a:rPr kumimoji="0" lang="en-US" sz="2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rPr>
              <a:t> </a:t>
            </a:r>
            <a:r>
              <a:rPr kumimoji="0" lang="en-US" sz="2200" b="1" i="0" u="none" strike="noStrike" kern="1200" cap="none" spc="0" normalizeH="0" baseline="0" noProof="0" dirty="0" err="1">
                <a:ln>
                  <a:noFill/>
                </a:ln>
                <a:solidFill>
                  <a:prstClr val="white"/>
                </a:solidFill>
                <a:effectLst/>
                <a:uLnTx/>
                <a:uFillTx/>
                <a:latin typeface="Arial"/>
                <a:ea typeface="+mn-ea"/>
                <a:cs typeface="Arial" panose="020B0604020202020204" pitchFamily="34" charset="0"/>
                <a:sym typeface="Arial"/>
              </a:rPr>
              <a:t>tập</a:t>
            </a:r>
            <a:r>
              <a:rPr kumimoji="0" lang="en-US" sz="2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rPr>
              <a:t> </a:t>
            </a:r>
            <a:r>
              <a:rPr lang="en-US" sz="2200" b="1" kern="1200" dirty="0">
                <a:solidFill>
                  <a:prstClr val="white"/>
                </a:solidFill>
                <a:ea typeface="+mn-ea"/>
                <a:cs typeface="Arial" panose="020B0604020202020204" pitchFamily="34" charset="0"/>
              </a:rPr>
              <a:t>2</a:t>
            </a:r>
            <a:endParaRPr kumimoji="0" lang="en-US" sz="2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endParaRPr>
          </a:p>
        </p:txBody>
      </p:sp>
      <p:sp>
        <p:nvSpPr>
          <p:cNvPr id="7" name="Rectangle 6">
            <a:extLst>
              <a:ext uri="{FF2B5EF4-FFF2-40B4-BE49-F238E27FC236}">
                <a16:creationId xmlns:a16="http://schemas.microsoft.com/office/drawing/2014/main" id="{CB9EEFF2-BA27-A079-E7CC-D076EE493118}"/>
              </a:ext>
            </a:extLst>
          </p:cNvPr>
          <p:cNvSpPr/>
          <p:nvPr/>
        </p:nvSpPr>
        <p:spPr>
          <a:xfrm>
            <a:off x="2801816" y="563863"/>
            <a:ext cx="5536194" cy="537391"/>
          </a:xfrm>
          <a:prstGeom prst="rect">
            <a:avLst/>
          </a:prstGeom>
        </p:spPr>
        <p:txBody>
          <a:bodyPr wrap="square">
            <a:spAutoFit/>
          </a:bodyPr>
          <a:lstStyle/>
          <a:p>
            <a:pPr marL="30480" marR="30480" algn="just">
              <a:lnSpc>
                <a:spcPct val="150000"/>
              </a:lnSpc>
              <a:buClrTx/>
              <a:buFontTx/>
              <a:buNone/>
              <a:defRPr/>
            </a:pPr>
            <a:r>
              <a:rPr lang="en-US" sz="2200" kern="1200" dirty="0" err="1">
                <a:latin typeface="+mj-lt"/>
                <a:ea typeface="Times New Roman" panose="02020603050405020304" pitchFamily="18" charset="0"/>
                <a:cs typeface="+mn-cs"/>
              </a:rPr>
              <a:t>Phân</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tích</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mỗi</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đa</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thức</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sau</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thành</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nhân</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tử</a:t>
            </a:r>
            <a:endParaRPr lang="en-US" sz="2200" kern="1200" dirty="0">
              <a:solidFill>
                <a:prstClr val="black"/>
              </a:solidFill>
              <a:latin typeface="+mj-lt"/>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C488FFC-F981-B98E-3260-B4BAA1001AD1}"/>
                  </a:ext>
                </a:extLst>
              </p:cNvPr>
              <p:cNvSpPr txBox="1"/>
              <p:nvPr/>
            </p:nvSpPr>
            <p:spPr>
              <a:xfrm>
                <a:off x="627979" y="1471997"/>
                <a:ext cx="4183380" cy="2917850"/>
              </a:xfrm>
              <a:prstGeom prst="rect">
                <a:avLst/>
              </a:prstGeom>
              <a:noFill/>
            </p:spPr>
            <p:txBody>
              <a:bodyPr wrap="square">
                <a:spAutoFit/>
              </a:bodyPr>
              <a:lstStyle/>
              <a:p>
                <a:pPr>
                  <a:lnSpc>
                    <a:spcPct val="150000"/>
                  </a:lnSpc>
                  <a:spcBef>
                    <a:spcPts val="600"/>
                  </a:spcBef>
                  <a:spcAft>
                    <a:spcPts val="300"/>
                  </a:spcAft>
                </a:pPr>
                <a:r>
                  <a:rPr lang="en-US" sz="2100" kern="100" dirty="0">
                    <a:effectLst/>
                    <a:latin typeface="+mj-lt"/>
                    <a:ea typeface="Calibri" panose="020F0502020204030204" pitchFamily="34" charset="0"/>
                    <a:cs typeface="Times New Roman" panose="02020603050405020304" pitchFamily="18" charset="0"/>
                  </a:rPr>
                  <a:t>a) </a:t>
                </a:r>
                <a14:m>
                  <m:oMath xmlns:m="http://schemas.openxmlformats.org/officeDocument/2006/math">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 – 6</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𝑥𝑦</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 + 3</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 – 5</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 + 5</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𝑦</m:t>
                    </m:r>
                  </m:oMath>
                </a14:m>
                <a:endParaRPr lang="en-US" sz="21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3(</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 – 2</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𝑥𝑦</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 – (5</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 – 5</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1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3</m:t>
                    </m:r>
                    <m:sSup>
                      <m:sSupPr>
                        <m:ctrlP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100" i="1" kern="100" dirty="0">
                            <a:latin typeface="Cambria Math" panose="02040503050406030204" pitchFamily="18" charset="0"/>
                            <a:ea typeface="Calibri" panose="020F0502020204030204" pitchFamily="34" charset="0"/>
                            <a:cs typeface="Times New Roman" panose="02020603050405020304" pitchFamily="18" charset="0"/>
                          </a:rPr>
                          <m:t>(</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 –</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m:t>
                        </m:r>
                      </m:e>
                      <m:sup>
                        <m:r>
                          <a:rPr lang="en-US" sz="2100" b="0" i="1" kern="100" dirty="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5(</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1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5]</m:t>
                    </m:r>
                  </m:oMath>
                </a14:m>
                <a:r>
                  <a:rPr lang="en-US" sz="21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3</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5)</m:t>
                    </m:r>
                  </m:oMath>
                </a14:m>
                <a:r>
                  <a:rPr lang="en-US" sz="2100" kern="100" dirty="0">
                    <a:effectLst/>
                    <a:latin typeface="+mj-lt"/>
                    <a:ea typeface="Calibri" panose="020F0502020204030204" pitchFamily="34" charset="0"/>
                    <a:cs typeface="Times New Roman" panose="02020603050405020304" pitchFamily="18" charset="0"/>
                  </a:rPr>
                  <a:t> </a:t>
                </a:r>
              </a:p>
            </p:txBody>
          </p:sp>
        </mc:Choice>
        <mc:Fallback xmlns="">
          <p:sp>
            <p:nvSpPr>
              <p:cNvPr id="9" name="TextBox 8">
                <a:extLst>
                  <a:ext uri="{FF2B5EF4-FFF2-40B4-BE49-F238E27FC236}">
                    <a16:creationId xmlns:a16="http://schemas.microsoft.com/office/drawing/2014/main" id="{BC488FFC-F981-B98E-3260-B4BAA1001AD1}"/>
                  </a:ext>
                </a:extLst>
              </p:cNvPr>
              <p:cNvSpPr txBox="1">
                <a:spLocks noRot="1" noChangeAspect="1" noMove="1" noResize="1" noEditPoints="1" noAdjustHandles="1" noChangeArrowheads="1" noChangeShapeType="1" noTextEdit="1"/>
              </p:cNvSpPr>
              <p:nvPr/>
            </p:nvSpPr>
            <p:spPr>
              <a:xfrm>
                <a:off x="627979" y="1471997"/>
                <a:ext cx="4183380" cy="2917850"/>
              </a:xfrm>
              <a:prstGeom prst="rect">
                <a:avLst/>
              </a:prstGeom>
              <a:blipFill>
                <a:blip r:embed="rId2"/>
                <a:stretch>
                  <a:fillRect l="-1749" b="-187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A0165F10-E00E-6F02-D1E5-B376521D6388}"/>
                  </a:ext>
                </a:extLst>
              </p:cNvPr>
              <p:cNvSpPr txBox="1"/>
              <p:nvPr/>
            </p:nvSpPr>
            <p:spPr>
              <a:xfrm>
                <a:off x="4811359" y="1471997"/>
                <a:ext cx="4001172" cy="2317686"/>
              </a:xfrm>
              <a:prstGeom prst="rect">
                <a:avLst/>
              </a:prstGeom>
              <a:noFill/>
            </p:spPr>
            <p:txBody>
              <a:bodyPr wrap="square">
                <a:spAutoFit/>
              </a:bodyPr>
              <a:lstStyle/>
              <a:p>
                <a:pPr>
                  <a:lnSpc>
                    <a:spcPct val="150000"/>
                  </a:lnSpc>
                  <a:spcBef>
                    <a:spcPts val="600"/>
                  </a:spcBef>
                  <a:spcAft>
                    <a:spcPts val="300"/>
                  </a:spcAft>
                </a:pPr>
                <a:r>
                  <a:rPr lang="en-US" sz="2100" kern="100" dirty="0">
                    <a:effectLst/>
                    <a:latin typeface="+mj-lt"/>
                    <a:ea typeface="Calibri" panose="020F0502020204030204" pitchFamily="34" charset="0"/>
                    <a:cs typeface="Times New Roman" panose="02020603050405020304" pitchFamily="18" charset="0"/>
                  </a:rPr>
                  <a:t>b) </a:t>
                </a:r>
                <a14:m>
                  <m:oMath xmlns:m="http://schemas.openxmlformats.org/officeDocument/2006/math">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 + 4</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𝑥𝑦</m:t>
                    </m:r>
                    <m:r>
                      <a:rPr lang="en-US"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 + 2</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 – 8</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𝑦</m:t>
                    </m:r>
                  </m:oMath>
                </a14:m>
                <a:endParaRPr lang="en-US" sz="21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2</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2 </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+ 2</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𝑥𝑦</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 – 4)</m:t>
                    </m:r>
                  </m:oMath>
                </a14:m>
                <a:r>
                  <a:rPr lang="en-US" sz="21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2</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100" i="1" kern="100" dirty="0">
                            <a:latin typeface="Cambria Math" panose="02040503050406030204" pitchFamily="18" charset="0"/>
                            <a:ea typeface="Calibri" panose="020F0502020204030204" pitchFamily="34" charset="0"/>
                            <a:cs typeface="Times New Roman" panose="02020603050405020304" pitchFamily="18" charset="0"/>
                          </a:rPr>
                        </m:ctrlPr>
                      </m:sSupPr>
                      <m:e>
                        <m:r>
                          <a:rPr lang="en-US" sz="2100" i="1" kern="100" dirty="0">
                            <a:latin typeface="Cambria Math" panose="02040503050406030204" pitchFamily="18" charset="0"/>
                            <a:ea typeface="Calibri" panose="020F0502020204030204" pitchFamily="34" charset="0"/>
                            <a:cs typeface="Times New Roman" panose="02020603050405020304" pitchFamily="18" charset="0"/>
                          </a:rPr>
                          <m:t>(</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100" b="0" i="1" kern="100" dirty="0" smtClean="0">
                            <a:latin typeface="Cambria Math" panose="02040503050406030204" pitchFamily="18" charset="0"/>
                            <a:ea typeface="Calibri" panose="020F0502020204030204" pitchFamily="34" charset="0"/>
                            <a:cs typeface="Times New Roman" panose="02020603050405020304" pitchFamily="18" charset="0"/>
                          </a:rPr>
                          <m:t>+</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m:t>
                        </m:r>
                      </m:e>
                      <m:sup>
                        <m:r>
                          <a:rPr lang="en-US" sz="2100" i="1" kern="100" dirty="0">
                            <a:latin typeface="Cambria Math" panose="02040503050406030204" pitchFamily="18" charset="0"/>
                            <a:ea typeface="Calibri" panose="020F0502020204030204" pitchFamily="34" charset="0"/>
                            <a:cs typeface="Times New Roman" panose="02020603050405020304" pitchFamily="18" charset="0"/>
                          </a:rPr>
                          <m:t>2</m:t>
                        </m:r>
                      </m:sup>
                    </m:sSup>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sSup>
                      <m:sSupPr>
                        <m:ctrlP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100" b="0" i="1" kern="100" dirty="0" smtClean="0">
                            <a:effectLst/>
                            <a:latin typeface="Cambria Math" panose="02040503050406030204" pitchFamily="18" charset="0"/>
                            <a:ea typeface="Calibri" panose="020F0502020204030204" pitchFamily="34" charset="0"/>
                            <a:cs typeface="Times New Roman" panose="02020603050405020304" pitchFamily="18" charset="0"/>
                          </a:rPr>
                          <m:t>2</m:t>
                        </m:r>
                      </m:e>
                      <m:sup>
                        <m:r>
                          <a:rPr lang="en-US" sz="2100" b="0" i="1" kern="100" dirty="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1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2</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+ 2)(</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2).</m:t>
                    </m:r>
                  </m:oMath>
                </a14:m>
                <a:r>
                  <a:rPr lang="en-US" sz="2100" kern="100" dirty="0">
                    <a:effectLst/>
                    <a:latin typeface="+mj-lt"/>
                    <a:ea typeface="Calibri" panose="020F0502020204030204" pitchFamily="34" charset="0"/>
                    <a:cs typeface="Times New Roman" panose="02020603050405020304" pitchFamily="18" charset="0"/>
                  </a:rPr>
                  <a:t> </a:t>
                </a:r>
              </a:p>
            </p:txBody>
          </p:sp>
        </mc:Choice>
        <mc:Fallback>
          <p:sp>
            <p:nvSpPr>
              <p:cNvPr id="11" name="TextBox 10">
                <a:extLst>
                  <a:ext uri="{FF2B5EF4-FFF2-40B4-BE49-F238E27FC236}">
                    <a16:creationId xmlns:a16="http://schemas.microsoft.com/office/drawing/2014/main" id="{A0165F10-E00E-6F02-D1E5-B376521D6388}"/>
                  </a:ext>
                </a:extLst>
              </p:cNvPr>
              <p:cNvSpPr txBox="1">
                <a:spLocks noRot="1" noChangeAspect="1" noMove="1" noResize="1" noEditPoints="1" noAdjustHandles="1" noChangeArrowheads="1" noChangeShapeType="1" noTextEdit="1"/>
              </p:cNvSpPr>
              <p:nvPr/>
            </p:nvSpPr>
            <p:spPr>
              <a:xfrm>
                <a:off x="4811359" y="1471997"/>
                <a:ext cx="4001172" cy="2317686"/>
              </a:xfrm>
              <a:prstGeom prst="rect">
                <a:avLst/>
              </a:prstGeom>
              <a:blipFill>
                <a:blip r:embed="rId3"/>
                <a:stretch>
                  <a:fillRect l="-1826" b="-2625"/>
                </a:stretch>
              </a:blipFill>
            </p:spPr>
            <p:txBody>
              <a:bodyPr/>
              <a:lstStyle/>
              <a:p>
                <a:r>
                  <a:rPr lang="en-US">
                    <a:noFill/>
                  </a:rPr>
                  <a:t> </a:t>
                </a:r>
              </a:p>
            </p:txBody>
          </p:sp>
        </mc:Fallback>
      </mc:AlternateContent>
    </p:spTree>
    <p:extLst>
      <p:ext uri="{BB962C8B-B14F-4D97-AF65-F5344CB8AC3E}">
        <p14:creationId xmlns:p14="http://schemas.microsoft.com/office/powerpoint/2010/main" val="22563248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fade">
                                      <p:cBhvr>
                                        <p:cTn id="24" dur="500"/>
                                        <p:tgtEl>
                                          <p:spTgt spid="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fade">
                                      <p:cBhvr>
                                        <p:cTn id="29" dur="500"/>
                                        <p:tgtEl>
                                          <p:spTgt spid="9">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xEl>
                                              <p:pRg st="3" end="3"/>
                                            </p:txEl>
                                          </p:spTgt>
                                        </p:tgtEl>
                                        <p:attrNameLst>
                                          <p:attrName>style.visibility</p:attrName>
                                        </p:attrNameLst>
                                      </p:cBhvr>
                                      <p:to>
                                        <p:strVal val="visible"/>
                                      </p:to>
                                    </p:set>
                                    <p:animEffect transition="in" filter="fade">
                                      <p:cBhvr>
                                        <p:cTn id="34" dur="500"/>
                                        <p:tgtEl>
                                          <p:spTgt spid="9">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xEl>
                                              <p:pRg st="4" end="4"/>
                                            </p:txEl>
                                          </p:spTgt>
                                        </p:tgtEl>
                                        <p:attrNameLst>
                                          <p:attrName>style.visibility</p:attrName>
                                        </p:attrNameLst>
                                      </p:cBhvr>
                                      <p:to>
                                        <p:strVal val="visible"/>
                                      </p:to>
                                    </p:set>
                                    <p:animEffect transition="in" filter="fade">
                                      <p:cBhvr>
                                        <p:cTn id="39" dur="500"/>
                                        <p:tgtEl>
                                          <p:spTgt spid="9">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1">
                                            <p:txEl>
                                              <p:pRg st="0" end="0"/>
                                            </p:txEl>
                                          </p:spTgt>
                                        </p:tgtEl>
                                        <p:attrNameLst>
                                          <p:attrName>style.visibility</p:attrName>
                                        </p:attrNameLst>
                                      </p:cBhvr>
                                      <p:to>
                                        <p:strVal val="visible"/>
                                      </p:to>
                                    </p:set>
                                    <p:animEffect transition="in" filter="fade">
                                      <p:cBhvr>
                                        <p:cTn id="44" dur="500"/>
                                        <p:tgtEl>
                                          <p:spTgt spid="11">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1">
                                            <p:txEl>
                                              <p:pRg st="1" end="1"/>
                                            </p:txEl>
                                          </p:spTgt>
                                        </p:tgtEl>
                                        <p:attrNameLst>
                                          <p:attrName>style.visibility</p:attrName>
                                        </p:attrNameLst>
                                      </p:cBhvr>
                                      <p:to>
                                        <p:strVal val="visible"/>
                                      </p:to>
                                    </p:set>
                                    <p:animEffect transition="in" filter="fade">
                                      <p:cBhvr>
                                        <p:cTn id="49" dur="500"/>
                                        <p:tgtEl>
                                          <p:spTgt spid="11">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
                                            <p:txEl>
                                              <p:pRg st="2" end="2"/>
                                            </p:txEl>
                                          </p:spTgt>
                                        </p:tgtEl>
                                        <p:attrNameLst>
                                          <p:attrName>style.visibility</p:attrName>
                                        </p:attrNameLst>
                                      </p:cBhvr>
                                      <p:to>
                                        <p:strVal val="visible"/>
                                      </p:to>
                                    </p:set>
                                    <p:animEffect transition="in" filter="fade">
                                      <p:cBhvr>
                                        <p:cTn id="54" dur="500"/>
                                        <p:tgtEl>
                                          <p:spTgt spid="11">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1">
                                            <p:txEl>
                                              <p:pRg st="3" end="3"/>
                                            </p:txEl>
                                          </p:spTgt>
                                        </p:tgtEl>
                                        <p:attrNameLst>
                                          <p:attrName>style.visibility</p:attrName>
                                        </p:attrNameLst>
                                      </p:cBhvr>
                                      <p:to>
                                        <p:strVal val="visible"/>
                                      </p:to>
                                    </p:set>
                                    <p:animEffect transition="in" filter="fade">
                                      <p:cBhvr>
                                        <p:cTn id="59"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75D79F-8A5B-24A7-C176-8AB6E910E816}"/>
              </a:ext>
            </a:extLst>
          </p:cNvPr>
          <p:cNvSpPr/>
          <p:nvPr/>
        </p:nvSpPr>
        <p:spPr>
          <a:xfrm>
            <a:off x="494102" y="462599"/>
            <a:ext cx="8155796" cy="1420325"/>
          </a:xfrm>
          <a:prstGeom prst="rect">
            <a:avLst/>
          </a:prstGeom>
        </p:spPr>
        <p:txBody>
          <a:bodyPr wrap="square">
            <a:spAutoFit/>
          </a:bodyPr>
          <a:lstStyle/>
          <a:p>
            <a:pPr marL="30480" marR="30480" algn="just">
              <a:lnSpc>
                <a:spcPct val="150000"/>
              </a:lnSpc>
              <a:buClrTx/>
              <a:buFontTx/>
              <a:buNone/>
              <a:defRPr/>
            </a:pP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Từ</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một</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miếng</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bìa</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có</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dạng</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hình</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tròn</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với</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bán</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kính</a:t>
            </a:r>
            <a:r>
              <a:rPr lang="en-US" sz="2000" kern="1200" dirty="0">
                <a:latin typeface="+mj-lt"/>
                <a:ea typeface="Times New Roman" panose="02020603050405020304" pitchFamily="18" charset="0"/>
                <a:cs typeface="+mn-cs"/>
              </a:rPr>
              <a:t> R (cm), </a:t>
            </a:r>
            <a:r>
              <a:rPr lang="en-US" sz="2000" kern="1200" dirty="0" err="1">
                <a:latin typeface="+mj-lt"/>
                <a:ea typeface="Times New Roman" panose="02020603050405020304" pitchFamily="18" charset="0"/>
                <a:cs typeface="+mn-cs"/>
              </a:rPr>
              <a:t>bạn</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Hạnh</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khoét</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một</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hình</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tròn</a:t>
            </a:r>
            <a:r>
              <a:rPr lang="en-US" sz="2000" kern="1200" dirty="0">
                <a:latin typeface="+mj-lt"/>
                <a:ea typeface="Times New Roman" panose="02020603050405020304" pitchFamily="18" charset="0"/>
                <a:cs typeface="+mn-cs"/>
              </a:rPr>
              <a:t> ở </a:t>
            </a:r>
            <a:r>
              <a:rPr lang="en-US" sz="2000" kern="1200" dirty="0" err="1">
                <a:latin typeface="+mj-lt"/>
                <a:ea typeface="Times New Roman" panose="02020603050405020304" pitchFamily="18" charset="0"/>
                <a:cs typeface="+mn-cs"/>
              </a:rPr>
              <a:t>giữa</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có</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bán</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kính</a:t>
            </a:r>
            <a:r>
              <a:rPr lang="en-US" sz="2000" kern="1200" dirty="0">
                <a:latin typeface="+mj-lt"/>
                <a:ea typeface="Times New Roman" panose="02020603050405020304" pitchFamily="18" charset="0"/>
                <a:cs typeface="+mn-cs"/>
              </a:rPr>
              <a:t> r (cm) (0 &lt; r &lt; R) (</a:t>
            </a:r>
            <a:r>
              <a:rPr lang="en-US" sz="2000" kern="1200" dirty="0" err="1">
                <a:latin typeface="+mj-lt"/>
                <a:ea typeface="Times New Roman" panose="02020603050405020304" pitchFamily="18" charset="0"/>
                <a:cs typeface="+mn-cs"/>
              </a:rPr>
              <a:t>Hình</a:t>
            </a:r>
            <a:r>
              <a:rPr lang="en-US" sz="2000" kern="1200" dirty="0">
                <a:latin typeface="+mj-lt"/>
                <a:ea typeface="Times New Roman" panose="02020603050405020304" pitchFamily="18" charset="0"/>
                <a:cs typeface="+mn-cs"/>
              </a:rPr>
              <a:t> 6).</a:t>
            </a:r>
          </a:p>
        </p:txBody>
      </p:sp>
      <p:sp>
        <p:nvSpPr>
          <p:cNvPr id="7" name="TextBox 6">
            <a:extLst>
              <a:ext uri="{FF2B5EF4-FFF2-40B4-BE49-F238E27FC236}">
                <a16:creationId xmlns:a16="http://schemas.microsoft.com/office/drawing/2014/main" id="{EF65F695-1E78-EB81-88AB-4C5047018401}"/>
              </a:ext>
            </a:extLst>
          </p:cNvPr>
          <p:cNvSpPr txBox="1"/>
          <p:nvPr/>
        </p:nvSpPr>
        <p:spPr>
          <a:xfrm>
            <a:off x="494103" y="462599"/>
            <a:ext cx="1437567" cy="562630"/>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000" b="1" kern="1200" dirty="0" err="1">
                <a:solidFill>
                  <a:prstClr val="black"/>
                </a:solidFill>
                <a:latin typeface="+mj-lt"/>
                <a:ea typeface="+mn-ea"/>
                <a:cs typeface="Arial" panose="020B0604020202020204" pitchFamily="34" charset="0"/>
              </a:rPr>
              <a:t>Ví</a:t>
            </a:r>
            <a:r>
              <a:rPr lang="nl-NL" sz="2000" b="1" kern="1200" dirty="0">
                <a:solidFill>
                  <a:prstClr val="black"/>
                </a:solidFill>
                <a:latin typeface="+mj-lt"/>
                <a:ea typeface="+mn-ea"/>
                <a:cs typeface="Arial" panose="020B0604020202020204" pitchFamily="34" charset="0"/>
              </a:rPr>
              <a:t> </a:t>
            </a:r>
            <a:r>
              <a:rPr lang="nl-NL" sz="2000" b="1" kern="1200" dirty="0" err="1">
                <a:solidFill>
                  <a:prstClr val="black"/>
                </a:solidFill>
                <a:latin typeface="+mj-lt"/>
                <a:ea typeface="+mn-ea"/>
                <a:cs typeface="Arial" panose="020B0604020202020204" pitchFamily="34" charset="0"/>
              </a:rPr>
              <a:t>dụ</a:t>
            </a:r>
            <a:r>
              <a:rPr lang="nl-NL" sz="2000" b="1" kern="1200" dirty="0">
                <a:solidFill>
                  <a:prstClr val="black"/>
                </a:solidFill>
                <a:latin typeface="+mj-lt"/>
                <a:ea typeface="+mn-ea"/>
                <a:cs typeface="Arial" panose="020B0604020202020204" pitchFamily="34" charset="0"/>
              </a:rPr>
              <a:t> 4</a:t>
            </a:r>
            <a:endParaRPr lang="en-US" sz="2000" kern="1200" dirty="0">
              <a:solidFill>
                <a:prstClr val="black"/>
              </a:solidFill>
              <a:latin typeface="+mj-lt"/>
              <a:ea typeface="+mn-ea"/>
              <a:cs typeface="Arial" panose="020B0604020202020204" pitchFamily="34" charset="0"/>
            </a:endParaRPr>
          </a:p>
        </p:txBody>
      </p:sp>
      <p:sp>
        <p:nvSpPr>
          <p:cNvPr id="10" name="TextBox 9">
            <a:extLst>
              <a:ext uri="{FF2B5EF4-FFF2-40B4-BE49-F238E27FC236}">
                <a16:creationId xmlns:a16="http://schemas.microsoft.com/office/drawing/2014/main" id="{2CDFB6D6-C6CF-7400-B24E-0CDE6DF3AEF7}"/>
              </a:ext>
            </a:extLst>
          </p:cNvPr>
          <p:cNvSpPr txBox="1"/>
          <p:nvPr/>
        </p:nvSpPr>
        <p:spPr>
          <a:xfrm>
            <a:off x="494101" y="1882924"/>
            <a:ext cx="4923718" cy="2343655"/>
          </a:xfrm>
          <a:prstGeom prst="rect">
            <a:avLst/>
          </a:prstGeom>
          <a:noFill/>
        </p:spPr>
        <p:txBody>
          <a:bodyPr wrap="square">
            <a:spAutoFit/>
          </a:bodyPr>
          <a:lstStyle/>
          <a:p>
            <a:pPr marL="487680" marR="3048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Viết</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công</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thức</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tính</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diện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tích</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phần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còn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lại</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của</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miếng</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bìa</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dưới</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dạng</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tích</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a:t>
            </a:r>
          </a:p>
          <a:p>
            <a:pPr marL="487680" marR="30480" lvl="0" indent="-457200" algn="just" defTabSz="914400" rtl="0" eaLnBrk="1" fontAlgn="auto" latinLnBrk="0" hangingPunct="1">
              <a:lnSpc>
                <a:spcPct val="150000"/>
              </a:lnSpc>
              <a:spcBef>
                <a:spcPts val="0"/>
              </a:spcBef>
              <a:spcAft>
                <a:spcPts val="0"/>
              </a:spcAft>
              <a:buClrTx/>
              <a:buSzTx/>
              <a:buFontTx/>
              <a:buAutoNum type="alphaLcParenR"/>
              <a:tabLst/>
              <a:defRPr/>
            </a:pPr>
            <a:r>
              <a:rPr lang="en-US" sz="2000" kern="1200" dirty="0" err="1">
                <a:solidFill>
                  <a:prstClr val="black"/>
                </a:solidFill>
                <a:ea typeface="Times New Roman" panose="02020603050405020304" pitchFamily="18" charset="0"/>
              </a:rPr>
              <a:t>Tính</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diện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tích</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phần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còn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lại</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của</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miếng</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bìa</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biết</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tổng</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hai</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bán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kính</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là</a:t>
            </a:r>
            <a:r>
              <a:rPr lang="en-US" sz="2000" kern="1200" dirty="0">
                <a:solidFill>
                  <a:prstClr val="black"/>
                </a:solidFill>
                <a:ea typeface="Times New Roman" panose="02020603050405020304" pitchFamily="18" charset="0"/>
              </a:rPr>
              <a:t> 8 cm </a:t>
            </a:r>
            <a:r>
              <a:rPr lang="en-US" sz="2000" kern="1200" dirty="0" err="1">
                <a:solidFill>
                  <a:prstClr val="black"/>
                </a:solidFill>
                <a:ea typeface="Times New Roman" panose="02020603050405020304" pitchFamily="18" charset="0"/>
              </a:rPr>
              <a:t>và</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hiệu</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hai</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bán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kính</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là</a:t>
            </a:r>
            <a:r>
              <a:rPr lang="en-US" sz="2000" kern="1200" dirty="0">
                <a:solidFill>
                  <a:prstClr val="black"/>
                </a:solidFill>
                <a:ea typeface="Times New Roman" panose="02020603050405020304" pitchFamily="18" charset="0"/>
              </a:rPr>
              <a:t> 2,5 cm</a:t>
            </a:r>
            <a:endPar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endParaRPr>
          </a:p>
        </p:txBody>
      </p:sp>
      <p:pic>
        <p:nvPicPr>
          <p:cNvPr id="12" name="Picture 11">
            <a:extLst>
              <a:ext uri="{FF2B5EF4-FFF2-40B4-BE49-F238E27FC236}">
                <a16:creationId xmlns:a16="http://schemas.microsoft.com/office/drawing/2014/main" id="{9093C475-58BF-851B-1B9E-D97DAA3F5260}"/>
              </a:ext>
            </a:extLst>
          </p:cNvPr>
          <p:cNvPicPr>
            <a:picLocks noChangeAspect="1"/>
          </p:cNvPicPr>
          <p:nvPr/>
        </p:nvPicPr>
        <p:blipFill>
          <a:blip r:embed="rId2"/>
          <a:stretch>
            <a:fillRect/>
          </a:stretch>
        </p:blipFill>
        <p:spPr>
          <a:xfrm>
            <a:off x="5719615" y="1568527"/>
            <a:ext cx="2628486" cy="2972448"/>
          </a:xfrm>
          <a:prstGeom prst="rect">
            <a:avLst/>
          </a:prstGeom>
        </p:spPr>
      </p:pic>
    </p:spTree>
    <p:extLst>
      <p:ext uri="{BB962C8B-B14F-4D97-AF65-F5344CB8AC3E}">
        <p14:creationId xmlns:p14="http://schemas.microsoft.com/office/powerpoint/2010/main" val="8032196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71"/>
        <p:cNvGrpSpPr/>
        <p:nvPr/>
      </p:nvGrpSpPr>
      <p:grpSpPr>
        <a:xfrm>
          <a:off x="0" y="0"/>
          <a:ext cx="0" cy="0"/>
          <a:chOff x="0" y="0"/>
          <a:chExt cx="0" cy="0"/>
        </a:xfrm>
      </p:grpSpPr>
      <p:grpSp>
        <p:nvGrpSpPr>
          <p:cNvPr id="8572" name="Google Shape;8572;p26"/>
          <p:cNvGrpSpPr/>
          <p:nvPr/>
        </p:nvGrpSpPr>
        <p:grpSpPr>
          <a:xfrm rot="-3197479">
            <a:off x="-1070816" y="4448579"/>
            <a:ext cx="2904468" cy="191552"/>
            <a:chOff x="4006706" y="264806"/>
            <a:chExt cx="3553286" cy="234342"/>
          </a:xfrm>
        </p:grpSpPr>
        <p:sp>
          <p:nvSpPr>
            <p:cNvPr id="8573" name="Google Shape;8573;p26"/>
            <p:cNvSpPr/>
            <p:nvPr/>
          </p:nvSpPr>
          <p:spPr>
            <a:xfrm>
              <a:off x="4006706" y="264806"/>
              <a:ext cx="3553286" cy="234342"/>
            </a:xfrm>
            <a:custGeom>
              <a:avLst/>
              <a:gdLst/>
              <a:ahLst/>
              <a:cxnLst/>
              <a:rect l="l" t="t" r="r" b="b"/>
              <a:pathLst>
                <a:path w="60075" h="3962" extrusionOk="0">
                  <a:moveTo>
                    <a:pt x="95" y="1"/>
                  </a:moveTo>
                  <a:cubicBezTo>
                    <a:pt x="42" y="1"/>
                    <a:pt x="1" y="44"/>
                    <a:pt x="1" y="96"/>
                  </a:cubicBezTo>
                  <a:lnTo>
                    <a:pt x="1" y="3866"/>
                  </a:lnTo>
                  <a:cubicBezTo>
                    <a:pt x="1" y="3917"/>
                    <a:pt x="44" y="3962"/>
                    <a:pt x="95" y="3962"/>
                  </a:cubicBezTo>
                  <a:lnTo>
                    <a:pt x="59979" y="3962"/>
                  </a:lnTo>
                  <a:cubicBezTo>
                    <a:pt x="60033" y="3962"/>
                    <a:pt x="60075" y="3917"/>
                    <a:pt x="60075" y="3866"/>
                  </a:cubicBezTo>
                  <a:lnTo>
                    <a:pt x="60075" y="96"/>
                  </a:lnTo>
                  <a:cubicBezTo>
                    <a:pt x="60075" y="44"/>
                    <a:pt x="60032" y="1"/>
                    <a:pt x="599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4" name="Google Shape;8574;p26"/>
            <p:cNvSpPr/>
            <p:nvPr/>
          </p:nvSpPr>
          <p:spPr>
            <a:xfrm>
              <a:off x="4170784" y="326793"/>
              <a:ext cx="3293569" cy="110310"/>
            </a:xfrm>
            <a:custGeom>
              <a:avLst/>
              <a:gdLst/>
              <a:ahLst/>
              <a:cxnLst/>
              <a:rect l="l" t="t" r="r" b="b"/>
              <a:pathLst>
                <a:path w="55684" h="1865" extrusionOk="0">
                  <a:moveTo>
                    <a:pt x="1378" y="1"/>
                  </a:moveTo>
                  <a:lnTo>
                    <a:pt x="834" y="342"/>
                  </a:lnTo>
                  <a:lnTo>
                    <a:pt x="224" y="143"/>
                  </a:lnTo>
                  <a:lnTo>
                    <a:pt x="376" y="771"/>
                  </a:lnTo>
                  <a:lnTo>
                    <a:pt x="1" y="1294"/>
                  </a:lnTo>
                  <a:lnTo>
                    <a:pt x="640" y="1340"/>
                  </a:lnTo>
                  <a:lnTo>
                    <a:pt x="1016" y="1863"/>
                  </a:lnTo>
                  <a:lnTo>
                    <a:pt x="1258" y="1267"/>
                  </a:lnTo>
                  <a:lnTo>
                    <a:pt x="1867" y="1066"/>
                  </a:lnTo>
                  <a:lnTo>
                    <a:pt x="1378" y="647"/>
                  </a:lnTo>
                  <a:lnTo>
                    <a:pt x="1378" y="1"/>
                  </a:lnTo>
                  <a:close/>
                  <a:moveTo>
                    <a:pt x="4367" y="1"/>
                  </a:moveTo>
                  <a:lnTo>
                    <a:pt x="3823" y="342"/>
                  </a:lnTo>
                  <a:lnTo>
                    <a:pt x="3213" y="143"/>
                  </a:lnTo>
                  <a:lnTo>
                    <a:pt x="3365" y="771"/>
                  </a:lnTo>
                  <a:lnTo>
                    <a:pt x="2990" y="1294"/>
                  </a:lnTo>
                  <a:lnTo>
                    <a:pt x="3629" y="1340"/>
                  </a:lnTo>
                  <a:lnTo>
                    <a:pt x="4005" y="1863"/>
                  </a:lnTo>
                  <a:lnTo>
                    <a:pt x="4247" y="1267"/>
                  </a:lnTo>
                  <a:lnTo>
                    <a:pt x="4856" y="1066"/>
                  </a:lnTo>
                  <a:lnTo>
                    <a:pt x="4367" y="647"/>
                  </a:lnTo>
                  <a:lnTo>
                    <a:pt x="4367" y="1"/>
                  </a:lnTo>
                  <a:close/>
                  <a:moveTo>
                    <a:pt x="7358" y="1"/>
                  </a:moveTo>
                  <a:lnTo>
                    <a:pt x="6813" y="342"/>
                  </a:lnTo>
                  <a:lnTo>
                    <a:pt x="6204" y="143"/>
                  </a:lnTo>
                  <a:lnTo>
                    <a:pt x="6356" y="771"/>
                  </a:lnTo>
                  <a:lnTo>
                    <a:pt x="5980" y="1294"/>
                  </a:lnTo>
                  <a:lnTo>
                    <a:pt x="6620" y="1340"/>
                  </a:lnTo>
                  <a:lnTo>
                    <a:pt x="6997" y="1863"/>
                  </a:lnTo>
                  <a:lnTo>
                    <a:pt x="7237" y="1267"/>
                  </a:lnTo>
                  <a:lnTo>
                    <a:pt x="7847" y="1066"/>
                  </a:lnTo>
                  <a:lnTo>
                    <a:pt x="7358" y="647"/>
                  </a:lnTo>
                  <a:lnTo>
                    <a:pt x="7358" y="1"/>
                  </a:lnTo>
                  <a:close/>
                  <a:moveTo>
                    <a:pt x="10347" y="1"/>
                  </a:moveTo>
                  <a:lnTo>
                    <a:pt x="9802" y="342"/>
                  </a:lnTo>
                  <a:lnTo>
                    <a:pt x="9193" y="143"/>
                  </a:lnTo>
                  <a:lnTo>
                    <a:pt x="9345" y="771"/>
                  </a:lnTo>
                  <a:lnTo>
                    <a:pt x="8969" y="1294"/>
                  </a:lnTo>
                  <a:lnTo>
                    <a:pt x="9609" y="1340"/>
                  </a:lnTo>
                  <a:lnTo>
                    <a:pt x="9986" y="1863"/>
                  </a:lnTo>
                  <a:lnTo>
                    <a:pt x="10226" y="1267"/>
                  </a:lnTo>
                  <a:lnTo>
                    <a:pt x="10836" y="1066"/>
                  </a:lnTo>
                  <a:lnTo>
                    <a:pt x="10347" y="647"/>
                  </a:lnTo>
                  <a:lnTo>
                    <a:pt x="10347" y="1"/>
                  </a:lnTo>
                  <a:close/>
                  <a:moveTo>
                    <a:pt x="13337" y="1"/>
                  </a:moveTo>
                  <a:lnTo>
                    <a:pt x="12792" y="342"/>
                  </a:lnTo>
                  <a:lnTo>
                    <a:pt x="12183" y="143"/>
                  </a:lnTo>
                  <a:lnTo>
                    <a:pt x="12337" y="771"/>
                  </a:lnTo>
                  <a:lnTo>
                    <a:pt x="11960" y="1294"/>
                  </a:lnTo>
                  <a:lnTo>
                    <a:pt x="12599" y="1340"/>
                  </a:lnTo>
                  <a:lnTo>
                    <a:pt x="12976" y="1863"/>
                  </a:lnTo>
                  <a:lnTo>
                    <a:pt x="13218" y="1267"/>
                  </a:lnTo>
                  <a:lnTo>
                    <a:pt x="13828" y="1066"/>
                  </a:lnTo>
                  <a:lnTo>
                    <a:pt x="13337" y="647"/>
                  </a:lnTo>
                  <a:lnTo>
                    <a:pt x="13337" y="1"/>
                  </a:lnTo>
                  <a:close/>
                  <a:moveTo>
                    <a:pt x="16326" y="1"/>
                  </a:moveTo>
                  <a:lnTo>
                    <a:pt x="15781" y="342"/>
                  </a:lnTo>
                  <a:lnTo>
                    <a:pt x="15172" y="143"/>
                  </a:lnTo>
                  <a:lnTo>
                    <a:pt x="15326" y="771"/>
                  </a:lnTo>
                  <a:lnTo>
                    <a:pt x="14949" y="1294"/>
                  </a:lnTo>
                  <a:lnTo>
                    <a:pt x="15588" y="1340"/>
                  </a:lnTo>
                  <a:lnTo>
                    <a:pt x="15965" y="1863"/>
                  </a:lnTo>
                  <a:lnTo>
                    <a:pt x="16207" y="1267"/>
                  </a:lnTo>
                  <a:lnTo>
                    <a:pt x="16817" y="1066"/>
                  </a:lnTo>
                  <a:lnTo>
                    <a:pt x="16326" y="647"/>
                  </a:lnTo>
                  <a:lnTo>
                    <a:pt x="16326" y="1"/>
                  </a:lnTo>
                  <a:close/>
                  <a:moveTo>
                    <a:pt x="19315" y="1"/>
                  </a:moveTo>
                  <a:lnTo>
                    <a:pt x="18770" y="342"/>
                  </a:lnTo>
                  <a:lnTo>
                    <a:pt x="18161" y="143"/>
                  </a:lnTo>
                  <a:lnTo>
                    <a:pt x="18315" y="771"/>
                  </a:lnTo>
                  <a:lnTo>
                    <a:pt x="17938" y="1294"/>
                  </a:lnTo>
                  <a:lnTo>
                    <a:pt x="18577" y="1340"/>
                  </a:lnTo>
                  <a:lnTo>
                    <a:pt x="18954" y="1863"/>
                  </a:lnTo>
                  <a:lnTo>
                    <a:pt x="19196" y="1267"/>
                  </a:lnTo>
                  <a:lnTo>
                    <a:pt x="19806" y="1066"/>
                  </a:lnTo>
                  <a:lnTo>
                    <a:pt x="19315" y="647"/>
                  </a:lnTo>
                  <a:lnTo>
                    <a:pt x="19315" y="1"/>
                  </a:lnTo>
                  <a:close/>
                  <a:moveTo>
                    <a:pt x="22307" y="1"/>
                  </a:moveTo>
                  <a:lnTo>
                    <a:pt x="21762" y="342"/>
                  </a:lnTo>
                  <a:lnTo>
                    <a:pt x="21153" y="143"/>
                  </a:lnTo>
                  <a:lnTo>
                    <a:pt x="21305" y="771"/>
                  </a:lnTo>
                  <a:lnTo>
                    <a:pt x="20928" y="1294"/>
                  </a:lnTo>
                  <a:lnTo>
                    <a:pt x="21569" y="1340"/>
                  </a:lnTo>
                  <a:lnTo>
                    <a:pt x="21944" y="1863"/>
                  </a:lnTo>
                  <a:lnTo>
                    <a:pt x="22187" y="1267"/>
                  </a:lnTo>
                  <a:lnTo>
                    <a:pt x="22796" y="1066"/>
                  </a:lnTo>
                  <a:lnTo>
                    <a:pt x="22307" y="647"/>
                  </a:lnTo>
                  <a:lnTo>
                    <a:pt x="22307" y="1"/>
                  </a:lnTo>
                  <a:close/>
                  <a:moveTo>
                    <a:pt x="25296" y="1"/>
                  </a:moveTo>
                  <a:lnTo>
                    <a:pt x="24751" y="342"/>
                  </a:lnTo>
                  <a:lnTo>
                    <a:pt x="24142" y="143"/>
                  </a:lnTo>
                  <a:lnTo>
                    <a:pt x="24294" y="771"/>
                  </a:lnTo>
                  <a:lnTo>
                    <a:pt x="23917" y="1294"/>
                  </a:lnTo>
                  <a:lnTo>
                    <a:pt x="24558" y="1340"/>
                  </a:lnTo>
                  <a:lnTo>
                    <a:pt x="24933" y="1863"/>
                  </a:lnTo>
                  <a:lnTo>
                    <a:pt x="25176" y="1267"/>
                  </a:lnTo>
                  <a:lnTo>
                    <a:pt x="25785" y="1066"/>
                  </a:lnTo>
                  <a:lnTo>
                    <a:pt x="25296" y="647"/>
                  </a:lnTo>
                  <a:lnTo>
                    <a:pt x="25296" y="1"/>
                  </a:lnTo>
                  <a:close/>
                  <a:moveTo>
                    <a:pt x="28287" y="1"/>
                  </a:moveTo>
                  <a:lnTo>
                    <a:pt x="27742" y="342"/>
                  </a:lnTo>
                  <a:lnTo>
                    <a:pt x="27133" y="143"/>
                  </a:lnTo>
                  <a:lnTo>
                    <a:pt x="27284" y="771"/>
                  </a:lnTo>
                  <a:lnTo>
                    <a:pt x="26909" y="1294"/>
                  </a:lnTo>
                  <a:lnTo>
                    <a:pt x="27548" y="1340"/>
                  </a:lnTo>
                  <a:lnTo>
                    <a:pt x="27924" y="1863"/>
                  </a:lnTo>
                  <a:lnTo>
                    <a:pt x="28166" y="1267"/>
                  </a:lnTo>
                  <a:lnTo>
                    <a:pt x="28775" y="1066"/>
                  </a:lnTo>
                  <a:lnTo>
                    <a:pt x="28287" y="647"/>
                  </a:lnTo>
                  <a:lnTo>
                    <a:pt x="28287" y="1"/>
                  </a:lnTo>
                  <a:close/>
                  <a:moveTo>
                    <a:pt x="31276" y="1"/>
                  </a:moveTo>
                  <a:lnTo>
                    <a:pt x="30731" y="342"/>
                  </a:lnTo>
                  <a:lnTo>
                    <a:pt x="30122" y="143"/>
                  </a:lnTo>
                  <a:lnTo>
                    <a:pt x="30273" y="771"/>
                  </a:lnTo>
                  <a:lnTo>
                    <a:pt x="29898" y="1294"/>
                  </a:lnTo>
                  <a:lnTo>
                    <a:pt x="30537" y="1340"/>
                  </a:lnTo>
                  <a:lnTo>
                    <a:pt x="30913" y="1863"/>
                  </a:lnTo>
                  <a:lnTo>
                    <a:pt x="31155" y="1267"/>
                  </a:lnTo>
                  <a:lnTo>
                    <a:pt x="31764" y="1066"/>
                  </a:lnTo>
                  <a:lnTo>
                    <a:pt x="31276" y="647"/>
                  </a:lnTo>
                  <a:lnTo>
                    <a:pt x="31276" y="1"/>
                  </a:lnTo>
                  <a:close/>
                  <a:moveTo>
                    <a:pt x="34266" y="1"/>
                  </a:moveTo>
                  <a:lnTo>
                    <a:pt x="33721" y="342"/>
                  </a:lnTo>
                  <a:lnTo>
                    <a:pt x="33112" y="143"/>
                  </a:lnTo>
                  <a:lnTo>
                    <a:pt x="33264" y="771"/>
                  </a:lnTo>
                  <a:lnTo>
                    <a:pt x="32888" y="1294"/>
                  </a:lnTo>
                  <a:lnTo>
                    <a:pt x="33528" y="1340"/>
                  </a:lnTo>
                  <a:lnTo>
                    <a:pt x="33905" y="1863"/>
                  </a:lnTo>
                  <a:lnTo>
                    <a:pt x="34146" y="1267"/>
                  </a:lnTo>
                  <a:lnTo>
                    <a:pt x="34755" y="1066"/>
                  </a:lnTo>
                  <a:lnTo>
                    <a:pt x="34266" y="647"/>
                  </a:lnTo>
                  <a:lnTo>
                    <a:pt x="34266" y="1"/>
                  </a:lnTo>
                  <a:close/>
                  <a:moveTo>
                    <a:pt x="37255" y="1"/>
                  </a:moveTo>
                  <a:lnTo>
                    <a:pt x="36710" y="342"/>
                  </a:lnTo>
                  <a:lnTo>
                    <a:pt x="36101" y="143"/>
                  </a:lnTo>
                  <a:lnTo>
                    <a:pt x="36253" y="771"/>
                  </a:lnTo>
                  <a:lnTo>
                    <a:pt x="35877" y="1294"/>
                  </a:lnTo>
                  <a:lnTo>
                    <a:pt x="36517" y="1340"/>
                  </a:lnTo>
                  <a:lnTo>
                    <a:pt x="36894" y="1863"/>
                  </a:lnTo>
                  <a:lnTo>
                    <a:pt x="37135" y="1267"/>
                  </a:lnTo>
                  <a:lnTo>
                    <a:pt x="37744" y="1066"/>
                  </a:lnTo>
                  <a:lnTo>
                    <a:pt x="37255" y="647"/>
                  </a:lnTo>
                  <a:lnTo>
                    <a:pt x="37255" y="1"/>
                  </a:lnTo>
                  <a:close/>
                  <a:moveTo>
                    <a:pt x="40245" y="1"/>
                  </a:moveTo>
                  <a:lnTo>
                    <a:pt x="39701" y="342"/>
                  </a:lnTo>
                  <a:lnTo>
                    <a:pt x="39091" y="143"/>
                  </a:lnTo>
                  <a:lnTo>
                    <a:pt x="39245" y="771"/>
                  </a:lnTo>
                  <a:lnTo>
                    <a:pt x="38868" y="1294"/>
                  </a:lnTo>
                  <a:lnTo>
                    <a:pt x="39507" y="1340"/>
                  </a:lnTo>
                  <a:lnTo>
                    <a:pt x="39884" y="1863"/>
                  </a:lnTo>
                  <a:lnTo>
                    <a:pt x="40126" y="1267"/>
                  </a:lnTo>
                  <a:lnTo>
                    <a:pt x="40736" y="1066"/>
                  </a:lnTo>
                  <a:lnTo>
                    <a:pt x="40245" y="647"/>
                  </a:lnTo>
                  <a:lnTo>
                    <a:pt x="40245" y="1"/>
                  </a:lnTo>
                  <a:close/>
                  <a:moveTo>
                    <a:pt x="43234" y="1"/>
                  </a:moveTo>
                  <a:lnTo>
                    <a:pt x="42690" y="342"/>
                  </a:lnTo>
                  <a:lnTo>
                    <a:pt x="42080" y="143"/>
                  </a:lnTo>
                  <a:lnTo>
                    <a:pt x="42234" y="771"/>
                  </a:lnTo>
                  <a:lnTo>
                    <a:pt x="41857" y="1294"/>
                  </a:lnTo>
                  <a:lnTo>
                    <a:pt x="42496" y="1340"/>
                  </a:lnTo>
                  <a:lnTo>
                    <a:pt x="42873" y="1863"/>
                  </a:lnTo>
                  <a:lnTo>
                    <a:pt x="43115" y="1267"/>
                  </a:lnTo>
                  <a:lnTo>
                    <a:pt x="43725" y="1066"/>
                  </a:lnTo>
                  <a:lnTo>
                    <a:pt x="43234" y="647"/>
                  </a:lnTo>
                  <a:lnTo>
                    <a:pt x="43234" y="1"/>
                  </a:lnTo>
                  <a:close/>
                  <a:moveTo>
                    <a:pt x="46226" y="1"/>
                  </a:moveTo>
                  <a:lnTo>
                    <a:pt x="45682" y="342"/>
                  </a:lnTo>
                  <a:lnTo>
                    <a:pt x="45072" y="143"/>
                  </a:lnTo>
                  <a:lnTo>
                    <a:pt x="45224" y="771"/>
                  </a:lnTo>
                  <a:lnTo>
                    <a:pt x="44847" y="1294"/>
                  </a:lnTo>
                  <a:lnTo>
                    <a:pt x="45488" y="1340"/>
                  </a:lnTo>
                  <a:lnTo>
                    <a:pt x="45864" y="1863"/>
                  </a:lnTo>
                  <a:lnTo>
                    <a:pt x="46106" y="1267"/>
                  </a:lnTo>
                  <a:lnTo>
                    <a:pt x="46715" y="1066"/>
                  </a:lnTo>
                  <a:lnTo>
                    <a:pt x="46226" y="647"/>
                  </a:lnTo>
                  <a:lnTo>
                    <a:pt x="46226" y="1"/>
                  </a:lnTo>
                  <a:close/>
                  <a:moveTo>
                    <a:pt x="49215" y="1"/>
                  </a:moveTo>
                  <a:lnTo>
                    <a:pt x="48671" y="342"/>
                  </a:lnTo>
                  <a:lnTo>
                    <a:pt x="48061" y="143"/>
                  </a:lnTo>
                  <a:lnTo>
                    <a:pt x="48213" y="771"/>
                  </a:lnTo>
                  <a:lnTo>
                    <a:pt x="47836" y="1294"/>
                  </a:lnTo>
                  <a:lnTo>
                    <a:pt x="48477" y="1340"/>
                  </a:lnTo>
                  <a:lnTo>
                    <a:pt x="48853" y="1863"/>
                  </a:lnTo>
                  <a:lnTo>
                    <a:pt x="49095" y="1267"/>
                  </a:lnTo>
                  <a:lnTo>
                    <a:pt x="49704" y="1066"/>
                  </a:lnTo>
                  <a:lnTo>
                    <a:pt x="49215" y="647"/>
                  </a:lnTo>
                  <a:lnTo>
                    <a:pt x="49215" y="1"/>
                  </a:lnTo>
                  <a:close/>
                  <a:moveTo>
                    <a:pt x="52206" y="1"/>
                  </a:moveTo>
                  <a:lnTo>
                    <a:pt x="51661" y="342"/>
                  </a:lnTo>
                  <a:lnTo>
                    <a:pt x="51052" y="143"/>
                  </a:lnTo>
                  <a:lnTo>
                    <a:pt x="51204" y="771"/>
                  </a:lnTo>
                  <a:lnTo>
                    <a:pt x="50828" y="1294"/>
                  </a:lnTo>
                  <a:lnTo>
                    <a:pt x="51467" y="1340"/>
                  </a:lnTo>
                  <a:lnTo>
                    <a:pt x="51843" y="1863"/>
                  </a:lnTo>
                  <a:lnTo>
                    <a:pt x="52085" y="1267"/>
                  </a:lnTo>
                  <a:lnTo>
                    <a:pt x="52695" y="1066"/>
                  </a:lnTo>
                  <a:lnTo>
                    <a:pt x="52206" y="647"/>
                  </a:lnTo>
                  <a:lnTo>
                    <a:pt x="52206" y="1"/>
                  </a:lnTo>
                  <a:close/>
                  <a:moveTo>
                    <a:pt x="55195" y="2"/>
                  </a:moveTo>
                  <a:lnTo>
                    <a:pt x="54650" y="344"/>
                  </a:lnTo>
                  <a:lnTo>
                    <a:pt x="54041" y="144"/>
                  </a:lnTo>
                  <a:lnTo>
                    <a:pt x="54193" y="772"/>
                  </a:lnTo>
                  <a:lnTo>
                    <a:pt x="53816" y="1295"/>
                  </a:lnTo>
                  <a:lnTo>
                    <a:pt x="54456" y="1341"/>
                  </a:lnTo>
                  <a:lnTo>
                    <a:pt x="54832" y="1865"/>
                  </a:lnTo>
                  <a:lnTo>
                    <a:pt x="55074" y="1268"/>
                  </a:lnTo>
                  <a:lnTo>
                    <a:pt x="55684" y="1067"/>
                  </a:lnTo>
                  <a:lnTo>
                    <a:pt x="55195" y="650"/>
                  </a:lnTo>
                  <a:lnTo>
                    <a:pt x="55195" y="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80" name="Google Shape;8580;p26"/>
          <p:cNvGrpSpPr/>
          <p:nvPr/>
        </p:nvGrpSpPr>
        <p:grpSpPr>
          <a:xfrm flipH="1">
            <a:off x="7971190" y="2611093"/>
            <a:ext cx="919176" cy="358506"/>
            <a:chOff x="5289175" y="9018300"/>
            <a:chExt cx="2048988" cy="799343"/>
          </a:xfrm>
        </p:grpSpPr>
        <p:sp>
          <p:nvSpPr>
            <p:cNvPr id="8581" name="Google Shape;8581;p26"/>
            <p:cNvSpPr/>
            <p:nvPr/>
          </p:nvSpPr>
          <p:spPr>
            <a:xfrm>
              <a:off x="5289222" y="9018300"/>
              <a:ext cx="2048941" cy="799343"/>
            </a:xfrm>
            <a:custGeom>
              <a:avLst/>
              <a:gdLst/>
              <a:ahLst/>
              <a:cxnLst/>
              <a:rect l="l" t="t" r="r" b="b"/>
              <a:pathLst>
                <a:path w="43837" h="17101" extrusionOk="0">
                  <a:moveTo>
                    <a:pt x="2128" y="1"/>
                  </a:moveTo>
                  <a:cubicBezTo>
                    <a:pt x="1919" y="1"/>
                    <a:pt x="1714" y="34"/>
                    <a:pt x="1525" y="90"/>
                  </a:cubicBezTo>
                  <a:cubicBezTo>
                    <a:pt x="1456" y="108"/>
                    <a:pt x="1390" y="133"/>
                    <a:pt x="1321" y="161"/>
                  </a:cubicBezTo>
                  <a:cubicBezTo>
                    <a:pt x="898" y="335"/>
                    <a:pt x="543" y="646"/>
                    <a:pt x="311" y="1036"/>
                  </a:cubicBezTo>
                  <a:cubicBezTo>
                    <a:pt x="113" y="1353"/>
                    <a:pt x="1" y="1731"/>
                    <a:pt x="1" y="2128"/>
                  </a:cubicBezTo>
                  <a:lnTo>
                    <a:pt x="1" y="14972"/>
                  </a:lnTo>
                  <a:cubicBezTo>
                    <a:pt x="1" y="15469"/>
                    <a:pt x="177" y="15931"/>
                    <a:pt x="467" y="16292"/>
                  </a:cubicBezTo>
                  <a:cubicBezTo>
                    <a:pt x="732" y="16630"/>
                    <a:pt x="1103" y="16885"/>
                    <a:pt x="1525" y="17012"/>
                  </a:cubicBezTo>
                  <a:cubicBezTo>
                    <a:pt x="1714" y="17067"/>
                    <a:pt x="1916" y="17100"/>
                    <a:pt x="2128" y="17100"/>
                  </a:cubicBezTo>
                  <a:lnTo>
                    <a:pt x="37439" y="17100"/>
                  </a:lnTo>
                  <a:cubicBezTo>
                    <a:pt x="37677" y="17100"/>
                    <a:pt x="38102" y="16743"/>
                    <a:pt x="38627" y="16170"/>
                  </a:cubicBezTo>
                  <a:cubicBezTo>
                    <a:pt x="38945" y="15820"/>
                    <a:pt x="39295" y="15403"/>
                    <a:pt x="39658" y="14930"/>
                  </a:cubicBezTo>
                  <a:lnTo>
                    <a:pt x="39658" y="14927"/>
                  </a:lnTo>
                  <a:cubicBezTo>
                    <a:pt x="39903" y="14612"/>
                    <a:pt x="40154" y="14278"/>
                    <a:pt x="40405" y="13932"/>
                  </a:cubicBezTo>
                  <a:cubicBezTo>
                    <a:pt x="40640" y="13610"/>
                    <a:pt x="40874" y="13276"/>
                    <a:pt x="41106" y="12937"/>
                  </a:cubicBezTo>
                  <a:cubicBezTo>
                    <a:pt x="41645" y="12150"/>
                    <a:pt x="42167" y="11343"/>
                    <a:pt x="42600" y="10615"/>
                  </a:cubicBezTo>
                  <a:cubicBezTo>
                    <a:pt x="42635" y="10556"/>
                    <a:pt x="42671" y="10495"/>
                    <a:pt x="42707" y="10436"/>
                  </a:cubicBezTo>
                  <a:cubicBezTo>
                    <a:pt x="42776" y="10325"/>
                    <a:pt x="42840" y="10218"/>
                    <a:pt x="42899" y="10110"/>
                  </a:cubicBezTo>
                  <a:cubicBezTo>
                    <a:pt x="43106" y="9752"/>
                    <a:pt x="43275" y="9454"/>
                    <a:pt x="43415" y="9200"/>
                  </a:cubicBezTo>
                  <a:cubicBezTo>
                    <a:pt x="43696" y="8674"/>
                    <a:pt x="43837" y="8333"/>
                    <a:pt x="43837" y="8026"/>
                  </a:cubicBezTo>
                  <a:cubicBezTo>
                    <a:pt x="43837" y="7592"/>
                    <a:pt x="43550" y="7219"/>
                    <a:pt x="42982" y="6476"/>
                  </a:cubicBezTo>
                  <a:cubicBezTo>
                    <a:pt x="42932" y="6405"/>
                    <a:pt x="42872" y="6327"/>
                    <a:pt x="42813" y="6248"/>
                  </a:cubicBezTo>
                  <a:cubicBezTo>
                    <a:pt x="42780" y="6205"/>
                    <a:pt x="42744" y="6162"/>
                    <a:pt x="42708" y="6114"/>
                  </a:cubicBezTo>
                  <a:cubicBezTo>
                    <a:pt x="42542" y="5891"/>
                    <a:pt x="42366" y="5661"/>
                    <a:pt x="42187" y="5418"/>
                  </a:cubicBezTo>
                  <a:cubicBezTo>
                    <a:pt x="41841" y="4957"/>
                    <a:pt x="41474" y="4463"/>
                    <a:pt x="41104" y="3975"/>
                  </a:cubicBezTo>
                  <a:cubicBezTo>
                    <a:pt x="40595" y="3302"/>
                    <a:pt x="40076" y="2630"/>
                    <a:pt x="39595" y="2034"/>
                  </a:cubicBezTo>
                  <a:cubicBezTo>
                    <a:pt x="39272" y="1642"/>
                    <a:pt x="38968" y="1290"/>
                    <a:pt x="38694" y="987"/>
                  </a:cubicBezTo>
                  <a:cubicBezTo>
                    <a:pt x="38670" y="964"/>
                    <a:pt x="38647" y="938"/>
                    <a:pt x="38627" y="915"/>
                  </a:cubicBezTo>
                  <a:cubicBezTo>
                    <a:pt x="38107" y="356"/>
                    <a:pt x="37681" y="1"/>
                    <a:pt x="374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2" name="Google Shape;8582;p26"/>
            <p:cNvSpPr/>
            <p:nvPr/>
          </p:nvSpPr>
          <p:spPr>
            <a:xfrm>
              <a:off x="5289175" y="9023629"/>
              <a:ext cx="2029311" cy="788686"/>
            </a:xfrm>
            <a:custGeom>
              <a:avLst/>
              <a:gdLst/>
              <a:ahLst/>
              <a:cxnLst/>
              <a:rect l="l" t="t" r="r" b="b"/>
              <a:pathLst>
                <a:path w="43417" h="16873" extrusionOk="0">
                  <a:moveTo>
                    <a:pt x="37144" y="1"/>
                  </a:moveTo>
                  <a:cubicBezTo>
                    <a:pt x="37049" y="1"/>
                    <a:pt x="36954" y="17"/>
                    <a:pt x="36865" y="55"/>
                  </a:cubicBezTo>
                  <a:cubicBezTo>
                    <a:pt x="36509" y="205"/>
                    <a:pt x="36359" y="631"/>
                    <a:pt x="36418" y="994"/>
                  </a:cubicBezTo>
                  <a:cubicBezTo>
                    <a:pt x="36481" y="1359"/>
                    <a:pt x="36703" y="1682"/>
                    <a:pt x="36915" y="1987"/>
                  </a:cubicBezTo>
                  <a:cubicBezTo>
                    <a:pt x="37120" y="2281"/>
                    <a:pt x="37335" y="2580"/>
                    <a:pt x="37629" y="2794"/>
                  </a:cubicBezTo>
                  <a:cubicBezTo>
                    <a:pt x="37841" y="2949"/>
                    <a:pt x="38110" y="3054"/>
                    <a:pt x="38375" y="3054"/>
                  </a:cubicBezTo>
                  <a:cubicBezTo>
                    <a:pt x="38477" y="3054"/>
                    <a:pt x="38578" y="3039"/>
                    <a:pt x="38675" y="3005"/>
                  </a:cubicBezTo>
                  <a:cubicBezTo>
                    <a:pt x="39038" y="2882"/>
                    <a:pt x="39263" y="2539"/>
                    <a:pt x="39442" y="2209"/>
                  </a:cubicBezTo>
                  <a:cubicBezTo>
                    <a:pt x="39495" y="2115"/>
                    <a:pt x="39547" y="2019"/>
                    <a:pt x="39593" y="1920"/>
                  </a:cubicBezTo>
                  <a:cubicBezTo>
                    <a:pt x="39270" y="1531"/>
                    <a:pt x="38969" y="1176"/>
                    <a:pt x="38694" y="873"/>
                  </a:cubicBezTo>
                  <a:cubicBezTo>
                    <a:pt x="38587" y="1055"/>
                    <a:pt x="38511" y="1254"/>
                    <a:pt x="38472" y="1457"/>
                  </a:cubicBezTo>
                  <a:lnTo>
                    <a:pt x="38367" y="1108"/>
                  </a:lnTo>
                  <a:cubicBezTo>
                    <a:pt x="38221" y="804"/>
                    <a:pt x="38073" y="499"/>
                    <a:pt x="37820" y="272"/>
                  </a:cubicBezTo>
                  <a:cubicBezTo>
                    <a:pt x="37636" y="111"/>
                    <a:pt x="37387" y="1"/>
                    <a:pt x="37144" y="1"/>
                  </a:cubicBezTo>
                  <a:close/>
                  <a:moveTo>
                    <a:pt x="3716" y="42"/>
                  </a:moveTo>
                  <a:cubicBezTo>
                    <a:pt x="3584" y="42"/>
                    <a:pt x="3438" y="92"/>
                    <a:pt x="3322" y="156"/>
                  </a:cubicBezTo>
                  <a:cubicBezTo>
                    <a:pt x="2825" y="430"/>
                    <a:pt x="2468" y="919"/>
                    <a:pt x="2364" y="1457"/>
                  </a:cubicBezTo>
                  <a:lnTo>
                    <a:pt x="2260" y="1108"/>
                  </a:lnTo>
                  <a:cubicBezTo>
                    <a:pt x="2116" y="804"/>
                    <a:pt x="1966" y="499"/>
                    <a:pt x="1711" y="272"/>
                  </a:cubicBezTo>
                  <a:cubicBezTo>
                    <a:pt x="1606" y="174"/>
                    <a:pt x="1470" y="95"/>
                    <a:pt x="1322" y="47"/>
                  </a:cubicBezTo>
                  <a:cubicBezTo>
                    <a:pt x="899" y="221"/>
                    <a:pt x="544" y="532"/>
                    <a:pt x="312" y="922"/>
                  </a:cubicBezTo>
                  <a:cubicBezTo>
                    <a:pt x="309" y="945"/>
                    <a:pt x="312" y="969"/>
                    <a:pt x="316" y="994"/>
                  </a:cubicBezTo>
                  <a:cubicBezTo>
                    <a:pt x="375" y="1359"/>
                    <a:pt x="594" y="1682"/>
                    <a:pt x="809" y="1987"/>
                  </a:cubicBezTo>
                  <a:cubicBezTo>
                    <a:pt x="1014" y="2281"/>
                    <a:pt x="1226" y="2579"/>
                    <a:pt x="1520" y="2794"/>
                  </a:cubicBezTo>
                  <a:cubicBezTo>
                    <a:pt x="1736" y="2949"/>
                    <a:pt x="2003" y="3055"/>
                    <a:pt x="2267" y="3055"/>
                  </a:cubicBezTo>
                  <a:cubicBezTo>
                    <a:pt x="2368" y="3055"/>
                    <a:pt x="2469" y="3039"/>
                    <a:pt x="2567" y="3005"/>
                  </a:cubicBezTo>
                  <a:cubicBezTo>
                    <a:pt x="2932" y="2882"/>
                    <a:pt x="3154" y="2539"/>
                    <a:pt x="3334" y="2209"/>
                  </a:cubicBezTo>
                  <a:cubicBezTo>
                    <a:pt x="3600" y="1720"/>
                    <a:pt x="3822" y="1216"/>
                    <a:pt x="4002" y="690"/>
                  </a:cubicBezTo>
                  <a:cubicBezTo>
                    <a:pt x="4060" y="510"/>
                    <a:pt x="4113" y="292"/>
                    <a:pt x="3981" y="149"/>
                  </a:cubicBezTo>
                  <a:cubicBezTo>
                    <a:pt x="3914" y="72"/>
                    <a:pt x="3819" y="42"/>
                    <a:pt x="3716" y="42"/>
                  </a:cubicBezTo>
                  <a:close/>
                  <a:moveTo>
                    <a:pt x="7059" y="1"/>
                  </a:moveTo>
                  <a:cubicBezTo>
                    <a:pt x="6962" y="1"/>
                    <a:pt x="6867" y="18"/>
                    <a:pt x="6777" y="56"/>
                  </a:cubicBezTo>
                  <a:cubicBezTo>
                    <a:pt x="6424" y="206"/>
                    <a:pt x="6274" y="629"/>
                    <a:pt x="6333" y="995"/>
                  </a:cubicBezTo>
                  <a:cubicBezTo>
                    <a:pt x="6393" y="1359"/>
                    <a:pt x="6611" y="1679"/>
                    <a:pt x="6826" y="1986"/>
                  </a:cubicBezTo>
                  <a:cubicBezTo>
                    <a:pt x="7032" y="2279"/>
                    <a:pt x="7243" y="2580"/>
                    <a:pt x="7540" y="2796"/>
                  </a:cubicBezTo>
                  <a:cubicBezTo>
                    <a:pt x="7754" y="2951"/>
                    <a:pt x="8023" y="3055"/>
                    <a:pt x="8287" y="3055"/>
                  </a:cubicBezTo>
                  <a:cubicBezTo>
                    <a:pt x="8388" y="3055"/>
                    <a:pt x="8487" y="3040"/>
                    <a:pt x="8583" y="3008"/>
                  </a:cubicBezTo>
                  <a:cubicBezTo>
                    <a:pt x="8947" y="2882"/>
                    <a:pt x="9174" y="2539"/>
                    <a:pt x="9353" y="2209"/>
                  </a:cubicBezTo>
                  <a:cubicBezTo>
                    <a:pt x="9618" y="1722"/>
                    <a:pt x="9841" y="1213"/>
                    <a:pt x="10020" y="692"/>
                  </a:cubicBezTo>
                  <a:cubicBezTo>
                    <a:pt x="10080" y="513"/>
                    <a:pt x="10130" y="294"/>
                    <a:pt x="10001" y="151"/>
                  </a:cubicBezTo>
                  <a:cubicBezTo>
                    <a:pt x="9932" y="74"/>
                    <a:pt x="9837" y="44"/>
                    <a:pt x="9733" y="44"/>
                  </a:cubicBezTo>
                  <a:cubicBezTo>
                    <a:pt x="9601" y="44"/>
                    <a:pt x="9456" y="93"/>
                    <a:pt x="9340" y="158"/>
                  </a:cubicBezTo>
                  <a:cubicBezTo>
                    <a:pt x="8847" y="434"/>
                    <a:pt x="8489" y="922"/>
                    <a:pt x="8383" y="1459"/>
                  </a:cubicBezTo>
                  <a:lnTo>
                    <a:pt x="8279" y="1110"/>
                  </a:lnTo>
                  <a:cubicBezTo>
                    <a:pt x="8136" y="809"/>
                    <a:pt x="7985" y="499"/>
                    <a:pt x="7733" y="272"/>
                  </a:cubicBezTo>
                  <a:cubicBezTo>
                    <a:pt x="7551" y="111"/>
                    <a:pt x="7302" y="1"/>
                    <a:pt x="7059" y="1"/>
                  </a:cubicBezTo>
                  <a:close/>
                  <a:moveTo>
                    <a:pt x="13076" y="1"/>
                  </a:moveTo>
                  <a:cubicBezTo>
                    <a:pt x="12980" y="1"/>
                    <a:pt x="12885" y="18"/>
                    <a:pt x="12795" y="56"/>
                  </a:cubicBezTo>
                  <a:cubicBezTo>
                    <a:pt x="12442" y="206"/>
                    <a:pt x="12292" y="629"/>
                    <a:pt x="12351" y="995"/>
                  </a:cubicBezTo>
                  <a:cubicBezTo>
                    <a:pt x="12409" y="1359"/>
                    <a:pt x="12630" y="1679"/>
                    <a:pt x="12844" y="1986"/>
                  </a:cubicBezTo>
                  <a:cubicBezTo>
                    <a:pt x="13049" y="2279"/>
                    <a:pt x="13261" y="2580"/>
                    <a:pt x="13556" y="2796"/>
                  </a:cubicBezTo>
                  <a:cubicBezTo>
                    <a:pt x="13770" y="2951"/>
                    <a:pt x="14040" y="3055"/>
                    <a:pt x="14305" y="3055"/>
                  </a:cubicBezTo>
                  <a:cubicBezTo>
                    <a:pt x="14405" y="3055"/>
                    <a:pt x="14505" y="3040"/>
                    <a:pt x="14601" y="3008"/>
                  </a:cubicBezTo>
                  <a:cubicBezTo>
                    <a:pt x="14966" y="2882"/>
                    <a:pt x="15191" y="2539"/>
                    <a:pt x="15370" y="2209"/>
                  </a:cubicBezTo>
                  <a:cubicBezTo>
                    <a:pt x="15635" y="1722"/>
                    <a:pt x="15857" y="1213"/>
                    <a:pt x="16036" y="692"/>
                  </a:cubicBezTo>
                  <a:cubicBezTo>
                    <a:pt x="16098" y="513"/>
                    <a:pt x="16148" y="294"/>
                    <a:pt x="16019" y="151"/>
                  </a:cubicBezTo>
                  <a:cubicBezTo>
                    <a:pt x="15951" y="74"/>
                    <a:pt x="15854" y="44"/>
                    <a:pt x="15751" y="44"/>
                  </a:cubicBezTo>
                  <a:cubicBezTo>
                    <a:pt x="15618" y="44"/>
                    <a:pt x="15473" y="93"/>
                    <a:pt x="15357" y="158"/>
                  </a:cubicBezTo>
                  <a:cubicBezTo>
                    <a:pt x="14865" y="434"/>
                    <a:pt x="14507" y="922"/>
                    <a:pt x="14401" y="1459"/>
                  </a:cubicBezTo>
                  <a:lnTo>
                    <a:pt x="14296" y="1110"/>
                  </a:lnTo>
                  <a:cubicBezTo>
                    <a:pt x="14153" y="809"/>
                    <a:pt x="14002" y="499"/>
                    <a:pt x="13750" y="272"/>
                  </a:cubicBezTo>
                  <a:cubicBezTo>
                    <a:pt x="13569" y="111"/>
                    <a:pt x="13320" y="1"/>
                    <a:pt x="13076" y="1"/>
                  </a:cubicBezTo>
                  <a:close/>
                  <a:moveTo>
                    <a:pt x="19096" y="1"/>
                  </a:moveTo>
                  <a:cubicBezTo>
                    <a:pt x="19000" y="1"/>
                    <a:pt x="18904" y="18"/>
                    <a:pt x="18815" y="56"/>
                  </a:cubicBezTo>
                  <a:cubicBezTo>
                    <a:pt x="18461" y="206"/>
                    <a:pt x="18310" y="629"/>
                    <a:pt x="18370" y="995"/>
                  </a:cubicBezTo>
                  <a:cubicBezTo>
                    <a:pt x="18428" y="1359"/>
                    <a:pt x="18647" y="1679"/>
                    <a:pt x="18862" y="1986"/>
                  </a:cubicBezTo>
                  <a:cubicBezTo>
                    <a:pt x="19068" y="2279"/>
                    <a:pt x="19281" y="2580"/>
                    <a:pt x="19576" y="2796"/>
                  </a:cubicBezTo>
                  <a:cubicBezTo>
                    <a:pt x="19790" y="2951"/>
                    <a:pt x="20059" y="3055"/>
                    <a:pt x="20324" y="3055"/>
                  </a:cubicBezTo>
                  <a:cubicBezTo>
                    <a:pt x="20425" y="3055"/>
                    <a:pt x="20525" y="3040"/>
                    <a:pt x="20621" y="3008"/>
                  </a:cubicBezTo>
                  <a:cubicBezTo>
                    <a:pt x="20984" y="2882"/>
                    <a:pt x="21210" y="2539"/>
                    <a:pt x="21389" y="2209"/>
                  </a:cubicBezTo>
                  <a:cubicBezTo>
                    <a:pt x="21655" y="1722"/>
                    <a:pt x="21877" y="1213"/>
                    <a:pt x="22056" y="692"/>
                  </a:cubicBezTo>
                  <a:cubicBezTo>
                    <a:pt x="22116" y="513"/>
                    <a:pt x="22166" y="294"/>
                    <a:pt x="22037" y="151"/>
                  </a:cubicBezTo>
                  <a:cubicBezTo>
                    <a:pt x="21969" y="74"/>
                    <a:pt x="21874" y="44"/>
                    <a:pt x="21770" y="44"/>
                  </a:cubicBezTo>
                  <a:cubicBezTo>
                    <a:pt x="21637" y="44"/>
                    <a:pt x="21492" y="93"/>
                    <a:pt x="21376" y="158"/>
                  </a:cubicBezTo>
                  <a:cubicBezTo>
                    <a:pt x="20883" y="434"/>
                    <a:pt x="20525" y="922"/>
                    <a:pt x="20420" y="1459"/>
                  </a:cubicBezTo>
                  <a:lnTo>
                    <a:pt x="20316" y="1110"/>
                  </a:lnTo>
                  <a:cubicBezTo>
                    <a:pt x="20172" y="809"/>
                    <a:pt x="20022" y="499"/>
                    <a:pt x="19769" y="272"/>
                  </a:cubicBezTo>
                  <a:cubicBezTo>
                    <a:pt x="19589" y="111"/>
                    <a:pt x="19339" y="1"/>
                    <a:pt x="19096" y="1"/>
                  </a:cubicBezTo>
                  <a:close/>
                  <a:moveTo>
                    <a:pt x="25112" y="1"/>
                  </a:moveTo>
                  <a:cubicBezTo>
                    <a:pt x="25016" y="1"/>
                    <a:pt x="24921" y="18"/>
                    <a:pt x="24831" y="56"/>
                  </a:cubicBezTo>
                  <a:cubicBezTo>
                    <a:pt x="24479" y="206"/>
                    <a:pt x="24328" y="629"/>
                    <a:pt x="24387" y="995"/>
                  </a:cubicBezTo>
                  <a:cubicBezTo>
                    <a:pt x="24446" y="1359"/>
                    <a:pt x="24665" y="1679"/>
                    <a:pt x="24880" y="1986"/>
                  </a:cubicBezTo>
                  <a:cubicBezTo>
                    <a:pt x="25087" y="2279"/>
                    <a:pt x="25297" y="2580"/>
                    <a:pt x="25593" y="2796"/>
                  </a:cubicBezTo>
                  <a:cubicBezTo>
                    <a:pt x="25808" y="2951"/>
                    <a:pt x="26076" y="3055"/>
                    <a:pt x="26341" y="3055"/>
                  </a:cubicBezTo>
                  <a:cubicBezTo>
                    <a:pt x="26442" y="3055"/>
                    <a:pt x="26542" y="3040"/>
                    <a:pt x="26638" y="3008"/>
                  </a:cubicBezTo>
                  <a:cubicBezTo>
                    <a:pt x="27002" y="2882"/>
                    <a:pt x="27227" y="2539"/>
                    <a:pt x="27406" y="2209"/>
                  </a:cubicBezTo>
                  <a:cubicBezTo>
                    <a:pt x="27671" y="1722"/>
                    <a:pt x="27894" y="1213"/>
                    <a:pt x="28073" y="692"/>
                  </a:cubicBezTo>
                  <a:cubicBezTo>
                    <a:pt x="28134" y="513"/>
                    <a:pt x="28185" y="294"/>
                    <a:pt x="28056" y="151"/>
                  </a:cubicBezTo>
                  <a:cubicBezTo>
                    <a:pt x="27987" y="74"/>
                    <a:pt x="27891" y="44"/>
                    <a:pt x="27787" y="44"/>
                  </a:cubicBezTo>
                  <a:cubicBezTo>
                    <a:pt x="27654" y="44"/>
                    <a:pt x="27510" y="93"/>
                    <a:pt x="27395" y="158"/>
                  </a:cubicBezTo>
                  <a:cubicBezTo>
                    <a:pt x="26901" y="434"/>
                    <a:pt x="26543" y="922"/>
                    <a:pt x="26437" y="1459"/>
                  </a:cubicBezTo>
                  <a:lnTo>
                    <a:pt x="26334" y="1110"/>
                  </a:lnTo>
                  <a:cubicBezTo>
                    <a:pt x="26190" y="809"/>
                    <a:pt x="26040" y="499"/>
                    <a:pt x="25786" y="272"/>
                  </a:cubicBezTo>
                  <a:cubicBezTo>
                    <a:pt x="25605" y="111"/>
                    <a:pt x="25356" y="1"/>
                    <a:pt x="25112" y="1"/>
                  </a:cubicBezTo>
                  <a:close/>
                  <a:moveTo>
                    <a:pt x="31131" y="1"/>
                  </a:moveTo>
                  <a:cubicBezTo>
                    <a:pt x="31034" y="1"/>
                    <a:pt x="30939" y="18"/>
                    <a:pt x="30850" y="56"/>
                  </a:cubicBezTo>
                  <a:cubicBezTo>
                    <a:pt x="30495" y="206"/>
                    <a:pt x="30345" y="629"/>
                    <a:pt x="30405" y="995"/>
                  </a:cubicBezTo>
                  <a:cubicBezTo>
                    <a:pt x="30464" y="1359"/>
                    <a:pt x="30685" y="1679"/>
                    <a:pt x="30897" y="1986"/>
                  </a:cubicBezTo>
                  <a:cubicBezTo>
                    <a:pt x="31103" y="2279"/>
                    <a:pt x="31315" y="2580"/>
                    <a:pt x="31611" y="2796"/>
                  </a:cubicBezTo>
                  <a:cubicBezTo>
                    <a:pt x="31825" y="2951"/>
                    <a:pt x="32094" y="3055"/>
                    <a:pt x="32359" y="3055"/>
                  </a:cubicBezTo>
                  <a:cubicBezTo>
                    <a:pt x="32460" y="3055"/>
                    <a:pt x="32560" y="3040"/>
                    <a:pt x="32656" y="3008"/>
                  </a:cubicBezTo>
                  <a:cubicBezTo>
                    <a:pt x="33019" y="2882"/>
                    <a:pt x="33245" y="2539"/>
                    <a:pt x="33424" y="2209"/>
                  </a:cubicBezTo>
                  <a:cubicBezTo>
                    <a:pt x="33689" y="1722"/>
                    <a:pt x="33912" y="1213"/>
                    <a:pt x="34091" y="692"/>
                  </a:cubicBezTo>
                  <a:cubicBezTo>
                    <a:pt x="34151" y="513"/>
                    <a:pt x="34201" y="294"/>
                    <a:pt x="34072" y="151"/>
                  </a:cubicBezTo>
                  <a:cubicBezTo>
                    <a:pt x="34004" y="74"/>
                    <a:pt x="33908" y="44"/>
                    <a:pt x="33805" y="44"/>
                  </a:cubicBezTo>
                  <a:cubicBezTo>
                    <a:pt x="33672" y="44"/>
                    <a:pt x="33527" y="93"/>
                    <a:pt x="33411" y="158"/>
                  </a:cubicBezTo>
                  <a:cubicBezTo>
                    <a:pt x="32918" y="434"/>
                    <a:pt x="32560" y="922"/>
                    <a:pt x="32455" y="1459"/>
                  </a:cubicBezTo>
                  <a:lnTo>
                    <a:pt x="32350" y="1110"/>
                  </a:lnTo>
                  <a:cubicBezTo>
                    <a:pt x="32207" y="809"/>
                    <a:pt x="32057" y="499"/>
                    <a:pt x="31804" y="272"/>
                  </a:cubicBezTo>
                  <a:cubicBezTo>
                    <a:pt x="31623" y="111"/>
                    <a:pt x="31374" y="1"/>
                    <a:pt x="31131" y="1"/>
                  </a:cubicBezTo>
                  <a:close/>
                  <a:moveTo>
                    <a:pt x="933" y="4814"/>
                  </a:moveTo>
                  <a:cubicBezTo>
                    <a:pt x="800" y="4814"/>
                    <a:pt x="656" y="4864"/>
                    <a:pt x="539" y="4929"/>
                  </a:cubicBezTo>
                  <a:cubicBezTo>
                    <a:pt x="333" y="5043"/>
                    <a:pt x="151" y="5195"/>
                    <a:pt x="2" y="5369"/>
                  </a:cubicBezTo>
                  <a:lnTo>
                    <a:pt x="2" y="7662"/>
                  </a:lnTo>
                  <a:cubicBezTo>
                    <a:pt x="244" y="7506"/>
                    <a:pt x="410" y="7240"/>
                    <a:pt x="551" y="6982"/>
                  </a:cubicBezTo>
                  <a:cubicBezTo>
                    <a:pt x="818" y="6493"/>
                    <a:pt x="1040" y="5987"/>
                    <a:pt x="1219" y="5462"/>
                  </a:cubicBezTo>
                  <a:cubicBezTo>
                    <a:pt x="1278" y="5283"/>
                    <a:pt x="1329" y="5065"/>
                    <a:pt x="1199" y="4921"/>
                  </a:cubicBezTo>
                  <a:cubicBezTo>
                    <a:pt x="1131" y="4844"/>
                    <a:pt x="1035" y="4814"/>
                    <a:pt x="933" y="4814"/>
                  </a:cubicBezTo>
                  <a:close/>
                  <a:moveTo>
                    <a:pt x="4277" y="4773"/>
                  </a:moveTo>
                  <a:cubicBezTo>
                    <a:pt x="4180" y="4773"/>
                    <a:pt x="4084" y="4790"/>
                    <a:pt x="3994" y="4828"/>
                  </a:cubicBezTo>
                  <a:cubicBezTo>
                    <a:pt x="3640" y="4979"/>
                    <a:pt x="3490" y="5402"/>
                    <a:pt x="3549" y="5767"/>
                  </a:cubicBezTo>
                  <a:cubicBezTo>
                    <a:pt x="3607" y="6130"/>
                    <a:pt x="3828" y="6451"/>
                    <a:pt x="4043" y="6758"/>
                  </a:cubicBezTo>
                  <a:cubicBezTo>
                    <a:pt x="4250" y="7053"/>
                    <a:pt x="4460" y="7353"/>
                    <a:pt x="4756" y="7568"/>
                  </a:cubicBezTo>
                  <a:cubicBezTo>
                    <a:pt x="4970" y="7723"/>
                    <a:pt x="5238" y="7827"/>
                    <a:pt x="5502" y="7827"/>
                  </a:cubicBezTo>
                  <a:cubicBezTo>
                    <a:pt x="5603" y="7827"/>
                    <a:pt x="5704" y="7812"/>
                    <a:pt x="5801" y="7779"/>
                  </a:cubicBezTo>
                  <a:cubicBezTo>
                    <a:pt x="6165" y="7654"/>
                    <a:pt x="6390" y="7311"/>
                    <a:pt x="6569" y="6982"/>
                  </a:cubicBezTo>
                  <a:cubicBezTo>
                    <a:pt x="6834" y="6494"/>
                    <a:pt x="7057" y="5985"/>
                    <a:pt x="7236" y="5463"/>
                  </a:cubicBezTo>
                  <a:cubicBezTo>
                    <a:pt x="7297" y="5284"/>
                    <a:pt x="7348" y="5066"/>
                    <a:pt x="7219" y="4923"/>
                  </a:cubicBezTo>
                  <a:cubicBezTo>
                    <a:pt x="7150" y="4847"/>
                    <a:pt x="7054" y="4817"/>
                    <a:pt x="6950" y="4817"/>
                  </a:cubicBezTo>
                  <a:cubicBezTo>
                    <a:pt x="6817" y="4817"/>
                    <a:pt x="6673" y="4866"/>
                    <a:pt x="6558" y="4930"/>
                  </a:cubicBezTo>
                  <a:cubicBezTo>
                    <a:pt x="6064" y="5205"/>
                    <a:pt x="5706" y="5693"/>
                    <a:pt x="5600" y="6230"/>
                  </a:cubicBezTo>
                  <a:lnTo>
                    <a:pt x="5497" y="5882"/>
                  </a:lnTo>
                  <a:cubicBezTo>
                    <a:pt x="5353" y="5581"/>
                    <a:pt x="5203" y="5270"/>
                    <a:pt x="4949" y="5045"/>
                  </a:cubicBezTo>
                  <a:cubicBezTo>
                    <a:pt x="4769" y="4883"/>
                    <a:pt x="4520" y="4773"/>
                    <a:pt x="4277" y="4773"/>
                  </a:cubicBezTo>
                  <a:close/>
                  <a:moveTo>
                    <a:pt x="10296" y="4773"/>
                  </a:moveTo>
                  <a:cubicBezTo>
                    <a:pt x="10200" y="4773"/>
                    <a:pt x="10104" y="4790"/>
                    <a:pt x="10014" y="4828"/>
                  </a:cubicBezTo>
                  <a:cubicBezTo>
                    <a:pt x="9657" y="4979"/>
                    <a:pt x="9508" y="5402"/>
                    <a:pt x="9568" y="5767"/>
                  </a:cubicBezTo>
                  <a:cubicBezTo>
                    <a:pt x="9627" y="6130"/>
                    <a:pt x="9848" y="6451"/>
                    <a:pt x="10063" y="6758"/>
                  </a:cubicBezTo>
                  <a:cubicBezTo>
                    <a:pt x="10268" y="7053"/>
                    <a:pt x="10480" y="7353"/>
                    <a:pt x="10775" y="7568"/>
                  </a:cubicBezTo>
                  <a:cubicBezTo>
                    <a:pt x="10989" y="7723"/>
                    <a:pt x="11257" y="7827"/>
                    <a:pt x="11522" y="7827"/>
                  </a:cubicBezTo>
                  <a:cubicBezTo>
                    <a:pt x="11623" y="7827"/>
                    <a:pt x="11723" y="7812"/>
                    <a:pt x="11820" y="7779"/>
                  </a:cubicBezTo>
                  <a:cubicBezTo>
                    <a:pt x="12184" y="7654"/>
                    <a:pt x="12409" y="7311"/>
                    <a:pt x="12589" y="6982"/>
                  </a:cubicBezTo>
                  <a:cubicBezTo>
                    <a:pt x="12854" y="6494"/>
                    <a:pt x="13076" y="5985"/>
                    <a:pt x="13255" y="5463"/>
                  </a:cubicBezTo>
                  <a:cubicBezTo>
                    <a:pt x="13317" y="5284"/>
                    <a:pt x="13367" y="5066"/>
                    <a:pt x="13238" y="4923"/>
                  </a:cubicBezTo>
                  <a:cubicBezTo>
                    <a:pt x="13169" y="4847"/>
                    <a:pt x="13073" y="4817"/>
                    <a:pt x="12969" y="4817"/>
                  </a:cubicBezTo>
                  <a:cubicBezTo>
                    <a:pt x="12837" y="4817"/>
                    <a:pt x="12692" y="4866"/>
                    <a:pt x="12576" y="4930"/>
                  </a:cubicBezTo>
                  <a:cubicBezTo>
                    <a:pt x="12084" y="5205"/>
                    <a:pt x="11726" y="5693"/>
                    <a:pt x="11620" y="6230"/>
                  </a:cubicBezTo>
                  <a:lnTo>
                    <a:pt x="11515" y="5882"/>
                  </a:lnTo>
                  <a:cubicBezTo>
                    <a:pt x="11372" y="5581"/>
                    <a:pt x="11221" y="5270"/>
                    <a:pt x="10969" y="5045"/>
                  </a:cubicBezTo>
                  <a:cubicBezTo>
                    <a:pt x="10788" y="4883"/>
                    <a:pt x="10539" y="4773"/>
                    <a:pt x="10296" y="4773"/>
                  </a:cubicBezTo>
                  <a:close/>
                  <a:moveTo>
                    <a:pt x="16314" y="4773"/>
                  </a:moveTo>
                  <a:cubicBezTo>
                    <a:pt x="16217" y="4773"/>
                    <a:pt x="16121" y="4790"/>
                    <a:pt x="16031" y="4828"/>
                  </a:cubicBezTo>
                  <a:cubicBezTo>
                    <a:pt x="15677" y="4979"/>
                    <a:pt x="15526" y="5402"/>
                    <a:pt x="15585" y="5767"/>
                  </a:cubicBezTo>
                  <a:cubicBezTo>
                    <a:pt x="15644" y="6130"/>
                    <a:pt x="15864" y="6451"/>
                    <a:pt x="16079" y="6758"/>
                  </a:cubicBezTo>
                  <a:cubicBezTo>
                    <a:pt x="16286" y="7053"/>
                    <a:pt x="16497" y="7353"/>
                    <a:pt x="16793" y="7568"/>
                  </a:cubicBezTo>
                  <a:cubicBezTo>
                    <a:pt x="17007" y="7723"/>
                    <a:pt x="17275" y="7827"/>
                    <a:pt x="17539" y="7827"/>
                  </a:cubicBezTo>
                  <a:cubicBezTo>
                    <a:pt x="17640" y="7827"/>
                    <a:pt x="17741" y="7812"/>
                    <a:pt x="17837" y="7779"/>
                  </a:cubicBezTo>
                  <a:cubicBezTo>
                    <a:pt x="18201" y="7654"/>
                    <a:pt x="18428" y="7311"/>
                    <a:pt x="18607" y="6982"/>
                  </a:cubicBezTo>
                  <a:cubicBezTo>
                    <a:pt x="18872" y="6494"/>
                    <a:pt x="19094" y="5985"/>
                    <a:pt x="19273" y="5463"/>
                  </a:cubicBezTo>
                  <a:cubicBezTo>
                    <a:pt x="19334" y="5284"/>
                    <a:pt x="19384" y="5066"/>
                    <a:pt x="19255" y="4923"/>
                  </a:cubicBezTo>
                  <a:cubicBezTo>
                    <a:pt x="19186" y="4847"/>
                    <a:pt x="19090" y="4817"/>
                    <a:pt x="18987" y="4817"/>
                  </a:cubicBezTo>
                  <a:cubicBezTo>
                    <a:pt x="18854" y="4817"/>
                    <a:pt x="18710" y="4866"/>
                    <a:pt x="18594" y="4930"/>
                  </a:cubicBezTo>
                  <a:cubicBezTo>
                    <a:pt x="18101" y="5205"/>
                    <a:pt x="17742" y="5693"/>
                    <a:pt x="17636" y="6230"/>
                  </a:cubicBezTo>
                  <a:lnTo>
                    <a:pt x="17533" y="5882"/>
                  </a:lnTo>
                  <a:cubicBezTo>
                    <a:pt x="17390" y="5581"/>
                    <a:pt x="17239" y="5270"/>
                    <a:pt x="16987" y="5045"/>
                  </a:cubicBezTo>
                  <a:cubicBezTo>
                    <a:pt x="16805" y="4883"/>
                    <a:pt x="16557" y="4773"/>
                    <a:pt x="16314" y="4773"/>
                  </a:cubicBezTo>
                  <a:close/>
                  <a:moveTo>
                    <a:pt x="22331" y="4773"/>
                  </a:moveTo>
                  <a:cubicBezTo>
                    <a:pt x="22234" y="4773"/>
                    <a:pt x="22139" y="4790"/>
                    <a:pt x="22049" y="4828"/>
                  </a:cubicBezTo>
                  <a:cubicBezTo>
                    <a:pt x="21693" y="4979"/>
                    <a:pt x="21543" y="5402"/>
                    <a:pt x="21603" y="5767"/>
                  </a:cubicBezTo>
                  <a:cubicBezTo>
                    <a:pt x="21662" y="6130"/>
                    <a:pt x="21883" y="6451"/>
                    <a:pt x="22098" y="6758"/>
                  </a:cubicBezTo>
                  <a:cubicBezTo>
                    <a:pt x="22303" y="7053"/>
                    <a:pt x="22515" y="7353"/>
                    <a:pt x="22810" y="7568"/>
                  </a:cubicBezTo>
                  <a:cubicBezTo>
                    <a:pt x="23024" y="7723"/>
                    <a:pt x="23292" y="7827"/>
                    <a:pt x="23556" y="7827"/>
                  </a:cubicBezTo>
                  <a:cubicBezTo>
                    <a:pt x="23658" y="7827"/>
                    <a:pt x="23758" y="7812"/>
                    <a:pt x="23855" y="7779"/>
                  </a:cubicBezTo>
                  <a:cubicBezTo>
                    <a:pt x="24219" y="7654"/>
                    <a:pt x="24444" y="7311"/>
                    <a:pt x="24624" y="6982"/>
                  </a:cubicBezTo>
                  <a:cubicBezTo>
                    <a:pt x="24889" y="6494"/>
                    <a:pt x="25111" y="5985"/>
                    <a:pt x="25290" y="5463"/>
                  </a:cubicBezTo>
                  <a:cubicBezTo>
                    <a:pt x="25352" y="5284"/>
                    <a:pt x="25402" y="5066"/>
                    <a:pt x="25273" y="4923"/>
                  </a:cubicBezTo>
                  <a:cubicBezTo>
                    <a:pt x="25204" y="4847"/>
                    <a:pt x="25108" y="4817"/>
                    <a:pt x="25004" y="4817"/>
                  </a:cubicBezTo>
                  <a:cubicBezTo>
                    <a:pt x="24872" y="4817"/>
                    <a:pt x="24726" y="4866"/>
                    <a:pt x="24611" y="4930"/>
                  </a:cubicBezTo>
                  <a:cubicBezTo>
                    <a:pt x="24119" y="5205"/>
                    <a:pt x="23761" y="5693"/>
                    <a:pt x="23654" y="6230"/>
                  </a:cubicBezTo>
                  <a:lnTo>
                    <a:pt x="23550" y="5882"/>
                  </a:lnTo>
                  <a:cubicBezTo>
                    <a:pt x="23406" y="5581"/>
                    <a:pt x="23256" y="5270"/>
                    <a:pt x="23004" y="5045"/>
                  </a:cubicBezTo>
                  <a:cubicBezTo>
                    <a:pt x="22823" y="4883"/>
                    <a:pt x="22574" y="4773"/>
                    <a:pt x="22331" y="4773"/>
                  </a:cubicBezTo>
                  <a:close/>
                  <a:moveTo>
                    <a:pt x="28351" y="4773"/>
                  </a:moveTo>
                  <a:cubicBezTo>
                    <a:pt x="28254" y="4773"/>
                    <a:pt x="28158" y="4790"/>
                    <a:pt x="28068" y="4828"/>
                  </a:cubicBezTo>
                  <a:cubicBezTo>
                    <a:pt x="27711" y="4979"/>
                    <a:pt x="27562" y="5402"/>
                    <a:pt x="27621" y="5767"/>
                  </a:cubicBezTo>
                  <a:cubicBezTo>
                    <a:pt x="27681" y="6130"/>
                    <a:pt x="27901" y="6451"/>
                    <a:pt x="28116" y="6758"/>
                  </a:cubicBezTo>
                  <a:cubicBezTo>
                    <a:pt x="28322" y="7053"/>
                    <a:pt x="28534" y="7353"/>
                    <a:pt x="28830" y="7568"/>
                  </a:cubicBezTo>
                  <a:cubicBezTo>
                    <a:pt x="29043" y="7723"/>
                    <a:pt x="29311" y="7827"/>
                    <a:pt x="29576" y="7827"/>
                  </a:cubicBezTo>
                  <a:cubicBezTo>
                    <a:pt x="29677" y="7827"/>
                    <a:pt x="29778" y="7812"/>
                    <a:pt x="29875" y="7779"/>
                  </a:cubicBezTo>
                  <a:cubicBezTo>
                    <a:pt x="30237" y="7654"/>
                    <a:pt x="30464" y="7311"/>
                    <a:pt x="30643" y="6982"/>
                  </a:cubicBezTo>
                  <a:cubicBezTo>
                    <a:pt x="30908" y="6494"/>
                    <a:pt x="31131" y="5985"/>
                    <a:pt x="31310" y="5463"/>
                  </a:cubicBezTo>
                  <a:cubicBezTo>
                    <a:pt x="31370" y="5284"/>
                    <a:pt x="31420" y="5066"/>
                    <a:pt x="31291" y="4923"/>
                  </a:cubicBezTo>
                  <a:cubicBezTo>
                    <a:pt x="31223" y="4847"/>
                    <a:pt x="31127" y="4817"/>
                    <a:pt x="31024" y="4817"/>
                  </a:cubicBezTo>
                  <a:cubicBezTo>
                    <a:pt x="30891" y="4817"/>
                    <a:pt x="30746" y="4866"/>
                    <a:pt x="30630" y="4930"/>
                  </a:cubicBezTo>
                  <a:cubicBezTo>
                    <a:pt x="30137" y="5205"/>
                    <a:pt x="29779" y="5693"/>
                    <a:pt x="29674" y="6230"/>
                  </a:cubicBezTo>
                  <a:lnTo>
                    <a:pt x="29569" y="5882"/>
                  </a:lnTo>
                  <a:cubicBezTo>
                    <a:pt x="29426" y="5581"/>
                    <a:pt x="29275" y="5270"/>
                    <a:pt x="29023" y="5045"/>
                  </a:cubicBezTo>
                  <a:cubicBezTo>
                    <a:pt x="28843" y="4883"/>
                    <a:pt x="28594" y="4773"/>
                    <a:pt x="28351" y="4773"/>
                  </a:cubicBezTo>
                  <a:close/>
                  <a:moveTo>
                    <a:pt x="34367" y="4773"/>
                  </a:moveTo>
                  <a:cubicBezTo>
                    <a:pt x="34271" y="4773"/>
                    <a:pt x="34175" y="4790"/>
                    <a:pt x="34085" y="4828"/>
                  </a:cubicBezTo>
                  <a:cubicBezTo>
                    <a:pt x="33731" y="4979"/>
                    <a:pt x="33580" y="5402"/>
                    <a:pt x="33639" y="5767"/>
                  </a:cubicBezTo>
                  <a:cubicBezTo>
                    <a:pt x="33698" y="6130"/>
                    <a:pt x="33919" y="6451"/>
                    <a:pt x="34134" y="6758"/>
                  </a:cubicBezTo>
                  <a:cubicBezTo>
                    <a:pt x="34340" y="7053"/>
                    <a:pt x="34551" y="7353"/>
                    <a:pt x="34846" y="7568"/>
                  </a:cubicBezTo>
                  <a:cubicBezTo>
                    <a:pt x="35061" y="7723"/>
                    <a:pt x="35329" y="7827"/>
                    <a:pt x="35593" y="7827"/>
                  </a:cubicBezTo>
                  <a:cubicBezTo>
                    <a:pt x="35694" y="7827"/>
                    <a:pt x="35795" y="7812"/>
                    <a:pt x="35891" y="7779"/>
                  </a:cubicBezTo>
                  <a:cubicBezTo>
                    <a:pt x="36256" y="7654"/>
                    <a:pt x="36481" y="7311"/>
                    <a:pt x="36660" y="6982"/>
                  </a:cubicBezTo>
                  <a:cubicBezTo>
                    <a:pt x="36925" y="6494"/>
                    <a:pt x="37147" y="5985"/>
                    <a:pt x="37326" y="5463"/>
                  </a:cubicBezTo>
                  <a:cubicBezTo>
                    <a:pt x="37388" y="5284"/>
                    <a:pt x="37438" y="5066"/>
                    <a:pt x="37309" y="4923"/>
                  </a:cubicBezTo>
                  <a:cubicBezTo>
                    <a:pt x="37241" y="4847"/>
                    <a:pt x="37144" y="4817"/>
                    <a:pt x="37041" y="4817"/>
                  </a:cubicBezTo>
                  <a:cubicBezTo>
                    <a:pt x="36908" y="4817"/>
                    <a:pt x="36763" y="4866"/>
                    <a:pt x="36648" y="4930"/>
                  </a:cubicBezTo>
                  <a:cubicBezTo>
                    <a:pt x="36155" y="5205"/>
                    <a:pt x="35797" y="5693"/>
                    <a:pt x="35691" y="6230"/>
                  </a:cubicBezTo>
                  <a:lnTo>
                    <a:pt x="35588" y="5882"/>
                  </a:lnTo>
                  <a:cubicBezTo>
                    <a:pt x="35444" y="5581"/>
                    <a:pt x="35294" y="5270"/>
                    <a:pt x="35040" y="5045"/>
                  </a:cubicBezTo>
                  <a:cubicBezTo>
                    <a:pt x="34859" y="4883"/>
                    <a:pt x="34610" y="4773"/>
                    <a:pt x="34367" y="4773"/>
                  </a:cubicBezTo>
                  <a:close/>
                  <a:moveTo>
                    <a:pt x="40377" y="4774"/>
                  </a:moveTo>
                  <a:cubicBezTo>
                    <a:pt x="40282" y="4774"/>
                    <a:pt x="40187" y="4791"/>
                    <a:pt x="40098" y="4828"/>
                  </a:cubicBezTo>
                  <a:cubicBezTo>
                    <a:pt x="39748" y="4979"/>
                    <a:pt x="39596" y="5405"/>
                    <a:pt x="39656" y="5767"/>
                  </a:cubicBezTo>
                  <a:cubicBezTo>
                    <a:pt x="39716" y="6133"/>
                    <a:pt x="39934" y="6455"/>
                    <a:pt x="40149" y="6761"/>
                  </a:cubicBezTo>
                  <a:cubicBezTo>
                    <a:pt x="40356" y="7055"/>
                    <a:pt x="40566" y="7354"/>
                    <a:pt x="40860" y="7568"/>
                  </a:cubicBezTo>
                  <a:cubicBezTo>
                    <a:pt x="41076" y="7723"/>
                    <a:pt x="41343" y="7828"/>
                    <a:pt x="41607" y="7828"/>
                  </a:cubicBezTo>
                  <a:cubicBezTo>
                    <a:pt x="41708" y="7828"/>
                    <a:pt x="41809" y="7812"/>
                    <a:pt x="41907" y="7779"/>
                  </a:cubicBezTo>
                  <a:cubicBezTo>
                    <a:pt x="42272" y="7655"/>
                    <a:pt x="42494" y="7313"/>
                    <a:pt x="42674" y="6983"/>
                  </a:cubicBezTo>
                  <a:cubicBezTo>
                    <a:pt x="42787" y="6779"/>
                    <a:pt x="42890" y="6572"/>
                    <a:pt x="42982" y="6362"/>
                  </a:cubicBezTo>
                  <a:cubicBezTo>
                    <a:pt x="42930" y="6291"/>
                    <a:pt x="42871" y="6215"/>
                    <a:pt x="42813" y="6134"/>
                  </a:cubicBezTo>
                  <a:cubicBezTo>
                    <a:pt x="42780" y="6091"/>
                    <a:pt x="42744" y="6047"/>
                    <a:pt x="42708" y="6000"/>
                  </a:cubicBezTo>
                  <a:cubicBezTo>
                    <a:pt x="42542" y="5777"/>
                    <a:pt x="42365" y="5547"/>
                    <a:pt x="42186" y="5304"/>
                  </a:cubicBezTo>
                  <a:cubicBezTo>
                    <a:pt x="41940" y="5562"/>
                    <a:pt x="41773" y="5889"/>
                    <a:pt x="41705" y="6230"/>
                  </a:cubicBezTo>
                  <a:lnTo>
                    <a:pt x="41601" y="5882"/>
                  </a:lnTo>
                  <a:cubicBezTo>
                    <a:pt x="41458" y="5578"/>
                    <a:pt x="41307" y="5273"/>
                    <a:pt x="41052" y="5046"/>
                  </a:cubicBezTo>
                  <a:cubicBezTo>
                    <a:pt x="40872" y="4884"/>
                    <a:pt x="40622" y="4774"/>
                    <a:pt x="40377" y="4774"/>
                  </a:cubicBezTo>
                  <a:close/>
                  <a:moveTo>
                    <a:pt x="43163" y="9046"/>
                  </a:moveTo>
                  <a:cubicBezTo>
                    <a:pt x="43068" y="9046"/>
                    <a:pt x="42973" y="9063"/>
                    <a:pt x="42882" y="9100"/>
                  </a:cubicBezTo>
                  <a:cubicBezTo>
                    <a:pt x="42532" y="9251"/>
                    <a:pt x="42380" y="9677"/>
                    <a:pt x="42441" y="10039"/>
                  </a:cubicBezTo>
                  <a:cubicBezTo>
                    <a:pt x="42470" y="10201"/>
                    <a:pt x="42526" y="10352"/>
                    <a:pt x="42601" y="10500"/>
                  </a:cubicBezTo>
                  <a:cubicBezTo>
                    <a:pt x="42636" y="10439"/>
                    <a:pt x="42672" y="10379"/>
                    <a:pt x="42708" y="10320"/>
                  </a:cubicBezTo>
                  <a:cubicBezTo>
                    <a:pt x="42775" y="10208"/>
                    <a:pt x="42839" y="10101"/>
                    <a:pt x="42900" y="9993"/>
                  </a:cubicBezTo>
                  <a:cubicBezTo>
                    <a:pt x="43105" y="9635"/>
                    <a:pt x="43279" y="9338"/>
                    <a:pt x="43416" y="9083"/>
                  </a:cubicBezTo>
                  <a:cubicBezTo>
                    <a:pt x="43333" y="9060"/>
                    <a:pt x="43248" y="9046"/>
                    <a:pt x="43163" y="9046"/>
                  </a:cubicBezTo>
                  <a:close/>
                  <a:moveTo>
                    <a:pt x="1040" y="9046"/>
                  </a:moveTo>
                  <a:cubicBezTo>
                    <a:pt x="944" y="9046"/>
                    <a:pt x="849" y="9064"/>
                    <a:pt x="759" y="9102"/>
                  </a:cubicBezTo>
                  <a:cubicBezTo>
                    <a:pt x="405" y="9252"/>
                    <a:pt x="254" y="9675"/>
                    <a:pt x="314" y="10041"/>
                  </a:cubicBezTo>
                  <a:cubicBezTo>
                    <a:pt x="373" y="10405"/>
                    <a:pt x="594" y="10725"/>
                    <a:pt x="809" y="11031"/>
                  </a:cubicBezTo>
                  <a:cubicBezTo>
                    <a:pt x="1014" y="11325"/>
                    <a:pt x="1226" y="11626"/>
                    <a:pt x="1521" y="11841"/>
                  </a:cubicBezTo>
                  <a:cubicBezTo>
                    <a:pt x="1736" y="11997"/>
                    <a:pt x="2005" y="12101"/>
                    <a:pt x="2270" y="12101"/>
                  </a:cubicBezTo>
                  <a:cubicBezTo>
                    <a:pt x="2370" y="12101"/>
                    <a:pt x="2470" y="12086"/>
                    <a:pt x="2567" y="12054"/>
                  </a:cubicBezTo>
                  <a:cubicBezTo>
                    <a:pt x="2931" y="11927"/>
                    <a:pt x="3156" y="11585"/>
                    <a:pt x="3335" y="11255"/>
                  </a:cubicBezTo>
                  <a:cubicBezTo>
                    <a:pt x="3600" y="10768"/>
                    <a:pt x="3822" y="10259"/>
                    <a:pt x="4002" y="9738"/>
                  </a:cubicBezTo>
                  <a:cubicBezTo>
                    <a:pt x="4063" y="9559"/>
                    <a:pt x="4111" y="9340"/>
                    <a:pt x="3981" y="9196"/>
                  </a:cubicBezTo>
                  <a:cubicBezTo>
                    <a:pt x="3914" y="9120"/>
                    <a:pt x="3818" y="9090"/>
                    <a:pt x="3714" y="9090"/>
                  </a:cubicBezTo>
                  <a:cubicBezTo>
                    <a:pt x="3582" y="9090"/>
                    <a:pt x="3436" y="9139"/>
                    <a:pt x="3321" y="9204"/>
                  </a:cubicBezTo>
                  <a:cubicBezTo>
                    <a:pt x="2827" y="9480"/>
                    <a:pt x="2469" y="9968"/>
                    <a:pt x="2364" y="10505"/>
                  </a:cubicBezTo>
                  <a:lnTo>
                    <a:pt x="2260" y="10155"/>
                  </a:lnTo>
                  <a:cubicBezTo>
                    <a:pt x="2116" y="9854"/>
                    <a:pt x="1966" y="9545"/>
                    <a:pt x="1714" y="9318"/>
                  </a:cubicBezTo>
                  <a:cubicBezTo>
                    <a:pt x="1533" y="9157"/>
                    <a:pt x="1283" y="9046"/>
                    <a:pt x="1040" y="9046"/>
                  </a:cubicBezTo>
                  <a:close/>
                  <a:moveTo>
                    <a:pt x="7057" y="9046"/>
                  </a:moveTo>
                  <a:cubicBezTo>
                    <a:pt x="6960" y="9046"/>
                    <a:pt x="6865" y="9064"/>
                    <a:pt x="6776" y="9102"/>
                  </a:cubicBezTo>
                  <a:cubicBezTo>
                    <a:pt x="6423" y="9252"/>
                    <a:pt x="6272" y="9675"/>
                    <a:pt x="6331" y="10041"/>
                  </a:cubicBezTo>
                  <a:cubicBezTo>
                    <a:pt x="6390" y="10405"/>
                    <a:pt x="6611" y="10725"/>
                    <a:pt x="6826" y="11031"/>
                  </a:cubicBezTo>
                  <a:cubicBezTo>
                    <a:pt x="7032" y="11325"/>
                    <a:pt x="7243" y="11626"/>
                    <a:pt x="7540" y="11841"/>
                  </a:cubicBezTo>
                  <a:cubicBezTo>
                    <a:pt x="7754" y="11997"/>
                    <a:pt x="8023" y="12101"/>
                    <a:pt x="8287" y="12101"/>
                  </a:cubicBezTo>
                  <a:cubicBezTo>
                    <a:pt x="8388" y="12101"/>
                    <a:pt x="8487" y="12086"/>
                    <a:pt x="8583" y="12054"/>
                  </a:cubicBezTo>
                  <a:cubicBezTo>
                    <a:pt x="8947" y="11927"/>
                    <a:pt x="9174" y="11585"/>
                    <a:pt x="9353" y="11255"/>
                  </a:cubicBezTo>
                  <a:cubicBezTo>
                    <a:pt x="9618" y="10768"/>
                    <a:pt x="9841" y="10259"/>
                    <a:pt x="10020" y="9738"/>
                  </a:cubicBezTo>
                  <a:cubicBezTo>
                    <a:pt x="10080" y="9559"/>
                    <a:pt x="10129" y="9340"/>
                    <a:pt x="10000" y="9196"/>
                  </a:cubicBezTo>
                  <a:cubicBezTo>
                    <a:pt x="9931" y="9120"/>
                    <a:pt x="9835" y="9090"/>
                    <a:pt x="9731" y="9090"/>
                  </a:cubicBezTo>
                  <a:cubicBezTo>
                    <a:pt x="9599" y="9090"/>
                    <a:pt x="9454" y="9139"/>
                    <a:pt x="9339" y="9204"/>
                  </a:cubicBezTo>
                  <a:cubicBezTo>
                    <a:pt x="8846" y="9480"/>
                    <a:pt x="8487" y="9968"/>
                    <a:pt x="8381" y="10505"/>
                  </a:cubicBezTo>
                  <a:lnTo>
                    <a:pt x="8278" y="10155"/>
                  </a:lnTo>
                  <a:cubicBezTo>
                    <a:pt x="8135" y="9854"/>
                    <a:pt x="7984" y="9545"/>
                    <a:pt x="7730" y="9318"/>
                  </a:cubicBezTo>
                  <a:cubicBezTo>
                    <a:pt x="7549" y="9157"/>
                    <a:pt x="7300" y="9046"/>
                    <a:pt x="7057" y="9046"/>
                  </a:cubicBezTo>
                  <a:close/>
                  <a:moveTo>
                    <a:pt x="13075" y="9046"/>
                  </a:moveTo>
                  <a:cubicBezTo>
                    <a:pt x="12979" y="9046"/>
                    <a:pt x="12883" y="9064"/>
                    <a:pt x="12794" y="9102"/>
                  </a:cubicBezTo>
                  <a:cubicBezTo>
                    <a:pt x="12440" y="9252"/>
                    <a:pt x="12289" y="9675"/>
                    <a:pt x="12349" y="10041"/>
                  </a:cubicBezTo>
                  <a:cubicBezTo>
                    <a:pt x="12408" y="10405"/>
                    <a:pt x="12629" y="10725"/>
                    <a:pt x="12844" y="11031"/>
                  </a:cubicBezTo>
                  <a:cubicBezTo>
                    <a:pt x="13049" y="11325"/>
                    <a:pt x="13261" y="11626"/>
                    <a:pt x="13556" y="11841"/>
                  </a:cubicBezTo>
                  <a:cubicBezTo>
                    <a:pt x="13770" y="11997"/>
                    <a:pt x="14040" y="12101"/>
                    <a:pt x="14305" y="12101"/>
                  </a:cubicBezTo>
                  <a:cubicBezTo>
                    <a:pt x="14405" y="12101"/>
                    <a:pt x="14505" y="12086"/>
                    <a:pt x="14601" y="12054"/>
                  </a:cubicBezTo>
                  <a:cubicBezTo>
                    <a:pt x="14966" y="11927"/>
                    <a:pt x="15191" y="11585"/>
                    <a:pt x="15370" y="11255"/>
                  </a:cubicBezTo>
                  <a:cubicBezTo>
                    <a:pt x="15635" y="10768"/>
                    <a:pt x="15857" y="10259"/>
                    <a:pt x="16036" y="9738"/>
                  </a:cubicBezTo>
                  <a:cubicBezTo>
                    <a:pt x="16098" y="9559"/>
                    <a:pt x="16148" y="9340"/>
                    <a:pt x="16016" y="9196"/>
                  </a:cubicBezTo>
                  <a:cubicBezTo>
                    <a:pt x="15948" y="9120"/>
                    <a:pt x="15852" y="9090"/>
                    <a:pt x="15749" y="9090"/>
                  </a:cubicBezTo>
                  <a:cubicBezTo>
                    <a:pt x="15616" y="9090"/>
                    <a:pt x="15471" y="9139"/>
                    <a:pt x="15355" y="9204"/>
                  </a:cubicBezTo>
                  <a:cubicBezTo>
                    <a:pt x="14862" y="9480"/>
                    <a:pt x="14504" y="9968"/>
                    <a:pt x="14399" y="10505"/>
                  </a:cubicBezTo>
                  <a:lnTo>
                    <a:pt x="14295" y="10155"/>
                  </a:lnTo>
                  <a:cubicBezTo>
                    <a:pt x="14151" y="9854"/>
                    <a:pt x="14001" y="9545"/>
                    <a:pt x="13748" y="9318"/>
                  </a:cubicBezTo>
                  <a:cubicBezTo>
                    <a:pt x="13568" y="9157"/>
                    <a:pt x="13318" y="9046"/>
                    <a:pt x="13075" y="9046"/>
                  </a:cubicBezTo>
                  <a:close/>
                  <a:moveTo>
                    <a:pt x="19094" y="9046"/>
                  </a:moveTo>
                  <a:cubicBezTo>
                    <a:pt x="18997" y="9046"/>
                    <a:pt x="18902" y="9064"/>
                    <a:pt x="18812" y="9102"/>
                  </a:cubicBezTo>
                  <a:cubicBezTo>
                    <a:pt x="18459" y="9252"/>
                    <a:pt x="18309" y="9675"/>
                    <a:pt x="18367" y="10041"/>
                  </a:cubicBezTo>
                  <a:cubicBezTo>
                    <a:pt x="18428" y="10405"/>
                    <a:pt x="18647" y="10725"/>
                    <a:pt x="18862" y="11031"/>
                  </a:cubicBezTo>
                  <a:cubicBezTo>
                    <a:pt x="19068" y="11325"/>
                    <a:pt x="19281" y="11626"/>
                    <a:pt x="19576" y="11841"/>
                  </a:cubicBezTo>
                  <a:cubicBezTo>
                    <a:pt x="19790" y="11997"/>
                    <a:pt x="20059" y="12101"/>
                    <a:pt x="20324" y="12101"/>
                  </a:cubicBezTo>
                  <a:cubicBezTo>
                    <a:pt x="20425" y="12101"/>
                    <a:pt x="20525" y="12086"/>
                    <a:pt x="20621" y="12054"/>
                  </a:cubicBezTo>
                  <a:cubicBezTo>
                    <a:pt x="20984" y="11927"/>
                    <a:pt x="21210" y="11585"/>
                    <a:pt x="21389" y="11255"/>
                  </a:cubicBezTo>
                  <a:cubicBezTo>
                    <a:pt x="21655" y="10768"/>
                    <a:pt x="21877" y="10259"/>
                    <a:pt x="22056" y="9738"/>
                  </a:cubicBezTo>
                  <a:cubicBezTo>
                    <a:pt x="22116" y="9559"/>
                    <a:pt x="22165" y="9340"/>
                    <a:pt x="22036" y="9196"/>
                  </a:cubicBezTo>
                  <a:cubicBezTo>
                    <a:pt x="21967" y="9120"/>
                    <a:pt x="21871" y="9090"/>
                    <a:pt x="21768" y="9090"/>
                  </a:cubicBezTo>
                  <a:cubicBezTo>
                    <a:pt x="21636" y="9090"/>
                    <a:pt x="21491" y="9139"/>
                    <a:pt x="21375" y="9204"/>
                  </a:cubicBezTo>
                  <a:cubicBezTo>
                    <a:pt x="20882" y="9480"/>
                    <a:pt x="20524" y="9968"/>
                    <a:pt x="20417" y="10505"/>
                  </a:cubicBezTo>
                  <a:lnTo>
                    <a:pt x="20314" y="10155"/>
                  </a:lnTo>
                  <a:cubicBezTo>
                    <a:pt x="20171" y="9854"/>
                    <a:pt x="20020" y="9545"/>
                    <a:pt x="19768" y="9318"/>
                  </a:cubicBezTo>
                  <a:cubicBezTo>
                    <a:pt x="19586" y="9157"/>
                    <a:pt x="19337" y="9046"/>
                    <a:pt x="19094" y="9046"/>
                  </a:cubicBezTo>
                  <a:close/>
                  <a:moveTo>
                    <a:pt x="25111" y="9046"/>
                  </a:moveTo>
                  <a:cubicBezTo>
                    <a:pt x="25015" y="9046"/>
                    <a:pt x="24920" y="9064"/>
                    <a:pt x="24830" y="9102"/>
                  </a:cubicBezTo>
                  <a:cubicBezTo>
                    <a:pt x="24477" y="9252"/>
                    <a:pt x="24327" y="9675"/>
                    <a:pt x="24386" y="10041"/>
                  </a:cubicBezTo>
                  <a:cubicBezTo>
                    <a:pt x="24444" y="10405"/>
                    <a:pt x="24665" y="10725"/>
                    <a:pt x="24880" y="11031"/>
                  </a:cubicBezTo>
                  <a:cubicBezTo>
                    <a:pt x="25087" y="11325"/>
                    <a:pt x="25297" y="11626"/>
                    <a:pt x="25593" y="11841"/>
                  </a:cubicBezTo>
                  <a:cubicBezTo>
                    <a:pt x="25808" y="11997"/>
                    <a:pt x="26076" y="12101"/>
                    <a:pt x="26341" y="12101"/>
                  </a:cubicBezTo>
                  <a:cubicBezTo>
                    <a:pt x="26442" y="12101"/>
                    <a:pt x="26542" y="12086"/>
                    <a:pt x="26638" y="12054"/>
                  </a:cubicBezTo>
                  <a:cubicBezTo>
                    <a:pt x="27002" y="11927"/>
                    <a:pt x="27227" y="11585"/>
                    <a:pt x="27406" y="11255"/>
                  </a:cubicBezTo>
                  <a:cubicBezTo>
                    <a:pt x="27671" y="10768"/>
                    <a:pt x="27894" y="10259"/>
                    <a:pt x="28073" y="9738"/>
                  </a:cubicBezTo>
                  <a:cubicBezTo>
                    <a:pt x="28134" y="9559"/>
                    <a:pt x="28183" y="9340"/>
                    <a:pt x="28054" y="9196"/>
                  </a:cubicBezTo>
                  <a:cubicBezTo>
                    <a:pt x="27985" y="9120"/>
                    <a:pt x="27889" y="9090"/>
                    <a:pt x="27785" y="9090"/>
                  </a:cubicBezTo>
                  <a:cubicBezTo>
                    <a:pt x="27653" y="9090"/>
                    <a:pt x="27508" y="9139"/>
                    <a:pt x="27392" y="9204"/>
                  </a:cubicBezTo>
                  <a:cubicBezTo>
                    <a:pt x="26900" y="9480"/>
                    <a:pt x="26542" y="9968"/>
                    <a:pt x="26436" y="10505"/>
                  </a:cubicBezTo>
                  <a:lnTo>
                    <a:pt x="26331" y="10155"/>
                  </a:lnTo>
                  <a:cubicBezTo>
                    <a:pt x="26188" y="9854"/>
                    <a:pt x="26037" y="9545"/>
                    <a:pt x="25785" y="9318"/>
                  </a:cubicBezTo>
                  <a:cubicBezTo>
                    <a:pt x="25604" y="9157"/>
                    <a:pt x="25354" y="9046"/>
                    <a:pt x="25111" y="9046"/>
                  </a:cubicBezTo>
                  <a:close/>
                  <a:moveTo>
                    <a:pt x="31128" y="9046"/>
                  </a:moveTo>
                  <a:cubicBezTo>
                    <a:pt x="31032" y="9046"/>
                    <a:pt x="30937" y="9064"/>
                    <a:pt x="30847" y="9102"/>
                  </a:cubicBezTo>
                  <a:cubicBezTo>
                    <a:pt x="30494" y="9252"/>
                    <a:pt x="30343" y="9675"/>
                    <a:pt x="30402" y="10041"/>
                  </a:cubicBezTo>
                  <a:cubicBezTo>
                    <a:pt x="30462" y="10405"/>
                    <a:pt x="30682" y="10725"/>
                    <a:pt x="30897" y="11031"/>
                  </a:cubicBezTo>
                  <a:cubicBezTo>
                    <a:pt x="31103" y="11325"/>
                    <a:pt x="31315" y="11626"/>
                    <a:pt x="31611" y="11841"/>
                  </a:cubicBezTo>
                  <a:cubicBezTo>
                    <a:pt x="31825" y="11997"/>
                    <a:pt x="32094" y="12101"/>
                    <a:pt x="32359" y="12101"/>
                  </a:cubicBezTo>
                  <a:cubicBezTo>
                    <a:pt x="32460" y="12101"/>
                    <a:pt x="32560" y="12086"/>
                    <a:pt x="32656" y="12054"/>
                  </a:cubicBezTo>
                  <a:cubicBezTo>
                    <a:pt x="33019" y="11927"/>
                    <a:pt x="33245" y="11585"/>
                    <a:pt x="33424" y="11255"/>
                  </a:cubicBezTo>
                  <a:cubicBezTo>
                    <a:pt x="33689" y="10768"/>
                    <a:pt x="33912" y="10259"/>
                    <a:pt x="34091" y="9738"/>
                  </a:cubicBezTo>
                  <a:cubicBezTo>
                    <a:pt x="34151" y="9559"/>
                    <a:pt x="34201" y="9340"/>
                    <a:pt x="34071" y="9196"/>
                  </a:cubicBezTo>
                  <a:cubicBezTo>
                    <a:pt x="34002" y="9120"/>
                    <a:pt x="33906" y="9090"/>
                    <a:pt x="33803" y="9090"/>
                  </a:cubicBezTo>
                  <a:cubicBezTo>
                    <a:pt x="33670" y="9090"/>
                    <a:pt x="33526" y="9139"/>
                    <a:pt x="33410" y="9204"/>
                  </a:cubicBezTo>
                  <a:cubicBezTo>
                    <a:pt x="32917" y="9480"/>
                    <a:pt x="32558" y="9968"/>
                    <a:pt x="32452" y="10505"/>
                  </a:cubicBezTo>
                  <a:lnTo>
                    <a:pt x="32349" y="10155"/>
                  </a:lnTo>
                  <a:cubicBezTo>
                    <a:pt x="32206" y="9854"/>
                    <a:pt x="32055" y="9545"/>
                    <a:pt x="31803" y="9318"/>
                  </a:cubicBezTo>
                  <a:cubicBezTo>
                    <a:pt x="31621" y="9157"/>
                    <a:pt x="31372" y="9046"/>
                    <a:pt x="31128" y="9046"/>
                  </a:cubicBezTo>
                  <a:close/>
                  <a:moveTo>
                    <a:pt x="37147" y="9046"/>
                  </a:moveTo>
                  <a:cubicBezTo>
                    <a:pt x="37051" y="9046"/>
                    <a:pt x="36956" y="9064"/>
                    <a:pt x="36866" y="9102"/>
                  </a:cubicBezTo>
                  <a:cubicBezTo>
                    <a:pt x="36514" y="9252"/>
                    <a:pt x="36363" y="9675"/>
                    <a:pt x="36422" y="10041"/>
                  </a:cubicBezTo>
                  <a:cubicBezTo>
                    <a:pt x="36481" y="10405"/>
                    <a:pt x="36701" y="10725"/>
                    <a:pt x="36916" y="11031"/>
                  </a:cubicBezTo>
                  <a:cubicBezTo>
                    <a:pt x="37123" y="11325"/>
                    <a:pt x="37334" y="11626"/>
                    <a:pt x="37630" y="11841"/>
                  </a:cubicBezTo>
                  <a:cubicBezTo>
                    <a:pt x="37844" y="11997"/>
                    <a:pt x="38114" y="12101"/>
                    <a:pt x="38378" y="12101"/>
                  </a:cubicBezTo>
                  <a:cubicBezTo>
                    <a:pt x="38479" y="12101"/>
                    <a:pt x="38578" y="12086"/>
                    <a:pt x="38674" y="12054"/>
                  </a:cubicBezTo>
                  <a:cubicBezTo>
                    <a:pt x="39038" y="11927"/>
                    <a:pt x="39265" y="11585"/>
                    <a:pt x="39444" y="11255"/>
                  </a:cubicBezTo>
                  <a:cubicBezTo>
                    <a:pt x="39709" y="10768"/>
                    <a:pt x="39931" y="10259"/>
                    <a:pt x="40110" y="9738"/>
                  </a:cubicBezTo>
                  <a:cubicBezTo>
                    <a:pt x="40171" y="9559"/>
                    <a:pt x="40219" y="9340"/>
                    <a:pt x="40090" y="9196"/>
                  </a:cubicBezTo>
                  <a:cubicBezTo>
                    <a:pt x="40022" y="9120"/>
                    <a:pt x="39926" y="9090"/>
                    <a:pt x="39822" y="9090"/>
                  </a:cubicBezTo>
                  <a:cubicBezTo>
                    <a:pt x="39689" y="9090"/>
                    <a:pt x="39544" y="9139"/>
                    <a:pt x="39429" y="9204"/>
                  </a:cubicBezTo>
                  <a:cubicBezTo>
                    <a:pt x="38936" y="9480"/>
                    <a:pt x="38578" y="9968"/>
                    <a:pt x="38472" y="10505"/>
                  </a:cubicBezTo>
                  <a:lnTo>
                    <a:pt x="38369" y="10155"/>
                  </a:lnTo>
                  <a:cubicBezTo>
                    <a:pt x="38225" y="9854"/>
                    <a:pt x="38075" y="9545"/>
                    <a:pt x="37821" y="9318"/>
                  </a:cubicBezTo>
                  <a:cubicBezTo>
                    <a:pt x="37640" y="9157"/>
                    <a:pt x="37391" y="9046"/>
                    <a:pt x="37147" y="9046"/>
                  </a:cubicBezTo>
                  <a:close/>
                  <a:moveTo>
                    <a:pt x="40406" y="13817"/>
                  </a:moveTo>
                  <a:cubicBezTo>
                    <a:pt x="40301" y="13817"/>
                    <a:pt x="40199" y="13833"/>
                    <a:pt x="40099" y="13871"/>
                  </a:cubicBezTo>
                  <a:cubicBezTo>
                    <a:pt x="39749" y="14025"/>
                    <a:pt x="39599" y="14449"/>
                    <a:pt x="39659" y="14810"/>
                  </a:cubicBezTo>
                  <a:cubicBezTo>
                    <a:pt x="39905" y="14498"/>
                    <a:pt x="40155" y="14162"/>
                    <a:pt x="40406" y="13817"/>
                  </a:cubicBezTo>
                  <a:close/>
                  <a:moveTo>
                    <a:pt x="933" y="13861"/>
                  </a:moveTo>
                  <a:cubicBezTo>
                    <a:pt x="801" y="13861"/>
                    <a:pt x="655" y="13911"/>
                    <a:pt x="538" y="13976"/>
                  </a:cubicBezTo>
                  <a:cubicBezTo>
                    <a:pt x="332" y="14091"/>
                    <a:pt x="150" y="14243"/>
                    <a:pt x="0" y="14416"/>
                  </a:cubicBezTo>
                  <a:lnTo>
                    <a:pt x="0" y="14858"/>
                  </a:lnTo>
                  <a:cubicBezTo>
                    <a:pt x="0" y="15354"/>
                    <a:pt x="175" y="15817"/>
                    <a:pt x="466" y="16178"/>
                  </a:cubicBezTo>
                  <a:cubicBezTo>
                    <a:pt x="495" y="16129"/>
                    <a:pt x="522" y="16079"/>
                    <a:pt x="551" y="16027"/>
                  </a:cubicBezTo>
                  <a:cubicBezTo>
                    <a:pt x="818" y="15539"/>
                    <a:pt x="1040" y="15032"/>
                    <a:pt x="1219" y="14508"/>
                  </a:cubicBezTo>
                  <a:cubicBezTo>
                    <a:pt x="1278" y="14329"/>
                    <a:pt x="1329" y="14111"/>
                    <a:pt x="1199" y="13967"/>
                  </a:cubicBezTo>
                  <a:cubicBezTo>
                    <a:pt x="1131" y="13891"/>
                    <a:pt x="1036" y="13861"/>
                    <a:pt x="933" y="13861"/>
                  </a:cubicBezTo>
                  <a:close/>
                  <a:moveTo>
                    <a:pt x="4275" y="13818"/>
                  </a:moveTo>
                  <a:cubicBezTo>
                    <a:pt x="4179" y="13818"/>
                    <a:pt x="4083" y="13836"/>
                    <a:pt x="3993" y="13874"/>
                  </a:cubicBezTo>
                  <a:cubicBezTo>
                    <a:pt x="3640" y="14025"/>
                    <a:pt x="3490" y="14448"/>
                    <a:pt x="3549" y="14813"/>
                  </a:cubicBezTo>
                  <a:cubicBezTo>
                    <a:pt x="3607" y="15176"/>
                    <a:pt x="3828" y="15497"/>
                    <a:pt x="4043" y="15804"/>
                  </a:cubicBezTo>
                  <a:cubicBezTo>
                    <a:pt x="4250" y="16098"/>
                    <a:pt x="4460" y="16399"/>
                    <a:pt x="4756" y="16614"/>
                  </a:cubicBezTo>
                  <a:cubicBezTo>
                    <a:pt x="4970" y="16769"/>
                    <a:pt x="5238" y="16873"/>
                    <a:pt x="5502" y="16873"/>
                  </a:cubicBezTo>
                  <a:cubicBezTo>
                    <a:pt x="5603" y="16873"/>
                    <a:pt x="5704" y="16858"/>
                    <a:pt x="5801" y="16824"/>
                  </a:cubicBezTo>
                  <a:cubicBezTo>
                    <a:pt x="6165" y="16700"/>
                    <a:pt x="6390" y="16357"/>
                    <a:pt x="6569" y="16027"/>
                  </a:cubicBezTo>
                  <a:cubicBezTo>
                    <a:pt x="6834" y="15540"/>
                    <a:pt x="7057" y="15031"/>
                    <a:pt x="7236" y="14509"/>
                  </a:cubicBezTo>
                  <a:cubicBezTo>
                    <a:pt x="7297" y="14330"/>
                    <a:pt x="7348" y="14112"/>
                    <a:pt x="7219" y="13969"/>
                  </a:cubicBezTo>
                  <a:cubicBezTo>
                    <a:pt x="7148" y="13892"/>
                    <a:pt x="7051" y="13862"/>
                    <a:pt x="6947" y="13862"/>
                  </a:cubicBezTo>
                  <a:cubicBezTo>
                    <a:pt x="6815" y="13862"/>
                    <a:pt x="6670" y="13911"/>
                    <a:pt x="6555" y="13976"/>
                  </a:cubicBezTo>
                  <a:cubicBezTo>
                    <a:pt x="6063" y="14251"/>
                    <a:pt x="5705" y="14739"/>
                    <a:pt x="5599" y="15276"/>
                  </a:cubicBezTo>
                  <a:lnTo>
                    <a:pt x="5494" y="14928"/>
                  </a:lnTo>
                  <a:cubicBezTo>
                    <a:pt x="5351" y="14627"/>
                    <a:pt x="5200" y="14316"/>
                    <a:pt x="4948" y="14091"/>
                  </a:cubicBezTo>
                  <a:cubicBezTo>
                    <a:pt x="4767" y="13928"/>
                    <a:pt x="4518" y="13818"/>
                    <a:pt x="4275" y="13818"/>
                  </a:cubicBezTo>
                  <a:close/>
                  <a:moveTo>
                    <a:pt x="10293" y="13818"/>
                  </a:moveTo>
                  <a:cubicBezTo>
                    <a:pt x="10196" y="13818"/>
                    <a:pt x="10100" y="13836"/>
                    <a:pt x="10010" y="13874"/>
                  </a:cubicBezTo>
                  <a:cubicBezTo>
                    <a:pt x="9657" y="14025"/>
                    <a:pt x="9506" y="14448"/>
                    <a:pt x="9565" y="14813"/>
                  </a:cubicBezTo>
                  <a:cubicBezTo>
                    <a:pt x="9625" y="15176"/>
                    <a:pt x="9845" y="15497"/>
                    <a:pt x="10060" y="15804"/>
                  </a:cubicBezTo>
                  <a:cubicBezTo>
                    <a:pt x="10266" y="16098"/>
                    <a:pt x="10478" y="16399"/>
                    <a:pt x="10774" y="16614"/>
                  </a:cubicBezTo>
                  <a:cubicBezTo>
                    <a:pt x="10987" y="16769"/>
                    <a:pt x="11256" y="16873"/>
                    <a:pt x="11520" y="16873"/>
                  </a:cubicBezTo>
                  <a:cubicBezTo>
                    <a:pt x="11621" y="16873"/>
                    <a:pt x="11722" y="16858"/>
                    <a:pt x="11819" y="16824"/>
                  </a:cubicBezTo>
                  <a:cubicBezTo>
                    <a:pt x="12182" y="16700"/>
                    <a:pt x="12408" y="16357"/>
                    <a:pt x="12587" y="16027"/>
                  </a:cubicBezTo>
                  <a:cubicBezTo>
                    <a:pt x="12852" y="15540"/>
                    <a:pt x="13075" y="15031"/>
                    <a:pt x="13254" y="14509"/>
                  </a:cubicBezTo>
                  <a:cubicBezTo>
                    <a:pt x="13314" y="14330"/>
                    <a:pt x="13364" y="14112"/>
                    <a:pt x="13235" y="13969"/>
                  </a:cubicBezTo>
                  <a:cubicBezTo>
                    <a:pt x="13166" y="13892"/>
                    <a:pt x="13069" y="13862"/>
                    <a:pt x="12965" y="13862"/>
                  </a:cubicBezTo>
                  <a:cubicBezTo>
                    <a:pt x="12833" y="13862"/>
                    <a:pt x="12688" y="13911"/>
                    <a:pt x="12573" y="13976"/>
                  </a:cubicBezTo>
                  <a:cubicBezTo>
                    <a:pt x="12080" y="14251"/>
                    <a:pt x="11721" y="14739"/>
                    <a:pt x="11615" y="15276"/>
                  </a:cubicBezTo>
                  <a:lnTo>
                    <a:pt x="11512" y="14928"/>
                  </a:lnTo>
                  <a:cubicBezTo>
                    <a:pt x="11369" y="14627"/>
                    <a:pt x="11218" y="14316"/>
                    <a:pt x="10966" y="14091"/>
                  </a:cubicBezTo>
                  <a:cubicBezTo>
                    <a:pt x="10784" y="13928"/>
                    <a:pt x="10536" y="13818"/>
                    <a:pt x="10293" y="13818"/>
                  </a:cubicBezTo>
                  <a:close/>
                  <a:moveTo>
                    <a:pt x="16310" y="13818"/>
                  </a:moveTo>
                  <a:cubicBezTo>
                    <a:pt x="16213" y="13818"/>
                    <a:pt x="16118" y="13836"/>
                    <a:pt x="16028" y="13874"/>
                  </a:cubicBezTo>
                  <a:cubicBezTo>
                    <a:pt x="15675" y="14025"/>
                    <a:pt x="15525" y="14448"/>
                    <a:pt x="15583" y="14813"/>
                  </a:cubicBezTo>
                  <a:cubicBezTo>
                    <a:pt x="15642" y="15176"/>
                    <a:pt x="15863" y="15497"/>
                    <a:pt x="16078" y="15804"/>
                  </a:cubicBezTo>
                  <a:cubicBezTo>
                    <a:pt x="16284" y="16098"/>
                    <a:pt x="16495" y="16399"/>
                    <a:pt x="16790" y="16614"/>
                  </a:cubicBezTo>
                  <a:cubicBezTo>
                    <a:pt x="17005" y="16769"/>
                    <a:pt x="17273" y="16873"/>
                    <a:pt x="17537" y="16873"/>
                  </a:cubicBezTo>
                  <a:cubicBezTo>
                    <a:pt x="17638" y="16873"/>
                    <a:pt x="17739" y="16858"/>
                    <a:pt x="17836" y="16824"/>
                  </a:cubicBezTo>
                  <a:cubicBezTo>
                    <a:pt x="18200" y="16700"/>
                    <a:pt x="18425" y="16357"/>
                    <a:pt x="18604" y="16027"/>
                  </a:cubicBezTo>
                  <a:cubicBezTo>
                    <a:pt x="18869" y="15540"/>
                    <a:pt x="19091" y="15031"/>
                    <a:pt x="19271" y="14509"/>
                  </a:cubicBezTo>
                  <a:cubicBezTo>
                    <a:pt x="19332" y="14330"/>
                    <a:pt x="19382" y="14112"/>
                    <a:pt x="19253" y="13969"/>
                  </a:cubicBezTo>
                  <a:cubicBezTo>
                    <a:pt x="19184" y="13892"/>
                    <a:pt x="19087" y="13862"/>
                    <a:pt x="18983" y="13862"/>
                  </a:cubicBezTo>
                  <a:cubicBezTo>
                    <a:pt x="18851" y="13862"/>
                    <a:pt x="18706" y="13911"/>
                    <a:pt x="18590" y="13976"/>
                  </a:cubicBezTo>
                  <a:cubicBezTo>
                    <a:pt x="18098" y="14251"/>
                    <a:pt x="17740" y="14739"/>
                    <a:pt x="17633" y="15276"/>
                  </a:cubicBezTo>
                  <a:lnTo>
                    <a:pt x="17529" y="14928"/>
                  </a:lnTo>
                  <a:cubicBezTo>
                    <a:pt x="17385" y="14627"/>
                    <a:pt x="17235" y="14316"/>
                    <a:pt x="16983" y="14091"/>
                  </a:cubicBezTo>
                  <a:cubicBezTo>
                    <a:pt x="16802" y="13928"/>
                    <a:pt x="16553" y="13818"/>
                    <a:pt x="16310" y="13818"/>
                  </a:cubicBezTo>
                  <a:close/>
                  <a:moveTo>
                    <a:pt x="22330" y="13818"/>
                  </a:moveTo>
                  <a:cubicBezTo>
                    <a:pt x="22233" y="13818"/>
                    <a:pt x="22137" y="13836"/>
                    <a:pt x="22047" y="13874"/>
                  </a:cubicBezTo>
                  <a:cubicBezTo>
                    <a:pt x="21693" y="14025"/>
                    <a:pt x="21543" y="14448"/>
                    <a:pt x="21603" y="14813"/>
                  </a:cubicBezTo>
                  <a:cubicBezTo>
                    <a:pt x="21662" y="15176"/>
                    <a:pt x="21883" y="15497"/>
                    <a:pt x="22098" y="15804"/>
                  </a:cubicBezTo>
                  <a:cubicBezTo>
                    <a:pt x="22303" y="16098"/>
                    <a:pt x="22515" y="16399"/>
                    <a:pt x="22810" y="16614"/>
                  </a:cubicBezTo>
                  <a:cubicBezTo>
                    <a:pt x="23024" y="16769"/>
                    <a:pt x="23292" y="16873"/>
                    <a:pt x="23556" y="16873"/>
                  </a:cubicBezTo>
                  <a:cubicBezTo>
                    <a:pt x="23658" y="16873"/>
                    <a:pt x="23758" y="16858"/>
                    <a:pt x="23855" y="16824"/>
                  </a:cubicBezTo>
                  <a:cubicBezTo>
                    <a:pt x="24219" y="16700"/>
                    <a:pt x="24444" y="16357"/>
                    <a:pt x="24624" y="16027"/>
                  </a:cubicBezTo>
                  <a:cubicBezTo>
                    <a:pt x="24889" y="15540"/>
                    <a:pt x="25111" y="15031"/>
                    <a:pt x="25290" y="14509"/>
                  </a:cubicBezTo>
                  <a:cubicBezTo>
                    <a:pt x="25352" y="14330"/>
                    <a:pt x="25402" y="14112"/>
                    <a:pt x="25273" y="13969"/>
                  </a:cubicBezTo>
                  <a:cubicBezTo>
                    <a:pt x="25202" y="13892"/>
                    <a:pt x="25105" y="13862"/>
                    <a:pt x="25001" y="13862"/>
                  </a:cubicBezTo>
                  <a:cubicBezTo>
                    <a:pt x="24869" y="13862"/>
                    <a:pt x="24725" y="13911"/>
                    <a:pt x="24609" y="13976"/>
                  </a:cubicBezTo>
                  <a:cubicBezTo>
                    <a:pt x="24116" y="14251"/>
                    <a:pt x="23758" y="14739"/>
                    <a:pt x="23653" y="15276"/>
                  </a:cubicBezTo>
                  <a:lnTo>
                    <a:pt x="23548" y="14928"/>
                  </a:lnTo>
                  <a:cubicBezTo>
                    <a:pt x="23405" y="14627"/>
                    <a:pt x="23254" y="14316"/>
                    <a:pt x="23002" y="14091"/>
                  </a:cubicBezTo>
                  <a:cubicBezTo>
                    <a:pt x="22822" y="13928"/>
                    <a:pt x="22573" y="13818"/>
                    <a:pt x="22330" y="13818"/>
                  </a:cubicBezTo>
                  <a:close/>
                  <a:moveTo>
                    <a:pt x="28346" y="13818"/>
                  </a:moveTo>
                  <a:cubicBezTo>
                    <a:pt x="28250" y="13818"/>
                    <a:pt x="28154" y="13836"/>
                    <a:pt x="28064" y="13874"/>
                  </a:cubicBezTo>
                  <a:cubicBezTo>
                    <a:pt x="27711" y="14025"/>
                    <a:pt x="27561" y="14448"/>
                    <a:pt x="27620" y="14813"/>
                  </a:cubicBezTo>
                  <a:cubicBezTo>
                    <a:pt x="27678" y="15176"/>
                    <a:pt x="27899" y="15497"/>
                    <a:pt x="28114" y="15804"/>
                  </a:cubicBezTo>
                  <a:cubicBezTo>
                    <a:pt x="28321" y="16098"/>
                    <a:pt x="28531" y="16399"/>
                    <a:pt x="28828" y="16614"/>
                  </a:cubicBezTo>
                  <a:cubicBezTo>
                    <a:pt x="29042" y="16769"/>
                    <a:pt x="29310" y="16873"/>
                    <a:pt x="29574" y="16873"/>
                  </a:cubicBezTo>
                  <a:cubicBezTo>
                    <a:pt x="29675" y="16873"/>
                    <a:pt x="29775" y="16858"/>
                    <a:pt x="29872" y="16824"/>
                  </a:cubicBezTo>
                  <a:cubicBezTo>
                    <a:pt x="30236" y="16700"/>
                    <a:pt x="30462" y="16357"/>
                    <a:pt x="30642" y="16027"/>
                  </a:cubicBezTo>
                  <a:cubicBezTo>
                    <a:pt x="30907" y="15540"/>
                    <a:pt x="31129" y="15031"/>
                    <a:pt x="31308" y="14509"/>
                  </a:cubicBezTo>
                  <a:cubicBezTo>
                    <a:pt x="31368" y="14330"/>
                    <a:pt x="31419" y="14112"/>
                    <a:pt x="31290" y="13969"/>
                  </a:cubicBezTo>
                  <a:cubicBezTo>
                    <a:pt x="31220" y="13892"/>
                    <a:pt x="31123" y="13862"/>
                    <a:pt x="31019" y="13862"/>
                  </a:cubicBezTo>
                  <a:cubicBezTo>
                    <a:pt x="30886" y="13862"/>
                    <a:pt x="30742" y="13911"/>
                    <a:pt x="30627" y="13976"/>
                  </a:cubicBezTo>
                  <a:cubicBezTo>
                    <a:pt x="30134" y="14251"/>
                    <a:pt x="29776" y="14739"/>
                    <a:pt x="29670" y="15276"/>
                  </a:cubicBezTo>
                  <a:lnTo>
                    <a:pt x="29566" y="14928"/>
                  </a:lnTo>
                  <a:cubicBezTo>
                    <a:pt x="29423" y="14627"/>
                    <a:pt x="29273" y="14316"/>
                    <a:pt x="29019" y="14091"/>
                  </a:cubicBezTo>
                  <a:cubicBezTo>
                    <a:pt x="28838" y="13928"/>
                    <a:pt x="28589" y="13818"/>
                    <a:pt x="28346" y="13818"/>
                  </a:cubicBezTo>
                  <a:close/>
                  <a:moveTo>
                    <a:pt x="34364" y="13818"/>
                  </a:moveTo>
                  <a:cubicBezTo>
                    <a:pt x="34268" y="13818"/>
                    <a:pt x="34172" y="13836"/>
                    <a:pt x="34082" y="13874"/>
                  </a:cubicBezTo>
                  <a:cubicBezTo>
                    <a:pt x="33728" y="14025"/>
                    <a:pt x="33578" y="14448"/>
                    <a:pt x="33638" y="14813"/>
                  </a:cubicBezTo>
                  <a:cubicBezTo>
                    <a:pt x="33697" y="15176"/>
                    <a:pt x="33917" y="15497"/>
                    <a:pt x="34132" y="15804"/>
                  </a:cubicBezTo>
                  <a:cubicBezTo>
                    <a:pt x="34337" y="16098"/>
                    <a:pt x="34550" y="16399"/>
                    <a:pt x="34845" y="16614"/>
                  </a:cubicBezTo>
                  <a:cubicBezTo>
                    <a:pt x="35058" y="16769"/>
                    <a:pt x="35327" y="16873"/>
                    <a:pt x="35591" y="16873"/>
                  </a:cubicBezTo>
                  <a:cubicBezTo>
                    <a:pt x="35692" y="16873"/>
                    <a:pt x="35793" y="16858"/>
                    <a:pt x="35890" y="16824"/>
                  </a:cubicBezTo>
                  <a:cubicBezTo>
                    <a:pt x="36254" y="16700"/>
                    <a:pt x="36479" y="16357"/>
                    <a:pt x="36658" y="16027"/>
                  </a:cubicBezTo>
                  <a:cubicBezTo>
                    <a:pt x="36924" y="15540"/>
                    <a:pt x="37146" y="15031"/>
                    <a:pt x="37325" y="14509"/>
                  </a:cubicBezTo>
                  <a:cubicBezTo>
                    <a:pt x="37387" y="14330"/>
                    <a:pt x="37437" y="14112"/>
                    <a:pt x="37308" y="13969"/>
                  </a:cubicBezTo>
                  <a:cubicBezTo>
                    <a:pt x="37238" y="13892"/>
                    <a:pt x="37142" y="13862"/>
                    <a:pt x="37037" y="13862"/>
                  </a:cubicBezTo>
                  <a:cubicBezTo>
                    <a:pt x="36905" y="13862"/>
                    <a:pt x="36760" y="13911"/>
                    <a:pt x="36644" y="13976"/>
                  </a:cubicBezTo>
                  <a:cubicBezTo>
                    <a:pt x="36151" y="14251"/>
                    <a:pt x="35793" y="14739"/>
                    <a:pt x="35688" y="15276"/>
                  </a:cubicBezTo>
                  <a:lnTo>
                    <a:pt x="35583" y="14928"/>
                  </a:lnTo>
                  <a:cubicBezTo>
                    <a:pt x="35440" y="14627"/>
                    <a:pt x="35289" y="14316"/>
                    <a:pt x="35037" y="14091"/>
                  </a:cubicBezTo>
                  <a:cubicBezTo>
                    <a:pt x="34856" y="13928"/>
                    <a:pt x="34608" y="13818"/>
                    <a:pt x="34364" y="138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roup 3">
            <a:extLst>
              <a:ext uri="{FF2B5EF4-FFF2-40B4-BE49-F238E27FC236}">
                <a16:creationId xmlns:a16="http://schemas.microsoft.com/office/drawing/2014/main" id="{407C9CBE-BF01-6AE6-6CDF-D1336E49A058}"/>
              </a:ext>
            </a:extLst>
          </p:cNvPr>
          <p:cNvGrpSpPr/>
          <p:nvPr/>
        </p:nvGrpSpPr>
        <p:grpSpPr>
          <a:xfrm>
            <a:off x="2936006" y="-399956"/>
            <a:ext cx="3271988" cy="1604541"/>
            <a:chOff x="1485900" y="1827798"/>
            <a:chExt cx="6727656" cy="1604541"/>
          </a:xfrm>
        </p:grpSpPr>
        <p:grpSp>
          <p:nvGrpSpPr>
            <p:cNvPr id="5" name="Group 4">
              <a:extLst>
                <a:ext uri="{FF2B5EF4-FFF2-40B4-BE49-F238E27FC236}">
                  <a16:creationId xmlns:a16="http://schemas.microsoft.com/office/drawing/2014/main" id="{2B6FC87B-40D1-266A-D757-784C2A7F87EF}"/>
                </a:ext>
              </a:extLst>
            </p:cNvPr>
            <p:cNvGrpSpPr/>
            <p:nvPr/>
          </p:nvGrpSpPr>
          <p:grpSpPr>
            <a:xfrm>
              <a:off x="1485900" y="1827798"/>
              <a:ext cx="6727656" cy="1604541"/>
              <a:chOff x="1028700" y="1670038"/>
              <a:chExt cx="16011072" cy="6190485"/>
            </a:xfrm>
          </p:grpSpPr>
          <p:grpSp>
            <p:nvGrpSpPr>
              <p:cNvPr id="7" name="Group 3">
                <a:extLst>
                  <a:ext uri="{FF2B5EF4-FFF2-40B4-BE49-F238E27FC236}">
                    <a16:creationId xmlns:a16="http://schemas.microsoft.com/office/drawing/2014/main" id="{D126195A-F31B-B6E1-DA6C-E3F4F7B10D95}"/>
                  </a:ext>
                </a:extLst>
              </p:cNvPr>
              <p:cNvGrpSpPr/>
              <p:nvPr/>
            </p:nvGrpSpPr>
            <p:grpSpPr>
              <a:xfrm>
                <a:off x="1028700" y="1670038"/>
                <a:ext cx="16011072" cy="6190485"/>
                <a:chOff x="0" y="-38100"/>
                <a:chExt cx="4043678" cy="1563438"/>
              </a:xfrm>
            </p:grpSpPr>
            <p:sp>
              <p:nvSpPr>
                <p:cNvPr id="11" name="Freeform 4">
                  <a:extLst>
                    <a:ext uri="{FF2B5EF4-FFF2-40B4-BE49-F238E27FC236}">
                      <a16:creationId xmlns:a16="http://schemas.microsoft.com/office/drawing/2014/main" id="{3861685F-816C-92DD-66C4-7476C69D0D90}"/>
                    </a:ext>
                  </a:extLst>
                </p:cNvPr>
                <p:cNvSpPr/>
                <p:nvPr/>
              </p:nvSpPr>
              <p:spPr>
                <a:xfrm>
                  <a:off x="72498" y="674437"/>
                  <a:ext cx="3971180" cy="850901"/>
                </a:xfrm>
                <a:custGeom>
                  <a:avLst/>
                  <a:gdLst/>
                  <a:ahLst/>
                  <a:cxnLst/>
                  <a:rect l="l" t="t" r="r" b="b"/>
                  <a:pathLst>
                    <a:path w="4099121" h="1678281">
                      <a:moveTo>
                        <a:pt x="0" y="0"/>
                      </a:moveTo>
                      <a:lnTo>
                        <a:pt x="4099121" y="0"/>
                      </a:lnTo>
                      <a:lnTo>
                        <a:pt x="4099121" y="1678281"/>
                      </a:lnTo>
                      <a:lnTo>
                        <a:pt x="0" y="1678281"/>
                      </a:lnTo>
                      <a:close/>
                    </a:path>
                  </a:pathLst>
                </a:custGeom>
                <a:solidFill>
                  <a:srgbClr val="FFFFFF">
                    <a:alpha val="19608"/>
                  </a:srgbClr>
                </a:solidFill>
              </p:spPr>
              <p:txBody>
                <a:bodyPr/>
                <a:lstStyle/>
                <a:p>
                  <a:endParaRPr lang="en-US"/>
                </a:p>
              </p:txBody>
            </p:sp>
            <p:sp>
              <p:nvSpPr>
                <p:cNvPr id="12" name="TextBox 5">
                  <a:extLst>
                    <a:ext uri="{FF2B5EF4-FFF2-40B4-BE49-F238E27FC236}">
                      <a16:creationId xmlns:a16="http://schemas.microsoft.com/office/drawing/2014/main" id="{4BF12BCB-E1B0-3A80-A8C3-716563336C79}"/>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ct val="0"/>
                    </a:spcBef>
                    <a:spcAft>
                      <a:spcPts val="0"/>
                    </a:spcAft>
                    <a:buClrTx/>
                    <a:buSzTx/>
                    <a:buFontTx/>
                    <a:buNone/>
                    <a:tabLst/>
                    <a:defRPr/>
                  </a:pPr>
                  <a:endParaRPr kumimoji="0" sz="30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6">
                <a:extLst>
                  <a:ext uri="{FF2B5EF4-FFF2-40B4-BE49-F238E27FC236}">
                    <a16:creationId xmlns:a16="http://schemas.microsoft.com/office/drawing/2014/main" id="{EE5F5E05-A00E-8AC9-324C-EA81508779E7}"/>
                  </a:ext>
                </a:extLst>
              </p:cNvPr>
              <p:cNvGrpSpPr/>
              <p:nvPr/>
            </p:nvGrpSpPr>
            <p:grpSpPr>
              <a:xfrm>
                <a:off x="1515419" y="2156757"/>
                <a:ext cx="14348265" cy="5304890"/>
                <a:chOff x="0" y="-38100"/>
                <a:chExt cx="3623728" cy="1339777"/>
              </a:xfrm>
            </p:grpSpPr>
            <p:sp>
              <p:nvSpPr>
                <p:cNvPr id="9" name="Freeform 7">
                  <a:extLst>
                    <a:ext uri="{FF2B5EF4-FFF2-40B4-BE49-F238E27FC236}">
                      <a16:creationId xmlns:a16="http://schemas.microsoft.com/office/drawing/2014/main" id="{A89F8EED-87E4-2E92-2CEE-0143BA95D9F7}"/>
                    </a:ext>
                  </a:extLst>
                </p:cNvPr>
                <p:cNvSpPr/>
                <p:nvPr/>
              </p:nvSpPr>
              <p:spPr>
                <a:xfrm>
                  <a:off x="246599" y="551513"/>
                  <a:ext cx="3377129" cy="750164"/>
                </a:xfrm>
                <a:custGeom>
                  <a:avLst/>
                  <a:gdLst/>
                  <a:ahLst/>
                  <a:cxnLst/>
                  <a:rect l="l" t="t" r="r" b="b"/>
                  <a:pathLst>
                    <a:path w="3848257" h="1414874">
                      <a:moveTo>
                        <a:pt x="0" y="0"/>
                      </a:moveTo>
                      <a:lnTo>
                        <a:pt x="3848257" y="0"/>
                      </a:lnTo>
                      <a:lnTo>
                        <a:pt x="3848257" y="1414874"/>
                      </a:lnTo>
                      <a:lnTo>
                        <a:pt x="0" y="1414874"/>
                      </a:lnTo>
                      <a:close/>
                    </a:path>
                  </a:pathLst>
                </a:custGeom>
                <a:ln/>
              </p:spPr>
              <p:style>
                <a:lnRef idx="1">
                  <a:schemeClr val="accent3"/>
                </a:lnRef>
                <a:fillRef idx="2">
                  <a:schemeClr val="accent3"/>
                </a:fillRef>
                <a:effectRef idx="1">
                  <a:schemeClr val="accent3"/>
                </a:effectRef>
                <a:fontRef idx="minor">
                  <a:schemeClr val="dk1"/>
                </a:fontRef>
              </p:style>
              <p:txBody>
                <a:bodyPr/>
                <a:lstStyle/>
                <a:p>
                  <a:endParaRPr lang="en-US"/>
                </a:p>
              </p:txBody>
            </p:sp>
            <p:sp>
              <p:nvSpPr>
                <p:cNvPr id="10" name="TextBox 8">
                  <a:extLst>
                    <a:ext uri="{FF2B5EF4-FFF2-40B4-BE49-F238E27FC236}">
                      <a16:creationId xmlns:a16="http://schemas.microsoft.com/office/drawing/2014/main" id="{B6FE5875-049A-5516-4395-A120A9B22839}"/>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ct val="0"/>
                    </a:spcBef>
                    <a:spcAft>
                      <a:spcPts val="0"/>
                    </a:spcAft>
                    <a:buClrTx/>
                    <a:buSzTx/>
                    <a:buFontTx/>
                    <a:buNone/>
                    <a:tabLst/>
                    <a:defRPr/>
                  </a:pPr>
                  <a:endParaRPr kumimoji="0" sz="30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6" name="TextBox 2">
              <a:extLst>
                <a:ext uri="{FF2B5EF4-FFF2-40B4-BE49-F238E27FC236}">
                  <a16:creationId xmlns:a16="http://schemas.microsoft.com/office/drawing/2014/main" id="{7DC737E7-C336-19C2-9B5B-D2E7F67C6B5A}"/>
                </a:ext>
              </a:extLst>
            </p:cNvPr>
            <p:cNvSpPr txBox="1"/>
            <p:nvPr/>
          </p:nvSpPr>
          <p:spPr>
            <a:xfrm>
              <a:off x="2100693" y="2587733"/>
              <a:ext cx="5618687" cy="606897"/>
            </a:xfrm>
            <a:prstGeom prst="rect">
              <a:avLst/>
            </a:prstGeom>
          </p:spPr>
          <p:txBody>
            <a:bodyPr wrap="square" lIns="0" tIns="0" rIns="0" bIns="0" rtlCol="0" anchor="t">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000" b="1" i="0" u="none" strike="noStrike" kern="1200" cap="none" spc="341"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KHỞI ĐỘNG</a:t>
              </a:r>
            </a:p>
          </p:txBody>
        </p:sp>
      </p:grpSp>
      <p:pic>
        <p:nvPicPr>
          <p:cNvPr id="13" name="Picture 12">
            <a:extLst>
              <a:ext uri="{FF2B5EF4-FFF2-40B4-BE49-F238E27FC236}">
                <a16:creationId xmlns:a16="http://schemas.microsoft.com/office/drawing/2014/main" id="{04DEA122-DFF3-DEDD-DDBC-69C4235D3827}"/>
              </a:ext>
            </a:extLst>
          </p:cNvPr>
          <p:cNvPicPr>
            <a:picLocks noChangeAspect="1"/>
          </p:cNvPicPr>
          <p:nvPr/>
        </p:nvPicPr>
        <p:blipFill>
          <a:blip r:embed="rId3"/>
          <a:srcRect/>
          <a:stretch/>
        </p:blipFill>
        <p:spPr>
          <a:xfrm>
            <a:off x="4885624" y="1354948"/>
            <a:ext cx="2975576" cy="2210727"/>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782C1CC-0103-D397-C26D-189DC15A2D41}"/>
                  </a:ext>
                </a:extLst>
              </p:cNvPr>
              <p:cNvSpPr txBox="1"/>
              <p:nvPr/>
            </p:nvSpPr>
            <p:spPr>
              <a:xfrm>
                <a:off x="432134" y="1506027"/>
                <a:ext cx="4200684" cy="1685846"/>
              </a:xfrm>
              <a:prstGeom prst="rect">
                <a:avLst/>
              </a:prstGeom>
              <a:noFill/>
            </p:spPr>
            <p:txBody>
              <a:bodyPr wrap="square">
                <a:spAutoFit/>
              </a:bodyPr>
              <a:lstStyle/>
              <a:p>
                <a:pPr algn="just">
                  <a:lnSpc>
                    <a:spcPct val="150000"/>
                  </a:lnSpc>
                  <a:spcBef>
                    <a:spcPts val="600"/>
                  </a:spcBef>
                  <a:spcAft>
                    <a:spcPts val="300"/>
                  </a:spcAft>
                </a:pPr>
                <a:r>
                  <a:rPr lang="da-DK" sz="2400" kern="100" dirty="0">
                    <a:solidFill>
                      <a:srgbClr val="000000"/>
                    </a:solidFill>
                    <a:effectLst/>
                    <a:latin typeface="+mj-lt"/>
                    <a:ea typeface="Calibri" panose="020F0502020204030204" pitchFamily="34" charset="0"/>
                    <a:cs typeface="Times New Roman" panose="02020603050405020304" pitchFamily="18" charset="0"/>
                  </a:rPr>
                  <a:t>Làm thế nào để biến đổi được đa thức </a:t>
                </a:r>
                <a14:m>
                  <m:oMath xmlns:m="http://schemas.openxmlformats.org/officeDocument/2006/math">
                    <m:r>
                      <a:rPr lang="da-DK" sz="2400" i="1" kern="100"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da-DK" sz="2400" i="1" kern="100"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da-DK" sz="2400" i="1" kern="100" baseline="300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da-DK" sz="2400" i="1" kern="1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− 5</m:t>
                    </m:r>
                    <m:r>
                      <a:rPr lang="da-DK" sz="2400" i="1" kern="1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da-DK" sz="2400" i="1" kern="1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da-DK" sz="2400" kern="100" dirty="0">
                    <a:solidFill>
                      <a:srgbClr val="000000"/>
                    </a:solidFill>
                    <a:effectLst/>
                    <a:latin typeface="+mj-lt"/>
                    <a:ea typeface="Calibri" panose="020F0502020204030204" pitchFamily="34" charset="0"/>
                    <a:cs typeface="Times New Roman" panose="02020603050405020304" pitchFamily="18" charset="0"/>
                  </a:rPr>
                  <a:t>thành tích của hai đa thức?</a:t>
                </a:r>
                <a:endParaRPr lang="en-US" sz="2400" kern="100" dirty="0">
                  <a:effectLst/>
                  <a:latin typeface="+mj-lt"/>
                  <a:ea typeface="Calibri" panose="020F0502020204030204" pitchFamily="34"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1782C1CC-0103-D397-C26D-189DC15A2D41}"/>
                  </a:ext>
                </a:extLst>
              </p:cNvPr>
              <p:cNvSpPr txBox="1">
                <a:spLocks noRot="1" noChangeAspect="1" noMove="1" noResize="1" noEditPoints="1" noAdjustHandles="1" noChangeArrowheads="1" noChangeShapeType="1" noTextEdit="1"/>
              </p:cNvSpPr>
              <p:nvPr/>
            </p:nvSpPr>
            <p:spPr>
              <a:xfrm>
                <a:off x="432134" y="1506027"/>
                <a:ext cx="4200684" cy="1685846"/>
              </a:xfrm>
              <a:prstGeom prst="rect">
                <a:avLst/>
              </a:prstGeom>
              <a:blipFill>
                <a:blip r:embed="rId4"/>
                <a:stretch>
                  <a:fillRect l="-2322" r="-2177" b="-7581"/>
                </a:stretch>
              </a:blipFill>
            </p:spPr>
            <p:txBody>
              <a:bodyPr/>
              <a:lstStyle/>
              <a:p>
                <a:r>
                  <a:rPr lang="en-US">
                    <a:noFill/>
                  </a:rPr>
                  <a:t> </a:t>
                </a:r>
              </a:p>
            </p:txBody>
          </p:sp>
        </mc:Fallback>
      </mc:AlternateContent>
      <p:pic>
        <p:nvPicPr>
          <p:cNvPr id="17" name="Picture 16">
            <a:extLst>
              <a:ext uri="{FF2B5EF4-FFF2-40B4-BE49-F238E27FC236}">
                <a16:creationId xmlns:a16="http://schemas.microsoft.com/office/drawing/2014/main" id="{E2DB2264-6677-D233-3974-65E3E03E2BDC}"/>
              </a:ext>
            </a:extLst>
          </p:cNvPr>
          <p:cNvPicPr>
            <a:picLocks noChangeAspect="1"/>
          </p:cNvPicPr>
          <p:nvPr/>
        </p:nvPicPr>
        <p:blipFill>
          <a:blip r:embed="rId5"/>
          <a:stretch>
            <a:fillRect/>
          </a:stretch>
        </p:blipFill>
        <p:spPr>
          <a:xfrm>
            <a:off x="6754458" y="3565675"/>
            <a:ext cx="2805022" cy="1577825"/>
          </a:xfrm>
          <a:prstGeom prst="rect">
            <a:avLst/>
          </a:prstGeom>
        </p:spPr>
      </p:pic>
      <p:sp>
        <p:nvSpPr>
          <p:cNvPr id="18" name="Arrow: Down 17">
            <a:extLst>
              <a:ext uri="{FF2B5EF4-FFF2-40B4-BE49-F238E27FC236}">
                <a16:creationId xmlns:a16="http://schemas.microsoft.com/office/drawing/2014/main" id="{88DC46CC-5CD9-5B1D-EEFF-A32568CCC690}"/>
              </a:ext>
            </a:extLst>
          </p:cNvPr>
          <p:cNvSpPr/>
          <p:nvPr/>
        </p:nvSpPr>
        <p:spPr>
          <a:xfrm rot="16200000">
            <a:off x="1257523" y="3897563"/>
            <a:ext cx="379068" cy="654046"/>
          </a:xfrm>
          <a:prstGeom prst="downArrow">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087E472-00E3-0CE3-0F0A-54A502D0CA5E}"/>
                  </a:ext>
                </a:extLst>
              </p:cNvPr>
              <p:cNvSpPr txBox="1"/>
              <p:nvPr/>
            </p:nvSpPr>
            <p:spPr>
              <a:xfrm>
                <a:off x="1844913" y="3859552"/>
                <a:ext cx="4137802" cy="684803"/>
              </a:xfrm>
              <a:prstGeom prst="rect">
                <a:avLst/>
              </a:prstGeom>
              <a:noFill/>
            </p:spPr>
            <p:txBody>
              <a:bodyPr wrap="square">
                <a:spAutoFit/>
              </a:bodyPr>
              <a:lstStyle/>
              <a:p>
                <a:pPr marL="30480" marR="30480" algn="ctr">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r>
                        <a:rPr lang="en-US" sz="2400" i="1" dirty="0" smtClean="0">
                          <a:solidFill>
                            <a:srgbClr val="000000"/>
                          </a:solidFill>
                          <a:effectLst/>
                          <a:latin typeface="Cambria Math" panose="02040503050406030204" pitchFamily="18" charset="0"/>
                          <a:ea typeface="Times New Roman" panose="02020603050405020304" pitchFamily="18" charset="0"/>
                        </a:rPr>
                        <m:t>𝑆</m:t>
                      </m:r>
                      <m:r>
                        <a:rPr lang="en-US" sz="2400" i="1" dirty="0" smtClean="0">
                          <a:solidFill>
                            <a:srgbClr val="000000"/>
                          </a:solidFill>
                          <a:effectLst/>
                          <a:latin typeface="Cambria Math" panose="02040503050406030204" pitchFamily="18" charset="0"/>
                          <a:ea typeface="Times New Roman" panose="02020603050405020304" pitchFamily="18" charset="0"/>
                        </a:rPr>
                        <m:t> = </m:t>
                      </m:r>
                      <m:r>
                        <a:rPr lang="en-US" sz="2400" i="1" dirty="0" smtClean="0">
                          <a:solidFill>
                            <a:srgbClr val="000000"/>
                          </a:solidFill>
                          <a:effectLst/>
                          <a:latin typeface="Cambria Math" panose="02040503050406030204" pitchFamily="18" charset="0"/>
                          <a:ea typeface="Times New Roman" panose="02020603050405020304" pitchFamily="18" charset="0"/>
                        </a:rPr>
                        <m:t>𝑥</m:t>
                      </m:r>
                      <m:r>
                        <a:rPr lang="en-US" sz="2400" i="1" dirty="0" smtClean="0">
                          <a:solidFill>
                            <a:srgbClr val="000000"/>
                          </a:solidFill>
                          <a:effectLst/>
                          <a:latin typeface="Cambria Math" panose="02040503050406030204" pitchFamily="18" charset="0"/>
                          <a:ea typeface="Times New Roman" panose="02020603050405020304" pitchFamily="18" charset="0"/>
                        </a:rPr>
                        <m:t>. (3</m:t>
                      </m:r>
                      <m:r>
                        <a:rPr lang="en-US" sz="2400" i="1" dirty="0" smtClean="0">
                          <a:solidFill>
                            <a:srgbClr val="000000"/>
                          </a:solidFill>
                          <a:effectLst/>
                          <a:latin typeface="Cambria Math" panose="02040503050406030204" pitchFamily="18" charset="0"/>
                          <a:ea typeface="Times New Roman" panose="02020603050405020304" pitchFamily="18" charset="0"/>
                        </a:rPr>
                        <m:t>𝑥</m:t>
                      </m:r>
                      <m:r>
                        <a:rPr lang="en-US" sz="2400" i="1" dirty="0" smtClean="0">
                          <a:solidFill>
                            <a:srgbClr val="000000"/>
                          </a:solidFill>
                          <a:effectLst/>
                          <a:latin typeface="Cambria Math" panose="02040503050406030204" pitchFamily="18" charset="0"/>
                          <a:ea typeface="Times New Roman" panose="02020603050405020304" pitchFamily="18" charset="0"/>
                        </a:rPr>
                        <m:t> – 5) =  3</m:t>
                      </m:r>
                      <m:r>
                        <a:rPr lang="en-US" sz="2400" i="1" dirty="0" smtClean="0">
                          <a:solidFill>
                            <a:srgbClr val="000000"/>
                          </a:solidFill>
                          <a:effectLst/>
                          <a:latin typeface="Cambria Math" panose="02040503050406030204" pitchFamily="18" charset="0"/>
                          <a:ea typeface="Times New Roman" panose="02020603050405020304" pitchFamily="18" charset="0"/>
                        </a:rPr>
                        <m:t>𝑥</m:t>
                      </m:r>
                      <m:r>
                        <a:rPr lang="en-US" sz="2400" i="1" baseline="30000" dirty="0">
                          <a:solidFill>
                            <a:srgbClr val="000000"/>
                          </a:solidFill>
                          <a:effectLst/>
                          <a:latin typeface="Cambria Math" panose="02040503050406030204" pitchFamily="18" charset="0"/>
                          <a:ea typeface="Times New Roman" panose="02020603050405020304" pitchFamily="18" charset="0"/>
                        </a:rPr>
                        <m:t>2</m:t>
                      </m:r>
                      <m:r>
                        <a:rPr lang="en-US" sz="2400" i="1" dirty="0">
                          <a:solidFill>
                            <a:srgbClr val="000000"/>
                          </a:solidFill>
                          <a:effectLst/>
                          <a:latin typeface="Cambria Math" panose="02040503050406030204" pitchFamily="18" charset="0"/>
                          <a:ea typeface="Times New Roman" panose="02020603050405020304" pitchFamily="18" charset="0"/>
                        </a:rPr>
                        <m:t> – 5</m:t>
                      </m:r>
                      <m:r>
                        <a:rPr lang="en-US" sz="2400" i="1" dirty="0">
                          <a:solidFill>
                            <a:srgbClr val="000000"/>
                          </a:solidFill>
                          <a:effectLst/>
                          <a:latin typeface="Cambria Math" panose="02040503050406030204" pitchFamily="18" charset="0"/>
                          <a:ea typeface="Times New Roman" panose="02020603050405020304" pitchFamily="18" charset="0"/>
                        </a:rPr>
                        <m:t>𝑥</m:t>
                      </m:r>
                    </m:oMath>
                  </m:oMathPara>
                </a14:m>
                <a:endParaRPr lang="en-US" sz="2400" dirty="0">
                  <a:effectLst/>
                  <a:latin typeface="+mj-lt"/>
                  <a:ea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3087E472-00E3-0CE3-0F0A-54A502D0CA5E}"/>
                  </a:ext>
                </a:extLst>
              </p:cNvPr>
              <p:cNvSpPr txBox="1">
                <a:spLocks noRot="1" noChangeAspect="1" noMove="1" noResize="1" noEditPoints="1" noAdjustHandles="1" noChangeArrowheads="1" noChangeShapeType="1" noTextEdit="1"/>
              </p:cNvSpPr>
              <p:nvPr/>
            </p:nvSpPr>
            <p:spPr>
              <a:xfrm>
                <a:off x="1844913" y="3859552"/>
                <a:ext cx="4137802" cy="684803"/>
              </a:xfrm>
              <a:prstGeom prst="rect">
                <a:avLst/>
              </a:prstGeom>
              <a:blipFill>
                <a:blip r:embed="rId6"/>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FF37F08-FB3A-470A-14CB-B2A2A0A172DF}"/>
              </a:ext>
            </a:extLst>
          </p:cNvPr>
          <p:cNvGrpSpPr/>
          <p:nvPr/>
        </p:nvGrpSpPr>
        <p:grpSpPr>
          <a:xfrm>
            <a:off x="308875" y="385509"/>
            <a:ext cx="1292257" cy="537264"/>
            <a:chOff x="8441668" y="4587774"/>
            <a:chExt cx="1263473" cy="823613"/>
          </a:xfrm>
        </p:grpSpPr>
        <p:pic>
          <p:nvPicPr>
            <p:cNvPr id="8" name="Picture 7">
              <a:extLst>
                <a:ext uri="{FF2B5EF4-FFF2-40B4-BE49-F238E27FC236}">
                  <a16:creationId xmlns:a16="http://schemas.microsoft.com/office/drawing/2014/main" id="{CE4A1B5A-6166-A884-0106-4647226C056D}"/>
                </a:ext>
              </a:extLst>
            </p:cNvPr>
            <p:cNvPicPr>
              <a:picLocks noChangeAspect="1"/>
            </p:cNvPicPr>
            <p:nvPr/>
          </p:nvPicPr>
          <p:blipFill>
            <a:blip r:embed="rId2"/>
            <a:stretch>
              <a:fillRect/>
            </a:stretch>
          </p:blipFill>
          <p:spPr>
            <a:xfrm>
              <a:off x="8553553" y="4587774"/>
              <a:ext cx="962685" cy="823613"/>
            </a:xfrm>
            <a:prstGeom prst="rect">
              <a:avLst/>
            </a:prstGeom>
          </p:spPr>
        </p:pic>
        <p:sp>
          <p:nvSpPr>
            <p:cNvPr id="9" name="TextBox 8">
              <a:extLst>
                <a:ext uri="{FF2B5EF4-FFF2-40B4-BE49-F238E27FC236}">
                  <a16:creationId xmlns:a16="http://schemas.microsoft.com/office/drawing/2014/main" id="{1E1A9FB6-3DCE-C188-CC0C-29BBFAFA73AC}"/>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0" name="Picture 9">
            <a:extLst>
              <a:ext uri="{FF2B5EF4-FFF2-40B4-BE49-F238E27FC236}">
                <a16:creationId xmlns:a16="http://schemas.microsoft.com/office/drawing/2014/main" id="{C15F4646-CB7C-4FA4-0E70-8F3088445CFC}"/>
              </a:ext>
            </a:extLst>
          </p:cNvPr>
          <p:cNvPicPr>
            <a:picLocks noChangeAspect="1"/>
          </p:cNvPicPr>
          <p:nvPr/>
        </p:nvPicPr>
        <p:blipFill>
          <a:blip r:embed="rId3"/>
          <a:stretch>
            <a:fillRect/>
          </a:stretch>
        </p:blipFill>
        <p:spPr>
          <a:xfrm>
            <a:off x="6528543" y="922773"/>
            <a:ext cx="2059587" cy="2329103"/>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D1FD9F2-2EDB-8CB8-082A-6D28597F1FBB}"/>
                  </a:ext>
                </a:extLst>
              </p:cNvPr>
              <p:cNvSpPr txBox="1"/>
              <p:nvPr/>
            </p:nvSpPr>
            <p:spPr>
              <a:xfrm>
                <a:off x="423308" y="945664"/>
                <a:ext cx="5897481" cy="2343655"/>
              </a:xfrm>
              <a:prstGeom prst="rect">
                <a:avLst/>
              </a:prstGeom>
              <a:noFill/>
            </p:spPr>
            <p:txBody>
              <a:bodyPr wrap="square">
                <a:spAutoFit/>
              </a:bodyPr>
              <a:lstStyle/>
              <a:p>
                <a:pPr marL="30480" marR="30480" lvl="0" algn="just" defTabSz="914400" rtl="0" eaLnBrk="1" fontAlgn="auto" latinLnBrk="0" hangingPunct="1">
                  <a:lnSpc>
                    <a:spcPct val="150000"/>
                  </a:lnSpc>
                  <a:spcBef>
                    <a:spcPts val="0"/>
                  </a:spcBef>
                  <a:spcAft>
                    <a:spcPts val="0"/>
                  </a:spcAft>
                  <a:buClrTx/>
                  <a:buSzTx/>
                  <a:tabLst/>
                  <a:defRPr/>
                </a:pPr>
                <a:r>
                  <a:rPr lang="en-US" sz="2000" kern="1200" dirty="0">
                    <a:solidFill>
                      <a:prstClr val="black"/>
                    </a:solidFill>
                    <a:ea typeface="Times New Roman" panose="02020603050405020304" pitchFamily="18" charset="0"/>
                  </a:rPr>
                  <a:t>a) </a:t>
                </a:r>
                <a:r>
                  <a:rPr lang="en-US" sz="2000" kern="1200" dirty="0" err="1">
                    <a:solidFill>
                      <a:prstClr val="black"/>
                    </a:solidFill>
                    <a:ea typeface="Times New Roman" panose="02020603050405020304" pitchFamily="18" charset="0"/>
                  </a:rPr>
                  <a:t>Diện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tích</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của</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miếng</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bìa</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hình</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tròn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có</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bán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kính</a:t>
                </a:r>
                <a:r>
                  <a:rPr lang="en-US" sz="2000" kern="1200" dirty="0">
                    <a:solidFill>
                      <a:prstClr val="black"/>
                    </a:solidFill>
                    <a:ea typeface="Times New Roman" panose="02020603050405020304" pitchFamily="18" charset="0"/>
                  </a:rPr>
                  <a:t> R </a:t>
                </a:r>
                <a:r>
                  <a:rPr lang="en-US" sz="2000" kern="1200" dirty="0" err="1">
                    <a:solidFill>
                      <a:prstClr val="black"/>
                    </a:solidFill>
                    <a:ea typeface="Times New Roman" panose="02020603050405020304" pitchFamily="18" charset="0"/>
                  </a:rPr>
                  <a:t>là</a:t>
                </a:r>
                <a:r>
                  <a:rPr lang="en-US" sz="2000" kern="1200" dirty="0">
                    <a:solidFill>
                      <a:prstClr val="black"/>
                    </a:solidFill>
                    <a:ea typeface="Times New Roman" panose="02020603050405020304" pitchFamily="18" charset="0"/>
                  </a:rPr>
                  <a:t>: </a:t>
                </a:r>
                <a14:m>
                  <m:oMath xmlns:m="http://schemas.openxmlformats.org/officeDocument/2006/math">
                    <m:r>
                      <a:rPr lang="en-US" sz="2000" i="1" kern="1200" smtClean="0">
                        <a:solidFill>
                          <a:prstClr val="black"/>
                        </a:solidFill>
                        <a:latin typeface="Cambria Math" panose="02040503050406030204" pitchFamily="18" charset="0"/>
                        <a:ea typeface="Cambria Math" panose="02040503050406030204" pitchFamily="18" charset="0"/>
                      </a:rPr>
                      <m:t>𝜋</m:t>
                    </m:r>
                    <m:sSup>
                      <m:sSupPr>
                        <m:ctrlPr>
                          <a:rPr lang="en-US" sz="2000" b="0" i="1" kern="1200" smtClean="0">
                            <a:solidFill>
                              <a:prstClr val="black"/>
                            </a:solidFill>
                            <a:latin typeface="Cambria Math" panose="02040503050406030204" pitchFamily="18" charset="0"/>
                            <a:ea typeface="Cambria Math" panose="02040503050406030204" pitchFamily="18" charset="0"/>
                          </a:rPr>
                        </m:ctrlPr>
                      </m:sSupPr>
                      <m:e>
                        <m:r>
                          <a:rPr lang="en-US" sz="2000" b="0" i="1" kern="1200" smtClean="0">
                            <a:solidFill>
                              <a:prstClr val="black"/>
                            </a:solidFill>
                            <a:latin typeface="Cambria Math" panose="02040503050406030204" pitchFamily="18" charset="0"/>
                            <a:ea typeface="Cambria Math" panose="02040503050406030204" pitchFamily="18" charset="0"/>
                          </a:rPr>
                          <m:t>𝑅</m:t>
                        </m:r>
                      </m:e>
                      <m:sup>
                        <m:r>
                          <a:rPr lang="en-US" sz="2000" b="0" i="1" kern="1200" smtClean="0">
                            <a:solidFill>
                              <a:prstClr val="black"/>
                            </a:solidFill>
                            <a:latin typeface="Cambria Math" panose="02040503050406030204" pitchFamily="18" charset="0"/>
                            <a:ea typeface="Cambria Math" panose="02040503050406030204" pitchFamily="18" charset="0"/>
                          </a:rPr>
                          <m:t>2</m:t>
                        </m:r>
                      </m:sup>
                    </m:sSup>
                  </m:oMath>
                </a14:m>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14:m>
                  <m:oMath xmlns:m="http://schemas.openxmlformats.org/officeDocument/2006/math">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t>(</m:t>
                    </m:r>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t>𝑐</m:t>
                    </m:r>
                    <m:sSup>
                      <m:sSupPr>
                        <m:ctrlP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ctrlPr>
                      </m:sSupPr>
                      <m:e>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t>𝑚</m:t>
                        </m:r>
                      </m:e>
                      <m:sup>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t>2</m:t>
                        </m:r>
                      </m:sup>
                    </m:sSup>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t>)</m:t>
                    </m:r>
                  </m:oMath>
                </a14:m>
                <a:endPar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endParaRPr>
              </a:p>
              <a:p>
                <a:pPr marL="30480" marR="30480" algn="just">
                  <a:lnSpc>
                    <a:spcPct val="150000"/>
                  </a:lnSpc>
                  <a:buClrTx/>
                  <a:defRPr/>
                </a:pP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Diện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tích</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của</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miếng</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bìa</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hình</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tròn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bị</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khoét</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đi</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có</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bán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kính</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r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là</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14:m>
                  <m:oMath xmlns:m="http://schemas.openxmlformats.org/officeDocument/2006/math">
                    <m:r>
                      <a:rPr lang="en-US" sz="2000" i="1" kern="1200" smtClean="0">
                        <a:solidFill>
                          <a:prstClr val="black"/>
                        </a:solidFill>
                        <a:latin typeface="Cambria Math" panose="02040503050406030204" pitchFamily="18" charset="0"/>
                        <a:ea typeface="Cambria Math" panose="02040503050406030204" pitchFamily="18" charset="0"/>
                      </a:rPr>
                      <m:t>𝜋</m:t>
                    </m:r>
                    <m:sSup>
                      <m:sSupPr>
                        <m:ctrlPr>
                          <a:rPr lang="en-US" sz="2000" b="0" i="1" kern="1200" smtClean="0">
                            <a:solidFill>
                              <a:prstClr val="black"/>
                            </a:solidFill>
                            <a:latin typeface="Cambria Math" panose="02040503050406030204" pitchFamily="18" charset="0"/>
                            <a:ea typeface="Cambria Math" panose="02040503050406030204" pitchFamily="18" charset="0"/>
                          </a:rPr>
                        </m:ctrlPr>
                      </m:sSupPr>
                      <m:e>
                        <m:r>
                          <a:rPr lang="en-US" sz="2000" b="0" i="1" kern="1200" smtClean="0">
                            <a:solidFill>
                              <a:prstClr val="black"/>
                            </a:solidFill>
                            <a:latin typeface="Cambria Math" panose="02040503050406030204" pitchFamily="18" charset="0"/>
                            <a:ea typeface="Cambria Math" panose="02040503050406030204" pitchFamily="18" charset="0"/>
                          </a:rPr>
                          <m:t>𝑟</m:t>
                        </m:r>
                      </m:e>
                      <m:sup>
                        <m:r>
                          <a:rPr lang="en-US" sz="2000" b="0" i="1" kern="1200" smtClean="0">
                            <a:solidFill>
                              <a:prstClr val="black"/>
                            </a:solidFill>
                            <a:latin typeface="Cambria Math" panose="02040503050406030204" pitchFamily="18" charset="0"/>
                            <a:ea typeface="Cambria Math" panose="02040503050406030204" pitchFamily="18" charset="0"/>
                          </a:rPr>
                          <m:t>2</m:t>
                        </m:r>
                      </m:sup>
                    </m:sSup>
                  </m:oMath>
                </a14:m>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14:m>
                  <m:oMath xmlns:m="http://schemas.openxmlformats.org/officeDocument/2006/math">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t>(</m:t>
                    </m:r>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t>𝑐</m:t>
                    </m:r>
                    <m:sSup>
                      <m:sSupPr>
                        <m:ctrlP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ctrlPr>
                      </m:sSupPr>
                      <m:e>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t>𝑚</m:t>
                        </m:r>
                      </m:e>
                      <m:sup>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t>2</m:t>
                        </m:r>
                      </m:sup>
                    </m:sSup>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t>)</m:t>
                    </m:r>
                  </m:oMath>
                </a14:m>
                <a:endPar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endParaRPr>
              </a:p>
              <a:p>
                <a:pPr marL="30480" marR="30480" lvl="0" algn="just"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Vì</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vậy</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diện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tích</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phần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còn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lại</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của</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miếng</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bìa</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là</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a:t>
                </a:r>
              </a:p>
            </p:txBody>
          </p:sp>
        </mc:Choice>
        <mc:Fallback xmlns="">
          <p:sp>
            <p:nvSpPr>
              <p:cNvPr id="11" name="TextBox 10">
                <a:extLst>
                  <a:ext uri="{FF2B5EF4-FFF2-40B4-BE49-F238E27FC236}">
                    <a16:creationId xmlns:a16="http://schemas.microsoft.com/office/drawing/2014/main" id="{6D1FD9F2-2EDB-8CB8-082A-6D28597F1FBB}"/>
                  </a:ext>
                </a:extLst>
              </p:cNvPr>
              <p:cNvSpPr txBox="1">
                <a:spLocks noRot="1" noChangeAspect="1" noMove="1" noResize="1" noEditPoints="1" noAdjustHandles="1" noChangeArrowheads="1" noChangeShapeType="1" noTextEdit="1"/>
              </p:cNvSpPr>
              <p:nvPr/>
            </p:nvSpPr>
            <p:spPr>
              <a:xfrm>
                <a:off x="423308" y="945664"/>
                <a:ext cx="5897481" cy="2343655"/>
              </a:xfrm>
              <a:prstGeom prst="rect">
                <a:avLst/>
              </a:prstGeom>
              <a:blipFill>
                <a:blip r:embed="rId4"/>
                <a:stretch>
                  <a:fillRect l="-517" r="-517" b="-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930F007-26B1-DAE0-66D7-C25EDA3DEA0B}"/>
                  </a:ext>
                </a:extLst>
              </p:cNvPr>
              <p:cNvSpPr txBox="1"/>
              <p:nvPr/>
            </p:nvSpPr>
            <p:spPr>
              <a:xfrm>
                <a:off x="2118759" y="3282367"/>
                <a:ext cx="5802232" cy="496867"/>
              </a:xfrm>
              <a:prstGeom prst="rect">
                <a:avLst/>
              </a:prstGeom>
              <a:noFill/>
            </p:spPr>
            <p:txBody>
              <a:bodyPr wrap="square">
                <a:spAutoFit/>
              </a:bodyPr>
              <a:lstStyle/>
              <a:p>
                <a:pPr marL="30480" marR="30480" lvl="0" algn="just" defTabSz="914400" rtl="0" eaLnBrk="1" fontAlgn="auto" latinLnBrk="0" hangingPunct="1">
                  <a:lnSpc>
                    <a:spcPct val="150000"/>
                  </a:lnSpc>
                  <a:spcBef>
                    <a:spcPts val="0"/>
                  </a:spcBef>
                  <a:spcAft>
                    <a:spcPts val="0"/>
                  </a:spcAft>
                  <a:buClrTx/>
                  <a:buSzTx/>
                  <a:tabLst/>
                  <a:defRPr/>
                </a:pPr>
                <a14:m>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𝜋</m:t>
                    </m:r>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𝑅</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2</m:t>
                        </m:r>
                      </m:sup>
                    </m:s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𝜋</m:t>
                    </m:r>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𝑟</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2</m:t>
                        </m:r>
                      </m:sup>
                    </m:s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𝜋</m:t>
                    </m:r>
                    <m:d>
                      <m:d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dPr>
                      <m:e>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𝑅</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2</m:t>
                            </m:r>
                          </m:sup>
                        </m:s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m:t>
                        </m:r>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𝑟</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2</m:t>
                            </m:r>
                          </m:sup>
                        </m:sSup>
                      </m:e>
                    </m:d>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𝜋</m:t>
                    </m:r>
                    <m:d>
                      <m:d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d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𝑅</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𝑟</m:t>
                        </m:r>
                      </m:e>
                    </m:d>
                    <m:d>
                      <m:d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d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𝑅</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𝑟</m:t>
                        </m:r>
                      </m:e>
                    </m:d>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 </m:t>
                    </m:r>
                    <m:d>
                      <m:d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d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𝑐</m:t>
                        </m:r>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𝑚</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2</m:t>
                            </m:r>
                          </m:sup>
                        </m:sSup>
                      </m:e>
                    </m:d>
                  </m:oMath>
                </a14:m>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p>
            </p:txBody>
          </p:sp>
        </mc:Choice>
        <mc:Fallback xmlns="">
          <p:sp>
            <p:nvSpPr>
              <p:cNvPr id="12" name="TextBox 11">
                <a:extLst>
                  <a:ext uri="{FF2B5EF4-FFF2-40B4-BE49-F238E27FC236}">
                    <a16:creationId xmlns:a16="http://schemas.microsoft.com/office/drawing/2014/main" id="{B930F007-26B1-DAE0-66D7-C25EDA3DEA0B}"/>
                  </a:ext>
                </a:extLst>
              </p:cNvPr>
              <p:cNvSpPr txBox="1">
                <a:spLocks noRot="1" noChangeAspect="1" noMove="1" noResize="1" noEditPoints="1" noAdjustHandles="1" noChangeArrowheads="1" noChangeShapeType="1" noTextEdit="1"/>
              </p:cNvSpPr>
              <p:nvPr/>
            </p:nvSpPr>
            <p:spPr>
              <a:xfrm>
                <a:off x="2118759" y="3282367"/>
                <a:ext cx="5802232" cy="496867"/>
              </a:xfrm>
              <a:prstGeom prst="rect">
                <a:avLst/>
              </a:prstGeom>
              <a:blipFill>
                <a:blip r:embed="rId5"/>
                <a:stretch>
                  <a:fillRect/>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BEEAC20B-00C8-D043-CF6E-CEBA10B15B90}"/>
              </a:ext>
            </a:extLst>
          </p:cNvPr>
          <p:cNvSpPr txBox="1"/>
          <p:nvPr/>
        </p:nvSpPr>
        <p:spPr>
          <a:xfrm>
            <a:off x="1078429" y="3800409"/>
            <a:ext cx="6987142" cy="496996"/>
          </a:xfrm>
          <a:prstGeom prst="rect">
            <a:avLst/>
          </a:prstGeom>
          <a:noFill/>
        </p:spPr>
        <p:txBody>
          <a:bodyPr wrap="square">
            <a:spAutoFit/>
          </a:bodyPr>
          <a:lstStyle/>
          <a:p>
            <a:pPr marL="30480" marR="30480" lvl="0" algn="just"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b)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Từ</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câu</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 ta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thấy</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diện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tích</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phần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còn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lại</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của</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miếng</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bìa</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là</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F6B6827-3A2F-5CEA-A9B7-E013B8B191AC}"/>
                  </a:ext>
                </a:extLst>
              </p:cNvPr>
              <p:cNvSpPr txBox="1"/>
              <p:nvPr/>
            </p:nvSpPr>
            <p:spPr>
              <a:xfrm>
                <a:off x="2980209" y="4349071"/>
                <a:ext cx="4940782" cy="496867"/>
              </a:xfrm>
              <a:prstGeom prst="rect">
                <a:avLst/>
              </a:prstGeom>
              <a:noFill/>
            </p:spPr>
            <p:txBody>
              <a:bodyPr wrap="square">
                <a:spAutoFit/>
              </a:bodyPr>
              <a:lstStyle/>
              <a:p>
                <a:pPr marL="30480" marR="30480" lvl="0" algn="just" defTabSz="914400" rtl="0" eaLnBrk="1" fontAlgn="auto" latinLnBrk="0" hangingPunct="1">
                  <a:lnSpc>
                    <a:spcPct val="150000"/>
                  </a:lnSpc>
                  <a:spcBef>
                    <a:spcPts val="0"/>
                  </a:spcBef>
                  <a:spcAft>
                    <a:spcPts val="0"/>
                  </a:spcAft>
                  <a:buClrTx/>
                  <a:buSzTx/>
                  <a:tabLst/>
                  <a:defRPr/>
                </a:pPr>
                <a14:m>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𝜋</m:t>
                    </m:r>
                    <m:d>
                      <m:d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d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𝑅</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𝑟</m:t>
                        </m:r>
                      </m:e>
                    </m:d>
                    <m:d>
                      <m:d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d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𝑅</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𝑟</m:t>
                        </m:r>
                      </m:e>
                    </m:d>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𝜋</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 .  2,5 .  8=20</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𝜋</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 </m:t>
                    </m:r>
                    <m:d>
                      <m:d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d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𝑐</m:t>
                        </m:r>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𝑚</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2</m:t>
                            </m:r>
                          </m:sup>
                        </m:sSup>
                      </m:e>
                    </m:d>
                  </m:oMath>
                </a14:m>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p>
            </p:txBody>
          </p:sp>
        </mc:Choice>
        <mc:Fallback xmlns="">
          <p:sp>
            <p:nvSpPr>
              <p:cNvPr id="14" name="TextBox 13">
                <a:extLst>
                  <a:ext uri="{FF2B5EF4-FFF2-40B4-BE49-F238E27FC236}">
                    <a16:creationId xmlns:a16="http://schemas.microsoft.com/office/drawing/2014/main" id="{DF6B6827-3A2F-5CEA-A9B7-E013B8B191AC}"/>
                  </a:ext>
                </a:extLst>
              </p:cNvPr>
              <p:cNvSpPr txBox="1">
                <a:spLocks noRot="1" noChangeAspect="1" noMove="1" noResize="1" noEditPoints="1" noAdjustHandles="1" noChangeArrowheads="1" noChangeShapeType="1" noTextEdit="1"/>
              </p:cNvSpPr>
              <p:nvPr/>
            </p:nvSpPr>
            <p:spPr>
              <a:xfrm>
                <a:off x="2980209" y="4349071"/>
                <a:ext cx="4940782" cy="496867"/>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612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11">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Effect transition="in" filter="barn(inVertical)">
                                      <p:cBhvr>
                                        <p:cTn id="21" dur="500"/>
                                        <p:tgtEl>
                                          <p:spTgt spid="11">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Effect transition="in" filter="wipe(left)">
                                      <p:cBhvr>
                                        <p:cTn id="26" dur="500"/>
                                        <p:tgtEl>
                                          <p:spTgt spid="11">
                                            <p:txEl>
                                              <p:pRg st="2" end="2"/>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500"/>
                                        <p:tgtEl>
                                          <p:spTgt spid="13"/>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540"/>
        <p:cNvGrpSpPr/>
        <p:nvPr/>
      </p:nvGrpSpPr>
      <p:grpSpPr>
        <a:xfrm>
          <a:off x="0" y="0"/>
          <a:ext cx="0" cy="0"/>
          <a:chOff x="0" y="0"/>
          <a:chExt cx="0" cy="0"/>
        </a:xfrm>
      </p:grpSpPr>
      <p:sp>
        <p:nvSpPr>
          <p:cNvPr id="10543" name="Google Shape;10543;p39"/>
          <p:cNvSpPr/>
          <p:nvPr/>
        </p:nvSpPr>
        <p:spPr>
          <a:xfrm>
            <a:off x="7589292" y="4461855"/>
            <a:ext cx="284405" cy="243900"/>
          </a:xfrm>
          <a:custGeom>
            <a:avLst/>
            <a:gdLst/>
            <a:ahLst/>
            <a:cxnLst/>
            <a:rect l="l" t="t" r="r" b="b"/>
            <a:pathLst>
              <a:path w="4901" h="4203" extrusionOk="0">
                <a:moveTo>
                  <a:pt x="1180" y="0"/>
                </a:moveTo>
                <a:cubicBezTo>
                  <a:pt x="1058" y="0"/>
                  <a:pt x="937" y="19"/>
                  <a:pt x="821" y="61"/>
                </a:cubicBezTo>
                <a:cubicBezTo>
                  <a:pt x="287" y="253"/>
                  <a:pt x="1" y="870"/>
                  <a:pt x="28" y="1436"/>
                </a:cubicBezTo>
                <a:cubicBezTo>
                  <a:pt x="57" y="2002"/>
                  <a:pt x="333" y="2524"/>
                  <a:pt x="634" y="3003"/>
                </a:cubicBezTo>
                <a:cubicBezTo>
                  <a:pt x="973" y="3540"/>
                  <a:pt x="1417" y="4094"/>
                  <a:pt x="2044" y="4188"/>
                </a:cubicBezTo>
                <a:cubicBezTo>
                  <a:pt x="2107" y="4198"/>
                  <a:pt x="2170" y="4203"/>
                  <a:pt x="2232" y="4203"/>
                </a:cubicBezTo>
                <a:cubicBezTo>
                  <a:pt x="2896" y="4203"/>
                  <a:pt x="3483" y="3684"/>
                  <a:pt x="3969" y="3204"/>
                </a:cubicBezTo>
                <a:cubicBezTo>
                  <a:pt x="4277" y="2898"/>
                  <a:pt x="4594" y="2580"/>
                  <a:pt x="4749" y="2174"/>
                </a:cubicBezTo>
                <a:cubicBezTo>
                  <a:pt x="4901" y="1770"/>
                  <a:pt x="4843" y="1251"/>
                  <a:pt x="4499" y="989"/>
                </a:cubicBezTo>
                <a:cubicBezTo>
                  <a:pt x="4347" y="872"/>
                  <a:pt x="4159" y="821"/>
                  <a:pt x="3968" y="821"/>
                </a:cubicBezTo>
                <a:cubicBezTo>
                  <a:pt x="3799" y="821"/>
                  <a:pt x="3627" y="861"/>
                  <a:pt x="3473" y="928"/>
                </a:cubicBezTo>
                <a:cubicBezTo>
                  <a:pt x="3251" y="1027"/>
                  <a:pt x="3058" y="1175"/>
                  <a:pt x="2878" y="1337"/>
                </a:cubicBezTo>
                <a:cubicBezTo>
                  <a:pt x="2679" y="990"/>
                  <a:pt x="2462" y="652"/>
                  <a:pt x="2161" y="394"/>
                </a:cubicBezTo>
                <a:cubicBezTo>
                  <a:pt x="1890" y="159"/>
                  <a:pt x="1532" y="0"/>
                  <a:pt x="1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44" name="Google Shape;10544;p39"/>
          <p:cNvGrpSpPr/>
          <p:nvPr/>
        </p:nvGrpSpPr>
        <p:grpSpPr>
          <a:xfrm rot="-892390">
            <a:off x="5193456" y="4707982"/>
            <a:ext cx="2193841" cy="437085"/>
            <a:chOff x="-636050" y="8114450"/>
            <a:chExt cx="3979615" cy="792869"/>
          </a:xfrm>
        </p:grpSpPr>
        <p:sp>
          <p:nvSpPr>
            <p:cNvPr id="10545" name="Google Shape;10545;p39"/>
            <p:cNvSpPr/>
            <p:nvPr/>
          </p:nvSpPr>
          <p:spPr>
            <a:xfrm>
              <a:off x="-636050" y="8114450"/>
              <a:ext cx="3979615" cy="792864"/>
            </a:xfrm>
            <a:custGeom>
              <a:avLst/>
              <a:gdLst/>
              <a:ahLst/>
              <a:cxnLst/>
              <a:rect l="l" t="t" r="r" b="b"/>
              <a:pathLst>
                <a:path w="34347" h="6843" extrusionOk="0">
                  <a:moveTo>
                    <a:pt x="1037" y="0"/>
                  </a:moveTo>
                  <a:cubicBezTo>
                    <a:pt x="889" y="1471"/>
                    <a:pt x="381" y="2929"/>
                    <a:pt x="158" y="4404"/>
                  </a:cubicBezTo>
                  <a:cubicBezTo>
                    <a:pt x="35" y="5216"/>
                    <a:pt x="1" y="6030"/>
                    <a:pt x="21" y="6843"/>
                  </a:cubicBezTo>
                  <a:lnTo>
                    <a:pt x="33816" y="6843"/>
                  </a:lnTo>
                  <a:cubicBezTo>
                    <a:pt x="33963" y="6479"/>
                    <a:pt x="34088" y="6110"/>
                    <a:pt x="34153" y="5730"/>
                  </a:cubicBezTo>
                  <a:cubicBezTo>
                    <a:pt x="34346" y="4582"/>
                    <a:pt x="33988" y="3422"/>
                    <a:pt x="33784" y="2274"/>
                  </a:cubicBezTo>
                  <a:cubicBezTo>
                    <a:pt x="33651" y="1522"/>
                    <a:pt x="33584" y="763"/>
                    <a:pt x="33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6" name="Google Shape;10546;p39"/>
            <p:cNvSpPr/>
            <p:nvPr/>
          </p:nvSpPr>
          <p:spPr>
            <a:xfrm>
              <a:off x="642067" y="8764689"/>
              <a:ext cx="449672" cy="142630"/>
            </a:xfrm>
            <a:custGeom>
              <a:avLst/>
              <a:gdLst/>
              <a:ahLst/>
              <a:cxnLst/>
              <a:rect l="l" t="t" r="r" b="b"/>
              <a:pathLst>
                <a:path w="3881" h="1231" extrusionOk="0">
                  <a:moveTo>
                    <a:pt x="1941" y="1"/>
                  </a:moveTo>
                  <a:lnTo>
                    <a:pt x="1" y="1231"/>
                  </a:lnTo>
                  <a:lnTo>
                    <a:pt x="547" y="1231"/>
                  </a:lnTo>
                  <a:lnTo>
                    <a:pt x="1941" y="346"/>
                  </a:lnTo>
                  <a:lnTo>
                    <a:pt x="3334" y="1231"/>
                  </a:lnTo>
                  <a:lnTo>
                    <a:pt x="3880" y="1231"/>
                  </a:lnTo>
                  <a:lnTo>
                    <a:pt x="19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7" name="Google Shape;10547;p39"/>
            <p:cNvSpPr/>
            <p:nvPr/>
          </p:nvSpPr>
          <p:spPr>
            <a:xfrm>
              <a:off x="-632922" y="8610472"/>
              <a:ext cx="3960150" cy="243548"/>
            </a:xfrm>
            <a:custGeom>
              <a:avLst/>
              <a:gdLst/>
              <a:ahLst/>
              <a:cxnLst/>
              <a:rect l="l" t="t" r="r" b="b"/>
              <a:pathLst>
                <a:path w="34179" h="2102" extrusionOk="0">
                  <a:moveTo>
                    <a:pt x="1877" y="0"/>
                  </a:moveTo>
                  <a:lnTo>
                    <a:pt x="18" y="1179"/>
                  </a:lnTo>
                  <a:cubicBezTo>
                    <a:pt x="11" y="1299"/>
                    <a:pt x="4" y="1418"/>
                    <a:pt x="1" y="1537"/>
                  </a:cubicBezTo>
                  <a:lnTo>
                    <a:pt x="1877" y="346"/>
                  </a:lnTo>
                  <a:lnTo>
                    <a:pt x="4644" y="2102"/>
                  </a:lnTo>
                  <a:lnTo>
                    <a:pt x="7411" y="346"/>
                  </a:lnTo>
                  <a:lnTo>
                    <a:pt x="10178" y="2102"/>
                  </a:lnTo>
                  <a:lnTo>
                    <a:pt x="12943" y="346"/>
                  </a:lnTo>
                  <a:lnTo>
                    <a:pt x="15710" y="2102"/>
                  </a:lnTo>
                  <a:lnTo>
                    <a:pt x="18480" y="346"/>
                  </a:lnTo>
                  <a:lnTo>
                    <a:pt x="21246" y="2102"/>
                  </a:lnTo>
                  <a:lnTo>
                    <a:pt x="24013" y="346"/>
                  </a:lnTo>
                  <a:lnTo>
                    <a:pt x="26780" y="2102"/>
                  </a:lnTo>
                  <a:lnTo>
                    <a:pt x="29547" y="346"/>
                  </a:lnTo>
                  <a:lnTo>
                    <a:pt x="32314" y="2102"/>
                  </a:lnTo>
                  <a:lnTo>
                    <a:pt x="34174" y="920"/>
                  </a:lnTo>
                  <a:cubicBezTo>
                    <a:pt x="34179" y="806"/>
                    <a:pt x="34179" y="690"/>
                    <a:pt x="34174" y="575"/>
                  </a:cubicBezTo>
                  <a:lnTo>
                    <a:pt x="32314" y="1756"/>
                  </a:lnTo>
                  <a:lnTo>
                    <a:pt x="29547" y="0"/>
                  </a:lnTo>
                  <a:lnTo>
                    <a:pt x="26780" y="1756"/>
                  </a:lnTo>
                  <a:lnTo>
                    <a:pt x="24013" y="0"/>
                  </a:lnTo>
                  <a:lnTo>
                    <a:pt x="21246" y="1756"/>
                  </a:lnTo>
                  <a:lnTo>
                    <a:pt x="18480" y="0"/>
                  </a:lnTo>
                  <a:lnTo>
                    <a:pt x="15710" y="1756"/>
                  </a:lnTo>
                  <a:lnTo>
                    <a:pt x="12943" y="0"/>
                  </a:lnTo>
                  <a:lnTo>
                    <a:pt x="10178" y="1756"/>
                  </a:lnTo>
                  <a:lnTo>
                    <a:pt x="7411" y="0"/>
                  </a:lnTo>
                  <a:lnTo>
                    <a:pt x="4644" y="1756"/>
                  </a:lnTo>
                  <a:lnTo>
                    <a:pt x="18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8" name="Google Shape;10548;p39"/>
            <p:cNvSpPr/>
            <p:nvPr/>
          </p:nvSpPr>
          <p:spPr>
            <a:xfrm>
              <a:off x="-633733" y="8764689"/>
              <a:ext cx="443184" cy="142630"/>
            </a:xfrm>
            <a:custGeom>
              <a:avLst/>
              <a:gdLst/>
              <a:ahLst/>
              <a:cxnLst/>
              <a:rect l="l" t="t" r="r" b="b"/>
              <a:pathLst>
                <a:path w="3825" h="1231" extrusionOk="0">
                  <a:moveTo>
                    <a:pt x="1884" y="1"/>
                  </a:moveTo>
                  <a:lnTo>
                    <a:pt x="1" y="1195"/>
                  </a:lnTo>
                  <a:lnTo>
                    <a:pt x="1" y="1231"/>
                  </a:lnTo>
                  <a:lnTo>
                    <a:pt x="490" y="1231"/>
                  </a:lnTo>
                  <a:lnTo>
                    <a:pt x="1884" y="346"/>
                  </a:lnTo>
                  <a:lnTo>
                    <a:pt x="3278" y="1231"/>
                  </a:lnTo>
                  <a:lnTo>
                    <a:pt x="3824" y="1231"/>
                  </a:lnTo>
                  <a:lnTo>
                    <a:pt x="18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9" name="Google Shape;10549;p39"/>
            <p:cNvSpPr/>
            <p:nvPr/>
          </p:nvSpPr>
          <p:spPr>
            <a:xfrm>
              <a:off x="1283269" y="8764689"/>
              <a:ext cx="449904" cy="142630"/>
            </a:xfrm>
            <a:custGeom>
              <a:avLst/>
              <a:gdLst/>
              <a:ahLst/>
              <a:cxnLst/>
              <a:rect l="l" t="t" r="r" b="b"/>
              <a:pathLst>
                <a:path w="3883" h="1231" extrusionOk="0">
                  <a:moveTo>
                    <a:pt x="1942" y="1"/>
                  </a:moveTo>
                  <a:lnTo>
                    <a:pt x="1" y="1231"/>
                  </a:lnTo>
                  <a:lnTo>
                    <a:pt x="547" y="1231"/>
                  </a:lnTo>
                  <a:lnTo>
                    <a:pt x="1942" y="346"/>
                  </a:lnTo>
                  <a:lnTo>
                    <a:pt x="3335" y="1231"/>
                  </a:lnTo>
                  <a:lnTo>
                    <a:pt x="3883"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0" name="Google Shape;10550;p39"/>
            <p:cNvSpPr/>
            <p:nvPr/>
          </p:nvSpPr>
          <p:spPr>
            <a:xfrm>
              <a:off x="2566136" y="8764689"/>
              <a:ext cx="449556" cy="142630"/>
            </a:xfrm>
            <a:custGeom>
              <a:avLst/>
              <a:gdLst/>
              <a:ahLst/>
              <a:cxnLst/>
              <a:rect l="l" t="t" r="r" b="b"/>
              <a:pathLst>
                <a:path w="3880" h="1231" extrusionOk="0">
                  <a:moveTo>
                    <a:pt x="1938" y="1"/>
                  </a:moveTo>
                  <a:lnTo>
                    <a:pt x="0" y="1231"/>
                  </a:lnTo>
                  <a:lnTo>
                    <a:pt x="545" y="1231"/>
                  </a:lnTo>
                  <a:lnTo>
                    <a:pt x="1938" y="346"/>
                  </a:lnTo>
                  <a:lnTo>
                    <a:pt x="3333" y="1231"/>
                  </a:lnTo>
                  <a:lnTo>
                    <a:pt x="3879" y="1231"/>
                  </a:lnTo>
                  <a:lnTo>
                    <a:pt x="19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1" name="Google Shape;10551;p39"/>
            <p:cNvSpPr/>
            <p:nvPr/>
          </p:nvSpPr>
          <p:spPr>
            <a:xfrm>
              <a:off x="1924586" y="8764689"/>
              <a:ext cx="449788" cy="142630"/>
            </a:xfrm>
            <a:custGeom>
              <a:avLst/>
              <a:gdLst/>
              <a:ahLst/>
              <a:cxnLst/>
              <a:rect l="l" t="t" r="r" b="b"/>
              <a:pathLst>
                <a:path w="3882" h="1231" extrusionOk="0">
                  <a:moveTo>
                    <a:pt x="1942" y="1"/>
                  </a:moveTo>
                  <a:lnTo>
                    <a:pt x="1" y="1231"/>
                  </a:lnTo>
                  <a:lnTo>
                    <a:pt x="548" y="1231"/>
                  </a:lnTo>
                  <a:lnTo>
                    <a:pt x="1942" y="346"/>
                  </a:lnTo>
                  <a:lnTo>
                    <a:pt x="3337" y="1231"/>
                  </a:lnTo>
                  <a:lnTo>
                    <a:pt x="3881"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2" name="Google Shape;10552;p39"/>
            <p:cNvSpPr/>
            <p:nvPr/>
          </p:nvSpPr>
          <p:spPr>
            <a:xfrm>
              <a:off x="-617627" y="8455907"/>
              <a:ext cx="3933037" cy="243664"/>
            </a:xfrm>
            <a:custGeom>
              <a:avLst/>
              <a:gdLst/>
              <a:ahLst/>
              <a:cxnLst/>
              <a:rect l="l" t="t" r="r" b="b"/>
              <a:pathLst>
                <a:path w="33945" h="2103" extrusionOk="0">
                  <a:moveTo>
                    <a:pt x="1745" y="1"/>
                  </a:moveTo>
                  <a:lnTo>
                    <a:pt x="65" y="1067"/>
                  </a:lnTo>
                  <a:cubicBezTo>
                    <a:pt x="42" y="1197"/>
                    <a:pt x="21" y="1326"/>
                    <a:pt x="1" y="1455"/>
                  </a:cubicBezTo>
                  <a:lnTo>
                    <a:pt x="1747" y="346"/>
                  </a:lnTo>
                  <a:lnTo>
                    <a:pt x="4512" y="2103"/>
                  </a:lnTo>
                  <a:lnTo>
                    <a:pt x="7279" y="346"/>
                  </a:lnTo>
                  <a:lnTo>
                    <a:pt x="10046" y="2103"/>
                  </a:lnTo>
                  <a:lnTo>
                    <a:pt x="12811" y="346"/>
                  </a:lnTo>
                  <a:lnTo>
                    <a:pt x="15578" y="2103"/>
                  </a:lnTo>
                  <a:lnTo>
                    <a:pt x="18348" y="346"/>
                  </a:lnTo>
                  <a:lnTo>
                    <a:pt x="21114" y="2103"/>
                  </a:lnTo>
                  <a:lnTo>
                    <a:pt x="23881" y="346"/>
                  </a:lnTo>
                  <a:lnTo>
                    <a:pt x="26648" y="2103"/>
                  </a:lnTo>
                  <a:lnTo>
                    <a:pt x="29415" y="346"/>
                  </a:lnTo>
                  <a:lnTo>
                    <a:pt x="32182" y="2103"/>
                  </a:lnTo>
                  <a:lnTo>
                    <a:pt x="33945" y="984"/>
                  </a:lnTo>
                  <a:cubicBezTo>
                    <a:pt x="33928" y="881"/>
                    <a:pt x="33909" y="776"/>
                    <a:pt x="33889" y="673"/>
                  </a:cubicBezTo>
                  <a:lnTo>
                    <a:pt x="32182" y="1757"/>
                  </a:lnTo>
                  <a:lnTo>
                    <a:pt x="29415" y="1"/>
                  </a:lnTo>
                  <a:lnTo>
                    <a:pt x="26648" y="1757"/>
                  </a:lnTo>
                  <a:lnTo>
                    <a:pt x="23881" y="1"/>
                  </a:lnTo>
                  <a:lnTo>
                    <a:pt x="21114" y="1757"/>
                  </a:lnTo>
                  <a:lnTo>
                    <a:pt x="18348" y="1"/>
                  </a:lnTo>
                  <a:lnTo>
                    <a:pt x="15578" y="1757"/>
                  </a:lnTo>
                  <a:lnTo>
                    <a:pt x="12811" y="1"/>
                  </a:lnTo>
                  <a:lnTo>
                    <a:pt x="10044" y="1757"/>
                  </a:lnTo>
                  <a:lnTo>
                    <a:pt x="7278" y="1"/>
                  </a:lnTo>
                  <a:lnTo>
                    <a:pt x="4512" y="1757"/>
                  </a:lnTo>
                  <a:lnTo>
                    <a:pt x="17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3" name="Google Shape;10553;p39"/>
            <p:cNvSpPr/>
            <p:nvPr/>
          </p:nvSpPr>
          <p:spPr>
            <a:xfrm>
              <a:off x="981" y="8764689"/>
              <a:ext cx="449556" cy="142630"/>
            </a:xfrm>
            <a:custGeom>
              <a:avLst/>
              <a:gdLst/>
              <a:ahLst/>
              <a:cxnLst/>
              <a:rect l="l" t="t" r="r" b="b"/>
              <a:pathLst>
                <a:path w="3880" h="1231" extrusionOk="0">
                  <a:moveTo>
                    <a:pt x="1940" y="1"/>
                  </a:moveTo>
                  <a:lnTo>
                    <a:pt x="0" y="1231"/>
                  </a:lnTo>
                  <a:lnTo>
                    <a:pt x="545" y="1231"/>
                  </a:lnTo>
                  <a:lnTo>
                    <a:pt x="1940" y="346"/>
                  </a:lnTo>
                  <a:lnTo>
                    <a:pt x="3333" y="1231"/>
                  </a:lnTo>
                  <a:lnTo>
                    <a:pt x="3880" y="1231"/>
                  </a:lnTo>
                  <a:lnTo>
                    <a:pt x="19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4" name="Google Shape;10554;p39"/>
            <p:cNvSpPr/>
            <p:nvPr/>
          </p:nvSpPr>
          <p:spPr>
            <a:xfrm>
              <a:off x="1636891" y="8114450"/>
              <a:ext cx="383977" cy="121890"/>
            </a:xfrm>
            <a:custGeom>
              <a:avLst/>
              <a:gdLst/>
              <a:ahLst/>
              <a:cxnLst/>
              <a:rect l="l" t="t" r="r" b="b"/>
              <a:pathLst>
                <a:path w="3314" h="1052" extrusionOk="0">
                  <a:moveTo>
                    <a:pt x="1" y="0"/>
                  </a:moveTo>
                  <a:lnTo>
                    <a:pt x="1656" y="1051"/>
                  </a:lnTo>
                  <a:lnTo>
                    <a:pt x="3314" y="0"/>
                  </a:lnTo>
                  <a:lnTo>
                    <a:pt x="2767" y="0"/>
                  </a:lnTo>
                  <a:lnTo>
                    <a:pt x="1656"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5" name="Google Shape;10555;p39"/>
            <p:cNvSpPr/>
            <p:nvPr/>
          </p:nvSpPr>
          <p:spPr>
            <a:xfrm>
              <a:off x="2278209" y="8114450"/>
              <a:ext cx="383861" cy="121890"/>
            </a:xfrm>
            <a:custGeom>
              <a:avLst/>
              <a:gdLst/>
              <a:ahLst/>
              <a:cxnLst/>
              <a:rect l="l" t="t" r="r" b="b"/>
              <a:pathLst>
                <a:path w="3313" h="1052" extrusionOk="0">
                  <a:moveTo>
                    <a:pt x="1"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6" name="Google Shape;10556;p39"/>
            <p:cNvSpPr/>
            <p:nvPr/>
          </p:nvSpPr>
          <p:spPr>
            <a:xfrm>
              <a:off x="2919179" y="8114450"/>
              <a:ext cx="334155" cy="121890"/>
            </a:xfrm>
            <a:custGeom>
              <a:avLst/>
              <a:gdLst/>
              <a:ahLst/>
              <a:cxnLst/>
              <a:rect l="l" t="t" r="r" b="b"/>
              <a:pathLst>
                <a:path w="2884" h="1052" extrusionOk="0">
                  <a:moveTo>
                    <a:pt x="1" y="0"/>
                  </a:moveTo>
                  <a:lnTo>
                    <a:pt x="1658" y="1051"/>
                  </a:lnTo>
                  <a:lnTo>
                    <a:pt x="2884" y="274"/>
                  </a:lnTo>
                  <a:cubicBezTo>
                    <a:pt x="2881" y="183"/>
                    <a:pt x="2875" y="91"/>
                    <a:pt x="2874" y="0"/>
                  </a:cubicBezTo>
                  <a:lnTo>
                    <a:pt x="2769" y="0"/>
                  </a:lnTo>
                  <a:lnTo>
                    <a:pt x="1658" y="704"/>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7" name="Google Shape;10557;p39"/>
            <p:cNvSpPr/>
            <p:nvPr/>
          </p:nvSpPr>
          <p:spPr>
            <a:xfrm>
              <a:off x="995573" y="8114450"/>
              <a:ext cx="383977" cy="121890"/>
            </a:xfrm>
            <a:custGeom>
              <a:avLst/>
              <a:gdLst/>
              <a:ahLst/>
              <a:cxnLst/>
              <a:rect l="l" t="t" r="r" b="b"/>
              <a:pathLst>
                <a:path w="3314" h="1052" extrusionOk="0">
                  <a:moveTo>
                    <a:pt x="1" y="0"/>
                  </a:moveTo>
                  <a:lnTo>
                    <a:pt x="1658" y="1051"/>
                  </a:lnTo>
                  <a:lnTo>
                    <a:pt x="3314" y="0"/>
                  </a:lnTo>
                  <a:lnTo>
                    <a:pt x="2769" y="0"/>
                  </a:lnTo>
                  <a:lnTo>
                    <a:pt x="1658"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8" name="Google Shape;10558;p39"/>
            <p:cNvSpPr/>
            <p:nvPr/>
          </p:nvSpPr>
          <p:spPr>
            <a:xfrm>
              <a:off x="-539997" y="8147124"/>
              <a:ext cx="3805586" cy="243664"/>
            </a:xfrm>
            <a:custGeom>
              <a:avLst/>
              <a:gdLst/>
              <a:ahLst/>
              <a:cxnLst/>
              <a:rect l="l" t="t" r="r" b="b"/>
              <a:pathLst>
                <a:path w="32845" h="2103" extrusionOk="0">
                  <a:moveTo>
                    <a:pt x="1077" y="1"/>
                  </a:moveTo>
                  <a:lnTo>
                    <a:pt x="76" y="635"/>
                  </a:lnTo>
                  <a:cubicBezTo>
                    <a:pt x="52" y="768"/>
                    <a:pt x="26" y="898"/>
                    <a:pt x="0" y="1032"/>
                  </a:cubicBezTo>
                  <a:lnTo>
                    <a:pt x="1077" y="346"/>
                  </a:lnTo>
                  <a:lnTo>
                    <a:pt x="3842" y="2103"/>
                  </a:lnTo>
                  <a:lnTo>
                    <a:pt x="6609" y="346"/>
                  </a:lnTo>
                  <a:lnTo>
                    <a:pt x="9376" y="2103"/>
                  </a:lnTo>
                  <a:lnTo>
                    <a:pt x="12141" y="346"/>
                  </a:lnTo>
                  <a:lnTo>
                    <a:pt x="14908" y="2103"/>
                  </a:lnTo>
                  <a:lnTo>
                    <a:pt x="17678" y="346"/>
                  </a:lnTo>
                  <a:lnTo>
                    <a:pt x="20444" y="2103"/>
                  </a:lnTo>
                  <a:lnTo>
                    <a:pt x="23211" y="346"/>
                  </a:lnTo>
                  <a:lnTo>
                    <a:pt x="25978" y="2103"/>
                  </a:lnTo>
                  <a:lnTo>
                    <a:pt x="28745" y="346"/>
                  </a:lnTo>
                  <a:lnTo>
                    <a:pt x="31512" y="2103"/>
                  </a:lnTo>
                  <a:lnTo>
                    <a:pt x="32845" y="1257"/>
                  </a:lnTo>
                  <a:cubicBezTo>
                    <a:pt x="32832" y="1149"/>
                    <a:pt x="32819" y="1042"/>
                    <a:pt x="32809" y="934"/>
                  </a:cubicBezTo>
                  <a:lnTo>
                    <a:pt x="31513" y="1757"/>
                  </a:lnTo>
                  <a:lnTo>
                    <a:pt x="28746" y="1"/>
                  </a:lnTo>
                  <a:lnTo>
                    <a:pt x="25979" y="1757"/>
                  </a:lnTo>
                  <a:lnTo>
                    <a:pt x="23213" y="1"/>
                  </a:lnTo>
                  <a:lnTo>
                    <a:pt x="20446" y="1757"/>
                  </a:lnTo>
                  <a:lnTo>
                    <a:pt x="17679" y="1"/>
                  </a:lnTo>
                  <a:lnTo>
                    <a:pt x="14911" y="1757"/>
                  </a:lnTo>
                  <a:lnTo>
                    <a:pt x="12144" y="1"/>
                  </a:lnTo>
                  <a:lnTo>
                    <a:pt x="9377" y="1757"/>
                  </a:lnTo>
                  <a:lnTo>
                    <a:pt x="6610" y="1"/>
                  </a:lnTo>
                  <a:lnTo>
                    <a:pt x="3844" y="1757"/>
                  </a:lnTo>
                  <a:lnTo>
                    <a:pt x="10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9" name="Google Shape;10559;p39"/>
            <p:cNvSpPr/>
            <p:nvPr/>
          </p:nvSpPr>
          <p:spPr>
            <a:xfrm>
              <a:off x="-582172" y="8301342"/>
              <a:ext cx="3870702" cy="243780"/>
            </a:xfrm>
            <a:custGeom>
              <a:avLst/>
              <a:gdLst/>
              <a:ahLst/>
              <a:cxnLst/>
              <a:rect l="l" t="t" r="r" b="b"/>
              <a:pathLst>
                <a:path w="33407" h="2104" extrusionOk="0">
                  <a:moveTo>
                    <a:pt x="1437" y="0"/>
                  </a:moveTo>
                  <a:lnTo>
                    <a:pt x="96" y="850"/>
                  </a:lnTo>
                  <a:lnTo>
                    <a:pt x="0" y="1259"/>
                  </a:lnTo>
                  <a:lnTo>
                    <a:pt x="1437" y="347"/>
                  </a:lnTo>
                  <a:lnTo>
                    <a:pt x="4206" y="2103"/>
                  </a:lnTo>
                  <a:lnTo>
                    <a:pt x="6973" y="347"/>
                  </a:lnTo>
                  <a:lnTo>
                    <a:pt x="9740" y="2103"/>
                  </a:lnTo>
                  <a:lnTo>
                    <a:pt x="12505" y="347"/>
                  </a:lnTo>
                  <a:lnTo>
                    <a:pt x="15272" y="2103"/>
                  </a:lnTo>
                  <a:lnTo>
                    <a:pt x="18042" y="347"/>
                  </a:lnTo>
                  <a:lnTo>
                    <a:pt x="20808" y="2103"/>
                  </a:lnTo>
                  <a:lnTo>
                    <a:pt x="23575" y="347"/>
                  </a:lnTo>
                  <a:lnTo>
                    <a:pt x="26342" y="2103"/>
                  </a:lnTo>
                  <a:lnTo>
                    <a:pt x="29109" y="347"/>
                  </a:lnTo>
                  <a:lnTo>
                    <a:pt x="31876" y="2103"/>
                  </a:lnTo>
                  <a:lnTo>
                    <a:pt x="33407" y="1130"/>
                  </a:lnTo>
                  <a:cubicBezTo>
                    <a:pt x="33385" y="1028"/>
                    <a:pt x="33367" y="925"/>
                    <a:pt x="33346" y="822"/>
                  </a:cubicBezTo>
                  <a:lnTo>
                    <a:pt x="31873" y="1756"/>
                  </a:lnTo>
                  <a:lnTo>
                    <a:pt x="29106" y="0"/>
                  </a:lnTo>
                  <a:lnTo>
                    <a:pt x="26339" y="1756"/>
                  </a:lnTo>
                  <a:lnTo>
                    <a:pt x="23572" y="0"/>
                  </a:lnTo>
                  <a:lnTo>
                    <a:pt x="20806" y="1756"/>
                  </a:lnTo>
                  <a:lnTo>
                    <a:pt x="18040" y="0"/>
                  </a:lnTo>
                  <a:lnTo>
                    <a:pt x="15271" y="1756"/>
                  </a:lnTo>
                  <a:lnTo>
                    <a:pt x="12504" y="0"/>
                  </a:lnTo>
                  <a:lnTo>
                    <a:pt x="9737" y="1756"/>
                  </a:lnTo>
                  <a:lnTo>
                    <a:pt x="6970" y="0"/>
                  </a:lnTo>
                  <a:lnTo>
                    <a:pt x="4203" y="1756"/>
                  </a:lnTo>
                  <a:lnTo>
                    <a:pt x="1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0" name="Google Shape;10560;p39"/>
            <p:cNvSpPr/>
            <p:nvPr/>
          </p:nvSpPr>
          <p:spPr>
            <a:xfrm>
              <a:off x="354488" y="8114450"/>
              <a:ext cx="383861" cy="121890"/>
            </a:xfrm>
            <a:custGeom>
              <a:avLst/>
              <a:gdLst/>
              <a:ahLst/>
              <a:cxnLst/>
              <a:rect l="l" t="t" r="r" b="b"/>
              <a:pathLst>
                <a:path w="3313" h="1052" extrusionOk="0">
                  <a:moveTo>
                    <a:pt x="0" y="0"/>
                  </a:moveTo>
                  <a:lnTo>
                    <a:pt x="1656" y="1051"/>
                  </a:lnTo>
                  <a:lnTo>
                    <a:pt x="3313" y="0"/>
                  </a:lnTo>
                  <a:lnTo>
                    <a:pt x="2767" y="0"/>
                  </a:lnTo>
                  <a:lnTo>
                    <a:pt x="1656" y="706"/>
                  </a:lnTo>
                  <a:lnTo>
                    <a:pt x="5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1" name="Google Shape;10561;p39"/>
            <p:cNvSpPr/>
            <p:nvPr/>
          </p:nvSpPr>
          <p:spPr>
            <a:xfrm>
              <a:off x="-286714" y="8114450"/>
              <a:ext cx="383745" cy="121890"/>
            </a:xfrm>
            <a:custGeom>
              <a:avLst/>
              <a:gdLst/>
              <a:ahLst/>
              <a:cxnLst/>
              <a:rect l="l" t="t" r="r" b="b"/>
              <a:pathLst>
                <a:path w="3312" h="1052" extrusionOk="0">
                  <a:moveTo>
                    <a:pt x="0"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62" name="Google Shape;10562;p39"/>
          <p:cNvSpPr/>
          <p:nvPr/>
        </p:nvSpPr>
        <p:spPr>
          <a:xfrm rot="956276">
            <a:off x="6837818" y="4205828"/>
            <a:ext cx="518795" cy="437087"/>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3" name="Google Shape;10563;p39"/>
          <p:cNvSpPr/>
          <p:nvPr/>
        </p:nvSpPr>
        <p:spPr>
          <a:xfrm rot="-8100000" flipH="1">
            <a:off x="-741821" y="3752951"/>
            <a:ext cx="2045751" cy="576633"/>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4" name="Google Shape;10564;p39"/>
          <p:cNvSpPr/>
          <p:nvPr/>
        </p:nvSpPr>
        <p:spPr>
          <a:xfrm rot="3661536">
            <a:off x="8161219" y="290746"/>
            <a:ext cx="1373594" cy="1202867"/>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BC2CD061-364E-1163-24E5-74B70E9EADAC}"/>
              </a:ext>
            </a:extLst>
          </p:cNvPr>
          <p:cNvSpPr txBox="1"/>
          <p:nvPr/>
        </p:nvSpPr>
        <p:spPr>
          <a:xfrm>
            <a:off x="3090699" y="2171544"/>
            <a:ext cx="2962602" cy="800412"/>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en-US" sz="3500" b="1" kern="1200" noProof="0" dirty="0">
                <a:solidFill>
                  <a:srgbClr val="0070C0"/>
                </a:solidFill>
                <a:latin typeface="+mn-lt"/>
                <a:ea typeface="+mn-ea"/>
                <a:cs typeface="Arial" panose="020B0604020202020204" pitchFamily="34" charset="0"/>
              </a:rPr>
              <a:t>LUYỆN TẬP</a:t>
            </a:r>
            <a:endParaRPr kumimoji="0" lang="en-US" sz="3500" b="1" i="0" u="none" strike="noStrike" kern="1200" cap="none" spc="0" normalizeH="0" baseline="0" noProof="0" dirty="0">
              <a:ln>
                <a:noFill/>
              </a:ln>
              <a:solidFill>
                <a:srgbClr val="0070C0"/>
              </a:solidFill>
              <a:effectLst/>
              <a:uLnTx/>
              <a:uFillTx/>
              <a:latin typeface="+mn-lt"/>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78699" flipH="1">
            <a:off x="-1761962" y="3045816"/>
            <a:ext cx="6517945" cy="3951504"/>
          </a:xfrm>
          <a:prstGeom prst="rect">
            <a:avLst/>
          </a:prstGeom>
        </p:spPr>
      </p:pic>
      <p:pic>
        <p:nvPicPr>
          <p:cNvPr id="6" name="Picture 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82530" y="2978771"/>
            <a:ext cx="1447792" cy="1449604"/>
          </a:xfrm>
          <a:prstGeom prst="rect">
            <a:avLst/>
          </a:prstGeom>
        </p:spPr>
      </p:pic>
      <p:pic>
        <p:nvPicPr>
          <p:cNvPr id="7" name="Picture 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566422" y="2641873"/>
            <a:ext cx="1085444" cy="2183625"/>
          </a:xfrm>
          <a:prstGeom prst="rect">
            <a:avLst/>
          </a:prstGeom>
        </p:spPr>
      </p:pic>
      <p:pic>
        <p:nvPicPr>
          <p:cNvPr id="8" name="Picture 8"/>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1499742" y="3520203"/>
            <a:ext cx="1301959" cy="1156573"/>
          </a:xfrm>
          <a:prstGeom prst="rect">
            <a:avLst/>
          </a:prstGeom>
        </p:spPr>
      </p:pic>
      <p:pic>
        <p:nvPicPr>
          <p:cNvPr id="9" name="Picture 9"/>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6076651" y="3392521"/>
            <a:ext cx="1517055" cy="1336905"/>
          </a:xfrm>
          <a:prstGeom prst="rect">
            <a:avLst/>
          </a:prstGeom>
        </p:spPr>
      </p:pic>
      <p:pic>
        <p:nvPicPr>
          <p:cNvPr id="10" name="Picture 10"/>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7310278" y="4060973"/>
            <a:ext cx="566857" cy="859960"/>
          </a:xfrm>
          <a:prstGeom prst="rect">
            <a:avLst/>
          </a:prstGeom>
        </p:spPr>
      </p:pic>
      <p:pic>
        <p:nvPicPr>
          <p:cNvPr id="11" name="Picture 11"/>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879976" y="4060973"/>
            <a:ext cx="920974" cy="859960"/>
          </a:xfrm>
          <a:prstGeom prst="rect">
            <a:avLst/>
          </a:prstGeom>
        </p:spPr>
      </p:pic>
      <p:pic>
        <p:nvPicPr>
          <p:cNvPr id="12" name="Picture 12"/>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2834388" y="3985010"/>
            <a:ext cx="771849" cy="840489"/>
          </a:xfrm>
          <a:prstGeom prst="rect">
            <a:avLst/>
          </a:prstGeom>
        </p:spPr>
      </p:pic>
      <p:pic>
        <p:nvPicPr>
          <p:cNvPr id="13" name="Picture 13"/>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a:off x="5344579" y="3785489"/>
            <a:ext cx="796041" cy="1040010"/>
          </a:xfrm>
          <a:prstGeom prst="rect">
            <a:avLst/>
          </a:prstGeom>
        </p:spPr>
      </p:pic>
      <p:sp>
        <p:nvSpPr>
          <p:cNvPr id="21" name="Title 1">
            <a:extLst>
              <a:ext uri="{FF2B5EF4-FFF2-40B4-BE49-F238E27FC236}">
                <a16:creationId xmlns:a16="http://schemas.microsoft.com/office/drawing/2014/main" id="{22639C7E-2814-42F4-7B65-862CE105F706}"/>
              </a:ext>
            </a:extLst>
          </p:cNvPr>
          <p:cNvSpPr txBox="1">
            <a:spLocks/>
          </p:cNvSpPr>
          <p:nvPr/>
        </p:nvSpPr>
        <p:spPr>
          <a:xfrm>
            <a:off x="419224" y="1386358"/>
            <a:ext cx="8305552" cy="994173"/>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 typeface="Arial"/>
              <a:buNone/>
              <a:tabLst/>
              <a:defRPr/>
            </a:pPr>
            <a:r>
              <a:rPr kumimoji="0" lang="en-US" sz="5400" b="1" i="0" u="none" strike="noStrike" kern="1200" cap="none" spc="0" normalizeH="0" baseline="0" noProof="0" dirty="0">
                <a:ln>
                  <a:solidFill>
                    <a:srgbClr val="BE664E"/>
                  </a:solidFill>
                </a:ln>
                <a:solidFill>
                  <a:srgbClr val="643325"/>
                </a:solidFill>
                <a:effectLst/>
                <a:uLnTx/>
                <a:uFillTx/>
                <a:latin typeface="Arial" panose="020B0604020202020204" pitchFamily="34" charset="0"/>
                <a:ea typeface="+mj-ea"/>
                <a:cs typeface="Arial" panose="020B0604020202020204" pitchFamily="34" charset="0"/>
                <a:sym typeface="Arial"/>
              </a:rPr>
              <a:t>CUỘC ĐUA RỪNG XANH</a:t>
            </a:r>
          </a:p>
        </p:txBody>
      </p:sp>
      <p:sp>
        <p:nvSpPr>
          <p:cNvPr id="14" name="Rectangle: Rounded Corners 13">
            <a:hlinkClick r:id="rId29" action="ppaction://hlinksldjump"/>
            <a:extLst>
              <a:ext uri="{FF2B5EF4-FFF2-40B4-BE49-F238E27FC236}">
                <a16:creationId xmlns:a16="http://schemas.microsoft.com/office/drawing/2014/main" id="{18AB74C1-4B9A-0E82-4D7C-2438289C09B3}"/>
              </a:ext>
            </a:extLst>
          </p:cNvPr>
          <p:cNvSpPr/>
          <p:nvPr/>
        </p:nvSpPr>
        <p:spPr>
          <a:xfrm>
            <a:off x="3509010" y="2695281"/>
            <a:ext cx="2125980" cy="617220"/>
          </a:xfrm>
          <a:prstGeom prst="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BẮT ĐẦU</a:t>
            </a:r>
          </a:p>
        </p:txBody>
      </p:sp>
      <p:pic>
        <p:nvPicPr>
          <p:cNvPr id="15" name="Tieng-chim-keu-trong-rung-nui-www_tiengdong_com">
            <a:hlinkClick r:id="" action="ppaction://media"/>
            <a:extLst>
              <a:ext uri="{FF2B5EF4-FFF2-40B4-BE49-F238E27FC236}">
                <a16:creationId xmlns:a16="http://schemas.microsoft.com/office/drawing/2014/main" id="{27FFEB9F-9DD6-382A-0EEC-A2D31C094089}"/>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850033" y="2078467"/>
            <a:ext cx="365523" cy="365523"/>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grpId="0" nodeType="withEffect">
                                  <p:stCondLst>
                                    <p:cond delay="0"/>
                                  </p:stCondLst>
                                  <p:childTnLst>
                                    <p:animEffect transition="out" filter="fade">
                                      <p:cBhvr>
                                        <p:cTn id="6" dur="1000" tmFilter="0, 0; .2, .5; .8, .5; 1, 0"/>
                                        <p:tgtEl>
                                          <p:spTgt spid="21"/>
                                        </p:tgtEl>
                                      </p:cBhvr>
                                    </p:animEffect>
                                    <p:animScale>
                                      <p:cBhvr>
                                        <p:cTn id="7" dur="500" autoRev="1" fill="hold"/>
                                        <p:tgtEl>
                                          <p:spTgt spid="21"/>
                                        </p:tgtEl>
                                      </p:cBhvr>
                                      <p:by x="105000" y="105000"/>
                                    </p:animScale>
                                  </p:childTnLst>
                                </p:cTn>
                              </p:par>
                              <p:par>
                                <p:cTn id="8" presetID="26" presetClass="emph" presetSubtype="0" repeatCount="4000" fill="hold" grpId="0" nodeType="withEffect">
                                  <p:stCondLst>
                                    <p:cond delay="0"/>
                                  </p:stCondLst>
                                  <p:childTnLst>
                                    <p:animEffect transition="out" filter="fade">
                                      <p:cBhvr>
                                        <p:cTn id="9" dur="1000" tmFilter="0, 0; .2, .5; .8, .5; 1, 0"/>
                                        <p:tgtEl>
                                          <p:spTgt spid="14"/>
                                        </p:tgtEl>
                                      </p:cBhvr>
                                    </p:animEffect>
                                    <p:animScale>
                                      <p:cBhvr>
                                        <p:cTn id="10" dur="500" autoRev="1" fill="hold"/>
                                        <p:tgtEl>
                                          <p:spTgt spid="14"/>
                                        </p:tgtEl>
                                      </p:cBhvr>
                                      <p:by x="105000" y="105000"/>
                                    </p:animScale>
                                  </p:childTnLst>
                                </p:cTn>
                              </p:par>
                              <p:par>
                                <p:cTn id="11" presetID="1" presetClass="mediacall" presetSubtype="0" fill="hold" nodeType="withEffect">
                                  <p:stCondLst>
                                    <p:cond delay="0"/>
                                  </p:stCondLst>
                                  <p:childTnLst>
                                    <p:cmd type="call" cmd="playFrom(0.0)">
                                      <p:cBhvr>
                                        <p:cTn id="12" dur="10795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5"/>
                </p:tgtEl>
              </p:cMediaNode>
            </p:audio>
          </p:childTnLst>
        </p:cTn>
      </p:par>
    </p:tnLst>
    <p:bldLst>
      <p:bldP spid="21" grpId="0"/>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1761962" y="3045816"/>
            <a:ext cx="6517945" cy="3951504"/>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82530" y="2978771"/>
            <a:ext cx="1447792" cy="1449604"/>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566422" y="2641873"/>
            <a:ext cx="1085444" cy="2183625"/>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1499742" y="3520203"/>
            <a:ext cx="1301959" cy="1156573"/>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076651" y="3392521"/>
            <a:ext cx="1517055" cy="1336905"/>
          </a:xfrm>
          <a:prstGeom prst="rect">
            <a:avLst/>
          </a:prstGeom>
        </p:spPr>
      </p:pic>
      <p:pic>
        <p:nvPicPr>
          <p:cNvPr id="10" name="Picture 1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310278" y="4060973"/>
            <a:ext cx="566857" cy="859960"/>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flipH="1">
            <a:off x="879976" y="4060973"/>
            <a:ext cx="920974" cy="859960"/>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2834388" y="3985010"/>
            <a:ext cx="771849" cy="840489"/>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5344579" y="3785489"/>
            <a:ext cx="796041" cy="1040010"/>
          </a:xfrm>
          <a:prstGeom prst="rect">
            <a:avLst/>
          </a:prstGeom>
        </p:spPr>
      </p:pic>
      <p:sp>
        <p:nvSpPr>
          <p:cNvPr id="14" name="Rectangle: Rounded Corners 13">
            <a:extLst>
              <a:ext uri="{FF2B5EF4-FFF2-40B4-BE49-F238E27FC236}">
                <a16:creationId xmlns:a16="http://schemas.microsoft.com/office/drawing/2014/main" id="{1AFAC498-1176-0422-62F8-E1AD8C84692E}"/>
              </a:ext>
            </a:extLst>
          </p:cNvPr>
          <p:cNvSpPr/>
          <p:nvPr/>
        </p:nvSpPr>
        <p:spPr>
          <a:xfrm>
            <a:off x="1497011" y="810300"/>
            <a:ext cx="6158359" cy="25668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vi-VN"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Hôm nay, các muông thú trong rừng xanh tham gia tranh tài để chọn ra người giỏi nhất đứng đầu khu rừng. Em hãy chọn những con vật xuất sắc nhất để vào chung kết cuộc thi bằng cách trả lời các câu hỏi mà mỗi con vật đang cất giữ.</a:t>
            </a:r>
          </a:p>
        </p:txBody>
      </p:sp>
    </p:spTree>
    <p:extLst>
      <p:ext uri="{BB962C8B-B14F-4D97-AF65-F5344CB8AC3E}">
        <p14:creationId xmlns:p14="http://schemas.microsoft.com/office/powerpoint/2010/main" val="20721750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1761962" y="3045816"/>
            <a:ext cx="6517945" cy="3951504"/>
          </a:xfrm>
          <a:prstGeom prst="rect">
            <a:avLst/>
          </a:prstGeom>
        </p:spPr>
      </p:pic>
      <p:pic>
        <p:nvPicPr>
          <p:cNvPr id="37" name="Picture 36">
            <a:extLst>
              <a:ext uri="{FF2B5EF4-FFF2-40B4-BE49-F238E27FC236}">
                <a16:creationId xmlns:a16="http://schemas.microsoft.com/office/drawing/2014/main" id="{DF74DAF8-0CB0-78BB-D30F-565D0C1285D4}"/>
              </a:ext>
            </a:extLst>
          </p:cNvPr>
          <p:cNvPicPr>
            <a:picLocks noChangeAspect="1"/>
          </p:cNvPicPr>
          <p:nvPr/>
        </p:nvPicPr>
        <p:blipFill>
          <a:blip r:embed="rId10"/>
          <a:stretch>
            <a:fillRect/>
          </a:stretch>
        </p:blipFill>
        <p:spPr>
          <a:xfrm>
            <a:off x="86418" y="1415319"/>
            <a:ext cx="1467740" cy="2802879"/>
          </a:xfrm>
          <a:prstGeom prst="rect">
            <a:avLst/>
          </a:prstGeom>
        </p:spPr>
      </p:pic>
      <p:pic>
        <p:nvPicPr>
          <p:cNvPr id="38" name="Picture 37">
            <a:extLst>
              <a:ext uri="{FF2B5EF4-FFF2-40B4-BE49-F238E27FC236}">
                <a16:creationId xmlns:a16="http://schemas.microsoft.com/office/drawing/2014/main" id="{202CECED-A8FB-23CF-6ACE-C5CEB175349F}"/>
              </a:ext>
            </a:extLst>
          </p:cNvPr>
          <p:cNvPicPr>
            <a:picLocks noChangeAspect="1"/>
          </p:cNvPicPr>
          <p:nvPr/>
        </p:nvPicPr>
        <p:blipFill>
          <a:blip r:embed="rId11"/>
          <a:stretch>
            <a:fillRect/>
          </a:stretch>
        </p:blipFill>
        <p:spPr>
          <a:xfrm>
            <a:off x="1807416" y="1894588"/>
            <a:ext cx="1614057" cy="2912617"/>
          </a:xfrm>
          <a:prstGeom prst="rect">
            <a:avLst/>
          </a:prstGeom>
        </p:spPr>
      </p:pic>
      <p:pic>
        <p:nvPicPr>
          <p:cNvPr id="40" name="Picture 39">
            <a:extLst>
              <a:ext uri="{FF2B5EF4-FFF2-40B4-BE49-F238E27FC236}">
                <a16:creationId xmlns:a16="http://schemas.microsoft.com/office/drawing/2014/main" id="{3934E292-F266-9C68-E708-1B8AA8CB7C59}"/>
              </a:ext>
            </a:extLst>
          </p:cNvPr>
          <p:cNvPicPr>
            <a:picLocks noChangeAspect="1"/>
          </p:cNvPicPr>
          <p:nvPr/>
        </p:nvPicPr>
        <p:blipFill>
          <a:blip r:embed="rId12"/>
          <a:stretch>
            <a:fillRect/>
          </a:stretch>
        </p:blipFill>
        <p:spPr>
          <a:xfrm>
            <a:off x="5699395" y="1872681"/>
            <a:ext cx="1467740" cy="2665707"/>
          </a:xfrm>
          <a:prstGeom prst="rect">
            <a:avLst/>
          </a:prstGeom>
        </p:spPr>
      </p:pic>
      <p:pic>
        <p:nvPicPr>
          <p:cNvPr id="41" name="Picture 40">
            <a:extLst>
              <a:ext uri="{FF2B5EF4-FFF2-40B4-BE49-F238E27FC236}">
                <a16:creationId xmlns:a16="http://schemas.microsoft.com/office/drawing/2014/main" id="{9C9D0EF6-3ED4-A67C-78FD-CF35C9028581}"/>
              </a:ext>
            </a:extLst>
          </p:cNvPr>
          <p:cNvPicPr>
            <a:picLocks noChangeAspect="1"/>
          </p:cNvPicPr>
          <p:nvPr/>
        </p:nvPicPr>
        <p:blipFill>
          <a:blip r:embed="rId13"/>
          <a:stretch>
            <a:fillRect/>
          </a:stretch>
        </p:blipFill>
        <p:spPr>
          <a:xfrm>
            <a:off x="7605565" y="1511340"/>
            <a:ext cx="1284843" cy="2610839"/>
          </a:xfrm>
          <a:prstGeom prst="rect">
            <a:avLst/>
          </a:prstGeom>
        </p:spPr>
      </p:pic>
      <p:pic>
        <p:nvPicPr>
          <p:cNvPr id="31" name="Picture 30">
            <a:hlinkClick r:id="rId14" action="ppaction://hlinksldjump"/>
            <a:extLst>
              <a:ext uri="{FF2B5EF4-FFF2-40B4-BE49-F238E27FC236}">
                <a16:creationId xmlns:a16="http://schemas.microsoft.com/office/drawing/2014/main" id="{17979D70-A8A4-1536-A307-596FCC6C0413}"/>
              </a:ext>
            </a:extLst>
          </p:cNvPr>
          <p:cNvPicPr>
            <a:picLocks noChangeAspect="1"/>
          </p:cNvPicPr>
          <p:nvPr/>
        </p:nvPicPr>
        <p:blipFill>
          <a:blip r:embed="rId10"/>
          <a:stretch>
            <a:fillRect/>
          </a:stretch>
        </p:blipFill>
        <p:spPr>
          <a:xfrm>
            <a:off x="86418" y="1415319"/>
            <a:ext cx="1467740" cy="2802879"/>
          </a:xfrm>
          <a:prstGeom prst="rect">
            <a:avLst/>
          </a:prstGeom>
        </p:spPr>
      </p:pic>
      <p:pic>
        <p:nvPicPr>
          <p:cNvPr id="32" name="Picture 31">
            <a:hlinkClick r:id="rId15" action="ppaction://hlinksldjump"/>
            <a:extLst>
              <a:ext uri="{FF2B5EF4-FFF2-40B4-BE49-F238E27FC236}">
                <a16:creationId xmlns:a16="http://schemas.microsoft.com/office/drawing/2014/main" id="{CA5639FF-7624-00A3-EB53-CCD1660787C4}"/>
              </a:ext>
            </a:extLst>
          </p:cNvPr>
          <p:cNvPicPr>
            <a:picLocks noChangeAspect="1"/>
          </p:cNvPicPr>
          <p:nvPr/>
        </p:nvPicPr>
        <p:blipFill>
          <a:blip r:embed="rId11"/>
          <a:stretch>
            <a:fillRect/>
          </a:stretch>
        </p:blipFill>
        <p:spPr>
          <a:xfrm>
            <a:off x="1807416" y="1894588"/>
            <a:ext cx="1614057" cy="2912617"/>
          </a:xfrm>
          <a:prstGeom prst="rect">
            <a:avLst/>
          </a:prstGeom>
        </p:spPr>
      </p:pic>
      <p:pic>
        <p:nvPicPr>
          <p:cNvPr id="34" name="Picture 33">
            <a:hlinkClick r:id="rId16" action="ppaction://hlinksldjump"/>
            <a:extLst>
              <a:ext uri="{FF2B5EF4-FFF2-40B4-BE49-F238E27FC236}">
                <a16:creationId xmlns:a16="http://schemas.microsoft.com/office/drawing/2014/main" id="{5C9EE13E-E48E-2ED5-75F6-1EF2F25A7AF8}"/>
              </a:ext>
            </a:extLst>
          </p:cNvPr>
          <p:cNvPicPr>
            <a:picLocks noChangeAspect="1"/>
          </p:cNvPicPr>
          <p:nvPr/>
        </p:nvPicPr>
        <p:blipFill>
          <a:blip r:embed="rId12"/>
          <a:stretch>
            <a:fillRect/>
          </a:stretch>
        </p:blipFill>
        <p:spPr>
          <a:xfrm>
            <a:off x="5699395" y="1872681"/>
            <a:ext cx="1467740" cy="2665707"/>
          </a:xfrm>
          <a:prstGeom prst="rect">
            <a:avLst/>
          </a:prstGeom>
        </p:spPr>
      </p:pic>
      <p:pic>
        <p:nvPicPr>
          <p:cNvPr id="35" name="Picture 34">
            <a:hlinkClick r:id="rId17" action="ppaction://hlinksldjump"/>
            <a:extLst>
              <a:ext uri="{FF2B5EF4-FFF2-40B4-BE49-F238E27FC236}">
                <a16:creationId xmlns:a16="http://schemas.microsoft.com/office/drawing/2014/main" id="{022C2FF9-88BA-8F0F-95A5-EB284F906233}"/>
              </a:ext>
            </a:extLst>
          </p:cNvPr>
          <p:cNvPicPr>
            <a:picLocks noChangeAspect="1"/>
          </p:cNvPicPr>
          <p:nvPr/>
        </p:nvPicPr>
        <p:blipFill>
          <a:blip r:embed="rId13"/>
          <a:stretch>
            <a:fillRect/>
          </a:stretch>
        </p:blipFill>
        <p:spPr>
          <a:xfrm>
            <a:off x="7605565" y="1511340"/>
            <a:ext cx="1284843" cy="2610839"/>
          </a:xfrm>
          <a:prstGeom prst="rect">
            <a:avLst/>
          </a:prstGeom>
        </p:spPr>
      </p:pic>
      <p:pic>
        <p:nvPicPr>
          <p:cNvPr id="47" name="Picture 46">
            <a:extLst>
              <a:ext uri="{FF2B5EF4-FFF2-40B4-BE49-F238E27FC236}">
                <a16:creationId xmlns:a16="http://schemas.microsoft.com/office/drawing/2014/main" id="{8A8D131C-5357-4ECA-DE6A-7E25605FD1F2}"/>
              </a:ext>
            </a:extLst>
          </p:cNvPr>
          <p:cNvPicPr>
            <a:picLocks noChangeAspect="1"/>
          </p:cNvPicPr>
          <p:nvPr/>
        </p:nvPicPr>
        <p:blipFill>
          <a:blip r:embed="rId18"/>
          <a:stretch>
            <a:fillRect/>
          </a:stretch>
        </p:blipFill>
        <p:spPr>
          <a:xfrm>
            <a:off x="3871763" y="2098572"/>
            <a:ext cx="1380864" cy="2748011"/>
          </a:xfrm>
          <a:prstGeom prst="rect">
            <a:avLst/>
          </a:prstGeom>
        </p:spPr>
      </p:pic>
      <p:pic>
        <p:nvPicPr>
          <p:cNvPr id="44" name="Picture 43">
            <a:hlinkClick r:id="rId19" action="ppaction://hlinksldjump"/>
            <a:extLst>
              <a:ext uri="{FF2B5EF4-FFF2-40B4-BE49-F238E27FC236}">
                <a16:creationId xmlns:a16="http://schemas.microsoft.com/office/drawing/2014/main" id="{11846C19-9DC6-1C0B-B653-6D82AA38CDF1}"/>
              </a:ext>
            </a:extLst>
          </p:cNvPr>
          <p:cNvPicPr>
            <a:picLocks noChangeAspect="1"/>
          </p:cNvPicPr>
          <p:nvPr/>
        </p:nvPicPr>
        <p:blipFill>
          <a:blip r:embed="rId18"/>
          <a:stretch>
            <a:fillRect/>
          </a:stretch>
        </p:blipFill>
        <p:spPr>
          <a:xfrm>
            <a:off x="3871763" y="2098572"/>
            <a:ext cx="1380864" cy="2748011"/>
          </a:xfrm>
          <a:prstGeom prst="rect">
            <a:avLst/>
          </a:prstGeom>
        </p:spPr>
      </p:pic>
      <p:pic>
        <p:nvPicPr>
          <p:cNvPr id="48" name="Picture 12">
            <a:hlinkClick r:id="rId20" action="ppaction://hlinksldjump"/>
            <a:extLst>
              <a:ext uri="{FF2B5EF4-FFF2-40B4-BE49-F238E27FC236}">
                <a16:creationId xmlns:a16="http://schemas.microsoft.com/office/drawing/2014/main" id="{7CF7896F-5EA2-BEC8-620D-9AB4D4061BA8}"/>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4164716" y="128519"/>
            <a:ext cx="822960" cy="822960"/>
          </a:xfrm>
          <a:prstGeom prst="rect">
            <a:avLst/>
          </a:prstGeom>
        </p:spPr>
      </p:pic>
    </p:spTree>
    <p:extLst>
      <p:ext uri="{BB962C8B-B14F-4D97-AF65-F5344CB8AC3E}">
        <p14:creationId xmlns:p14="http://schemas.microsoft.com/office/powerpoint/2010/main" val="21220854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7"/>
                                        </p:tgtEl>
                                        <p:attrNameLst>
                                          <p:attrName>r</p:attrName>
                                        </p:attrNameLst>
                                      </p:cBhvr>
                                    </p:animRot>
                                    <p:animRot by="-240000">
                                      <p:cBhvr>
                                        <p:cTn id="7" dur="600" fill="hold">
                                          <p:stCondLst>
                                            <p:cond delay="600"/>
                                          </p:stCondLst>
                                        </p:cTn>
                                        <p:tgtEl>
                                          <p:spTgt spid="37"/>
                                        </p:tgtEl>
                                        <p:attrNameLst>
                                          <p:attrName>r</p:attrName>
                                        </p:attrNameLst>
                                      </p:cBhvr>
                                    </p:animRot>
                                    <p:animRot by="240000">
                                      <p:cBhvr>
                                        <p:cTn id="8" dur="600" fill="hold">
                                          <p:stCondLst>
                                            <p:cond delay="1200"/>
                                          </p:stCondLst>
                                        </p:cTn>
                                        <p:tgtEl>
                                          <p:spTgt spid="37"/>
                                        </p:tgtEl>
                                        <p:attrNameLst>
                                          <p:attrName>r</p:attrName>
                                        </p:attrNameLst>
                                      </p:cBhvr>
                                    </p:animRot>
                                    <p:animRot by="-240000">
                                      <p:cBhvr>
                                        <p:cTn id="9" dur="600" fill="hold">
                                          <p:stCondLst>
                                            <p:cond delay="1800"/>
                                          </p:stCondLst>
                                        </p:cTn>
                                        <p:tgtEl>
                                          <p:spTgt spid="37"/>
                                        </p:tgtEl>
                                        <p:attrNameLst>
                                          <p:attrName>r</p:attrName>
                                        </p:attrNameLst>
                                      </p:cBhvr>
                                    </p:animRot>
                                    <p:animRot by="120000">
                                      <p:cBhvr>
                                        <p:cTn id="10" dur="600" fill="hold">
                                          <p:stCondLst>
                                            <p:cond delay="2400"/>
                                          </p:stCondLst>
                                        </p:cTn>
                                        <p:tgtEl>
                                          <p:spTgt spid="3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8"/>
                                        </p:tgtEl>
                                        <p:attrNameLst>
                                          <p:attrName>r</p:attrName>
                                        </p:attrNameLst>
                                      </p:cBhvr>
                                    </p:animRot>
                                    <p:animRot by="-240000">
                                      <p:cBhvr>
                                        <p:cTn id="13" dur="600" fill="hold">
                                          <p:stCondLst>
                                            <p:cond delay="600"/>
                                          </p:stCondLst>
                                        </p:cTn>
                                        <p:tgtEl>
                                          <p:spTgt spid="38"/>
                                        </p:tgtEl>
                                        <p:attrNameLst>
                                          <p:attrName>r</p:attrName>
                                        </p:attrNameLst>
                                      </p:cBhvr>
                                    </p:animRot>
                                    <p:animRot by="240000">
                                      <p:cBhvr>
                                        <p:cTn id="14" dur="600" fill="hold">
                                          <p:stCondLst>
                                            <p:cond delay="1200"/>
                                          </p:stCondLst>
                                        </p:cTn>
                                        <p:tgtEl>
                                          <p:spTgt spid="38"/>
                                        </p:tgtEl>
                                        <p:attrNameLst>
                                          <p:attrName>r</p:attrName>
                                        </p:attrNameLst>
                                      </p:cBhvr>
                                    </p:animRot>
                                    <p:animRot by="-240000">
                                      <p:cBhvr>
                                        <p:cTn id="15" dur="600" fill="hold">
                                          <p:stCondLst>
                                            <p:cond delay="1800"/>
                                          </p:stCondLst>
                                        </p:cTn>
                                        <p:tgtEl>
                                          <p:spTgt spid="38"/>
                                        </p:tgtEl>
                                        <p:attrNameLst>
                                          <p:attrName>r</p:attrName>
                                        </p:attrNameLst>
                                      </p:cBhvr>
                                    </p:animRot>
                                    <p:animRot by="120000">
                                      <p:cBhvr>
                                        <p:cTn id="16" dur="600" fill="hold">
                                          <p:stCondLst>
                                            <p:cond delay="2400"/>
                                          </p:stCondLst>
                                        </p:cTn>
                                        <p:tgtEl>
                                          <p:spTgt spid="3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40"/>
                                        </p:tgtEl>
                                        <p:attrNameLst>
                                          <p:attrName>r</p:attrName>
                                        </p:attrNameLst>
                                      </p:cBhvr>
                                    </p:animRot>
                                    <p:animRot by="-240000">
                                      <p:cBhvr>
                                        <p:cTn id="19" dur="600" fill="hold">
                                          <p:stCondLst>
                                            <p:cond delay="600"/>
                                          </p:stCondLst>
                                        </p:cTn>
                                        <p:tgtEl>
                                          <p:spTgt spid="40"/>
                                        </p:tgtEl>
                                        <p:attrNameLst>
                                          <p:attrName>r</p:attrName>
                                        </p:attrNameLst>
                                      </p:cBhvr>
                                    </p:animRot>
                                    <p:animRot by="240000">
                                      <p:cBhvr>
                                        <p:cTn id="20" dur="600" fill="hold">
                                          <p:stCondLst>
                                            <p:cond delay="1200"/>
                                          </p:stCondLst>
                                        </p:cTn>
                                        <p:tgtEl>
                                          <p:spTgt spid="40"/>
                                        </p:tgtEl>
                                        <p:attrNameLst>
                                          <p:attrName>r</p:attrName>
                                        </p:attrNameLst>
                                      </p:cBhvr>
                                    </p:animRot>
                                    <p:animRot by="-240000">
                                      <p:cBhvr>
                                        <p:cTn id="21" dur="600" fill="hold">
                                          <p:stCondLst>
                                            <p:cond delay="1800"/>
                                          </p:stCondLst>
                                        </p:cTn>
                                        <p:tgtEl>
                                          <p:spTgt spid="40"/>
                                        </p:tgtEl>
                                        <p:attrNameLst>
                                          <p:attrName>r</p:attrName>
                                        </p:attrNameLst>
                                      </p:cBhvr>
                                    </p:animRot>
                                    <p:animRot by="120000">
                                      <p:cBhvr>
                                        <p:cTn id="22" dur="600" fill="hold">
                                          <p:stCondLst>
                                            <p:cond delay="2400"/>
                                          </p:stCondLst>
                                        </p:cTn>
                                        <p:tgtEl>
                                          <p:spTgt spid="40"/>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41"/>
                                        </p:tgtEl>
                                        <p:attrNameLst>
                                          <p:attrName>r</p:attrName>
                                        </p:attrNameLst>
                                      </p:cBhvr>
                                    </p:animRot>
                                    <p:animRot by="-240000">
                                      <p:cBhvr>
                                        <p:cTn id="25" dur="600" fill="hold">
                                          <p:stCondLst>
                                            <p:cond delay="600"/>
                                          </p:stCondLst>
                                        </p:cTn>
                                        <p:tgtEl>
                                          <p:spTgt spid="41"/>
                                        </p:tgtEl>
                                        <p:attrNameLst>
                                          <p:attrName>r</p:attrName>
                                        </p:attrNameLst>
                                      </p:cBhvr>
                                    </p:animRot>
                                    <p:animRot by="240000">
                                      <p:cBhvr>
                                        <p:cTn id="26" dur="600" fill="hold">
                                          <p:stCondLst>
                                            <p:cond delay="1200"/>
                                          </p:stCondLst>
                                        </p:cTn>
                                        <p:tgtEl>
                                          <p:spTgt spid="41"/>
                                        </p:tgtEl>
                                        <p:attrNameLst>
                                          <p:attrName>r</p:attrName>
                                        </p:attrNameLst>
                                      </p:cBhvr>
                                    </p:animRot>
                                    <p:animRot by="-240000">
                                      <p:cBhvr>
                                        <p:cTn id="27" dur="600" fill="hold">
                                          <p:stCondLst>
                                            <p:cond delay="1800"/>
                                          </p:stCondLst>
                                        </p:cTn>
                                        <p:tgtEl>
                                          <p:spTgt spid="41"/>
                                        </p:tgtEl>
                                        <p:attrNameLst>
                                          <p:attrName>r</p:attrName>
                                        </p:attrNameLst>
                                      </p:cBhvr>
                                    </p:animRot>
                                    <p:animRot by="120000">
                                      <p:cBhvr>
                                        <p:cTn id="28" dur="600" fill="hold">
                                          <p:stCondLst>
                                            <p:cond delay="2400"/>
                                          </p:stCondLst>
                                        </p:cTn>
                                        <p:tgtEl>
                                          <p:spTgt spid="4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31"/>
                                        </p:tgtEl>
                                        <p:attrNameLst>
                                          <p:attrName>r</p:attrName>
                                        </p:attrNameLst>
                                      </p:cBhvr>
                                    </p:animRot>
                                    <p:animRot by="-240000">
                                      <p:cBhvr>
                                        <p:cTn id="31" dur="600" fill="hold">
                                          <p:stCondLst>
                                            <p:cond delay="600"/>
                                          </p:stCondLst>
                                        </p:cTn>
                                        <p:tgtEl>
                                          <p:spTgt spid="31"/>
                                        </p:tgtEl>
                                        <p:attrNameLst>
                                          <p:attrName>r</p:attrName>
                                        </p:attrNameLst>
                                      </p:cBhvr>
                                    </p:animRot>
                                    <p:animRot by="240000">
                                      <p:cBhvr>
                                        <p:cTn id="32" dur="600" fill="hold">
                                          <p:stCondLst>
                                            <p:cond delay="1200"/>
                                          </p:stCondLst>
                                        </p:cTn>
                                        <p:tgtEl>
                                          <p:spTgt spid="31"/>
                                        </p:tgtEl>
                                        <p:attrNameLst>
                                          <p:attrName>r</p:attrName>
                                        </p:attrNameLst>
                                      </p:cBhvr>
                                    </p:animRot>
                                    <p:animRot by="-240000">
                                      <p:cBhvr>
                                        <p:cTn id="33" dur="600" fill="hold">
                                          <p:stCondLst>
                                            <p:cond delay="1800"/>
                                          </p:stCondLst>
                                        </p:cTn>
                                        <p:tgtEl>
                                          <p:spTgt spid="31"/>
                                        </p:tgtEl>
                                        <p:attrNameLst>
                                          <p:attrName>r</p:attrName>
                                        </p:attrNameLst>
                                      </p:cBhvr>
                                    </p:animRot>
                                    <p:animRot by="120000">
                                      <p:cBhvr>
                                        <p:cTn id="34" dur="600" fill="hold">
                                          <p:stCondLst>
                                            <p:cond delay="2400"/>
                                          </p:stCondLst>
                                        </p:cTn>
                                        <p:tgtEl>
                                          <p:spTgt spid="31"/>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32"/>
                                        </p:tgtEl>
                                        <p:attrNameLst>
                                          <p:attrName>r</p:attrName>
                                        </p:attrNameLst>
                                      </p:cBhvr>
                                    </p:animRot>
                                    <p:animRot by="-240000">
                                      <p:cBhvr>
                                        <p:cTn id="37" dur="600" fill="hold">
                                          <p:stCondLst>
                                            <p:cond delay="600"/>
                                          </p:stCondLst>
                                        </p:cTn>
                                        <p:tgtEl>
                                          <p:spTgt spid="32"/>
                                        </p:tgtEl>
                                        <p:attrNameLst>
                                          <p:attrName>r</p:attrName>
                                        </p:attrNameLst>
                                      </p:cBhvr>
                                    </p:animRot>
                                    <p:animRot by="240000">
                                      <p:cBhvr>
                                        <p:cTn id="38" dur="600" fill="hold">
                                          <p:stCondLst>
                                            <p:cond delay="1200"/>
                                          </p:stCondLst>
                                        </p:cTn>
                                        <p:tgtEl>
                                          <p:spTgt spid="32"/>
                                        </p:tgtEl>
                                        <p:attrNameLst>
                                          <p:attrName>r</p:attrName>
                                        </p:attrNameLst>
                                      </p:cBhvr>
                                    </p:animRot>
                                    <p:animRot by="-240000">
                                      <p:cBhvr>
                                        <p:cTn id="39" dur="600" fill="hold">
                                          <p:stCondLst>
                                            <p:cond delay="1800"/>
                                          </p:stCondLst>
                                        </p:cTn>
                                        <p:tgtEl>
                                          <p:spTgt spid="32"/>
                                        </p:tgtEl>
                                        <p:attrNameLst>
                                          <p:attrName>r</p:attrName>
                                        </p:attrNameLst>
                                      </p:cBhvr>
                                    </p:animRot>
                                    <p:animRot by="120000">
                                      <p:cBhvr>
                                        <p:cTn id="40" dur="600" fill="hold">
                                          <p:stCondLst>
                                            <p:cond delay="2400"/>
                                          </p:stCondLst>
                                        </p:cTn>
                                        <p:tgtEl>
                                          <p:spTgt spid="32"/>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34"/>
                                        </p:tgtEl>
                                        <p:attrNameLst>
                                          <p:attrName>r</p:attrName>
                                        </p:attrNameLst>
                                      </p:cBhvr>
                                    </p:animRot>
                                    <p:animRot by="-240000">
                                      <p:cBhvr>
                                        <p:cTn id="43" dur="600" fill="hold">
                                          <p:stCondLst>
                                            <p:cond delay="600"/>
                                          </p:stCondLst>
                                        </p:cTn>
                                        <p:tgtEl>
                                          <p:spTgt spid="34"/>
                                        </p:tgtEl>
                                        <p:attrNameLst>
                                          <p:attrName>r</p:attrName>
                                        </p:attrNameLst>
                                      </p:cBhvr>
                                    </p:animRot>
                                    <p:animRot by="240000">
                                      <p:cBhvr>
                                        <p:cTn id="44" dur="600" fill="hold">
                                          <p:stCondLst>
                                            <p:cond delay="1200"/>
                                          </p:stCondLst>
                                        </p:cTn>
                                        <p:tgtEl>
                                          <p:spTgt spid="34"/>
                                        </p:tgtEl>
                                        <p:attrNameLst>
                                          <p:attrName>r</p:attrName>
                                        </p:attrNameLst>
                                      </p:cBhvr>
                                    </p:animRot>
                                    <p:animRot by="-240000">
                                      <p:cBhvr>
                                        <p:cTn id="45" dur="600" fill="hold">
                                          <p:stCondLst>
                                            <p:cond delay="1800"/>
                                          </p:stCondLst>
                                        </p:cTn>
                                        <p:tgtEl>
                                          <p:spTgt spid="34"/>
                                        </p:tgtEl>
                                        <p:attrNameLst>
                                          <p:attrName>r</p:attrName>
                                        </p:attrNameLst>
                                      </p:cBhvr>
                                    </p:animRot>
                                    <p:animRot by="120000">
                                      <p:cBhvr>
                                        <p:cTn id="46" dur="600" fill="hold">
                                          <p:stCondLst>
                                            <p:cond delay="2400"/>
                                          </p:stCondLst>
                                        </p:cTn>
                                        <p:tgtEl>
                                          <p:spTgt spid="34"/>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300" fill="hold">
                                          <p:stCondLst>
                                            <p:cond delay="0"/>
                                          </p:stCondLst>
                                        </p:cTn>
                                        <p:tgtEl>
                                          <p:spTgt spid="35"/>
                                        </p:tgtEl>
                                        <p:attrNameLst>
                                          <p:attrName>r</p:attrName>
                                        </p:attrNameLst>
                                      </p:cBhvr>
                                    </p:animRot>
                                    <p:animRot by="-240000">
                                      <p:cBhvr>
                                        <p:cTn id="49" dur="600" fill="hold">
                                          <p:stCondLst>
                                            <p:cond delay="600"/>
                                          </p:stCondLst>
                                        </p:cTn>
                                        <p:tgtEl>
                                          <p:spTgt spid="35"/>
                                        </p:tgtEl>
                                        <p:attrNameLst>
                                          <p:attrName>r</p:attrName>
                                        </p:attrNameLst>
                                      </p:cBhvr>
                                    </p:animRot>
                                    <p:animRot by="240000">
                                      <p:cBhvr>
                                        <p:cTn id="50" dur="600" fill="hold">
                                          <p:stCondLst>
                                            <p:cond delay="1200"/>
                                          </p:stCondLst>
                                        </p:cTn>
                                        <p:tgtEl>
                                          <p:spTgt spid="35"/>
                                        </p:tgtEl>
                                        <p:attrNameLst>
                                          <p:attrName>r</p:attrName>
                                        </p:attrNameLst>
                                      </p:cBhvr>
                                    </p:animRot>
                                    <p:animRot by="-240000">
                                      <p:cBhvr>
                                        <p:cTn id="51" dur="600" fill="hold">
                                          <p:stCondLst>
                                            <p:cond delay="1800"/>
                                          </p:stCondLst>
                                        </p:cTn>
                                        <p:tgtEl>
                                          <p:spTgt spid="35"/>
                                        </p:tgtEl>
                                        <p:attrNameLst>
                                          <p:attrName>r</p:attrName>
                                        </p:attrNameLst>
                                      </p:cBhvr>
                                    </p:animRot>
                                    <p:animRot by="120000">
                                      <p:cBhvr>
                                        <p:cTn id="52" dur="600" fill="hold">
                                          <p:stCondLst>
                                            <p:cond delay="2400"/>
                                          </p:stCondLst>
                                        </p:cTn>
                                        <p:tgtEl>
                                          <p:spTgt spid="35"/>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300" fill="hold">
                                          <p:stCondLst>
                                            <p:cond delay="0"/>
                                          </p:stCondLst>
                                        </p:cTn>
                                        <p:tgtEl>
                                          <p:spTgt spid="44"/>
                                        </p:tgtEl>
                                        <p:attrNameLst>
                                          <p:attrName>r</p:attrName>
                                        </p:attrNameLst>
                                      </p:cBhvr>
                                    </p:animRot>
                                    <p:animRot by="-240000">
                                      <p:cBhvr>
                                        <p:cTn id="55" dur="600" fill="hold">
                                          <p:stCondLst>
                                            <p:cond delay="600"/>
                                          </p:stCondLst>
                                        </p:cTn>
                                        <p:tgtEl>
                                          <p:spTgt spid="44"/>
                                        </p:tgtEl>
                                        <p:attrNameLst>
                                          <p:attrName>r</p:attrName>
                                        </p:attrNameLst>
                                      </p:cBhvr>
                                    </p:animRot>
                                    <p:animRot by="240000">
                                      <p:cBhvr>
                                        <p:cTn id="56" dur="600" fill="hold">
                                          <p:stCondLst>
                                            <p:cond delay="1200"/>
                                          </p:stCondLst>
                                        </p:cTn>
                                        <p:tgtEl>
                                          <p:spTgt spid="44"/>
                                        </p:tgtEl>
                                        <p:attrNameLst>
                                          <p:attrName>r</p:attrName>
                                        </p:attrNameLst>
                                      </p:cBhvr>
                                    </p:animRot>
                                    <p:animRot by="-240000">
                                      <p:cBhvr>
                                        <p:cTn id="57" dur="600" fill="hold">
                                          <p:stCondLst>
                                            <p:cond delay="1800"/>
                                          </p:stCondLst>
                                        </p:cTn>
                                        <p:tgtEl>
                                          <p:spTgt spid="44"/>
                                        </p:tgtEl>
                                        <p:attrNameLst>
                                          <p:attrName>r</p:attrName>
                                        </p:attrNameLst>
                                      </p:cBhvr>
                                    </p:animRot>
                                    <p:animRot by="120000">
                                      <p:cBhvr>
                                        <p:cTn id="58" dur="600" fill="hold">
                                          <p:stCondLst>
                                            <p:cond delay="2400"/>
                                          </p:stCondLst>
                                        </p:cTn>
                                        <p:tgtEl>
                                          <p:spTgt spid="44"/>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47"/>
                                        </p:tgtEl>
                                        <p:attrNameLst>
                                          <p:attrName>r</p:attrName>
                                        </p:attrNameLst>
                                      </p:cBhvr>
                                    </p:animRot>
                                    <p:animRot by="-240000">
                                      <p:cBhvr>
                                        <p:cTn id="61" dur="600" fill="hold">
                                          <p:stCondLst>
                                            <p:cond delay="600"/>
                                          </p:stCondLst>
                                        </p:cTn>
                                        <p:tgtEl>
                                          <p:spTgt spid="47"/>
                                        </p:tgtEl>
                                        <p:attrNameLst>
                                          <p:attrName>r</p:attrName>
                                        </p:attrNameLst>
                                      </p:cBhvr>
                                    </p:animRot>
                                    <p:animRot by="240000">
                                      <p:cBhvr>
                                        <p:cTn id="62" dur="600" fill="hold">
                                          <p:stCondLst>
                                            <p:cond delay="1200"/>
                                          </p:stCondLst>
                                        </p:cTn>
                                        <p:tgtEl>
                                          <p:spTgt spid="47"/>
                                        </p:tgtEl>
                                        <p:attrNameLst>
                                          <p:attrName>r</p:attrName>
                                        </p:attrNameLst>
                                      </p:cBhvr>
                                    </p:animRot>
                                    <p:animRot by="-240000">
                                      <p:cBhvr>
                                        <p:cTn id="63" dur="600" fill="hold">
                                          <p:stCondLst>
                                            <p:cond delay="1800"/>
                                          </p:stCondLst>
                                        </p:cTn>
                                        <p:tgtEl>
                                          <p:spTgt spid="47"/>
                                        </p:tgtEl>
                                        <p:attrNameLst>
                                          <p:attrName>r</p:attrName>
                                        </p:attrNameLst>
                                      </p:cBhvr>
                                    </p:animRot>
                                    <p:animRot by="120000">
                                      <p:cBhvr>
                                        <p:cTn id="64" dur="600" fill="hold">
                                          <p:stCondLst>
                                            <p:cond delay="24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31"/>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31"/>
                                        </p:tgtEl>
                                      </p:cBhvr>
                                    </p:animEffect>
                                    <p:set>
                                      <p:cBhvr>
                                        <p:cTn id="70"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1" restart="whenNotActive" fill="hold" evtFilter="cancelBubble" nodeType="interactiveSeq">
                <p:stCondLst>
                  <p:cond evt="onClick" delay="0">
                    <p:tgtEl>
                      <p:spTgt spid="32"/>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32"/>
                                        </p:tgtEl>
                                      </p:cBhvr>
                                    </p:animEffect>
                                    <p:set>
                                      <p:cBhvr>
                                        <p:cTn id="76"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7" restart="whenNotActive" fill="hold" evtFilter="cancelBubble" nodeType="interactiveSeq">
                <p:stCondLst>
                  <p:cond evt="onClick" delay="0">
                    <p:tgtEl>
                      <p:spTgt spid="44"/>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44"/>
                                        </p:tgtEl>
                                      </p:cBhvr>
                                    </p:animEffect>
                                    <p:set>
                                      <p:cBhvr>
                                        <p:cTn id="82"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83" restart="whenNotActive" fill="hold" evtFilter="cancelBubble" nodeType="interactiveSeq">
                <p:stCondLst>
                  <p:cond evt="onClick" delay="0">
                    <p:tgtEl>
                      <p:spTgt spid="34"/>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34"/>
                                        </p:tgtEl>
                                      </p:cBhvr>
                                    </p:animEffect>
                                    <p:set>
                                      <p:cBhvr>
                                        <p:cTn id="88"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89" restart="whenNotActive" fill="hold" evtFilter="cancelBubble" nodeType="interactiveSeq">
                <p:stCondLst>
                  <p:cond evt="onClick" delay="0">
                    <p:tgtEl>
                      <p:spTgt spid="35"/>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35"/>
                                        </p:tgtEl>
                                      </p:cBhvr>
                                    </p:animEffect>
                                    <p:set>
                                      <p:cBhvr>
                                        <p:cTn id="94"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95" restart="whenNotActive" fill="hold" evtFilter="cancelBubble" nodeType="interactiveSeq">
                <p:stCondLst>
                  <p:cond evt="onClick" delay="0">
                    <p:tgtEl>
                      <p:spTgt spid="37"/>
                    </p:tgtEl>
                  </p:cond>
                </p:stCondLst>
                <p:endSync evt="end" delay="0">
                  <p:rtn val="all"/>
                </p:endSync>
                <p:childTnLst>
                  <p:par>
                    <p:cTn id="96" fill="hold">
                      <p:stCondLst>
                        <p:cond delay="0"/>
                      </p:stCondLst>
                      <p:childTnLst>
                        <p:par>
                          <p:cTn id="97" fill="hold">
                            <p:stCondLst>
                              <p:cond delay="0"/>
                            </p:stCondLst>
                            <p:childTnLst>
                              <p:par>
                                <p:cTn id="98" presetID="23" presetClass="exit" presetSubtype="32" fill="hold" nodeType="clickEffect">
                                  <p:stCondLst>
                                    <p:cond delay="0"/>
                                  </p:stCondLst>
                                  <p:childTnLst>
                                    <p:anim calcmode="lin" valueType="num">
                                      <p:cBhvr>
                                        <p:cTn id="99" dur="500"/>
                                        <p:tgtEl>
                                          <p:spTgt spid="37"/>
                                        </p:tgtEl>
                                        <p:attrNameLst>
                                          <p:attrName>ppt_w</p:attrName>
                                        </p:attrNameLst>
                                      </p:cBhvr>
                                      <p:tavLst>
                                        <p:tav tm="0">
                                          <p:val>
                                            <p:strVal val="ppt_w"/>
                                          </p:val>
                                        </p:tav>
                                        <p:tav tm="100000">
                                          <p:val>
                                            <p:fltVal val="0"/>
                                          </p:val>
                                        </p:tav>
                                      </p:tavLst>
                                    </p:anim>
                                    <p:anim calcmode="lin" valueType="num">
                                      <p:cBhvr>
                                        <p:cTn id="100" dur="500"/>
                                        <p:tgtEl>
                                          <p:spTgt spid="37"/>
                                        </p:tgtEl>
                                        <p:attrNameLst>
                                          <p:attrName>ppt_h</p:attrName>
                                        </p:attrNameLst>
                                      </p:cBhvr>
                                      <p:tavLst>
                                        <p:tav tm="0">
                                          <p:val>
                                            <p:strVal val="ppt_h"/>
                                          </p:val>
                                        </p:tav>
                                        <p:tav tm="100000">
                                          <p:val>
                                            <p:fltVal val="0"/>
                                          </p:val>
                                        </p:tav>
                                      </p:tavLst>
                                    </p:anim>
                                    <p:set>
                                      <p:cBhvr>
                                        <p:cTn id="101"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02" restart="whenNotActive" fill="hold" evtFilter="cancelBubble" nodeType="interactiveSeq">
                <p:stCondLst>
                  <p:cond evt="onClick" delay="0">
                    <p:tgtEl>
                      <p:spTgt spid="38"/>
                    </p:tgtEl>
                  </p:cond>
                </p:stCondLst>
                <p:endSync evt="end" delay="0">
                  <p:rtn val="all"/>
                </p:endSync>
                <p:childTnLst>
                  <p:par>
                    <p:cTn id="103" fill="hold">
                      <p:stCondLst>
                        <p:cond delay="0"/>
                      </p:stCondLst>
                      <p:childTnLst>
                        <p:par>
                          <p:cTn id="104" fill="hold">
                            <p:stCondLst>
                              <p:cond delay="0"/>
                            </p:stCondLst>
                            <p:childTnLst>
                              <p:par>
                                <p:cTn id="105" presetID="23" presetClass="exit" presetSubtype="32" fill="hold" nodeType="clickEffect">
                                  <p:stCondLst>
                                    <p:cond delay="0"/>
                                  </p:stCondLst>
                                  <p:childTnLst>
                                    <p:anim calcmode="lin" valueType="num">
                                      <p:cBhvr>
                                        <p:cTn id="106" dur="500"/>
                                        <p:tgtEl>
                                          <p:spTgt spid="38"/>
                                        </p:tgtEl>
                                        <p:attrNameLst>
                                          <p:attrName>ppt_w</p:attrName>
                                        </p:attrNameLst>
                                      </p:cBhvr>
                                      <p:tavLst>
                                        <p:tav tm="0">
                                          <p:val>
                                            <p:strVal val="ppt_w"/>
                                          </p:val>
                                        </p:tav>
                                        <p:tav tm="100000">
                                          <p:val>
                                            <p:fltVal val="0"/>
                                          </p:val>
                                        </p:tav>
                                      </p:tavLst>
                                    </p:anim>
                                    <p:anim calcmode="lin" valueType="num">
                                      <p:cBhvr>
                                        <p:cTn id="107" dur="500"/>
                                        <p:tgtEl>
                                          <p:spTgt spid="38"/>
                                        </p:tgtEl>
                                        <p:attrNameLst>
                                          <p:attrName>ppt_h</p:attrName>
                                        </p:attrNameLst>
                                      </p:cBhvr>
                                      <p:tavLst>
                                        <p:tav tm="0">
                                          <p:val>
                                            <p:strVal val="ppt_h"/>
                                          </p:val>
                                        </p:tav>
                                        <p:tav tm="100000">
                                          <p:val>
                                            <p:fltVal val="0"/>
                                          </p:val>
                                        </p:tav>
                                      </p:tavLst>
                                    </p:anim>
                                    <p:set>
                                      <p:cBhvr>
                                        <p:cTn id="108"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09" restart="whenNotActive" fill="hold" evtFilter="cancelBubble" nodeType="interactiveSeq">
                <p:stCondLst>
                  <p:cond evt="onClick" delay="0">
                    <p:tgtEl>
                      <p:spTgt spid="40"/>
                    </p:tgtEl>
                  </p:cond>
                </p:stCondLst>
                <p:endSync evt="end" delay="0">
                  <p:rtn val="all"/>
                </p:endSync>
                <p:childTnLst>
                  <p:par>
                    <p:cTn id="110" fill="hold">
                      <p:stCondLst>
                        <p:cond delay="0"/>
                      </p:stCondLst>
                      <p:childTnLst>
                        <p:par>
                          <p:cTn id="111" fill="hold">
                            <p:stCondLst>
                              <p:cond delay="0"/>
                            </p:stCondLst>
                            <p:childTnLst>
                              <p:par>
                                <p:cTn id="112" presetID="23" presetClass="exit" presetSubtype="32" fill="hold" nodeType="clickEffect">
                                  <p:stCondLst>
                                    <p:cond delay="0"/>
                                  </p:stCondLst>
                                  <p:childTnLst>
                                    <p:anim calcmode="lin" valueType="num">
                                      <p:cBhvr>
                                        <p:cTn id="113" dur="500"/>
                                        <p:tgtEl>
                                          <p:spTgt spid="40"/>
                                        </p:tgtEl>
                                        <p:attrNameLst>
                                          <p:attrName>ppt_w</p:attrName>
                                        </p:attrNameLst>
                                      </p:cBhvr>
                                      <p:tavLst>
                                        <p:tav tm="0">
                                          <p:val>
                                            <p:strVal val="ppt_w"/>
                                          </p:val>
                                        </p:tav>
                                        <p:tav tm="100000">
                                          <p:val>
                                            <p:fltVal val="0"/>
                                          </p:val>
                                        </p:tav>
                                      </p:tavLst>
                                    </p:anim>
                                    <p:anim calcmode="lin" valueType="num">
                                      <p:cBhvr>
                                        <p:cTn id="114" dur="500"/>
                                        <p:tgtEl>
                                          <p:spTgt spid="40"/>
                                        </p:tgtEl>
                                        <p:attrNameLst>
                                          <p:attrName>ppt_h</p:attrName>
                                        </p:attrNameLst>
                                      </p:cBhvr>
                                      <p:tavLst>
                                        <p:tav tm="0">
                                          <p:val>
                                            <p:strVal val="ppt_h"/>
                                          </p:val>
                                        </p:tav>
                                        <p:tav tm="100000">
                                          <p:val>
                                            <p:fltVal val="0"/>
                                          </p:val>
                                        </p:tav>
                                      </p:tavLst>
                                    </p:anim>
                                    <p:set>
                                      <p:cBhvr>
                                        <p:cTn id="11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16" restart="whenNotActive" fill="hold" evtFilter="cancelBubble" nodeType="interactiveSeq">
                <p:stCondLst>
                  <p:cond evt="onClick" delay="0">
                    <p:tgtEl>
                      <p:spTgt spid="41"/>
                    </p:tgtEl>
                  </p:cond>
                </p:stCondLst>
                <p:endSync evt="end" delay="0">
                  <p:rtn val="all"/>
                </p:endSync>
                <p:childTnLst>
                  <p:par>
                    <p:cTn id="117" fill="hold">
                      <p:stCondLst>
                        <p:cond delay="0"/>
                      </p:stCondLst>
                      <p:childTnLst>
                        <p:par>
                          <p:cTn id="118" fill="hold">
                            <p:stCondLst>
                              <p:cond delay="0"/>
                            </p:stCondLst>
                            <p:childTnLst>
                              <p:par>
                                <p:cTn id="119" presetID="23" presetClass="exit" presetSubtype="32" fill="hold" nodeType="clickEffect">
                                  <p:stCondLst>
                                    <p:cond delay="0"/>
                                  </p:stCondLst>
                                  <p:childTnLst>
                                    <p:anim calcmode="lin" valueType="num">
                                      <p:cBhvr>
                                        <p:cTn id="120" dur="500"/>
                                        <p:tgtEl>
                                          <p:spTgt spid="41"/>
                                        </p:tgtEl>
                                        <p:attrNameLst>
                                          <p:attrName>ppt_w</p:attrName>
                                        </p:attrNameLst>
                                      </p:cBhvr>
                                      <p:tavLst>
                                        <p:tav tm="0">
                                          <p:val>
                                            <p:strVal val="ppt_w"/>
                                          </p:val>
                                        </p:tav>
                                        <p:tav tm="100000">
                                          <p:val>
                                            <p:fltVal val="0"/>
                                          </p:val>
                                        </p:tav>
                                      </p:tavLst>
                                    </p:anim>
                                    <p:anim calcmode="lin" valueType="num">
                                      <p:cBhvr>
                                        <p:cTn id="121" dur="500"/>
                                        <p:tgtEl>
                                          <p:spTgt spid="41"/>
                                        </p:tgtEl>
                                        <p:attrNameLst>
                                          <p:attrName>ppt_h</p:attrName>
                                        </p:attrNameLst>
                                      </p:cBhvr>
                                      <p:tavLst>
                                        <p:tav tm="0">
                                          <p:val>
                                            <p:strVal val="ppt_h"/>
                                          </p:val>
                                        </p:tav>
                                        <p:tav tm="100000">
                                          <p:val>
                                            <p:fltVal val="0"/>
                                          </p:val>
                                        </p:tav>
                                      </p:tavLst>
                                    </p:anim>
                                    <p:set>
                                      <p:cBhvr>
                                        <p:cTn id="122"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23" restart="whenNotActive" fill="hold" evtFilter="cancelBubble" nodeType="interactiveSeq">
                <p:stCondLst>
                  <p:cond evt="onClick" delay="0">
                    <p:tgtEl>
                      <p:spTgt spid="47"/>
                    </p:tgtEl>
                  </p:cond>
                </p:stCondLst>
                <p:endSync evt="end" delay="0">
                  <p:rtn val="all"/>
                </p:endSync>
                <p:childTnLst>
                  <p:par>
                    <p:cTn id="124" fill="hold">
                      <p:stCondLst>
                        <p:cond delay="0"/>
                      </p:stCondLst>
                      <p:childTnLst>
                        <p:par>
                          <p:cTn id="125" fill="hold">
                            <p:stCondLst>
                              <p:cond delay="0"/>
                            </p:stCondLst>
                            <p:childTnLst>
                              <p:par>
                                <p:cTn id="126" presetID="23" presetClass="exit" presetSubtype="32" fill="hold" nodeType="clickEffect">
                                  <p:stCondLst>
                                    <p:cond delay="0"/>
                                  </p:stCondLst>
                                  <p:childTnLst>
                                    <p:anim calcmode="lin" valueType="num">
                                      <p:cBhvr>
                                        <p:cTn id="127" dur="500"/>
                                        <p:tgtEl>
                                          <p:spTgt spid="47"/>
                                        </p:tgtEl>
                                        <p:attrNameLst>
                                          <p:attrName>ppt_w</p:attrName>
                                        </p:attrNameLst>
                                      </p:cBhvr>
                                      <p:tavLst>
                                        <p:tav tm="0">
                                          <p:val>
                                            <p:strVal val="ppt_w"/>
                                          </p:val>
                                        </p:tav>
                                        <p:tav tm="100000">
                                          <p:val>
                                            <p:fltVal val="0"/>
                                          </p:val>
                                        </p:tav>
                                      </p:tavLst>
                                    </p:anim>
                                    <p:anim calcmode="lin" valueType="num">
                                      <p:cBhvr>
                                        <p:cTn id="128" dur="500"/>
                                        <p:tgtEl>
                                          <p:spTgt spid="47"/>
                                        </p:tgtEl>
                                        <p:attrNameLst>
                                          <p:attrName>ppt_h</p:attrName>
                                        </p:attrNameLst>
                                      </p:cBhvr>
                                      <p:tavLst>
                                        <p:tav tm="0">
                                          <p:val>
                                            <p:strVal val="ppt_h"/>
                                          </p:val>
                                        </p:tav>
                                        <p:tav tm="100000">
                                          <p:val>
                                            <p:fltVal val="0"/>
                                          </p:val>
                                        </p:tav>
                                      </p:tavLst>
                                    </p:anim>
                                    <p:set>
                                      <p:cBhvr>
                                        <p:cTn id="12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Đáp án sai 1">
                <a:extLst>
                  <a:ext uri="{FF2B5EF4-FFF2-40B4-BE49-F238E27FC236}">
                    <a16:creationId xmlns:a16="http://schemas.microsoft.com/office/drawing/2014/main" id="{5615FDC2-5DAE-01DC-73AC-64601178DA19}"/>
                  </a:ext>
                </a:extLst>
              </p:cNvPr>
              <p:cNvSpPr/>
              <p:nvPr/>
            </p:nvSpPr>
            <p:spPr>
              <a:xfrm>
                <a:off x="1173100" y="1508000"/>
                <a:ext cx="6531401" cy="604610"/>
              </a:xfrm>
              <a:prstGeom prst="roundRect">
                <a:avLst/>
              </a:prstGeom>
              <a:solidFill>
                <a:sysClr val="window" lastClr="FFFFFF"/>
              </a:solidFill>
              <a:ln w="12700" cap="flat" cmpd="sng" algn="ctr">
                <a:noFill/>
                <a:prstDash val="solid"/>
                <a:miter lim="800000"/>
              </a:ln>
              <a:effectLst/>
            </p:spPr>
            <p:txBody>
              <a:bodyPr rtlCol="0" anchor="ctr"/>
              <a:lstStyle/>
              <a:p>
                <a:pPr lvl="0" algn="just" defTabSz="1028752">
                  <a:buClrTx/>
                  <a:defRPr/>
                </a:pPr>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14:m>
                  <m:oMath xmlns:m="http://schemas.openxmlformats.org/officeDocument/2006/math">
                    <m:r>
                      <a:rPr lang="fr-FR" sz="2200" i="1" dirty="0" smtClean="0">
                        <a:latin typeface="Cambria Math" panose="02040503050406030204" pitchFamily="18" charset="0"/>
                        <a:ea typeface="Times New Roman" panose="02020603050405020304" pitchFamily="18" charset="0"/>
                      </a:rPr>
                      <m:t>𝑥</m:t>
                    </m:r>
                    <m:r>
                      <a:rPr lang="fr-FR" sz="2200" i="1" baseline="30000" dirty="0">
                        <a:latin typeface="Cambria Math" panose="02040503050406030204" pitchFamily="18" charset="0"/>
                        <a:ea typeface="Times New Roman" panose="02020603050405020304" pitchFamily="18" charset="0"/>
                      </a:rPr>
                      <m:t>2 </m:t>
                    </m:r>
                    <m:r>
                      <a:rPr lang="fr-FR" sz="2200" i="1" dirty="0">
                        <a:latin typeface="Cambria Math" panose="02040503050406030204" pitchFamily="18" charset="0"/>
                        <a:ea typeface="Times New Roman" panose="02020603050405020304" pitchFamily="18" charset="0"/>
                      </a:rPr>
                      <m:t>− 12</m:t>
                    </m:r>
                    <m:r>
                      <a:rPr lang="fr-FR" sz="2200" i="1" dirty="0">
                        <a:latin typeface="Cambria Math" panose="02040503050406030204" pitchFamily="18" charset="0"/>
                        <a:ea typeface="Times New Roman" panose="02020603050405020304" pitchFamily="18" charset="0"/>
                      </a:rPr>
                      <m:t>𝑥</m:t>
                    </m:r>
                    <m:r>
                      <a:rPr lang="fr-FR" sz="2200" i="1" dirty="0">
                        <a:latin typeface="Cambria Math" panose="02040503050406030204" pitchFamily="18" charset="0"/>
                        <a:ea typeface="Times New Roman" panose="02020603050405020304" pitchFamily="18" charset="0"/>
                      </a:rPr>
                      <m:t> + 36 = (</m:t>
                    </m:r>
                    <m:r>
                      <a:rPr lang="fr-FR" sz="2200" i="1" dirty="0">
                        <a:latin typeface="Cambria Math" panose="02040503050406030204" pitchFamily="18" charset="0"/>
                        <a:ea typeface="Times New Roman" panose="02020603050405020304" pitchFamily="18" charset="0"/>
                      </a:rPr>
                      <m:t>𝑥</m:t>
                    </m:r>
                    <m:r>
                      <a:rPr lang="fr-FR" sz="2200" i="1" dirty="0">
                        <a:latin typeface="Cambria Math" panose="02040503050406030204" pitchFamily="18" charset="0"/>
                        <a:ea typeface="Times New Roman" panose="02020603050405020304" pitchFamily="18" charset="0"/>
                      </a:rPr>
                      <m:t>−6)</m:t>
                    </m:r>
                  </m:oMath>
                </a14:m>
                <a:r>
                  <a:rPr kumimoji="0" lang="en-US" sz="2200" b="0" i="0" u="none" strike="noStrike" kern="0" cap="none" spc="0" normalizeH="0" baseline="30000" noProof="1">
                    <a:ln>
                      <a:noFill/>
                    </a:ln>
                    <a:solidFill>
                      <a:prstClr val="black"/>
                    </a:solidFill>
                    <a:effectLst/>
                    <a:uLnTx/>
                    <a:uFillTx/>
                    <a:latin typeface="Arial" panose="020B0604020202020204" pitchFamily="34" charset="0"/>
                    <a:ea typeface="+mn-ea"/>
                    <a:cs typeface="Arial" panose="020B0604020202020204" pitchFamily="34" charset="0"/>
                    <a:sym typeface="Arial"/>
                  </a:rPr>
                  <a:t>2</a:t>
                </a:r>
                <a:endPar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7" name="Đáp án sai 1">
                <a:extLst>
                  <a:ext uri="{FF2B5EF4-FFF2-40B4-BE49-F238E27FC236}">
                    <a16:creationId xmlns:a16="http://schemas.microsoft.com/office/drawing/2014/main" id="{5615FDC2-5DAE-01DC-73AC-64601178DA19}"/>
                  </a:ext>
                </a:extLst>
              </p:cNvPr>
              <p:cNvSpPr>
                <a:spLocks noRot="1" noChangeAspect="1" noMove="1" noResize="1" noEditPoints="1" noAdjustHandles="1" noChangeArrowheads="1" noChangeShapeType="1" noTextEdit="1"/>
              </p:cNvSpPr>
              <p:nvPr/>
            </p:nvSpPr>
            <p:spPr>
              <a:xfrm>
                <a:off x="1173100" y="1508000"/>
                <a:ext cx="6531401" cy="604610"/>
              </a:xfrm>
              <a:prstGeom prst="roundRect">
                <a:avLst/>
              </a:prstGeom>
              <a:blipFill>
                <a:blip r:embed="rId2"/>
                <a:stretch>
                  <a:fillRect l="-746" b="-6000"/>
                </a:stretch>
              </a:blipFill>
              <a:ln w="12700" cap="flat" cmpd="sng" algn="ctr">
                <a:noFill/>
                <a:prstDash val="solid"/>
                <a:miter lim="800000"/>
              </a:ln>
              <a:effectLst/>
            </p:spPr>
            <p:txBody>
              <a:bodyPr/>
              <a:lstStyle/>
              <a:p>
                <a:r>
                  <a:rPr lang="en-US">
                    <a:noFill/>
                  </a:rPr>
                  <a:t> </a:t>
                </a:r>
              </a:p>
            </p:txBody>
          </p:sp>
        </mc:Fallback>
      </mc:AlternateContent>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78699" flipH="1">
            <a:off x="-1761962" y="3045816"/>
            <a:ext cx="6517945" cy="3951504"/>
          </a:xfrm>
          <a:prstGeom prst="rect">
            <a:avLst/>
          </a:prstGeom>
        </p:spPr>
      </p:pic>
      <p:pic>
        <p:nvPicPr>
          <p:cNvPr id="7" name="Picture 6">
            <a:hlinkClick r:id="rId11" action="ppaction://hlinksldjump"/>
            <a:extLst>
              <a:ext uri="{FF2B5EF4-FFF2-40B4-BE49-F238E27FC236}">
                <a16:creationId xmlns:a16="http://schemas.microsoft.com/office/drawing/2014/main" id="{98E479EE-D325-D022-CFBC-797436F7B1D0}"/>
              </a:ext>
            </a:extLst>
          </p:cNvPr>
          <p:cNvPicPr>
            <a:picLocks noChangeAspect="1"/>
          </p:cNvPicPr>
          <p:nvPr/>
        </p:nvPicPr>
        <p:blipFill>
          <a:blip r:embed="rId12"/>
          <a:stretch>
            <a:fillRect/>
          </a:stretch>
        </p:blipFill>
        <p:spPr>
          <a:xfrm>
            <a:off x="7702709" y="4060756"/>
            <a:ext cx="1441292" cy="1074105"/>
          </a:xfrm>
          <a:prstGeom prst="rect">
            <a:avLst/>
          </a:prstGeom>
        </p:spPr>
      </p:pic>
      <p:pic>
        <p:nvPicPr>
          <p:cNvPr id="32" name="Picture 9">
            <a:extLst>
              <a:ext uri="{FF2B5EF4-FFF2-40B4-BE49-F238E27FC236}">
                <a16:creationId xmlns:a16="http://schemas.microsoft.com/office/drawing/2014/main" id="{95FC5D24-6386-4E35-2430-A8B13628564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79237" y="3208471"/>
            <a:ext cx="1192622" cy="1670924"/>
          </a:xfrm>
          <a:prstGeom prst="rect">
            <a:avLst/>
          </a:prstGeom>
        </p:spPr>
      </p:pic>
      <mc:AlternateContent xmlns:mc="http://schemas.openxmlformats.org/markup-compatibility/2006" xmlns:a14="http://schemas.microsoft.com/office/drawing/2010/main">
        <mc:Choice Requires="a14">
          <p:sp>
            <p:nvSpPr>
              <p:cNvPr id="11" name="Đáp án sai 1">
                <a:extLst>
                  <a:ext uri="{FF2B5EF4-FFF2-40B4-BE49-F238E27FC236}">
                    <a16:creationId xmlns:a16="http://schemas.microsoft.com/office/drawing/2014/main" id="{2DE8C9A0-C97A-624C-3AC8-AB9E1DACB141}"/>
                  </a:ext>
                </a:extLst>
              </p:cNvPr>
              <p:cNvSpPr/>
              <p:nvPr/>
            </p:nvSpPr>
            <p:spPr>
              <a:xfrm>
                <a:off x="1171311" y="3022673"/>
                <a:ext cx="6531398" cy="604610"/>
              </a:xfrm>
              <a:prstGeom prst="roundRect">
                <a:avLst/>
              </a:prstGeom>
              <a:solidFill>
                <a:sysClr val="window" lastClr="FFFFFF"/>
              </a:solidFill>
              <a:ln w="12700" cap="flat" cmpd="sng" algn="ctr">
                <a:noFill/>
                <a:prstDash val="solid"/>
                <a:miter lim="800000"/>
              </a:ln>
              <a:effectLst/>
            </p:spPr>
            <p:txBody>
              <a:bodyPr rtlCol="0" anchor="ctr"/>
              <a:lstStyle/>
              <a:p>
                <a:pPr lvl="0" algn="just" defTabSz="1028752">
                  <a:buClrTx/>
                  <a:defRPr/>
                </a:pPr>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14:m>
                  <m:oMath xmlns:m="http://schemas.openxmlformats.org/officeDocument/2006/math">
                    <m:r>
                      <a:rPr lang="fr-FR" sz="2200" i="1" dirty="0" smtClean="0">
                        <a:latin typeface="Cambria Math" panose="02040503050406030204" pitchFamily="18" charset="0"/>
                        <a:ea typeface="Times New Roman" panose="02020603050405020304" pitchFamily="18" charset="0"/>
                      </a:rPr>
                      <m:t>𝑥</m:t>
                    </m:r>
                    <m:r>
                      <a:rPr lang="fr-FR" sz="2200" i="1" baseline="30000" dirty="0">
                        <a:latin typeface="Cambria Math" panose="02040503050406030204" pitchFamily="18" charset="0"/>
                        <a:ea typeface="Times New Roman" panose="02020603050405020304" pitchFamily="18" charset="0"/>
                      </a:rPr>
                      <m:t>2 </m:t>
                    </m:r>
                    <m:r>
                      <a:rPr lang="fr-FR" sz="2200" i="1" dirty="0">
                        <a:latin typeface="Cambria Math" panose="02040503050406030204" pitchFamily="18" charset="0"/>
                        <a:ea typeface="Times New Roman" panose="02020603050405020304" pitchFamily="18" charset="0"/>
                      </a:rPr>
                      <m:t>+ 10</m:t>
                    </m:r>
                    <m:r>
                      <a:rPr lang="fr-FR" sz="2200" i="1" dirty="0">
                        <a:latin typeface="Cambria Math" panose="02040503050406030204" pitchFamily="18" charset="0"/>
                        <a:ea typeface="Times New Roman" panose="02020603050405020304" pitchFamily="18" charset="0"/>
                      </a:rPr>
                      <m:t>𝑥</m:t>
                    </m:r>
                    <m:r>
                      <a:rPr lang="fr-FR" sz="2200" i="1" dirty="0">
                        <a:latin typeface="Cambria Math" panose="02040503050406030204" pitchFamily="18" charset="0"/>
                        <a:ea typeface="Times New Roman" panose="02020603050405020304" pitchFamily="18" charset="0"/>
                      </a:rPr>
                      <m:t> + 25 = (</m:t>
                    </m:r>
                    <m:r>
                      <a:rPr lang="fr-FR" sz="2200" i="1" dirty="0">
                        <a:latin typeface="Cambria Math" panose="02040503050406030204" pitchFamily="18" charset="0"/>
                        <a:ea typeface="Times New Roman" panose="02020603050405020304" pitchFamily="18" charset="0"/>
                      </a:rPr>
                      <m:t>𝑥</m:t>
                    </m:r>
                    <m:r>
                      <a:rPr lang="fr-FR" sz="2200" i="1" dirty="0">
                        <a:latin typeface="Cambria Math" panose="02040503050406030204" pitchFamily="18" charset="0"/>
                        <a:ea typeface="Times New Roman" panose="02020603050405020304" pitchFamily="18" charset="0"/>
                      </a:rPr>
                      <m:t>+5)</m:t>
                    </m:r>
                  </m:oMath>
                </a14:m>
                <a:r>
                  <a:rPr lang="en-US" sz="2200" baseline="30000" noProof="1">
                    <a:solidFill>
                      <a:prstClr val="black"/>
                    </a:solidFill>
                    <a:latin typeface="Arial" panose="020B0604020202020204" pitchFamily="34" charset="0"/>
                    <a:cs typeface="Arial" panose="020B0604020202020204" pitchFamily="34" charset="0"/>
                  </a:rPr>
                  <a:t>2</a:t>
                </a:r>
                <a:endPar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1" name="Đáp án sai 1">
                <a:extLst>
                  <a:ext uri="{FF2B5EF4-FFF2-40B4-BE49-F238E27FC236}">
                    <a16:creationId xmlns:a16="http://schemas.microsoft.com/office/drawing/2014/main" id="{2DE8C9A0-C97A-624C-3AC8-AB9E1DACB141}"/>
                  </a:ext>
                </a:extLst>
              </p:cNvPr>
              <p:cNvSpPr>
                <a:spLocks noRot="1" noChangeAspect="1" noMove="1" noResize="1" noEditPoints="1" noAdjustHandles="1" noChangeArrowheads="1" noChangeShapeType="1" noTextEdit="1"/>
              </p:cNvSpPr>
              <p:nvPr/>
            </p:nvSpPr>
            <p:spPr>
              <a:xfrm>
                <a:off x="1171311" y="3022673"/>
                <a:ext cx="6531398" cy="604610"/>
              </a:xfrm>
              <a:prstGeom prst="roundRect">
                <a:avLst/>
              </a:prstGeom>
              <a:blipFill>
                <a:blip r:embed="rId15"/>
                <a:stretch>
                  <a:fillRect l="-746" b="-7071"/>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Đáp án sai 1">
                <a:extLst>
                  <a:ext uri="{FF2B5EF4-FFF2-40B4-BE49-F238E27FC236}">
                    <a16:creationId xmlns:a16="http://schemas.microsoft.com/office/drawing/2014/main" id="{A6FA1030-51E3-541C-FC12-EAD4A26C1059}"/>
                  </a:ext>
                </a:extLst>
              </p:cNvPr>
              <p:cNvSpPr/>
              <p:nvPr/>
            </p:nvSpPr>
            <p:spPr>
              <a:xfrm>
                <a:off x="1171311" y="2265336"/>
                <a:ext cx="6531399" cy="604610"/>
              </a:xfrm>
              <a:prstGeom prst="roundRect">
                <a:avLst/>
              </a:prstGeom>
              <a:solidFill>
                <a:sysClr val="window" lastClr="FFFFFF"/>
              </a:solidFill>
              <a:ln w="12700" cap="flat" cmpd="sng" algn="ctr">
                <a:noFill/>
                <a:prstDash val="solid"/>
                <a:miter lim="800000"/>
              </a:ln>
              <a:effectLst/>
            </p:spPr>
            <p:txBody>
              <a:bodyPr rtlCol="0" anchor="ctr"/>
              <a:lstStyle/>
              <a:p>
                <a:pPr lvl="0" algn="just" defTabSz="1028752">
                  <a:buClrTx/>
                  <a:defRPr/>
                </a:pPr>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14:m>
                  <m:oMath xmlns:m="http://schemas.openxmlformats.org/officeDocument/2006/math">
                    <m:r>
                      <a:rPr lang="fr-FR" sz="2200" i="1" dirty="0" smtClean="0">
                        <a:latin typeface="Cambria Math" panose="02040503050406030204" pitchFamily="18" charset="0"/>
                        <a:ea typeface="Times New Roman" panose="02020603050405020304" pitchFamily="18" charset="0"/>
                      </a:rPr>
                      <m:t>9</m:t>
                    </m:r>
                    <m:r>
                      <a:rPr lang="fr-FR" sz="2200" i="1" dirty="0" smtClean="0">
                        <a:latin typeface="Cambria Math" panose="02040503050406030204" pitchFamily="18" charset="0"/>
                        <a:ea typeface="Times New Roman" panose="02020603050405020304" pitchFamily="18" charset="0"/>
                      </a:rPr>
                      <m:t>𝑥</m:t>
                    </m:r>
                    <m:r>
                      <a:rPr lang="fr-FR" sz="2200" i="1" baseline="30000" dirty="0">
                        <a:latin typeface="Cambria Math" panose="02040503050406030204" pitchFamily="18" charset="0"/>
                        <a:ea typeface="Times New Roman" panose="02020603050405020304" pitchFamily="18" charset="0"/>
                      </a:rPr>
                      <m:t>2 </m:t>
                    </m:r>
                    <m:r>
                      <a:rPr lang="fr-FR" sz="2200" i="1" dirty="0">
                        <a:latin typeface="Cambria Math" panose="02040503050406030204" pitchFamily="18" charset="0"/>
                        <a:ea typeface="Times New Roman" panose="02020603050405020304" pitchFamily="18" charset="0"/>
                      </a:rPr>
                      <m:t>− 12</m:t>
                    </m:r>
                    <m:r>
                      <a:rPr lang="fr-FR" sz="2200" i="1" dirty="0">
                        <a:latin typeface="Cambria Math" panose="02040503050406030204" pitchFamily="18" charset="0"/>
                        <a:ea typeface="Times New Roman" panose="02020603050405020304" pitchFamily="18" charset="0"/>
                      </a:rPr>
                      <m:t>𝑥𝑦</m:t>
                    </m:r>
                    <m:r>
                      <a:rPr lang="fr-FR" sz="2200" i="1" dirty="0">
                        <a:latin typeface="Cambria Math" panose="02040503050406030204" pitchFamily="18" charset="0"/>
                        <a:ea typeface="Times New Roman" panose="02020603050405020304" pitchFamily="18" charset="0"/>
                      </a:rPr>
                      <m:t> + 4</m:t>
                    </m:r>
                    <m:r>
                      <a:rPr lang="fr-FR" sz="2200" i="1" dirty="0">
                        <a:latin typeface="Cambria Math" panose="02040503050406030204" pitchFamily="18" charset="0"/>
                        <a:ea typeface="Times New Roman" panose="02020603050405020304" pitchFamily="18" charset="0"/>
                      </a:rPr>
                      <m:t>𝑦</m:t>
                    </m:r>
                    <m:r>
                      <a:rPr lang="fr-FR" sz="2200" i="1" baseline="30000" dirty="0">
                        <a:latin typeface="Cambria Math" panose="02040503050406030204" pitchFamily="18" charset="0"/>
                        <a:ea typeface="Times New Roman" panose="02020603050405020304" pitchFamily="18" charset="0"/>
                      </a:rPr>
                      <m:t>2 </m:t>
                    </m:r>
                    <m:r>
                      <a:rPr lang="fr-FR" sz="2200" i="1" dirty="0">
                        <a:latin typeface="Cambria Math" panose="02040503050406030204" pitchFamily="18" charset="0"/>
                        <a:ea typeface="Times New Roman" panose="02020603050405020304" pitchFamily="18" charset="0"/>
                      </a:rPr>
                      <m:t>= (3</m:t>
                    </m:r>
                    <m:r>
                      <a:rPr lang="fr-FR" sz="2200" i="1" dirty="0">
                        <a:latin typeface="Cambria Math" panose="02040503050406030204" pitchFamily="18" charset="0"/>
                        <a:ea typeface="Times New Roman" panose="02020603050405020304" pitchFamily="18" charset="0"/>
                      </a:rPr>
                      <m:t>𝑥</m:t>
                    </m:r>
                    <m:r>
                      <a:rPr lang="fr-FR" sz="2200" i="1" dirty="0">
                        <a:latin typeface="Cambria Math" panose="02040503050406030204" pitchFamily="18" charset="0"/>
                        <a:ea typeface="Times New Roman" panose="02020603050405020304" pitchFamily="18" charset="0"/>
                      </a:rPr>
                      <m:t>−2</m:t>
                    </m:r>
                    <m:r>
                      <a:rPr lang="fr-FR" sz="2200" i="1" dirty="0">
                        <a:latin typeface="Cambria Math" panose="02040503050406030204" pitchFamily="18" charset="0"/>
                        <a:ea typeface="Times New Roman" panose="02020603050405020304" pitchFamily="18" charset="0"/>
                      </a:rPr>
                      <m:t>𝑦</m:t>
                    </m:r>
                    <m:r>
                      <a:rPr lang="fr-FR" sz="2200" i="1" dirty="0">
                        <a:latin typeface="Cambria Math" panose="02040503050406030204" pitchFamily="18" charset="0"/>
                        <a:ea typeface="Times New Roman" panose="02020603050405020304" pitchFamily="18" charset="0"/>
                      </a:rPr>
                      <m:t>)</m:t>
                    </m:r>
                  </m:oMath>
                </a14:m>
                <a:r>
                  <a:rPr lang="en-US" sz="2200" baseline="30000" noProof="1">
                    <a:solidFill>
                      <a:prstClr val="black"/>
                    </a:solidFill>
                    <a:latin typeface="Arial" panose="020B0604020202020204" pitchFamily="34" charset="0"/>
                    <a:cs typeface="Arial" panose="020B0604020202020204" pitchFamily="34" charset="0"/>
                  </a:rPr>
                  <a:t>2</a:t>
                </a:r>
                <a:endPar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5" name="Đáp án sai 1">
                <a:extLst>
                  <a:ext uri="{FF2B5EF4-FFF2-40B4-BE49-F238E27FC236}">
                    <a16:creationId xmlns:a16="http://schemas.microsoft.com/office/drawing/2014/main" id="{A6FA1030-51E3-541C-FC12-EAD4A26C1059}"/>
                  </a:ext>
                </a:extLst>
              </p:cNvPr>
              <p:cNvSpPr>
                <a:spLocks noRot="1" noChangeAspect="1" noMove="1" noResize="1" noEditPoints="1" noAdjustHandles="1" noChangeArrowheads="1" noChangeShapeType="1" noTextEdit="1"/>
              </p:cNvSpPr>
              <p:nvPr/>
            </p:nvSpPr>
            <p:spPr>
              <a:xfrm>
                <a:off x="1171311" y="2265336"/>
                <a:ext cx="6531399" cy="604610"/>
              </a:xfrm>
              <a:prstGeom prst="roundRect">
                <a:avLst/>
              </a:prstGeom>
              <a:blipFill>
                <a:blip r:embed="rId16"/>
                <a:stretch>
                  <a:fillRect l="-746" b="-7071"/>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Đáp án sai 1">
                <a:extLst>
                  <a:ext uri="{FF2B5EF4-FFF2-40B4-BE49-F238E27FC236}">
                    <a16:creationId xmlns:a16="http://schemas.microsoft.com/office/drawing/2014/main" id="{372D6353-AD85-8B42-B496-6678D68673E2}"/>
                  </a:ext>
                </a:extLst>
              </p:cNvPr>
              <p:cNvSpPr/>
              <p:nvPr/>
            </p:nvSpPr>
            <p:spPr>
              <a:xfrm>
                <a:off x="1171310" y="3764283"/>
                <a:ext cx="6531398" cy="604610"/>
              </a:xfrm>
              <a:prstGeom prst="roundRect">
                <a:avLst/>
              </a:prstGeom>
              <a:solidFill>
                <a:sysClr val="window" lastClr="FFFFFF"/>
              </a:solidFill>
              <a:ln w="12700" cap="flat" cmpd="sng" algn="ctr">
                <a:noFill/>
                <a:prstDash val="solid"/>
                <a:miter lim="800000"/>
              </a:ln>
              <a:effectLst/>
            </p:spPr>
            <p:txBody>
              <a:bodyPr rtlCol="0" anchor="ctr"/>
              <a:lstStyle/>
              <a:p>
                <a:pPr lvl="0" algn="just" defTabSz="1028752">
                  <a:buClrTx/>
                  <a:defRPr/>
                </a:pPr>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a:t>
                </a:r>
                <a:r>
                  <a:rPr lang="fr-FR" sz="2400" dirty="0">
                    <a:latin typeface="Times New Roman" panose="02020603050405020304" pitchFamily="18" charset="0"/>
                    <a:ea typeface="Times New Roman" panose="02020603050405020304" pitchFamily="18" charset="0"/>
                  </a:rPr>
                  <a:t> </a:t>
                </a:r>
                <a14:m>
                  <m:oMath xmlns:m="http://schemas.openxmlformats.org/officeDocument/2006/math">
                    <m:r>
                      <a:rPr lang="fr-FR" sz="2200" i="1" dirty="0" smtClean="0">
                        <a:latin typeface="Cambria Math" panose="02040503050406030204" pitchFamily="18" charset="0"/>
                        <a:ea typeface="Times New Roman" panose="02020603050405020304" pitchFamily="18" charset="0"/>
                      </a:rPr>
                      <m:t>−</m:t>
                    </m:r>
                    <m:r>
                      <a:rPr lang="fr-FR" sz="2200" i="1" dirty="0" smtClean="0">
                        <a:latin typeface="Cambria Math" panose="02040503050406030204" pitchFamily="18" charset="0"/>
                        <a:ea typeface="Times New Roman" panose="02020603050405020304" pitchFamily="18" charset="0"/>
                      </a:rPr>
                      <m:t>𝑥</m:t>
                    </m:r>
                    <m:r>
                      <a:rPr lang="fr-FR" sz="2200" i="1" baseline="30000" dirty="0">
                        <a:latin typeface="Cambria Math" panose="02040503050406030204" pitchFamily="18" charset="0"/>
                        <a:ea typeface="Times New Roman" panose="02020603050405020304" pitchFamily="18" charset="0"/>
                      </a:rPr>
                      <m:t>2 </m:t>
                    </m:r>
                    <m:r>
                      <a:rPr lang="fr-FR" sz="2200" i="1" dirty="0">
                        <a:latin typeface="Cambria Math" panose="02040503050406030204" pitchFamily="18" charset="0"/>
                        <a:ea typeface="Times New Roman" panose="02020603050405020304" pitchFamily="18" charset="0"/>
                      </a:rPr>
                      <m:t>−2</m:t>
                    </m:r>
                    <m:r>
                      <a:rPr lang="fr-FR" sz="2200" i="1" dirty="0">
                        <a:latin typeface="Cambria Math" panose="02040503050406030204" pitchFamily="18" charset="0"/>
                        <a:ea typeface="Times New Roman" panose="02020603050405020304" pitchFamily="18" charset="0"/>
                      </a:rPr>
                      <m:t>𝑥𝑦</m:t>
                    </m:r>
                    <m:r>
                      <a:rPr lang="fr-FR" sz="2200" i="1" dirty="0">
                        <a:latin typeface="Cambria Math" panose="02040503050406030204" pitchFamily="18" charset="0"/>
                        <a:ea typeface="Times New Roman" panose="02020603050405020304" pitchFamily="18" charset="0"/>
                      </a:rPr>
                      <m:t> − </m:t>
                    </m:r>
                    <m:r>
                      <a:rPr lang="fr-FR" sz="2200" i="1" dirty="0">
                        <a:latin typeface="Cambria Math" panose="02040503050406030204" pitchFamily="18" charset="0"/>
                        <a:ea typeface="Times New Roman" panose="02020603050405020304" pitchFamily="18" charset="0"/>
                      </a:rPr>
                      <m:t>𝑦</m:t>
                    </m:r>
                    <m:r>
                      <a:rPr lang="fr-FR" sz="2200" i="1" baseline="30000" dirty="0">
                        <a:latin typeface="Cambria Math" panose="02040503050406030204" pitchFamily="18" charset="0"/>
                        <a:ea typeface="Times New Roman" panose="02020603050405020304" pitchFamily="18" charset="0"/>
                      </a:rPr>
                      <m:t>2 </m:t>
                    </m:r>
                    <m:r>
                      <a:rPr lang="fr-FR" sz="2200" i="1" dirty="0">
                        <a:latin typeface="Cambria Math" panose="02040503050406030204" pitchFamily="18" charset="0"/>
                        <a:ea typeface="Times New Roman" panose="02020603050405020304" pitchFamily="18" charset="0"/>
                      </a:rPr>
                      <m:t>=−(</m:t>
                    </m:r>
                    <m:r>
                      <a:rPr lang="fr-FR" sz="2200" i="1" dirty="0">
                        <a:latin typeface="Cambria Math" panose="02040503050406030204" pitchFamily="18" charset="0"/>
                        <a:ea typeface="Times New Roman" panose="02020603050405020304" pitchFamily="18" charset="0"/>
                      </a:rPr>
                      <m:t>𝑥</m:t>
                    </m:r>
                    <m:r>
                      <a:rPr lang="fr-FR" sz="2200" i="1" dirty="0">
                        <a:latin typeface="Cambria Math" panose="02040503050406030204" pitchFamily="18" charset="0"/>
                        <a:ea typeface="Times New Roman" panose="02020603050405020304" pitchFamily="18" charset="0"/>
                      </a:rPr>
                      <m:t>−</m:t>
                    </m:r>
                    <m:r>
                      <a:rPr lang="fr-FR" sz="2200" i="1" dirty="0">
                        <a:latin typeface="Cambria Math" panose="02040503050406030204" pitchFamily="18" charset="0"/>
                        <a:ea typeface="Times New Roman" panose="02020603050405020304" pitchFamily="18" charset="0"/>
                      </a:rPr>
                      <m:t>𝑦</m:t>
                    </m:r>
                    <m:r>
                      <a:rPr lang="fr-FR" sz="2200" i="1" dirty="0">
                        <a:latin typeface="Cambria Math" panose="02040503050406030204" pitchFamily="18" charset="0"/>
                        <a:ea typeface="Times New Roman" panose="02020603050405020304" pitchFamily="18" charset="0"/>
                      </a:rPr>
                      <m:t>)2 </m:t>
                    </m:r>
                  </m:oMath>
                </a14:m>
                <a:endPar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6" name="Đáp án sai 1">
                <a:extLst>
                  <a:ext uri="{FF2B5EF4-FFF2-40B4-BE49-F238E27FC236}">
                    <a16:creationId xmlns:a16="http://schemas.microsoft.com/office/drawing/2014/main" id="{372D6353-AD85-8B42-B496-6678D68673E2}"/>
                  </a:ext>
                </a:extLst>
              </p:cNvPr>
              <p:cNvSpPr>
                <a:spLocks noRot="1" noChangeAspect="1" noMove="1" noResize="1" noEditPoints="1" noAdjustHandles="1" noChangeArrowheads="1" noChangeShapeType="1" noTextEdit="1"/>
              </p:cNvSpPr>
              <p:nvPr/>
            </p:nvSpPr>
            <p:spPr>
              <a:xfrm>
                <a:off x="1171310" y="3764283"/>
                <a:ext cx="6531398" cy="604610"/>
              </a:xfrm>
              <a:prstGeom prst="roundRect">
                <a:avLst/>
              </a:prstGeom>
              <a:blipFill>
                <a:blip r:embed="rId17"/>
                <a:stretch>
                  <a:fillRect l="-746" b="-7071"/>
                </a:stretch>
              </a:blipFill>
              <a:ln w="12700" cap="flat" cmpd="sng" algn="ctr">
                <a:noFill/>
                <a:prstDash val="solid"/>
                <a:miter lim="800000"/>
              </a:ln>
              <a:effectLst/>
            </p:spPr>
            <p:txBody>
              <a:bodyPr/>
              <a:lstStyle/>
              <a:p>
                <a:r>
                  <a:rPr lang="en-US">
                    <a:noFill/>
                  </a:rPr>
                  <a:t> </a:t>
                </a:r>
              </a:p>
            </p:txBody>
          </p:sp>
        </mc:Fallback>
      </mc:AlternateContent>
      <p:sp>
        <p:nvSpPr>
          <p:cNvPr id="18" name="Rectangle: Rounded Corners 17">
            <a:extLst>
              <a:ext uri="{FF2B5EF4-FFF2-40B4-BE49-F238E27FC236}">
                <a16:creationId xmlns:a16="http://schemas.microsoft.com/office/drawing/2014/main" id="{A6A8ADF2-3762-1664-9D3E-3D2230AA262A}"/>
              </a:ext>
            </a:extLst>
          </p:cNvPr>
          <p:cNvSpPr/>
          <p:nvPr/>
        </p:nvSpPr>
        <p:spPr>
          <a:xfrm>
            <a:off x="500961" y="449509"/>
            <a:ext cx="8139793" cy="8143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hỏi</a:t>
            </a:r>
            <a:r>
              <a:rPr kumimoji="0" lang="en-US" sz="2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1:</a:t>
            </a:r>
            <a:r>
              <a:rPr kumimoji="0" lang="en-US" sz="26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Chọn câu sai</a:t>
            </a:r>
            <a:endParaRPr kumimoji="0" lang="en-US" sz="2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4" name="Đáp án đúng">
                <a:extLst>
                  <a:ext uri="{FF2B5EF4-FFF2-40B4-BE49-F238E27FC236}">
                    <a16:creationId xmlns:a16="http://schemas.microsoft.com/office/drawing/2014/main" id="{1728F394-2715-18DC-B977-79A6B035E6DB}"/>
                  </a:ext>
                </a:extLst>
              </p:cNvPr>
              <p:cNvSpPr/>
              <p:nvPr/>
            </p:nvSpPr>
            <p:spPr>
              <a:xfrm>
                <a:off x="1171310" y="3759153"/>
                <a:ext cx="6531398" cy="604610"/>
              </a:xfrm>
              <a:prstGeom prst="roundRect">
                <a:avLst/>
              </a:prstGeom>
              <a:solidFill>
                <a:srgbClr val="A6FD83"/>
              </a:solidFill>
              <a:ln w="12700" cap="flat" cmpd="sng" algn="ctr">
                <a:noFill/>
                <a:prstDash val="solid"/>
                <a:miter lim="800000"/>
              </a:ln>
              <a:effectLst/>
            </p:spPr>
            <p:txBody>
              <a:bodyPr rtlCol="0" anchor="ctr"/>
              <a:lstStyle/>
              <a:p>
                <a:pPr lvl="0" algn="just" defTabSz="1028752">
                  <a:buClrTx/>
                  <a:defRPr/>
                </a:pPr>
                <a:r>
                  <a:rPr lang="en-US" sz="2200" noProof="1">
                    <a:solidFill>
                      <a:prstClr val="black"/>
                    </a:solidFill>
                    <a:latin typeface="Arial" panose="020B0604020202020204" pitchFamily="34" charset="0"/>
                    <a:cs typeface="Arial" panose="020B0604020202020204" pitchFamily="34" charset="0"/>
                  </a:rPr>
                  <a:t>D.</a:t>
                </a:r>
                <a:r>
                  <a:rPr lang="fr-FR" sz="2400" dirty="0">
                    <a:latin typeface="Times New Roman" panose="02020603050405020304" pitchFamily="18" charset="0"/>
                    <a:ea typeface="Times New Roman" panose="02020603050405020304" pitchFamily="18" charset="0"/>
                  </a:rPr>
                  <a:t> </a:t>
                </a:r>
                <a14:m>
                  <m:oMath xmlns:m="http://schemas.openxmlformats.org/officeDocument/2006/math">
                    <m:r>
                      <a:rPr lang="fr-FR" sz="2200" i="1" dirty="0">
                        <a:latin typeface="Cambria Math" panose="02040503050406030204" pitchFamily="18" charset="0"/>
                        <a:ea typeface="Times New Roman" panose="02020603050405020304" pitchFamily="18" charset="0"/>
                      </a:rPr>
                      <m:t>−</m:t>
                    </m:r>
                    <m:r>
                      <a:rPr lang="fr-FR" sz="2200" i="1" dirty="0">
                        <a:latin typeface="Cambria Math" panose="02040503050406030204" pitchFamily="18" charset="0"/>
                        <a:ea typeface="Times New Roman" panose="02020603050405020304" pitchFamily="18" charset="0"/>
                      </a:rPr>
                      <m:t>𝑥</m:t>
                    </m:r>
                    <m:r>
                      <a:rPr lang="fr-FR" sz="2200" i="1" baseline="30000" dirty="0">
                        <a:latin typeface="Cambria Math" panose="02040503050406030204" pitchFamily="18" charset="0"/>
                        <a:ea typeface="Times New Roman" panose="02020603050405020304" pitchFamily="18" charset="0"/>
                      </a:rPr>
                      <m:t>2 </m:t>
                    </m:r>
                    <m:r>
                      <a:rPr lang="fr-FR" sz="2200" i="1" dirty="0">
                        <a:latin typeface="Cambria Math" panose="02040503050406030204" pitchFamily="18" charset="0"/>
                        <a:ea typeface="Times New Roman" panose="02020603050405020304" pitchFamily="18" charset="0"/>
                      </a:rPr>
                      <m:t>−2</m:t>
                    </m:r>
                    <m:r>
                      <a:rPr lang="fr-FR" sz="2200" i="1" dirty="0">
                        <a:latin typeface="Cambria Math" panose="02040503050406030204" pitchFamily="18" charset="0"/>
                        <a:ea typeface="Times New Roman" panose="02020603050405020304" pitchFamily="18" charset="0"/>
                      </a:rPr>
                      <m:t>𝑥𝑦</m:t>
                    </m:r>
                    <m:r>
                      <a:rPr lang="fr-FR" sz="2200" i="1" dirty="0">
                        <a:latin typeface="Cambria Math" panose="02040503050406030204" pitchFamily="18" charset="0"/>
                        <a:ea typeface="Times New Roman" panose="02020603050405020304" pitchFamily="18" charset="0"/>
                      </a:rPr>
                      <m:t> − </m:t>
                    </m:r>
                    <m:r>
                      <a:rPr lang="fr-FR" sz="2200" i="1" dirty="0">
                        <a:latin typeface="Cambria Math" panose="02040503050406030204" pitchFamily="18" charset="0"/>
                        <a:ea typeface="Times New Roman" panose="02020603050405020304" pitchFamily="18" charset="0"/>
                      </a:rPr>
                      <m:t>𝑦</m:t>
                    </m:r>
                    <m:r>
                      <a:rPr lang="fr-FR" sz="2200" i="1" baseline="30000" dirty="0">
                        <a:latin typeface="Cambria Math" panose="02040503050406030204" pitchFamily="18" charset="0"/>
                        <a:ea typeface="Times New Roman" panose="02020603050405020304" pitchFamily="18" charset="0"/>
                      </a:rPr>
                      <m:t>2 </m:t>
                    </m:r>
                    <m:r>
                      <a:rPr lang="fr-FR" sz="2200" i="1" dirty="0">
                        <a:latin typeface="Cambria Math" panose="02040503050406030204" pitchFamily="18" charset="0"/>
                        <a:ea typeface="Times New Roman" panose="02020603050405020304" pitchFamily="18" charset="0"/>
                      </a:rPr>
                      <m:t>=−</m:t>
                    </m:r>
                    <m:sSup>
                      <m:sSupPr>
                        <m:ctrlPr>
                          <a:rPr lang="en-US" sz="2200" b="0" i="1" dirty="0" smtClean="0">
                            <a:latin typeface="Cambria Math" panose="02040503050406030204" pitchFamily="18" charset="0"/>
                            <a:ea typeface="Times New Roman" panose="02020603050405020304" pitchFamily="18" charset="0"/>
                          </a:rPr>
                        </m:ctrlPr>
                      </m:sSupPr>
                      <m:e>
                        <m:d>
                          <m:dPr>
                            <m:ctrlPr>
                              <a:rPr lang="fr-FR" sz="2200" i="1" dirty="0">
                                <a:latin typeface="Cambria Math" panose="02040503050406030204" pitchFamily="18" charset="0"/>
                                <a:ea typeface="Times New Roman" panose="02020603050405020304" pitchFamily="18" charset="0"/>
                              </a:rPr>
                            </m:ctrlPr>
                          </m:dPr>
                          <m:e>
                            <m:r>
                              <a:rPr lang="fr-FR" sz="2200" i="1" dirty="0">
                                <a:latin typeface="Cambria Math" panose="02040503050406030204" pitchFamily="18" charset="0"/>
                                <a:ea typeface="Times New Roman" panose="02020603050405020304" pitchFamily="18" charset="0"/>
                              </a:rPr>
                              <m:t>𝑥</m:t>
                            </m:r>
                            <m:r>
                              <a:rPr lang="fr-FR" sz="2200" i="1" dirty="0">
                                <a:latin typeface="Cambria Math" panose="02040503050406030204" pitchFamily="18" charset="0"/>
                                <a:ea typeface="Times New Roman" panose="02020603050405020304" pitchFamily="18" charset="0"/>
                              </a:rPr>
                              <m:t>−</m:t>
                            </m:r>
                            <m:r>
                              <a:rPr lang="fr-FR" sz="2200" i="1" dirty="0">
                                <a:latin typeface="Cambria Math" panose="02040503050406030204" pitchFamily="18" charset="0"/>
                                <a:ea typeface="Times New Roman" panose="02020603050405020304" pitchFamily="18" charset="0"/>
                              </a:rPr>
                              <m:t>𝑦</m:t>
                            </m:r>
                          </m:e>
                        </m:d>
                      </m:e>
                      <m:sup>
                        <m:r>
                          <a:rPr lang="en-US" sz="2200" b="0" i="1" dirty="0" smtClean="0">
                            <a:latin typeface="Cambria Math" panose="02040503050406030204" pitchFamily="18" charset="0"/>
                            <a:ea typeface="Times New Roman" panose="02020603050405020304" pitchFamily="18" charset="0"/>
                          </a:rPr>
                          <m:t>2</m:t>
                        </m:r>
                      </m:sup>
                    </m:sSup>
                    <m:r>
                      <a:rPr lang="fr-FR" sz="2200" i="1" dirty="0">
                        <a:latin typeface="Cambria Math" panose="02040503050406030204" pitchFamily="18" charset="0"/>
                        <a:ea typeface="Times New Roman" panose="02020603050405020304" pitchFamily="18" charset="0"/>
                      </a:rPr>
                      <m:t> </m:t>
                    </m:r>
                  </m:oMath>
                </a14:m>
                <a:endParaRPr lang="vi-VN" sz="2200" noProof="1">
                  <a:solidFill>
                    <a:prstClr val="black"/>
                  </a:solidFill>
                  <a:latin typeface="Arial" panose="020B0604020202020204" pitchFamily="34" charset="0"/>
                  <a:cs typeface="Arial" panose="020B0604020202020204" pitchFamily="34" charset="0"/>
                </a:endParaRPr>
              </a:p>
            </p:txBody>
          </p:sp>
        </mc:Choice>
        <mc:Fallback xmlns="">
          <p:sp>
            <p:nvSpPr>
              <p:cNvPr id="14" name="Đáp án đúng">
                <a:extLst>
                  <a:ext uri="{FF2B5EF4-FFF2-40B4-BE49-F238E27FC236}">
                    <a16:creationId xmlns:a16="http://schemas.microsoft.com/office/drawing/2014/main" id="{1728F394-2715-18DC-B977-79A6B035E6DB}"/>
                  </a:ext>
                </a:extLst>
              </p:cNvPr>
              <p:cNvSpPr>
                <a:spLocks noRot="1" noChangeAspect="1" noMove="1" noResize="1" noEditPoints="1" noAdjustHandles="1" noChangeArrowheads="1" noChangeShapeType="1" noTextEdit="1"/>
              </p:cNvSpPr>
              <p:nvPr/>
            </p:nvSpPr>
            <p:spPr>
              <a:xfrm>
                <a:off x="1171310" y="3759153"/>
                <a:ext cx="6531398" cy="604610"/>
              </a:xfrm>
              <a:prstGeom prst="roundRect">
                <a:avLst/>
              </a:prstGeom>
              <a:blipFill>
                <a:blip r:embed="rId18"/>
                <a:stretch>
                  <a:fillRect l="-746" b="-7071"/>
                </a:stretch>
              </a:blipFill>
              <a:ln w="12700" cap="flat" cmpd="sng" algn="ctr">
                <a:no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10245089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animBg="1"/>
      <p:bldP spid="15" grpId="0" animBg="1"/>
      <p:bldP spid="16" grpId="0" animBg="1"/>
      <p:bldP spid="18"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1761962" y="3045816"/>
            <a:ext cx="6517945" cy="3951504"/>
          </a:xfrm>
          <a:prstGeom prst="rect">
            <a:avLst/>
          </a:prstGeom>
        </p:spPr>
      </p:pic>
      <mc:AlternateContent xmlns:mc="http://schemas.openxmlformats.org/markup-compatibility/2006" xmlns:a14="http://schemas.microsoft.com/office/drawing/2010/main">
        <mc:Choice Requires="a14">
          <p:sp>
            <p:nvSpPr>
              <p:cNvPr id="28" name="Rectangle: Rounded Corners 27">
                <a:extLst>
                  <a:ext uri="{FF2B5EF4-FFF2-40B4-BE49-F238E27FC236}">
                    <a16:creationId xmlns:a16="http://schemas.microsoft.com/office/drawing/2014/main" id="{E61D4046-9D0D-71A8-5E6D-C216D938944C}"/>
                  </a:ext>
                </a:extLst>
              </p:cNvPr>
              <p:cNvSpPr/>
              <p:nvPr/>
            </p:nvSpPr>
            <p:spPr>
              <a:xfrm>
                <a:off x="500961" y="449508"/>
                <a:ext cx="8139793"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hỏi</a:t>
                </a: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2:</a:t>
                </a:r>
              </a:p>
              <a:p>
                <a:pPr lvl="0" algn="ctr" defTabSz="685800">
                  <a:lnSpc>
                    <a:spcPct val="150000"/>
                  </a:lnSpc>
                  <a:buClrTx/>
                </a:pP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Đa</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thức</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2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64 − </m:t>
                    </m:r>
                    <m:r>
                      <a:rPr lang="fr-FR" sz="2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𝑎</m:t>
                    </m:r>
                    <m:r>
                      <a:rPr lang="fr-FR" sz="2400" i="1" baseline="30000" dirty="0">
                        <a:solidFill>
                          <a:srgbClr val="000000"/>
                        </a:solidFill>
                        <a:latin typeface="Cambria Math" panose="02040503050406030204" pitchFamily="18" charset="0"/>
                        <a:ea typeface="Calibri" panose="020F0502020204030204" pitchFamily="34" charset="0"/>
                        <a:cs typeface="Arial" panose="020B0604020202020204" pitchFamily="34" charset="0"/>
                      </a:rPr>
                      <m:t>2 </m:t>
                    </m:r>
                    <m:r>
                      <a:rPr lang="fr-FR" sz="2400" i="1" dirty="0">
                        <a:solidFill>
                          <a:srgbClr val="000000"/>
                        </a:solidFill>
                        <a:latin typeface="Cambria Math" panose="02040503050406030204" pitchFamily="18" charset="0"/>
                        <a:ea typeface="Calibri" panose="020F0502020204030204" pitchFamily="34" charset="0"/>
                        <a:cs typeface="Arial" panose="020B0604020202020204" pitchFamily="34" charset="0"/>
                      </a:rPr>
                      <m:t>+ 2</m:t>
                    </m:r>
                    <m:r>
                      <a:rPr lang="fr-FR" sz="2400" i="1" dirty="0">
                        <a:solidFill>
                          <a:srgbClr val="000000"/>
                        </a:solidFill>
                        <a:latin typeface="Cambria Math" panose="02040503050406030204" pitchFamily="18" charset="0"/>
                        <a:ea typeface="Calibri" panose="020F0502020204030204" pitchFamily="34" charset="0"/>
                        <a:cs typeface="Arial" panose="020B0604020202020204" pitchFamily="34" charset="0"/>
                      </a:rPr>
                      <m:t>𝑎𝑏</m:t>
                    </m:r>
                    <m:r>
                      <a:rPr lang="fr-FR" sz="2400" i="1" dirty="0">
                        <a:solidFill>
                          <a:srgbClr val="000000"/>
                        </a:solidFill>
                        <a:latin typeface="Cambria Math" panose="02040503050406030204" pitchFamily="18" charset="0"/>
                        <a:ea typeface="Calibri" panose="020F0502020204030204" pitchFamily="34" charset="0"/>
                        <a:cs typeface="Arial" panose="020B0604020202020204" pitchFamily="34" charset="0"/>
                      </a:rPr>
                      <m:t> − </m:t>
                    </m:r>
                    <m:r>
                      <a:rPr lang="fr-FR" sz="2400" i="1" dirty="0">
                        <a:solidFill>
                          <a:srgbClr val="000000"/>
                        </a:solidFill>
                        <a:latin typeface="Cambria Math" panose="02040503050406030204" pitchFamily="18" charset="0"/>
                        <a:ea typeface="Calibri" panose="020F0502020204030204" pitchFamily="34" charset="0"/>
                        <a:cs typeface="Arial" panose="020B0604020202020204" pitchFamily="34" charset="0"/>
                      </a:rPr>
                      <m:t>𝑏</m:t>
                    </m:r>
                    <m:r>
                      <a:rPr lang="fr-FR" sz="2400" i="1" baseline="30000" dirty="0">
                        <a:solidFill>
                          <a:srgbClr val="000000"/>
                        </a:solidFill>
                        <a:latin typeface="Cambria Math" panose="02040503050406030204" pitchFamily="18" charset="0"/>
                        <a:ea typeface="Calibri" panose="020F0502020204030204" pitchFamily="34" charset="0"/>
                        <a:cs typeface="Arial" panose="020B0604020202020204" pitchFamily="34" charset="0"/>
                      </a:rPr>
                      <m:t>2</m:t>
                    </m:r>
                    <m:r>
                      <a:rPr lang="fr-FR" sz="2400" i="1" dirty="0">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phân</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tích</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thành</a:t>
                </a:r>
                <a:endParaRPr kumimoji="0" lang="en-US" sz="2400" b="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mc:Choice>
        <mc:Fallback xmlns="">
          <p:sp>
            <p:nvSpPr>
              <p:cNvPr id="28" name="Rectangle: Rounded Corners 27">
                <a:extLst>
                  <a:ext uri="{FF2B5EF4-FFF2-40B4-BE49-F238E27FC236}">
                    <a16:creationId xmlns:a16="http://schemas.microsoft.com/office/drawing/2014/main" id="{E61D4046-9D0D-71A8-5E6D-C216D938944C}"/>
                  </a:ext>
                </a:extLst>
              </p:cNvPr>
              <p:cNvSpPr>
                <a:spLocks noRot="1" noChangeAspect="1" noMove="1" noResize="1" noEditPoints="1" noAdjustHandles="1" noChangeArrowheads="1" noChangeShapeType="1" noTextEdit="1"/>
              </p:cNvSpPr>
              <p:nvPr/>
            </p:nvSpPr>
            <p:spPr>
              <a:xfrm>
                <a:off x="500961" y="449508"/>
                <a:ext cx="8139793" cy="1510195"/>
              </a:xfrm>
              <a:prstGeom prst="roundRect">
                <a:avLst/>
              </a:prstGeom>
              <a:blipFill>
                <a:blip r:embed="rId10"/>
                <a:stretch>
                  <a:fillRect/>
                </a:stretch>
              </a:blipFill>
              <a:ln>
                <a:noFill/>
              </a:ln>
            </p:spPr>
            <p:txBody>
              <a:bodyPr/>
              <a:lstStyle/>
              <a:p>
                <a:r>
                  <a:rPr lang="en-US">
                    <a:noFill/>
                  </a:rPr>
                  <a:t> </a:t>
                </a:r>
              </a:p>
            </p:txBody>
          </p:sp>
        </mc:Fallback>
      </mc:AlternateContent>
      <p:pic>
        <p:nvPicPr>
          <p:cNvPr id="10" name="Picture 11">
            <a:extLst>
              <a:ext uri="{FF2B5EF4-FFF2-40B4-BE49-F238E27FC236}">
                <a16:creationId xmlns:a16="http://schemas.microsoft.com/office/drawing/2014/main" id="{3799B1D7-34FE-CABD-445E-DD020281AB5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3077655"/>
            <a:ext cx="1613942" cy="2065845"/>
          </a:xfrm>
          <a:prstGeom prst="rect">
            <a:avLst/>
          </a:prstGeom>
        </p:spPr>
      </p:pic>
      <mc:AlternateContent xmlns:mc="http://schemas.openxmlformats.org/markup-compatibility/2006" xmlns:a14="http://schemas.microsoft.com/office/drawing/2010/main">
        <mc:Choice Requires="a14">
          <p:sp>
            <p:nvSpPr>
              <p:cNvPr id="6" name="Đáp án sai 1">
                <a:extLst>
                  <a:ext uri="{FF2B5EF4-FFF2-40B4-BE49-F238E27FC236}">
                    <a16:creationId xmlns:a16="http://schemas.microsoft.com/office/drawing/2014/main" id="{60533EEE-7EF3-D54B-B9F7-C9D90D4ABBD9}"/>
                  </a:ext>
                </a:extLst>
              </p:cNvPr>
              <p:cNvSpPr/>
              <p:nvPr/>
            </p:nvSpPr>
            <p:spPr>
              <a:xfrm>
                <a:off x="1345280" y="2211968"/>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18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a:t>
                </a:r>
                <a14:m>
                  <m:oMath xmlns:m="http://schemas.openxmlformats.org/officeDocument/2006/math">
                    <m:r>
                      <a:rPr lang="pt-BR" sz="1800" i="1" dirty="0" smtClean="0">
                        <a:latin typeface="Cambria Math" panose="02040503050406030204" pitchFamily="18" charset="0"/>
                        <a:ea typeface="Times New Roman" panose="02020603050405020304" pitchFamily="18" charset="0"/>
                        <a:cs typeface="Arial" panose="020B0604020202020204" pitchFamily="34" charset="0"/>
                      </a:rPr>
                      <m:t>(6+</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𝑎</m:t>
                    </m:r>
                    <m:r>
                      <a:rPr lang="en-US" sz="1800" b="0" i="1" dirty="0" smtClean="0">
                        <a:latin typeface="Cambria Math" panose="02040503050406030204" pitchFamily="18" charset="0"/>
                        <a:ea typeface="Times New Roman" panose="02020603050405020304" pitchFamily="18" charset="0"/>
                        <a:cs typeface="Arial" panose="020B0604020202020204" pitchFamily="34" charset="0"/>
                      </a:rPr>
                      <m:t> </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m:t>
                    </m:r>
                    <m:r>
                      <a:rPr lang="en-US" sz="1800" b="0" i="1" dirty="0" smtClean="0">
                        <a:latin typeface="Cambria Math" panose="02040503050406030204" pitchFamily="18" charset="0"/>
                        <a:ea typeface="Times New Roman" panose="02020603050405020304" pitchFamily="18" charset="0"/>
                        <a:cs typeface="Arial" panose="020B0604020202020204" pitchFamily="34" charset="0"/>
                      </a:rPr>
                      <m:t> </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𝑏</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)(5 – </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𝑎</m:t>
                    </m:r>
                    <m:r>
                      <a:rPr lang="en-US" sz="1800" b="0" i="1" dirty="0" smtClean="0">
                        <a:latin typeface="Cambria Math" panose="02040503050406030204" pitchFamily="18" charset="0"/>
                        <a:ea typeface="Times New Roman" panose="02020603050405020304" pitchFamily="18" charset="0"/>
                        <a:cs typeface="Arial" panose="020B0604020202020204" pitchFamily="34" charset="0"/>
                      </a:rPr>
                      <m:t> </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𝑏</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m:t>
                    </m:r>
                  </m:oMath>
                </a14:m>
                <a:endParaRPr kumimoji="0" lang="vi-VN" sz="18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6" name="Đáp án sai 1">
                <a:extLst>
                  <a:ext uri="{FF2B5EF4-FFF2-40B4-BE49-F238E27FC236}">
                    <a16:creationId xmlns:a16="http://schemas.microsoft.com/office/drawing/2014/main" id="{60533EEE-7EF3-D54B-B9F7-C9D90D4ABBD9}"/>
                  </a:ext>
                </a:extLst>
              </p:cNvPr>
              <p:cNvSpPr>
                <a:spLocks noRot="1" noChangeAspect="1" noMove="1" noResize="1" noEditPoints="1" noAdjustHandles="1" noChangeArrowheads="1" noChangeShapeType="1" noTextEdit="1"/>
              </p:cNvSpPr>
              <p:nvPr/>
            </p:nvSpPr>
            <p:spPr>
              <a:xfrm>
                <a:off x="1345280" y="2211968"/>
                <a:ext cx="2808146" cy="833303"/>
              </a:xfrm>
              <a:prstGeom prst="roundRect">
                <a:avLst/>
              </a:prstGeom>
              <a:blipFill>
                <a:blip r:embed="rId13"/>
                <a:stretch>
                  <a:fillRect/>
                </a:stretch>
              </a:blipFill>
              <a:ln w="12700" cap="flat" cmpd="sng" algn="ctr">
                <a:noFill/>
                <a:prstDash val="solid"/>
                <a:miter lim="800000"/>
              </a:ln>
              <a:effectLst/>
            </p:spPr>
            <p:txBody>
              <a:bodyPr/>
              <a:lstStyle/>
              <a:p>
                <a:r>
                  <a:rPr lang="en-US">
                    <a:noFill/>
                  </a:rPr>
                  <a:t> </a:t>
                </a:r>
              </a:p>
            </p:txBody>
          </p:sp>
        </mc:Fallback>
      </mc:AlternateContent>
      <p:pic>
        <p:nvPicPr>
          <p:cNvPr id="7" name="Picture 6">
            <a:hlinkClick r:id="rId14" action="ppaction://hlinksldjump"/>
            <a:extLst>
              <a:ext uri="{FF2B5EF4-FFF2-40B4-BE49-F238E27FC236}">
                <a16:creationId xmlns:a16="http://schemas.microsoft.com/office/drawing/2014/main" id="{8BDCCCD0-A391-2F0D-1287-B6EEF9AC87F4}"/>
              </a:ext>
            </a:extLst>
          </p:cNvPr>
          <p:cNvPicPr>
            <a:picLocks noChangeAspect="1"/>
          </p:cNvPicPr>
          <p:nvPr/>
        </p:nvPicPr>
        <p:blipFill>
          <a:blip r:embed="rId15"/>
          <a:stretch>
            <a:fillRect/>
          </a:stretch>
        </p:blipFill>
        <p:spPr>
          <a:xfrm>
            <a:off x="7702709" y="4060756"/>
            <a:ext cx="1441292" cy="1074105"/>
          </a:xfrm>
          <a:prstGeom prst="rect">
            <a:avLst/>
          </a:prstGeom>
        </p:spPr>
      </p:pic>
      <mc:AlternateContent xmlns:mc="http://schemas.openxmlformats.org/markup-compatibility/2006" xmlns:a14="http://schemas.microsoft.com/office/drawing/2010/main">
        <mc:Choice Requires="a14">
          <p:sp>
            <p:nvSpPr>
              <p:cNvPr id="8" name="Đáp án sai 1">
                <a:extLst>
                  <a:ext uri="{FF2B5EF4-FFF2-40B4-BE49-F238E27FC236}">
                    <a16:creationId xmlns:a16="http://schemas.microsoft.com/office/drawing/2014/main" id="{5A1CF2D4-48A3-8138-5701-57E1FE0879DE}"/>
                  </a:ext>
                </a:extLst>
              </p:cNvPr>
              <p:cNvSpPr/>
              <p:nvPr/>
            </p:nvSpPr>
            <p:spPr>
              <a:xfrm>
                <a:off x="1345280" y="3369573"/>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18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a:t>
                </a:r>
                <a14:m>
                  <m:oMath xmlns:m="http://schemas.openxmlformats.org/officeDocument/2006/math">
                    <m:r>
                      <a:rPr lang="pt-BR" sz="1800" i="1" dirty="0" smtClean="0">
                        <a:latin typeface="Cambria Math" panose="02040503050406030204" pitchFamily="18" charset="0"/>
                        <a:ea typeface="Times New Roman" panose="02020603050405020304" pitchFamily="18" charset="0"/>
                        <a:cs typeface="Arial" panose="020B0604020202020204" pitchFamily="34" charset="0"/>
                      </a:rPr>
                      <m:t>(5+</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𝑎</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𝑏</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)(5−</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𝑎</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𝑏</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m:t>
                    </m:r>
                  </m:oMath>
                </a14:m>
                <a:endParaRPr kumimoji="0" lang="vi-VN" sz="18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8" name="Đáp án sai 1">
                <a:extLst>
                  <a:ext uri="{FF2B5EF4-FFF2-40B4-BE49-F238E27FC236}">
                    <a16:creationId xmlns:a16="http://schemas.microsoft.com/office/drawing/2014/main" id="{5A1CF2D4-48A3-8138-5701-57E1FE0879DE}"/>
                  </a:ext>
                </a:extLst>
              </p:cNvPr>
              <p:cNvSpPr>
                <a:spLocks noRot="1" noChangeAspect="1" noMove="1" noResize="1" noEditPoints="1" noAdjustHandles="1" noChangeArrowheads="1" noChangeShapeType="1" noTextEdit="1"/>
              </p:cNvSpPr>
              <p:nvPr/>
            </p:nvSpPr>
            <p:spPr>
              <a:xfrm>
                <a:off x="1345280" y="3369573"/>
                <a:ext cx="2808146" cy="833303"/>
              </a:xfrm>
              <a:prstGeom prst="roundRect">
                <a:avLst/>
              </a:prstGeom>
              <a:blipFill>
                <a:blip r:embed="rId16"/>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A9D4494D-6496-1DC1-CC3F-E831FF25AA19}"/>
                  </a:ext>
                </a:extLst>
              </p:cNvPr>
              <p:cNvSpPr/>
              <p:nvPr/>
            </p:nvSpPr>
            <p:spPr>
              <a:xfrm>
                <a:off x="4894563" y="2219637"/>
                <a:ext cx="2808146" cy="858018"/>
              </a:xfrm>
              <a:prstGeom prst="roundRect">
                <a:avLst/>
              </a:prstGeom>
              <a:solidFill>
                <a:sysClr val="window" lastClr="FFFFFF"/>
              </a:solidFill>
              <a:ln w="12700" cap="flat" cmpd="sng" algn="ctr">
                <a:noFill/>
                <a:prstDash val="solid"/>
                <a:miter lim="800000"/>
              </a:ln>
              <a:effectLst/>
            </p:spPr>
            <p:txBody>
              <a:bodyPr rtlCol="0" anchor="ctr"/>
              <a:lstStyle/>
              <a:p>
                <a:pPr algn="ctr">
                  <a:spcBef>
                    <a:spcPts val="600"/>
                  </a:spcBef>
                  <a:spcAft>
                    <a:spcPts val="300"/>
                  </a:spcAft>
                </a:pPr>
                <a:r>
                  <a:rPr kumimoji="0" lang="en-US" sz="18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a:t>
                </a:r>
                <a14:m>
                  <m:oMath xmlns:m="http://schemas.openxmlformats.org/officeDocument/2006/math">
                    <m:r>
                      <a:rPr lang="pt-BR" sz="1800" i="1" kern="100" dirty="0" smtClean="0">
                        <a:latin typeface="Cambria Math" panose="02040503050406030204" pitchFamily="18" charset="0"/>
                        <a:ea typeface="Times New Roman" panose="02020603050405020304" pitchFamily="18" charset="0"/>
                        <a:cs typeface="Arial" panose="020B0604020202020204" pitchFamily="34" charset="0"/>
                      </a:rPr>
                      <m:t>(5+</m:t>
                    </m:r>
                    <m:r>
                      <a:rPr lang="pt-BR" sz="1800" i="1" kern="100" dirty="0" smtClean="0">
                        <a:latin typeface="Cambria Math" panose="02040503050406030204" pitchFamily="18" charset="0"/>
                        <a:ea typeface="Times New Roman" panose="02020603050405020304" pitchFamily="18" charset="0"/>
                        <a:cs typeface="Arial" panose="020B0604020202020204" pitchFamily="34" charset="0"/>
                      </a:rPr>
                      <m:t>𝑎</m:t>
                    </m:r>
                    <m:r>
                      <a:rPr lang="pt-BR" sz="1800" i="1" kern="100" dirty="0" smtClean="0">
                        <a:latin typeface="Cambria Math" panose="02040503050406030204" pitchFamily="18" charset="0"/>
                        <a:ea typeface="Times New Roman" panose="02020603050405020304" pitchFamily="18" charset="0"/>
                        <a:cs typeface="Arial" panose="020B0604020202020204" pitchFamily="34" charset="0"/>
                      </a:rPr>
                      <m:t>+</m:t>
                    </m:r>
                    <m:r>
                      <a:rPr lang="pt-BR" sz="1800" i="1" kern="100" dirty="0" smtClean="0">
                        <a:latin typeface="Cambria Math" panose="02040503050406030204" pitchFamily="18" charset="0"/>
                        <a:ea typeface="Times New Roman" panose="02020603050405020304" pitchFamily="18" charset="0"/>
                        <a:cs typeface="Arial" panose="020B0604020202020204" pitchFamily="34" charset="0"/>
                      </a:rPr>
                      <m:t>𝑏</m:t>
                    </m:r>
                    <m:r>
                      <a:rPr lang="pt-BR" sz="1800" i="1" kern="100" dirty="0" smtClean="0">
                        <a:latin typeface="Cambria Math" panose="02040503050406030204" pitchFamily="18" charset="0"/>
                        <a:ea typeface="Times New Roman" panose="02020603050405020304" pitchFamily="18" charset="0"/>
                        <a:cs typeface="Arial" panose="020B0604020202020204" pitchFamily="34" charset="0"/>
                      </a:rPr>
                      <m:t>)(5 – </m:t>
                    </m:r>
                    <m:r>
                      <a:rPr lang="pt-BR" sz="1800" i="1" kern="100" dirty="0" smtClean="0">
                        <a:latin typeface="Cambria Math" panose="02040503050406030204" pitchFamily="18" charset="0"/>
                        <a:ea typeface="Times New Roman" panose="02020603050405020304" pitchFamily="18" charset="0"/>
                        <a:cs typeface="Arial" panose="020B0604020202020204" pitchFamily="34" charset="0"/>
                      </a:rPr>
                      <m:t>𝑎</m:t>
                    </m:r>
                    <m:r>
                      <a:rPr lang="en-US" sz="1800" b="0" i="1" kern="100" dirty="0" smtClean="0">
                        <a:latin typeface="Cambria Math" panose="02040503050406030204" pitchFamily="18" charset="0"/>
                        <a:ea typeface="Times New Roman" panose="02020603050405020304" pitchFamily="18" charset="0"/>
                        <a:cs typeface="Arial" panose="020B0604020202020204" pitchFamily="34" charset="0"/>
                      </a:rPr>
                      <m:t> </m:t>
                    </m:r>
                    <m:r>
                      <a:rPr lang="pt-BR" sz="1800" i="1" kern="100" dirty="0" smtClean="0">
                        <a:latin typeface="Cambria Math" panose="02040503050406030204" pitchFamily="18" charset="0"/>
                        <a:ea typeface="Times New Roman" panose="02020603050405020304" pitchFamily="18" charset="0"/>
                        <a:cs typeface="Arial" panose="020B0604020202020204" pitchFamily="34" charset="0"/>
                      </a:rPr>
                      <m:t>–</m:t>
                    </m:r>
                    <m:r>
                      <a:rPr lang="en-US" sz="1800" b="0" i="1" kern="100" dirty="0" smtClean="0">
                        <a:latin typeface="Cambria Math" panose="02040503050406030204" pitchFamily="18" charset="0"/>
                        <a:ea typeface="Times New Roman" panose="02020603050405020304" pitchFamily="18" charset="0"/>
                        <a:cs typeface="Arial" panose="020B0604020202020204" pitchFamily="34" charset="0"/>
                      </a:rPr>
                      <m:t> </m:t>
                    </m:r>
                    <m:r>
                      <a:rPr lang="pt-BR" sz="1800" i="1" kern="100" dirty="0" smtClean="0">
                        <a:latin typeface="Cambria Math" panose="02040503050406030204" pitchFamily="18" charset="0"/>
                        <a:ea typeface="Times New Roman" panose="02020603050405020304" pitchFamily="18" charset="0"/>
                        <a:cs typeface="Arial" panose="020B0604020202020204" pitchFamily="34" charset="0"/>
                      </a:rPr>
                      <m:t>𝑏</m:t>
                    </m:r>
                    <m:r>
                      <a:rPr lang="pt-BR" sz="1800" i="1" kern="100" dirty="0" smtClean="0">
                        <a:latin typeface="Cambria Math" panose="02040503050406030204" pitchFamily="18" charset="0"/>
                        <a:ea typeface="Times New Roman" panose="02020603050405020304" pitchFamily="18" charset="0"/>
                        <a:cs typeface="Arial" panose="020B0604020202020204" pitchFamily="34" charset="0"/>
                      </a:rPr>
                      <m:t>)</m:t>
                    </m:r>
                  </m:oMath>
                </a14:m>
                <a:endParaRPr lang="en-US" sz="18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Đáp án sai 1">
                <a:extLst>
                  <a:ext uri="{FF2B5EF4-FFF2-40B4-BE49-F238E27FC236}">
                    <a16:creationId xmlns:a16="http://schemas.microsoft.com/office/drawing/2014/main" id="{A9D4494D-6496-1DC1-CC3F-E831FF25AA19}"/>
                  </a:ext>
                </a:extLst>
              </p:cNvPr>
              <p:cNvSpPr>
                <a:spLocks noRot="1" noChangeAspect="1" noMove="1" noResize="1" noEditPoints="1" noAdjustHandles="1" noChangeArrowheads="1" noChangeShapeType="1" noTextEdit="1"/>
              </p:cNvSpPr>
              <p:nvPr/>
            </p:nvSpPr>
            <p:spPr>
              <a:xfrm>
                <a:off x="4894563" y="2219637"/>
                <a:ext cx="2808146" cy="858018"/>
              </a:xfrm>
              <a:prstGeom prst="roundRect">
                <a:avLst/>
              </a:prstGeom>
              <a:blipFill>
                <a:blip r:embed="rId17"/>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1">
                <a:extLst>
                  <a:ext uri="{FF2B5EF4-FFF2-40B4-BE49-F238E27FC236}">
                    <a16:creationId xmlns:a16="http://schemas.microsoft.com/office/drawing/2014/main" id="{BBE79D13-3B91-E2BE-1B36-CE40ECFC0321}"/>
                  </a:ext>
                </a:extLst>
              </p:cNvPr>
              <p:cNvSpPr/>
              <p:nvPr/>
            </p:nvSpPr>
            <p:spPr>
              <a:xfrm>
                <a:off x="4894563" y="3414417"/>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18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a:t>
                </a:r>
                <a14:m>
                  <m:oMath xmlns:m="http://schemas.openxmlformats.org/officeDocument/2006/math">
                    <m:r>
                      <a:rPr lang="pt-BR" sz="1800" i="1" dirty="0" smtClean="0">
                        <a:latin typeface="Cambria Math" panose="02040503050406030204" pitchFamily="18" charset="0"/>
                        <a:ea typeface="Times New Roman" panose="02020603050405020304" pitchFamily="18" charset="0"/>
                        <a:cs typeface="Arial" panose="020B0604020202020204" pitchFamily="34" charset="0"/>
                      </a:rPr>
                      <m:t>(5+</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𝑎</m:t>
                    </m:r>
                    <m:r>
                      <a:rPr lang="en-US" sz="1800" b="0" i="1" dirty="0" smtClean="0">
                        <a:latin typeface="Cambria Math" panose="02040503050406030204" pitchFamily="18" charset="0"/>
                        <a:ea typeface="Times New Roman" panose="02020603050405020304" pitchFamily="18" charset="0"/>
                        <a:cs typeface="Arial" panose="020B0604020202020204" pitchFamily="34" charset="0"/>
                      </a:rPr>
                      <m:t> </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m:t>
                    </m:r>
                    <m:r>
                      <a:rPr lang="en-US" sz="1800" b="0" i="1" dirty="0" smtClean="0">
                        <a:latin typeface="Cambria Math" panose="02040503050406030204" pitchFamily="18" charset="0"/>
                        <a:ea typeface="Times New Roman" panose="02020603050405020304" pitchFamily="18" charset="0"/>
                        <a:cs typeface="Arial" panose="020B0604020202020204" pitchFamily="34" charset="0"/>
                      </a:rPr>
                      <m:t> </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𝑏</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)(5 – </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𝑎</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𝑏</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m:t>
                    </m:r>
                  </m:oMath>
                </a14:m>
                <a:endParaRPr kumimoji="0" lang="vi-VN" sz="18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3" name="Đáp án sai 1">
                <a:extLst>
                  <a:ext uri="{FF2B5EF4-FFF2-40B4-BE49-F238E27FC236}">
                    <a16:creationId xmlns:a16="http://schemas.microsoft.com/office/drawing/2014/main" id="{BBE79D13-3B91-E2BE-1B36-CE40ECFC0321}"/>
                  </a:ext>
                </a:extLst>
              </p:cNvPr>
              <p:cNvSpPr>
                <a:spLocks noRot="1" noChangeAspect="1" noMove="1" noResize="1" noEditPoints="1" noAdjustHandles="1" noChangeArrowheads="1" noChangeShapeType="1" noTextEdit="1"/>
              </p:cNvSpPr>
              <p:nvPr/>
            </p:nvSpPr>
            <p:spPr>
              <a:xfrm>
                <a:off x="4894563" y="3414417"/>
                <a:ext cx="2808146" cy="833303"/>
              </a:xfrm>
              <a:prstGeom prst="roundRect">
                <a:avLst/>
              </a:prstGeom>
              <a:blipFill>
                <a:blip r:embed="rId18"/>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Đáp án đúng">
                <a:extLst>
                  <a:ext uri="{FF2B5EF4-FFF2-40B4-BE49-F238E27FC236}">
                    <a16:creationId xmlns:a16="http://schemas.microsoft.com/office/drawing/2014/main" id="{6D129776-EA53-07AD-5FF7-046F4803AA09}"/>
                  </a:ext>
                </a:extLst>
              </p:cNvPr>
              <p:cNvSpPr/>
              <p:nvPr/>
            </p:nvSpPr>
            <p:spPr>
              <a:xfrm>
                <a:off x="4894563" y="3394089"/>
                <a:ext cx="2813220" cy="873957"/>
              </a:xfrm>
              <a:prstGeom prst="roundRect">
                <a:avLst/>
              </a:prstGeom>
              <a:solidFill>
                <a:srgbClr val="A6FD83"/>
              </a:solidFill>
              <a:ln w="12700" cap="flat" cmpd="sng" algn="ctr">
                <a:noFill/>
                <a:prstDash val="solid"/>
                <a:miter lim="800000"/>
              </a:ln>
              <a:effectLst/>
            </p:spPr>
            <p:txBody>
              <a:bodyPr rtlCol="0" anchor="ctr"/>
              <a:lstStyle/>
              <a:p>
                <a:pPr lvl="0" algn="ctr" defTabSz="1028752">
                  <a:buClrTx/>
                  <a:defRPr/>
                </a:pPr>
                <a:r>
                  <a:rPr lang="en-US" sz="1800" noProof="1">
                    <a:solidFill>
                      <a:prstClr val="black"/>
                    </a:solidFill>
                    <a:latin typeface="Arial" panose="020B0604020202020204" pitchFamily="34" charset="0"/>
                    <a:cs typeface="Arial" panose="020B0604020202020204" pitchFamily="34" charset="0"/>
                  </a:rPr>
                  <a:t>D.</a:t>
                </a:r>
                <a14:m>
                  <m:oMath xmlns:m="http://schemas.openxmlformats.org/officeDocument/2006/math">
                    <m:r>
                      <a:rPr lang="pt-BR" sz="1800" i="1" dirty="0">
                        <a:latin typeface="Cambria Math" panose="02040503050406030204" pitchFamily="18" charset="0"/>
                        <a:ea typeface="Times New Roman" panose="02020603050405020304" pitchFamily="18" charset="0"/>
                        <a:cs typeface="Arial" panose="020B0604020202020204" pitchFamily="34" charset="0"/>
                      </a:rPr>
                      <m:t>(5+</m:t>
                    </m:r>
                    <m:r>
                      <a:rPr lang="pt-BR" sz="1800" i="1" dirty="0">
                        <a:latin typeface="Cambria Math" panose="02040503050406030204" pitchFamily="18" charset="0"/>
                        <a:ea typeface="Times New Roman" panose="02020603050405020304" pitchFamily="18" charset="0"/>
                        <a:cs typeface="Arial" panose="020B0604020202020204" pitchFamily="34" charset="0"/>
                      </a:rPr>
                      <m:t>𝑎</m:t>
                    </m:r>
                    <m:r>
                      <a:rPr lang="en-US" sz="1800" i="1" dirty="0">
                        <a:latin typeface="Cambria Math" panose="02040503050406030204" pitchFamily="18" charset="0"/>
                        <a:ea typeface="Times New Roman" panose="02020603050405020304" pitchFamily="18" charset="0"/>
                        <a:cs typeface="Arial" panose="020B0604020202020204" pitchFamily="34" charset="0"/>
                      </a:rPr>
                      <m:t> </m:t>
                    </m:r>
                    <m:r>
                      <a:rPr lang="pt-BR" sz="1800" i="1" dirty="0">
                        <a:latin typeface="Cambria Math" panose="02040503050406030204" pitchFamily="18" charset="0"/>
                        <a:ea typeface="Times New Roman" panose="02020603050405020304" pitchFamily="18" charset="0"/>
                        <a:cs typeface="Arial" panose="020B0604020202020204" pitchFamily="34" charset="0"/>
                      </a:rPr>
                      <m:t>–</m:t>
                    </m:r>
                    <m:r>
                      <a:rPr lang="en-US" sz="1800" i="1" dirty="0">
                        <a:latin typeface="Cambria Math" panose="02040503050406030204" pitchFamily="18" charset="0"/>
                        <a:ea typeface="Times New Roman" panose="02020603050405020304" pitchFamily="18" charset="0"/>
                        <a:cs typeface="Arial" panose="020B0604020202020204" pitchFamily="34" charset="0"/>
                      </a:rPr>
                      <m:t> </m:t>
                    </m:r>
                    <m:r>
                      <a:rPr lang="pt-BR" sz="1800" i="1" dirty="0">
                        <a:latin typeface="Cambria Math" panose="02040503050406030204" pitchFamily="18" charset="0"/>
                        <a:ea typeface="Times New Roman" panose="02020603050405020304" pitchFamily="18" charset="0"/>
                        <a:cs typeface="Arial" panose="020B0604020202020204" pitchFamily="34" charset="0"/>
                      </a:rPr>
                      <m:t>𝑏</m:t>
                    </m:r>
                    <m:r>
                      <a:rPr lang="pt-BR" sz="1800" i="1" dirty="0">
                        <a:latin typeface="Cambria Math" panose="02040503050406030204" pitchFamily="18" charset="0"/>
                        <a:ea typeface="Times New Roman" panose="02020603050405020304" pitchFamily="18" charset="0"/>
                        <a:cs typeface="Arial" panose="020B0604020202020204" pitchFamily="34" charset="0"/>
                      </a:rPr>
                      <m:t>)(5 – </m:t>
                    </m:r>
                    <m:r>
                      <a:rPr lang="pt-BR" sz="1800" i="1" dirty="0">
                        <a:latin typeface="Cambria Math" panose="02040503050406030204" pitchFamily="18" charset="0"/>
                        <a:ea typeface="Times New Roman" panose="02020603050405020304" pitchFamily="18" charset="0"/>
                        <a:cs typeface="Arial" panose="020B0604020202020204" pitchFamily="34" charset="0"/>
                      </a:rPr>
                      <m:t>𝑎</m:t>
                    </m:r>
                    <m:r>
                      <a:rPr lang="pt-BR" sz="1800" i="1" dirty="0">
                        <a:latin typeface="Cambria Math" panose="02040503050406030204" pitchFamily="18" charset="0"/>
                        <a:ea typeface="Times New Roman" panose="02020603050405020304" pitchFamily="18" charset="0"/>
                        <a:cs typeface="Arial" panose="020B0604020202020204" pitchFamily="34" charset="0"/>
                      </a:rPr>
                      <m:t>+</m:t>
                    </m:r>
                    <m:r>
                      <a:rPr lang="pt-BR" sz="1800" i="1" dirty="0">
                        <a:latin typeface="Cambria Math" panose="02040503050406030204" pitchFamily="18" charset="0"/>
                        <a:ea typeface="Times New Roman" panose="02020603050405020304" pitchFamily="18" charset="0"/>
                        <a:cs typeface="Arial" panose="020B0604020202020204" pitchFamily="34" charset="0"/>
                      </a:rPr>
                      <m:t>𝑏</m:t>
                    </m:r>
                    <m:r>
                      <a:rPr lang="pt-BR" sz="1800" i="1" dirty="0">
                        <a:latin typeface="Cambria Math" panose="02040503050406030204" pitchFamily="18" charset="0"/>
                        <a:ea typeface="Times New Roman" panose="02020603050405020304" pitchFamily="18" charset="0"/>
                        <a:cs typeface="Arial" panose="020B0604020202020204" pitchFamily="34" charset="0"/>
                      </a:rPr>
                      <m:t>)</m:t>
                    </m:r>
                  </m:oMath>
                </a14:m>
                <a:endParaRPr lang="vi-VN" sz="1800" noProof="1">
                  <a:solidFill>
                    <a:prstClr val="black"/>
                  </a:solidFill>
                  <a:latin typeface="Arial" panose="020B0604020202020204" pitchFamily="34" charset="0"/>
                  <a:cs typeface="Arial" panose="020B0604020202020204" pitchFamily="34" charset="0"/>
                </a:endParaRPr>
              </a:p>
            </p:txBody>
          </p:sp>
        </mc:Choice>
        <mc:Fallback xmlns="">
          <p:sp>
            <p:nvSpPr>
              <p:cNvPr id="11" name="Đáp án đúng">
                <a:extLst>
                  <a:ext uri="{FF2B5EF4-FFF2-40B4-BE49-F238E27FC236}">
                    <a16:creationId xmlns:a16="http://schemas.microsoft.com/office/drawing/2014/main" id="{6D129776-EA53-07AD-5FF7-046F4803AA09}"/>
                  </a:ext>
                </a:extLst>
              </p:cNvPr>
              <p:cNvSpPr>
                <a:spLocks noRot="1" noChangeAspect="1" noMove="1" noResize="1" noEditPoints="1" noAdjustHandles="1" noChangeArrowheads="1" noChangeShapeType="1" noTextEdit="1"/>
              </p:cNvSpPr>
              <p:nvPr/>
            </p:nvSpPr>
            <p:spPr>
              <a:xfrm>
                <a:off x="4894563" y="3394089"/>
                <a:ext cx="2813220" cy="873957"/>
              </a:xfrm>
              <a:prstGeom prst="roundRect">
                <a:avLst/>
              </a:prstGeom>
              <a:blipFill>
                <a:blip r:embed="rId19"/>
                <a:stretch>
                  <a:fillRect/>
                </a:stretch>
              </a:blipFill>
              <a:ln w="12700" cap="flat" cmpd="sng" algn="ctr">
                <a:no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5212116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animBg="1"/>
      <p:bldP spid="8" grpId="0" animBg="1"/>
      <p:bldP spid="12" grpId="0" animBg="1"/>
      <p:bldP spid="13"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1761962" y="3045816"/>
            <a:ext cx="6517945" cy="3951504"/>
          </a:xfrm>
          <a:prstGeom prst="rect">
            <a:avLst/>
          </a:prstGeom>
        </p:spPr>
      </p:pic>
      <mc:AlternateContent xmlns:mc="http://schemas.openxmlformats.org/markup-compatibility/2006" xmlns:a14="http://schemas.microsoft.com/office/drawing/2010/main">
        <mc:Choice Requires="a14">
          <p:sp>
            <p:nvSpPr>
              <p:cNvPr id="28" name="Rectangle: Rounded Corners 27">
                <a:extLst>
                  <a:ext uri="{FF2B5EF4-FFF2-40B4-BE49-F238E27FC236}">
                    <a16:creationId xmlns:a16="http://schemas.microsoft.com/office/drawing/2014/main" id="{E61D4046-9D0D-71A8-5E6D-C216D938944C}"/>
                  </a:ext>
                </a:extLst>
              </p:cNvPr>
              <p:cNvSpPr/>
              <p:nvPr/>
            </p:nvSpPr>
            <p:spPr>
              <a:xfrm>
                <a:off x="500961" y="449508"/>
                <a:ext cx="8139793"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600" b="0" i="0" u="none" strike="noStrike" kern="1200" cap="none" spc="0" normalizeH="0" baseline="0" noProof="1">
                    <a:ln>
                      <a:noFill/>
                    </a:ln>
                    <a:solidFill>
                      <a:prstClr val="black"/>
                    </a:solidFill>
                    <a:effectLst/>
                    <a:uLnTx/>
                    <a:uFillTx/>
                    <a:cs typeface="Arial" panose="020B0604020202020204" pitchFamily="34" charset="0"/>
                    <a:sym typeface="Arial"/>
                  </a:rPr>
                  <a:t>Câu hỏi</a:t>
                </a:r>
                <a:r>
                  <a:rPr kumimoji="0" lang="en-US" sz="2600" b="0" i="0" u="none" strike="noStrike" kern="1200" cap="none" spc="0" normalizeH="0" baseline="0" noProof="1">
                    <a:ln>
                      <a:noFill/>
                    </a:ln>
                    <a:solidFill>
                      <a:prstClr val="black"/>
                    </a:solidFill>
                    <a:effectLst/>
                    <a:uLnTx/>
                    <a:uFillTx/>
                    <a:cs typeface="Arial" panose="020B0604020202020204" pitchFamily="34" charset="0"/>
                    <a:sym typeface="Arial"/>
                  </a:rPr>
                  <a:t> </a:t>
                </a:r>
                <a:r>
                  <a:rPr kumimoji="0" lang="en-US" sz="26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3:</a:t>
                </a:r>
                <a:r>
                  <a:rPr kumimoji="0" lang="en-US" sz="2600" b="0" i="0" u="none" strike="noStrike" kern="1200" cap="none" spc="0" normalizeH="0" noProof="1">
                    <a:ln>
                      <a:noFill/>
                    </a:ln>
                    <a:solidFill>
                      <a:prstClr val="black"/>
                    </a:solidFill>
                    <a:effectLst/>
                    <a:uLnTx/>
                    <a:uFillTx/>
                    <a:latin typeface="Arial" panose="020B0604020202020204" pitchFamily="34" charset="0"/>
                    <a:cs typeface="Arial" panose="020B0604020202020204" pitchFamily="34" charset="0"/>
                    <a:sym typeface="Arial"/>
                  </a:rPr>
                  <a:t> </a:t>
                </a:r>
                <a:r>
                  <a:rPr lang="pt-BR" sz="2600" dirty="0">
                    <a:solidFill>
                      <a:srgbClr val="000000"/>
                    </a:solidFill>
                    <a:latin typeface="Arial" panose="020B0604020202020204" pitchFamily="34" charset="0"/>
                    <a:ea typeface="Calibri" panose="020F0502020204030204" pitchFamily="34" charset="0"/>
                    <a:cs typeface="Arial" panose="020B0604020202020204" pitchFamily="34" charset="0"/>
                  </a:rPr>
                  <a:t>Giá trị của biểu thức </a:t>
                </a:r>
              </a:p>
              <a:p>
                <a:pPr marL="0" marR="0" lvl="0" indent="0" algn="ctr" defTabSz="685800" rtl="0" eaLnBrk="1" fontAlgn="auto" latinLnBrk="0" hangingPunct="1">
                  <a:lnSpc>
                    <a:spcPct val="150000"/>
                  </a:lnSpc>
                  <a:spcBef>
                    <a:spcPts val="0"/>
                  </a:spcBef>
                  <a:spcAft>
                    <a:spcPts val="0"/>
                  </a:spcAft>
                  <a:buClrTx/>
                  <a:buSzTx/>
                  <a:buFont typeface="Arial"/>
                  <a:buNone/>
                  <a:tabLst/>
                  <a:defRPr/>
                </a:pPr>
                <a:r>
                  <a:rPr lang="pt-BR" sz="2600" dirty="0">
                    <a:solidFill>
                      <a:srgbClr val="000000"/>
                    </a:solidFill>
                    <a:latin typeface="Arial" panose="020B0604020202020204" pitchFamily="34" charset="0"/>
                    <a:ea typeface="Calibri" panose="020F0502020204030204" pitchFamily="34" charset="0"/>
                    <a:cs typeface="Arial" panose="020B0604020202020204" pitchFamily="34" charset="0"/>
                  </a:rPr>
                  <a:t>B = </a:t>
                </a:r>
                <a14:m>
                  <m:oMath xmlns:m="http://schemas.openxmlformats.org/officeDocument/2006/math">
                    <m:r>
                      <a:rPr lang="pt-BR" sz="2600" i="1" dirty="0" smtClean="0">
                        <a:solidFill>
                          <a:srgbClr val="000000"/>
                        </a:solidFill>
                        <a:latin typeface="Cambria Math" panose="02040503050406030204" pitchFamily="18" charset="0"/>
                        <a:ea typeface="Calibri" panose="020F0502020204030204" pitchFamily="34" charset="0"/>
                      </a:rPr>
                      <m:t>𝑦</m:t>
                    </m:r>
                    <m:r>
                      <a:rPr lang="pt-BR" sz="2600" i="1" baseline="30000" dirty="0">
                        <a:solidFill>
                          <a:srgbClr val="000000"/>
                        </a:solidFill>
                        <a:latin typeface="Cambria Math" panose="02040503050406030204" pitchFamily="18" charset="0"/>
                        <a:ea typeface="Calibri" panose="020F0502020204030204" pitchFamily="34" charset="0"/>
                      </a:rPr>
                      <m:t>3 </m:t>
                    </m:r>
                    <m:r>
                      <a:rPr lang="pt-BR" sz="2600" i="1" dirty="0">
                        <a:solidFill>
                          <a:srgbClr val="000000"/>
                        </a:solidFill>
                        <a:latin typeface="Cambria Math" panose="02040503050406030204" pitchFamily="18" charset="0"/>
                        <a:ea typeface="Calibri" panose="020F0502020204030204" pitchFamily="34" charset="0"/>
                      </a:rPr>
                      <m:t>+ </m:t>
                    </m:r>
                    <m:r>
                      <a:rPr lang="pt-BR" sz="2600" i="1" dirty="0">
                        <a:solidFill>
                          <a:srgbClr val="000000"/>
                        </a:solidFill>
                        <a:latin typeface="Cambria Math" panose="02040503050406030204" pitchFamily="18" charset="0"/>
                        <a:ea typeface="Calibri" panose="020F0502020204030204" pitchFamily="34" charset="0"/>
                      </a:rPr>
                      <m:t>𝑥𝑦</m:t>
                    </m:r>
                    <m:r>
                      <a:rPr lang="pt-BR" sz="2600" i="1" baseline="30000" dirty="0">
                        <a:solidFill>
                          <a:srgbClr val="000000"/>
                        </a:solidFill>
                        <a:latin typeface="Cambria Math" panose="02040503050406030204" pitchFamily="18" charset="0"/>
                        <a:ea typeface="Calibri" panose="020F0502020204030204" pitchFamily="34" charset="0"/>
                      </a:rPr>
                      <m:t>2</m:t>
                    </m:r>
                    <m:r>
                      <a:rPr lang="pt-BR" sz="2600" i="1" dirty="0">
                        <a:solidFill>
                          <a:srgbClr val="000000"/>
                        </a:solidFill>
                        <a:latin typeface="Cambria Math" panose="02040503050406030204" pitchFamily="18" charset="0"/>
                        <a:ea typeface="Calibri" panose="020F0502020204030204" pitchFamily="34" charset="0"/>
                      </a:rPr>
                      <m:t> − </m:t>
                    </m:r>
                    <m:r>
                      <a:rPr lang="pt-BR" sz="2600" i="1" dirty="0">
                        <a:solidFill>
                          <a:srgbClr val="000000"/>
                        </a:solidFill>
                        <a:latin typeface="Cambria Math" panose="02040503050406030204" pitchFamily="18" charset="0"/>
                        <a:ea typeface="Calibri" panose="020F0502020204030204" pitchFamily="34" charset="0"/>
                      </a:rPr>
                      <m:t>𝑥</m:t>
                    </m:r>
                    <m:r>
                      <a:rPr lang="pt-BR" sz="2600" i="1" baseline="30000" dirty="0">
                        <a:solidFill>
                          <a:srgbClr val="000000"/>
                        </a:solidFill>
                        <a:latin typeface="Cambria Math" panose="02040503050406030204" pitchFamily="18" charset="0"/>
                        <a:ea typeface="Calibri" panose="020F0502020204030204" pitchFamily="34" charset="0"/>
                      </a:rPr>
                      <m:t>2</m:t>
                    </m:r>
                    <m:r>
                      <a:rPr lang="pt-BR" sz="2600" i="1" dirty="0">
                        <a:solidFill>
                          <a:srgbClr val="000000"/>
                        </a:solidFill>
                        <a:latin typeface="Cambria Math" panose="02040503050406030204" pitchFamily="18" charset="0"/>
                        <a:ea typeface="Calibri" panose="020F0502020204030204" pitchFamily="34" charset="0"/>
                      </a:rPr>
                      <m:t>𝑦</m:t>
                    </m:r>
                    <m:r>
                      <a:rPr lang="pt-BR" sz="2600" i="1" dirty="0">
                        <a:solidFill>
                          <a:srgbClr val="000000"/>
                        </a:solidFill>
                        <a:latin typeface="Cambria Math" panose="02040503050406030204" pitchFamily="18" charset="0"/>
                        <a:ea typeface="Calibri" panose="020F0502020204030204" pitchFamily="34" charset="0"/>
                      </a:rPr>
                      <m:t> − </m:t>
                    </m:r>
                    <m:r>
                      <a:rPr lang="pt-BR" sz="2600" i="1" dirty="0">
                        <a:solidFill>
                          <a:srgbClr val="000000"/>
                        </a:solidFill>
                        <a:latin typeface="Cambria Math" panose="02040503050406030204" pitchFamily="18" charset="0"/>
                        <a:ea typeface="Calibri" panose="020F0502020204030204" pitchFamily="34" charset="0"/>
                      </a:rPr>
                      <m:t>𝑥</m:t>
                    </m:r>
                    <m:r>
                      <a:rPr lang="pt-BR" sz="2600" i="1" baseline="30000" dirty="0">
                        <a:solidFill>
                          <a:srgbClr val="000000"/>
                        </a:solidFill>
                        <a:latin typeface="Cambria Math" panose="02040503050406030204" pitchFamily="18" charset="0"/>
                        <a:ea typeface="Calibri" panose="020F0502020204030204" pitchFamily="34" charset="0"/>
                      </a:rPr>
                      <m:t>3</m:t>
                    </m:r>
                    <m:r>
                      <a:rPr lang="pt-BR" sz="2600" i="1" dirty="0">
                        <a:solidFill>
                          <a:srgbClr val="000000"/>
                        </a:solidFill>
                        <a:latin typeface="Cambria Math" panose="02040503050406030204" pitchFamily="18" charset="0"/>
                        <a:ea typeface="Calibri" panose="020F0502020204030204" pitchFamily="34" charset="0"/>
                      </a:rPr>
                      <m:t> </m:t>
                    </m:r>
                  </m:oMath>
                </a14:m>
                <a:r>
                  <a:rPr lang="pt-BR" sz="2600" dirty="0">
                    <a:solidFill>
                      <a:srgbClr val="000000"/>
                    </a:solidFill>
                    <a:latin typeface="Arial" panose="020B0604020202020204" pitchFamily="34" charset="0"/>
                    <a:ea typeface="Calibri" panose="020F0502020204030204" pitchFamily="34" charset="0"/>
                    <a:cs typeface="Arial" panose="020B0604020202020204" pitchFamily="34" charset="0"/>
                  </a:rPr>
                  <a:t>tại </a:t>
                </a:r>
                <a14:m>
                  <m:oMath xmlns:m="http://schemas.openxmlformats.org/officeDocument/2006/math">
                    <m:r>
                      <a:rPr lang="pt-BR" sz="2600" i="1" dirty="0" smtClean="0">
                        <a:solidFill>
                          <a:srgbClr val="000000"/>
                        </a:solidFill>
                        <a:latin typeface="Cambria Math" panose="02040503050406030204" pitchFamily="18" charset="0"/>
                        <a:ea typeface="Calibri" panose="020F0502020204030204" pitchFamily="34" charset="0"/>
                      </a:rPr>
                      <m:t>𝑥</m:t>
                    </m:r>
                    <m:r>
                      <a:rPr lang="pt-BR" sz="2600" i="1" dirty="0" smtClean="0">
                        <a:solidFill>
                          <a:srgbClr val="000000"/>
                        </a:solidFill>
                        <a:latin typeface="Cambria Math" panose="02040503050406030204" pitchFamily="18" charset="0"/>
                        <a:ea typeface="Calibri" panose="020F0502020204030204" pitchFamily="34" charset="0"/>
                      </a:rPr>
                      <m:t>=6,75 ; </m:t>
                    </m:r>
                    <m:r>
                      <a:rPr lang="pt-BR" sz="2600" i="1" dirty="0" smtClean="0">
                        <a:solidFill>
                          <a:srgbClr val="000000"/>
                        </a:solidFill>
                        <a:latin typeface="Cambria Math" panose="02040503050406030204" pitchFamily="18" charset="0"/>
                        <a:ea typeface="Calibri" panose="020F0502020204030204" pitchFamily="34" charset="0"/>
                      </a:rPr>
                      <m:t>𝑦</m:t>
                    </m:r>
                    <m:r>
                      <a:rPr lang="pt-BR" sz="2600" i="1" dirty="0" smtClean="0">
                        <a:solidFill>
                          <a:srgbClr val="000000"/>
                        </a:solidFill>
                        <a:latin typeface="Cambria Math" panose="02040503050406030204" pitchFamily="18" charset="0"/>
                        <a:ea typeface="Calibri" panose="020F0502020204030204" pitchFamily="34" charset="0"/>
                      </a:rPr>
                      <m:t>=3,25</m:t>
                    </m:r>
                  </m:oMath>
                </a14:m>
                <a:endParaRPr kumimoji="0" lang="en-US" sz="26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mc:Choice>
        <mc:Fallback xmlns="">
          <p:sp>
            <p:nvSpPr>
              <p:cNvPr id="28" name="Rectangle: Rounded Corners 27">
                <a:extLst>
                  <a:ext uri="{FF2B5EF4-FFF2-40B4-BE49-F238E27FC236}">
                    <a16:creationId xmlns:a16="http://schemas.microsoft.com/office/drawing/2014/main" id="{E61D4046-9D0D-71A8-5E6D-C216D938944C}"/>
                  </a:ext>
                </a:extLst>
              </p:cNvPr>
              <p:cNvSpPr>
                <a:spLocks noRot="1" noChangeAspect="1" noMove="1" noResize="1" noEditPoints="1" noAdjustHandles="1" noChangeArrowheads="1" noChangeShapeType="1" noTextEdit="1"/>
              </p:cNvSpPr>
              <p:nvPr/>
            </p:nvSpPr>
            <p:spPr>
              <a:xfrm>
                <a:off x="500961" y="449508"/>
                <a:ext cx="8139793" cy="1510195"/>
              </a:xfrm>
              <a:prstGeom prst="roundRect">
                <a:avLst/>
              </a:prstGeom>
              <a:blipFill>
                <a:blip r:embed="rId10"/>
                <a:stretch>
                  <a:fillRect b="-5668"/>
                </a:stretch>
              </a:blipFill>
              <a:ln>
                <a:noFill/>
              </a:ln>
            </p:spPr>
            <p:txBody>
              <a:bodyPr/>
              <a:lstStyle/>
              <a:p>
                <a:r>
                  <a:rPr lang="en-US">
                    <a:noFill/>
                  </a:rPr>
                  <a:t> </a:t>
                </a:r>
              </a:p>
            </p:txBody>
          </p:sp>
        </mc:Fallback>
      </mc:AlternateContent>
      <p:pic>
        <p:nvPicPr>
          <p:cNvPr id="11" name="Picture 8">
            <a:extLst>
              <a:ext uri="{FF2B5EF4-FFF2-40B4-BE49-F238E27FC236}">
                <a16:creationId xmlns:a16="http://schemas.microsoft.com/office/drawing/2014/main" id="{2BBC18D4-9026-BBCA-0B63-7E8BCEB8107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4651" y="3180996"/>
            <a:ext cx="1382360" cy="1953866"/>
          </a:xfrm>
          <a:prstGeom prst="rect">
            <a:avLst/>
          </a:prstGeom>
        </p:spPr>
      </p:pic>
      <mc:AlternateContent xmlns:mc="http://schemas.openxmlformats.org/markup-compatibility/2006" xmlns:a14="http://schemas.microsoft.com/office/drawing/2010/main">
        <mc:Choice Requires="a14">
          <p:sp>
            <p:nvSpPr>
              <p:cNvPr id="6" name="Đáp án sai 1">
                <a:extLst>
                  <a:ext uri="{FF2B5EF4-FFF2-40B4-BE49-F238E27FC236}">
                    <a16:creationId xmlns:a16="http://schemas.microsoft.com/office/drawing/2014/main" id="{F451D9A9-5E15-BDFD-1271-8F4EBB715FCE}"/>
                  </a:ext>
                </a:extLst>
              </p:cNvPr>
              <p:cNvSpPr/>
              <p:nvPr/>
            </p:nvSpPr>
            <p:spPr>
              <a:xfrm>
                <a:off x="1345280" y="2211968"/>
                <a:ext cx="2808146" cy="833303"/>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1028752" rtl="0" eaLnBrk="1" fontAlgn="auto" latinLnBrk="0" hangingPunct="1">
                  <a:lnSpc>
                    <a:spcPct val="100000"/>
                  </a:lnSpc>
                  <a:spcBef>
                    <a:spcPts val="0"/>
                  </a:spcBef>
                  <a:spcAft>
                    <a:spcPts val="0"/>
                  </a:spcAft>
                  <a:buClrTx/>
                  <a:buSzTx/>
                  <a:buFont typeface="Arial"/>
                  <a:buNone/>
                  <a:tabLst/>
                  <a:defRPr/>
                </a:pPr>
                <a:r>
                  <a:rPr kumimoji="0" lang="en-US"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14:m>
                  <m:oMath xmlns:m="http://schemas.openxmlformats.org/officeDocument/2006/math">
                    <m:r>
                      <a:rPr kumimoji="0" lang="en-US" sz="2400" b="0" i="1" u="none" strike="noStrike" kern="0" cap="none" spc="0" normalizeH="0" baseline="0" noProof="1"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−350</m:t>
                    </m:r>
                  </m:oMath>
                </a14:m>
                <a:endParaRPr kumimoji="0" lang="vi-VN"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6" name="Đáp án sai 1">
                <a:extLst>
                  <a:ext uri="{FF2B5EF4-FFF2-40B4-BE49-F238E27FC236}">
                    <a16:creationId xmlns:a16="http://schemas.microsoft.com/office/drawing/2014/main" id="{F451D9A9-5E15-BDFD-1271-8F4EBB715FCE}"/>
                  </a:ext>
                </a:extLst>
              </p:cNvPr>
              <p:cNvSpPr>
                <a:spLocks noRot="1" noChangeAspect="1" noMove="1" noResize="1" noEditPoints="1" noAdjustHandles="1" noChangeArrowheads="1" noChangeShapeType="1" noTextEdit="1"/>
              </p:cNvSpPr>
              <p:nvPr/>
            </p:nvSpPr>
            <p:spPr>
              <a:xfrm>
                <a:off x="1345280" y="2211968"/>
                <a:ext cx="2808146" cy="833303"/>
              </a:xfrm>
              <a:prstGeom prst="roundRect">
                <a:avLst/>
              </a:prstGeom>
              <a:blipFill>
                <a:blip r:embed="rId13"/>
                <a:stretch>
                  <a:fillRect/>
                </a:stretch>
              </a:blipFill>
              <a:ln w="12700" cap="flat" cmpd="sng" algn="ctr">
                <a:noFill/>
                <a:prstDash val="solid"/>
                <a:miter lim="800000"/>
              </a:ln>
              <a:effectLst/>
            </p:spPr>
            <p:txBody>
              <a:bodyPr/>
              <a:lstStyle/>
              <a:p>
                <a:r>
                  <a:rPr lang="en-US">
                    <a:noFill/>
                  </a:rPr>
                  <a:t> </a:t>
                </a:r>
              </a:p>
            </p:txBody>
          </p:sp>
        </mc:Fallback>
      </mc:AlternateContent>
      <p:pic>
        <p:nvPicPr>
          <p:cNvPr id="7" name="Picture 6">
            <a:hlinkClick r:id="rId14" action="ppaction://hlinksldjump"/>
            <a:extLst>
              <a:ext uri="{FF2B5EF4-FFF2-40B4-BE49-F238E27FC236}">
                <a16:creationId xmlns:a16="http://schemas.microsoft.com/office/drawing/2014/main" id="{B573D4E0-A363-B786-1D77-E42A6102E323}"/>
              </a:ext>
            </a:extLst>
          </p:cNvPr>
          <p:cNvPicPr>
            <a:picLocks noChangeAspect="1"/>
          </p:cNvPicPr>
          <p:nvPr/>
        </p:nvPicPr>
        <p:blipFill>
          <a:blip r:embed="rId15"/>
          <a:stretch>
            <a:fillRect/>
          </a:stretch>
        </p:blipFill>
        <p:spPr>
          <a:xfrm>
            <a:off x="7702709" y="4060756"/>
            <a:ext cx="1441292" cy="1074105"/>
          </a:xfrm>
          <a:prstGeom prst="rect">
            <a:avLst/>
          </a:prstGeom>
        </p:spPr>
      </p:pic>
      <mc:AlternateContent xmlns:mc="http://schemas.openxmlformats.org/markup-compatibility/2006" xmlns:a14="http://schemas.microsoft.com/office/drawing/2010/main">
        <mc:Choice Requires="a14">
          <p:sp>
            <p:nvSpPr>
              <p:cNvPr id="8" name="Đáp án sai 1">
                <a:extLst>
                  <a:ext uri="{FF2B5EF4-FFF2-40B4-BE49-F238E27FC236}">
                    <a16:creationId xmlns:a16="http://schemas.microsoft.com/office/drawing/2014/main" id="{61E4079C-FF64-F0AD-92A1-8F5E477B34D2}"/>
                  </a:ext>
                </a:extLst>
              </p:cNvPr>
              <p:cNvSpPr/>
              <p:nvPr/>
            </p:nvSpPr>
            <p:spPr>
              <a:xfrm>
                <a:off x="1345280" y="3369573"/>
                <a:ext cx="2808146" cy="833303"/>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1028752" rtl="0" eaLnBrk="1" fontAlgn="auto" latinLnBrk="0" hangingPunct="1">
                  <a:lnSpc>
                    <a:spcPct val="100000"/>
                  </a:lnSpc>
                  <a:spcBef>
                    <a:spcPts val="0"/>
                  </a:spcBef>
                  <a:spcAft>
                    <a:spcPts val="0"/>
                  </a:spcAft>
                  <a:buClrTx/>
                  <a:buSzTx/>
                  <a:buFont typeface="Arial"/>
                  <a:buNone/>
                  <a:tabLst/>
                  <a:defRPr/>
                </a:pPr>
                <a:r>
                  <a:rPr kumimoji="0" lang="en-US"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14:m>
                  <m:oMath xmlns:m="http://schemas.openxmlformats.org/officeDocument/2006/math">
                    <m:r>
                      <a:rPr kumimoji="0" lang="en-US" sz="2400" b="0" i="1" u="none" strike="noStrike" kern="0" cap="none" spc="0" normalizeH="0" baseline="0" noProof="1"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35</m:t>
                    </m:r>
                  </m:oMath>
                </a14:m>
                <a:endParaRPr kumimoji="0" lang="vi-VN"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8" name="Đáp án sai 1">
                <a:extLst>
                  <a:ext uri="{FF2B5EF4-FFF2-40B4-BE49-F238E27FC236}">
                    <a16:creationId xmlns:a16="http://schemas.microsoft.com/office/drawing/2014/main" id="{61E4079C-FF64-F0AD-92A1-8F5E477B34D2}"/>
                  </a:ext>
                </a:extLst>
              </p:cNvPr>
              <p:cNvSpPr>
                <a:spLocks noRot="1" noChangeAspect="1" noMove="1" noResize="1" noEditPoints="1" noAdjustHandles="1" noChangeArrowheads="1" noChangeShapeType="1" noTextEdit="1"/>
              </p:cNvSpPr>
              <p:nvPr/>
            </p:nvSpPr>
            <p:spPr>
              <a:xfrm>
                <a:off x="1345280" y="3369573"/>
                <a:ext cx="2808146" cy="833303"/>
              </a:xfrm>
              <a:prstGeom prst="roundRect">
                <a:avLst/>
              </a:prstGeom>
              <a:blipFill>
                <a:blip r:embed="rId16"/>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Đáp án sai 1">
                <a:extLst>
                  <a:ext uri="{FF2B5EF4-FFF2-40B4-BE49-F238E27FC236}">
                    <a16:creationId xmlns:a16="http://schemas.microsoft.com/office/drawing/2014/main" id="{C6B608DB-DA94-4AAF-B03E-98FCC37DD1E7}"/>
                  </a:ext>
                </a:extLst>
              </p:cNvPr>
              <p:cNvSpPr/>
              <p:nvPr/>
            </p:nvSpPr>
            <p:spPr>
              <a:xfrm>
                <a:off x="4894563" y="2219637"/>
                <a:ext cx="2808146" cy="833303"/>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1028752" rtl="0" eaLnBrk="1" fontAlgn="auto" latinLnBrk="0" hangingPunct="1">
                  <a:lnSpc>
                    <a:spcPct val="100000"/>
                  </a:lnSpc>
                  <a:spcBef>
                    <a:spcPts val="0"/>
                  </a:spcBef>
                  <a:spcAft>
                    <a:spcPts val="0"/>
                  </a:spcAft>
                  <a:buClrTx/>
                  <a:buSzTx/>
                  <a:buFont typeface="Arial"/>
                  <a:buNone/>
                  <a:tabLst/>
                  <a:defRPr/>
                </a:pPr>
                <a:r>
                  <a:rPr kumimoji="0" lang="en-US"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14:m>
                  <m:oMath xmlns:m="http://schemas.openxmlformats.org/officeDocument/2006/math">
                    <m:r>
                      <a:rPr kumimoji="0" lang="en-US" sz="2400" b="0" i="1" u="none" strike="noStrike" kern="0" cap="none" spc="0" normalizeH="0" baseline="0" noProof="1"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350</m:t>
                    </m:r>
                  </m:oMath>
                </a14:m>
                <a:endParaRPr kumimoji="0" lang="vi-VN"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0" name="Đáp án sai 1">
                <a:extLst>
                  <a:ext uri="{FF2B5EF4-FFF2-40B4-BE49-F238E27FC236}">
                    <a16:creationId xmlns:a16="http://schemas.microsoft.com/office/drawing/2014/main" id="{C6B608DB-DA94-4AAF-B03E-98FCC37DD1E7}"/>
                  </a:ext>
                </a:extLst>
              </p:cNvPr>
              <p:cNvSpPr>
                <a:spLocks noRot="1" noChangeAspect="1" noMove="1" noResize="1" noEditPoints="1" noAdjustHandles="1" noChangeArrowheads="1" noChangeShapeType="1" noTextEdit="1"/>
              </p:cNvSpPr>
              <p:nvPr/>
            </p:nvSpPr>
            <p:spPr>
              <a:xfrm>
                <a:off x="4894563" y="2219637"/>
                <a:ext cx="2808146" cy="833303"/>
              </a:xfrm>
              <a:prstGeom prst="roundRect">
                <a:avLst/>
              </a:prstGeom>
              <a:blipFill>
                <a:blip r:embed="rId17"/>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1">
                <a:extLst>
                  <a:ext uri="{FF2B5EF4-FFF2-40B4-BE49-F238E27FC236}">
                    <a16:creationId xmlns:a16="http://schemas.microsoft.com/office/drawing/2014/main" id="{57B2BD6A-AE66-9145-EF24-4F0D51EA74AA}"/>
                  </a:ext>
                </a:extLst>
              </p:cNvPr>
              <p:cNvSpPr/>
              <p:nvPr/>
            </p:nvSpPr>
            <p:spPr>
              <a:xfrm>
                <a:off x="4894563" y="3414417"/>
                <a:ext cx="2808146" cy="833303"/>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1028752" rtl="0" eaLnBrk="1" fontAlgn="auto" latinLnBrk="0" hangingPunct="1">
                  <a:lnSpc>
                    <a:spcPct val="100000"/>
                  </a:lnSpc>
                  <a:spcBef>
                    <a:spcPts val="0"/>
                  </a:spcBef>
                  <a:spcAft>
                    <a:spcPts val="0"/>
                  </a:spcAft>
                  <a:buClrTx/>
                  <a:buSzTx/>
                  <a:buFont typeface="Arial"/>
                  <a:buNone/>
                  <a:tabLst/>
                  <a:defRPr/>
                </a:pPr>
                <a:r>
                  <a:rPr kumimoji="0" lang="en-US"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14:m>
                  <m:oMath xmlns:m="http://schemas.openxmlformats.org/officeDocument/2006/math">
                    <m:r>
                      <a:rPr kumimoji="0" lang="en-US" sz="2400" b="0" i="1" u="none" strike="noStrike" kern="0" cap="none" spc="0" normalizeH="0" baseline="0" noProof="1"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−35</m:t>
                    </m:r>
                  </m:oMath>
                </a14:m>
                <a:r>
                  <a:rPr kumimoji="0" lang="en-US"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endParaRPr kumimoji="0" lang="vi-VN"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3" name="Đáp án sai 1">
                <a:extLst>
                  <a:ext uri="{FF2B5EF4-FFF2-40B4-BE49-F238E27FC236}">
                    <a16:creationId xmlns:a16="http://schemas.microsoft.com/office/drawing/2014/main" id="{57B2BD6A-AE66-9145-EF24-4F0D51EA74AA}"/>
                  </a:ext>
                </a:extLst>
              </p:cNvPr>
              <p:cNvSpPr>
                <a:spLocks noRot="1" noChangeAspect="1" noMove="1" noResize="1" noEditPoints="1" noAdjustHandles="1" noChangeArrowheads="1" noChangeShapeType="1" noTextEdit="1"/>
              </p:cNvSpPr>
              <p:nvPr/>
            </p:nvSpPr>
            <p:spPr>
              <a:xfrm>
                <a:off x="4894563" y="3414417"/>
                <a:ext cx="2808146" cy="833303"/>
              </a:xfrm>
              <a:prstGeom prst="roundRect">
                <a:avLst/>
              </a:prstGeom>
              <a:blipFill>
                <a:blip r:embed="rId18"/>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Đáp án đúng">
                <a:extLst>
                  <a:ext uri="{FF2B5EF4-FFF2-40B4-BE49-F238E27FC236}">
                    <a16:creationId xmlns:a16="http://schemas.microsoft.com/office/drawing/2014/main" id="{EEC76957-F287-ABE6-519F-A78BABD1EFDD}"/>
                  </a:ext>
                </a:extLst>
              </p:cNvPr>
              <p:cNvSpPr/>
              <p:nvPr/>
            </p:nvSpPr>
            <p:spPr>
              <a:xfrm>
                <a:off x="4894563" y="2219637"/>
                <a:ext cx="2808146" cy="833303"/>
              </a:xfrm>
              <a:prstGeom prst="roundRect">
                <a:avLst/>
              </a:prstGeom>
              <a:solidFill>
                <a:srgbClr val="A6FD83"/>
              </a:solidFill>
              <a:ln w="12700" cap="flat" cmpd="sng" algn="ctr">
                <a:noFill/>
                <a:prstDash val="solid"/>
                <a:miter lim="800000"/>
              </a:ln>
              <a:effectLst/>
            </p:spPr>
            <p:txBody>
              <a:bodyPr rtlCol="0" anchor="ctr"/>
              <a:lstStyle/>
              <a:p>
                <a:pPr lvl="0" algn="ctr" defTabSz="1028752">
                  <a:buClrTx/>
                  <a:defRPr/>
                </a:pPr>
                <a:r>
                  <a:rPr lang="en-US" sz="24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400" i="1" noProof="1">
                        <a:solidFill>
                          <a:prstClr val="black"/>
                        </a:solidFill>
                        <a:latin typeface="Cambria Math" panose="02040503050406030204" pitchFamily="18" charset="0"/>
                        <a:cs typeface="Arial" panose="020B0604020202020204" pitchFamily="34" charset="0"/>
                      </a:rPr>
                      <m:t>350</m:t>
                    </m:r>
                  </m:oMath>
                </a14:m>
                <a:endParaRPr lang="vi-VN" sz="2400" noProof="1">
                  <a:solidFill>
                    <a:prstClr val="black"/>
                  </a:solidFill>
                  <a:latin typeface="Arial" panose="020B0604020202020204" pitchFamily="34" charset="0"/>
                  <a:cs typeface="Arial" panose="020B0604020202020204" pitchFamily="34" charset="0"/>
                </a:endParaRPr>
              </a:p>
            </p:txBody>
          </p:sp>
        </mc:Choice>
        <mc:Fallback xmlns="">
          <p:sp>
            <p:nvSpPr>
              <p:cNvPr id="9" name="Đáp án đúng">
                <a:extLst>
                  <a:ext uri="{FF2B5EF4-FFF2-40B4-BE49-F238E27FC236}">
                    <a16:creationId xmlns:a16="http://schemas.microsoft.com/office/drawing/2014/main" id="{EEC76957-F287-ABE6-519F-A78BABD1EFDD}"/>
                  </a:ext>
                </a:extLst>
              </p:cNvPr>
              <p:cNvSpPr>
                <a:spLocks noRot="1" noChangeAspect="1" noMove="1" noResize="1" noEditPoints="1" noAdjustHandles="1" noChangeArrowheads="1" noChangeShapeType="1" noTextEdit="1"/>
              </p:cNvSpPr>
              <p:nvPr/>
            </p:nvSpPr>
            <p:spPr>
              <a:xfrm>
                <a:off x="4894563" y="2219637"/>
                <a:ext cx="2808146" cy="833303"/>
              </a:xfrm>
              <a:prstGeom prst="roundRect">
                <a:avLst/>
              </a:prstGeom>
              <a:blipFill>
                <a:blip r:embed="rId19"/>
                <a:stretch>
                  <a:fillRect/>
                </a:stretch>
              </a:blipFill>
              <a:ln w="12700" cap="flat" cmpd="sng" algn="ctr">
                <a:no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31839090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animBg="1"/>
      <p:bldP spid="8" grpId="0" animBg="1"/>
      <p:bldP spid="10" grpId="0" animBg="1"/>
      <p:bldP spid="13"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1761962" y="3045816"/>
            <a:ext cx="6517945" cy="3951504"/>
          </a:xfrm>
          <a:prstGeom prst="rect">
            <a:avLst/>
          </a:prstGeom>
        </p:spPr>
      </p:pic>
      <p:pic>
        <p:nvPicPr>
          <p:cNvPr id="10" name="Picture 13">
            <a:extLst>
              <a:ext uri="{FF2B5EF4-FFF2-40B4-BE49-F238E27FC236}">
                <a16:creationId xmlns:a16="http://schemas.microsoft.com/office/drawing/2014/main" id="{181F373E-CB88-1754-D4DC-E56F58AC655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7684" y="3472577"/>
            <a:ext cx="1353448" cy="1670924"/>
          </a:xfrm>
          <a:prstGeom prst="rect">
            <a:avLst/>
          </a:prstGeom>
        </p:spPr>
      </p:pic>
      <p:pic>
        <p:nvPicPr>
          <p:cNvPr id="7" name="Picture 6">
            <a:hlinkClick r:id="rId12" action="ppaction://hlinksldjump"/>
            <a:extLst>
              <a:ext uri="{FF2B5EF4-FFF2-40B4-BE49-F238E27FC236}">
                <a16:creationId xmlns:a16="http://schemas.microsoft.com/office/drawing/2014/main" id="{1DE1B923-5780-A246-38FF-51A402D4A6D1}"/>
              </a:ext>
            </a:extLst>
          </p:cNvPr>
          <p:cNvPicPr>
            <a:picLocks noChangeAspect="1"/>
          </p:cNvPicPr>
          <p:nvPr/>
        </p:nvPicPr>
        <p:blipFill>
          <a:blip r:embed="rId13"/>
          <a:stretch>
            <a:fillRect/>
          </a:stretch>
        </p:blipFill>
        <p:spPr>
          <a:xfrm>
            <a:off x="7702709" y="4060756"/>
            <a:ext cx="1441292" cy="1074105"/>
          </a:xfrm>
          <a:prstGeom prst="rect">
            <a:avLst/>
          </a:prstGeom>
        </p:spPr>
      </p:pic>
      <mc:AlternateContent xmlns:mc="http://schemas.openxmlformats.org/markup-compatibility/2006" xmlns:a14="http://schemas.microsoft.com/office/drawing/2010/main">
        <mc:Choice Requires="a14">
          <p:sp>
            <p:nvSpPr>
              <p:cNvPr id="11" name="Đáp án sai 1">
                <a:extLst>
                  <a:ext uri="{FF2B5EF4-FFF2-40B4-BE49-F238E27FC236}">
                    <a16:creationId xmlns:a16="http://schemas.microsoft.com/office/drawing/2014/main" id="{D7544F29-7341-10A9-0F8E-2AA70D054D7E}"/>
                  </a:ext>
                </a:extLst>
              </p:cNvPr>
              <p:cNvSpPr/>
              <p:nvPr/>
            </p:nvSpPr>
            <p:spPr>
              <a:xfrm>
                <a:off x="1173100" y="1508000"/>
                <a:ext cx="6531401" cy="604610"/>
              </a:xfrm>
              <a:prstGeom prst="roundRect">
                <a:avLst/>
              </a:prstGeom>
              <a:solidFill>
                <a:sysClr val="window" lastClr="FFFFFF"/>
              </a:solidFill>
              <a:ln w="12700" cap="flat" cmpd="sng" algn="ctr">
                <a:noFill/>
                <a:prstDash val="solid"/>
                <a:miter lim="800000"/>
              </a:ln>
              <a:effectLst/>
            </p:spPr>
            <p:txBody>
              <a:bodyPr rtlCol="0" anchor="ctr"/>
              <a:lstStyle/>
              <a:p>
                <a:pPr lvl="0" algn="just" defTabSz="1028752">
                  <a:buClrTx/>
                  <a:defRPr/>
                </a:pPr>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14:m>
                  <m:oMath xmlns:m="http://schemas.openxmlformats.org/officeDocument/2006/math">
                    <m:r>
                      <a:rPr lang="pt-BR" sz="2200" i="1" dirty="0" smtClean="0">
                        <a:latin typeface="Cambria Math" panose="02040503050406030204" pitchFamily="18" charset="0"/>
                        <a:ea typeface="Times New Roman" panose="02020603050405020304" pitchFamily="18" charset="0"/>
                      </a:rPr>
                      <m:t>(</m:t>
                    </m:r>
                    <m:r>
                      <a:rPr lang="pt-BR" sz="2200" i="1" dirty="0">
                        <a:latin typeface="Cambria Math" panose="02040503050406030204" pitchFamily="18" charset="0"/>
                        <a:ea typeface="Times New Roman" panose="02020603050405020304" pitchFamily="18" charset="0"/>
                      </a:rPr>
                      <m:t>𝑚</m:t>
                    </m:r>
                    <m:r>
                      <a:rPr lang="pt-BR" sz="2200" i="1" dirty="0">
                        <a:latin typeface="Cambria Math" panose="02040503050406030204" pitchFamily="18" charset="0"/>
                        <a:ea typeface="Times New Roman" panose="02020603050405020304" pitchFamily="18" charset="0"/>
                      </a:rPr>
                      <m:t>−1)(</m:t>
                    </m:r>
                    <m:r>
                      <a:rPr lang="pt-BR" sz="2200" i="1" dirty="0">
                        <a:latin typeface="Cambria Math" panose="02040503050406030204" pitchFamily="18" charset="0"/>
                        <a:ea typeface="Times New Roman" panose="02020603050405020304" pitchFamily="18" charset="0"/>
                      </a:rPr>
                      <m:t>𝑛</m:t>
                    </m:r>
                    <m:r>
                      <a:rPr lang="pt-BR" sz="2200" i="1" baseline="30000" dirty="0">
                        <a:latin typeface="Cambria Math" panose="02040503050406030204" pitchFamily="18" charset="0"/>
                        <a:ea typeface="Times New Roman" panose="02020603050405020304" pitchFamily="18" charset="0"/>
                      </a:rPr>
                      <m:t>2</m:t>
                    </m:r>
                    <m:r>
                      <a:rPr lang="pt-BR" sz="2200" i="1" dirty="0">
                        <a:latin typeface="Cambria Math" panose="02040503050406030204" pitchFamily="18" charset="0"/>
                        <a:ea typeface="Times New Roman" panose="02020603050405020304" pitchFamily="18" charset="0"/>
                      </a:rPr>
                      <m:t>−</m:t>
                    </m:r>
                    <m:r>
                      <a:rPr lang="pt-BR" sz="2200" i="1" dirty="0">
                        <a:latin typeface="Cambria Math" panose="02040503050406030204" pitchFamily="18" charset="0"/>
                        <a:ea typeface="Times New Roman" panose="02020603050405020304" pitchFamily="18" charset="0"/>
                      </a:rPr>
                      <m:t>𝑛</m:t>
                    </m:r>
                    <m:r>
                      <a:rPr lang="pt-BR" sz="2200" i="1" dirty="0">
                        <a:latin typeface="Cambria Math" panose="02040503050406030204" pitchFamily="18" charset="0"/>
                        <a:ea typeface="Times New Roman" panose="02020603050405020304" pitchFamily="18" charset="0"/>
                      </a:rPr>
                      <m:t>+1)(</m:t>
                    </m:r>
                    <m:r>
                      <a:rPr lang="pt-BR" sz="2200" i="1" dirty="0">
                        <a:latin typeface="Cambria Math" panose="02040503050406030204" pitchFamily="18" charset="0"/>
                        <a:ea typeface="Times New Roman" panose="02020603050405020304" pitchFamily="18" charset="0"/>
                      </a:rPr>
                      <m:t>𝑛</m:t>
                    </m:r>
                    <m:r>
                      <a:rPr lang="pt-BR" sz="2200" i="1" dirty="0">
                        <a:latin typeface="Cambria Math" panose="02040503050406030204" pitchFamily="18" charset="0"/>
                        <a:ea typeface="Times New Roman" panose="02020603050405020304" pitchFamily="18" charset="0"/>
                      </a:rPr>
                      <m:t>+1)</m:t>
                    </m:r>
                  </m:oMath>
                </a14:m>
                <a:endPar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1" name="Đáp án sai 1">
                <a:extLst>
                  <a:ext uri="{FF2B5EF4-FFF2-40B4-BE49-F238E27FC236}">
                    <a16:creationId xmlns:a16="http://schemas.microsoft.com/office/drawing/2014/main" id="{D7544F29-7341-10A9-0F8E-2AA70D054D7E}"/>
                  </a:ext>
                </a:extLst>
              </p:cNvPr>
              <p:cNvSpPr>
                <a:spLocks noRot="1" noChangeAspect="1" noMove="1" noResize="1" noEditPoints="1" noAdjustHandles="1" noChangeArrowheads="1" noChangeShapeType="1" noTextEdit="1"/>
              </p:cNvSpPr>
              <p:nvPr/>
            </p:nvSpPr>
            <p:spPr>
              <a:xfrm>
                <a:off x="1173100" y="1508000"/>
                <a:ext cx="6531401" cy="604610"/>
              </a:xfrm>
              <a:prstGeom prst="roundRect">
                <a:avLst/>
              </a:prstGeom>
              <a:blipFill>
                <a:blip r:embed="rId14"/>
                <a:stretch>
                  <a:fillRect l="-746" b="-6000"/>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sai 1">
                <a:extLst>
                  <a:ext uri="{FF2B5EF4-FFF2-40B4-BE49-F238E27FC236}">
                    <a16:creationId xmlns:a16="http://schemas.microsoft.com/office/drawing/2014/main" id="{5F352AA9-7920-6C6D-9E20-6D1314BE2101}"/>
                  </a:ext>
                </a:extLst>
              </p:cNvPr>
              <p:cNvSpPr/>
              <p:nvPr/>
            </p:nvSpPr>
            <p:spPr>
              <a:xfrm>
                <a:off x="1171311" y="3022673"/>
                <a:ext cx="6531398" cy="604610"/>
              </a:xfrm>
              <a:prstGeom prst="roundRect">
                <a:avLst/>
              </a:prstGeom>
              <a:solidFill>
                <a:sysClr val="window" lastClr="FFFFFF"/>
              </a:solidFill>
              <a:ln w="12700" cap="flat" cmpd="sng" algn="ctr">
                <a:noFill/>
                <a:prstDash val="solid"/>
                <a:miter lim="800000"/>
              </a:ln>
              <a:effectLst/>
            </p:spPr>
            <p:txBody>
              <a:bodyPr rtlCol="0" anchor="ctr"/>
              <a:lstStyle/>
              <a:p>
                <a:pPr lvl="0" algn="just" defTabSz="1028752">
                  <a:buClrTx/>
                  <a:defRPr/>
                </a:pPr>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14:m>
                  <m:oMath xmlns:m="http://schemas.openxmlformats.org/officeDocument/2006/math">
                    <m:r>
                      <a:rPr lang="pt-BR" sz="2200" i="1" dirty="0" smtClean="0">
                        <a:latin typeface="Cambria Math" panose="02040503050406030204" pitchFamily="18" charset="0"/>
                        <a:ea typeface="Times New Roman" panose="02020603050405020304" pitchFamily="18" charset="0"/>
                      </a:rPr>
                      <m:t>(</m:t>
                    </m:r>
                    <m:r>
                      <a:rPr lang="pt-BR" sz="2200" i="1" dirty="0">
                        <a:latin typeface="Cambria Math" panose="02040503050406030204" pitchFamily="18" charset="0"/>
                        <a:ea typeface="Times New Roman" panose="02020603050405020304" pitchFamily="18" charset="0"/>
                      </a:rPr>
                      <m:t>𝑚</m:t>
                    </m:r>
                    <m:r>
                      <a:rPr lang="pt-BR" sz="2200" i="1" dirty="0">
                        <a:latin typeface="Cambria Math" panose="02040503050406030204" pitchFamily="18" charset="0"/>
                        <a:ea typeface="Times New Roman" panose="02020603050405020304" pitchFamily="18" charset="0"/>
                      </a:rPr>
                      <m:t>+1)(</m:t>
                    </m:r>
                    <m:r>
                      <a:rPr lang="pt-BR" sz="2200" i="1" dirty="0">
                        <a:latin typeface="Cambria Math" panose="02040503050406030204" pitchFamily="18" charset="0"/>
                        <a:ea typeface="Times New Roman" panose="02020603050405020304" pitchFamily="18" charset="0"/>
                      </a:rPr>
                      <m:t>𝑛</m:t>
                    </m:r>
                    <m:r>
                      <a:rPr lang="pt-BR" sz="2200" i="1" baseline="30000" dirty="0">
                        <a:latin typeface="Cambria Math" panose="02040503050406030204" pitchFamily="18" charset="0"/>
                        <a:ea typeface="Times New Roman" panose="02020603050405020304" pitchFamily="18" charset="0"/>
                      </a:rPr>
                      <m:t>2</m:t>
                    </m:r>
                    <m:r>
                      <a:rPr lang="pt-BR" sz="2200" i="1" dirty="0">
                        <a:latin typeface="Cambria Math" panose="02040503050406030204" pitchFamily="18" charset="0"/>
                        <a:ea typeface="Times New Roman" panose="02020603050405020304" pitchFamily="18" charset="0"/>
                      </a:rPr>
                      <m:t>+1)</m:t>
                    </m:r>
                  </m:oMath>
                </a14:m>
                <a:endPar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4" name="Đáp án sai 1">
                <a:extLst>
                  <a:ext uri="{FF2B5EF4-FFF2-40B4-BE49-F238E27FC236}">
                    <a16:creationId xmlns:a16="http://schemas.microsoft.com/office/drawing/2014/main" id="{5F352AA9-7920-6C6D-9E20-6D1314BE2101}"/>
                  </a:ext>
                </a:extLst>
              </p:cNvPr>
              <p:cNvSpPr>
                <a:spLocks noRot="1" noChangeAspect="1" noMove="1" noResize="1" noEditPoints="1" noAdjustHandles="1" noChangeArrowheads="1" noChangeShapeType="1" noTextEdit="1"/>
              </p:cNvSpPr>
              <p:nvPr/>
            </p:nvSpPr>
            <p:spPr>
              <a:xfrm>
                <a:off x="1171311" y="3022673"/>
                <a:ext cx="6531398" cy="604610"/>
              </a:xfrm>
              <a:prstGeom prst="roundRect">
                <a:avLst/>
              </a:prstGeom>
              <a:blipFill>
                <a:blip r:embed="rId15"/>
                <a:stretch>
                  <a:fillRect l="-746" b="-7071"/>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Đáp án sai 1">
                <a:extLst>
                  <a:ext uri="{FF2B5EF4-FFF2-40B4-BE49-F238E27FC236}">
                    <a16:creationId xmlns:a16="http://schemas.microsoft.com/office/drawing/2014/main" id="{B2DC938F-1FBA-4C62-16E8-3134C31C5750}"/>
                  </a:ext>
                </a:extLst>
              </p:cNvPr>
              <p:cNvSpPr/>
              <p:nvPr/>
            </p:nvSpPr>
            <p:spPr>
              <a:xfrm>
                <a:off x="1171311" y="2265336"/>
                <a:ext cx="6531399" cy="604610"/>
              </a:xfrm>
              <a:prstGeom prst="roundRect">
                <a:avLst/>
              </a:prstGeom>
              <a:solidFill>
                <a:sysClr val="window" lastClr="FFFFFF"/>
              </a:solidFill>
              <a:ln w="12700" cap="flat" cmpd="sng" algn="ctr">
                <a:noFill/>
                <a:prstDash val="solid"/>
                <a:miter lim="800000"/>
              </a:ln>
              <a:effectLst/>
            </p:spPr>
            <p:txBody>
              <a:bodyPr rtlCol="0" anchor="ctr"/>
              <a:lstStyle/>
              <a:p>
                <a:pPr lvl="0" algn="just" defTabSz="1028752">
                  <a:buClrTx/>
                  <a:defRPr/>
                </a:pPr>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14:m>
                  <m:oMath xmlns:m="http://schemas.openxmlformats.org/officeDocument/2006/math">
                    <m:r>
                      <a:rPr lang="pt-BR" sz="2200" i="1" dirty="0" smtClean="0">
                        <a:latin typeface="Cambria Math" panose="02040503050406030204" pitchFamily="18" charset="0"/>
                        <a:ea typeface="Times New Roman" panose="02020603050405020304" pitchFamily="18" charset="0"/>
                      </a:rPr>
                      <m:t>𝑛</m:t>
                    </m:r>
                    <m:r>
                      <a:rPr lang="pt-BR" sz="2200" i="1" baseline="30000" dirty="0" smtClean="0">
                        <a:latin typeface="Cambria Math" panose="02040503050406030204" pitchFamily="18" charset="0"/>
                        <a:ea typeface="Times New Roman" panose="02020603050405020304" pitchFamily="18" charset="0"/>
                      </a:rPr>
                      <m:t>2</m:t>
                    </m:r>
                    <m:r>
                      <a:rPr lang="pt-BR" sz="2200" i="1" dirty="0">
                        <a:latin typeface="Cambria Math" panose="02040503050406030204" pitchFamily="18" charset="0"/>
                        <a:ea typeface="Times New Roman" panose="02020603050405020304" pitchFamily="18" charset="0"/>
                      </a:rPr>
                      <m:t>(</m:t>
                    </m:r>
                    <m:r>
                      <a:rPr lang="pt-BR" sz="2200" i="1" dirty="0">
                        <a:latin typeface="Cambria Math" panose="02040503050406030204" pitchFamily="18" charset="0"/>
                        <a:ea typeface="Times New Roman" panose="02020603050405020304" pitchFamily="18" charset="0"/>
                      </a:rPr>
                      <m:t>𝑛</m:t>
                    </m:r>
                    <m:r>
                      <a:rPr lang="pt-BR" sz="2200" i="1" dirty="0">
                        <a:latin typeface="Cambria Math" panose="02040503050406030204" pitchFamily="18" charset="0"/>
                        <a:ea typeface="Times New Roman" panose="02020603050405020304" pitchFamily="18" charset="0"/>
                      </a:rPr>
                      <m:t>+1)(</m:t>
                    </m:r>
                    <m:r>
                      <a:rPr lang="pt-BR" sz="2200" i="1" dirty="0">
                        <a:latin typeface="Cambria Math" panose="02040503050406030204" pitchFamily="18" charset="0"/>
                        <a:ea typeface="Times New Roman" panose="02020603050405020304" pitchFamily="18" charset="0"/>
                      </a:rPr>
                      <m:t>𝑚</m:t>
                    </m:r>
                    <m:r>
                      <a:rPr lang="pt-BR" sz="2200" i="1" dirty="0">
                        <a:latin typeface="Cambria Math" panose="02040503050406030204" pitchFamily="18" charset="0"/>
                        <a:ea typeface="Times New Roman" panose="02020603050405020304" pitchFamily="18" charset="0"/>
                      </a:rPr>
                      <m:t>−1)</m:t>
                    </m:r>
                  </m:oMath>
                </a14:m>
                <a:endPar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5" name="Đáp án sai 1">
                <a:extLst>
                  <a:ext uri="{FF2B5EF4-FFF2-40B4-BE49-F238E27FC236}">
                    <a16:creationId xmlns:a16="http://schemas.microsoft.com/office/drawing/2014/main" id="{B2DC938F-1FBA-4C62-16E8-3134C31C5750}"/>
                  </a:ext>
                </a:extLst>
              </p:cNvPr>
              <p:cNvSpPr>
                <a:spLocks noRot="1" noChangeAspect="1" noMove="1" noResize="1" noEditPoints="1" noAdjustHandles="1" noChangeArrowheads="1" noChangeShapeType="1" noTextEdit="1"/>
              </p:cNvSpPr>
              <p:nvPr/>
            </p:nvSpPr>
            <p:spPr>
              <a:xfrm>
                <a:off x="1171311" y="2265336"/>
                <a:ext cx="6531399" cy="604610"/>
              </a:xfrm>
              <a:prstGeom prst="roundRect">
                <a:avLst/>
              </a:prstGeom>
              <a:blipFill>
                <a:blip r:embed="rId16"/>
                <a:stretch>
                  <a:fillRect l="-746" b="-7071"/>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Đáp án sai 1">
                <a:extLst>
                  <a:ext uri="{FF2B5EF4-FFF2-40B4-BE49-F238E27FC236}">
                    <a16:creationId xmlns:a16="http://schemas.microsoft.com/office/drawing/2014/main" id="{194838CE-D1EE-A9BC-C695-2802B1442713}"/>
                  </a:ext>
                </a:extLst>
              </p:cNvPr>
              <p:cNvSpPr/>
              <p:nvPr/>
            </p:nvSpPr>
            <p:spPr>
              <a:xfrm>
                <a:off x="1171310" y="3764283"/>
                <a:ext cx="6531398" cy="604610"/>
              </a:xfrm>
              <a:prstGeom prst="roundRect">
                <a:avLst/>
              </a:prstGeom>
              <a:solidFill>
                <a:sysClr val="window" lastClr="FFFFFF"/>
              </a:solidFill>
              <a:ln w="12700" cap="flat" cmpd="sng" algn="ctr">
                <a:noFill/>
                <a:prstDash val="solid"/>
                <a:miter lim="800000"/>
              </a:ln>
              <a:effectLst/>
            </p:spPr>
            <p:txBody>
              <a:bodyPr rtlCol="0" anchor="ctr"/>
              <a:lstStyle/>
              <a:p>
                <a:pPr lvl="0" algn="just" defTabSz="1028752">
                  <a:buClrTx/>
                  <a:defRPr/>
                </a:pPr>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14:m>
                  <m:oMath xmlns:m="http://schemas.openxmlformats.org/officeDocument/2006/math">
                    <m:r>
                      <a:rPr lang="pt-BR" sz="2200" i="1" dirty="0" smtClean="0">
                        <a:latin typeface="Cambria Math" panose="02040503050406030204" pitchFamily="18" charset="0"/>
                        <a:ea typeface="Times New Roman" panose="02020603050405020304" pitchFamily="18" charset="0"/>
                      </a:rPr>
                      <m:t>(</m:t>
                    </m:r>
                    <m:r>
                      <a:rPr lang="pt-BR" sz="2200" i="1" dirty="0">
                        <a:latin typeface="Cambria Math" panose="02040503050406030204" pitchFamily="18" charset="0"/>
                        <a:ea typeface="Times New Roman" panose="02020603050405020304" pitchFamily="18" charset="0"/>
                      </a:rPr>
                      <m:t>𝑛</m:t>
                    </m:r>
                    <m:r>
                      <a:rPr lang="pt-BR" sz="2200" i="1" baseline="30000" dirty="0">
                        <a:latin typeface="Cambria Math" panose="02040503050406030204" pitchFamily="18" charset="0"/>
                        <a:ea typeface="Times New Roman" panose="02020603050405020304" pitchFamily="18" charset="0"/>
                      </a:rPr>
                      <m:t>3</m:t>
                    </m:r>
                    <m:r>
                      <a:rPr lang="pt-BR" sz="2200" i="1" dirty="0">
                        <a:latin typeface="Cambria Math" panose="02040503050406030204" pitchFamily="18" charset="0"/>
                        <a:ea typeface="Times New Roman" panose="02020603050405020304" pitchFamily="18" charset="0"/>
                      </a:rPr>
                      <m:t>+1)(</m:t>
                    </m:r>
                    <m:r>
                      <a:rPr lang="pt-BR" sz="2200" i="1" dirty="0">
                        <a:latin typeface="Cambria Math" panose="02040503050406030204" pitchFamily="18" charset="0"/>
                        <a:ea typeface="Times New Roman" panose="02020603050405020304" pitchFamily="18" charset="0"/>
                      </a:rPr>
                      <m:t>𝑚</m:t>
                    </m:r>
                    <m:r>
                      <a:rPr lang="pt-BR" sz="2200" i="1" dirty="0">
                        <a:latin typeface="Cambria Math" panose="02040503050406030204" pitchFamily="18" charset="0"/>
                        <a:ea typeface="Times New Roman" panose="02020603050405020304" pitchFamily="18" charset="0"/>
                      </a:rPr>
                      <m:t>−1)</m:t>
                    </m:r>
                  </m:oMath>
                </a14:m>
                <a:endPar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6" name="Đáp án sai 1">
                <a:extLst>
                  <a:ext uri="{FF2B5EF4-FFF2-40B4-BE49-F238E27FC236}">
                    <a16:creationId xmlns:a16="http://schemas.microsoft.com/office/drawing/2014/main" id="{194838CE-D1EE-A9BC-C695-2802B1442713}"/>
                  </a:ext>
                </a:extLst>
              </p:cNvPr>
              <p:cNvSpPr>
                <a:spLocks noRot="1" noChangeAspect="1" noMove="1" noResize="1" noEditPoints="1" noAdjustHandles="1" noChangeArrowheads="1" noChangeShapeType="1" noTextEdit="1"/>
              </p:cNvSpPr>
              <p:nvPr/>
            </p:nvSpPr>
            <p:spPr>
              <a:xfrm>
                <a:off x="1171310" y="3764283"/>
                <a:ext cx="6531398" cy="604610"/>
              </a:xfrm>
              <a:prstGeom prst="roundRect">
                <a:avLst/>
              </a:prstGeom>
              <a:blipFill>
                <a:blip r:embed="rId17"/>
                <a:stretch>
                  <a:fillRect l="-746" b="-7071"/>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Rounded Corners 16">
                <a:extLst>
                  <a:ext uri="{FF2B5EF4-FFF2-40B4-BE49-F238E27FC236}">
                    <a16:creationId xmlns:a16="http://schemas.microsoft.com/office/drawing/2014/main" id="{CD56F22C-C0C2-F9A5-5027-BD9F597AD0D5}"/>
                  </a:ext>
                </a:extLst>
              </p:cNvPr>
              <p:cNvSpPr/>
              <p:nvPr/>
            </p:nvSpPr>
            <p:spPr>
              <a:xfrm>
                <a:off x="500961" y="449509"/>
                <a:ext cx="8139793" cy="8143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2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Câu hỏi</a:t>
                </a:r>
                <a:r>
                  <a:rPr kumimoji="0" lang="en-US" sz="22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 4:</a:t>
                </a:r>
                <a:r>
                  <a:rPr kumimoji="0" lang="en-US" sz="2200" b="0" i="0" u="none" strike="noStrike" kern="1200" cap="none" spc="0" normalizeH="0" noProof="1">
                    <a:ln>
                      <a:noFill/>
                    </a:ln>
                    <a:solidFill>
                      <a:prstClr val="black"/>
                    </a:solidFill>
                    <a:effectLst/>
                    <a:uLnTx/>
                    <a:uFillTx/>
                    <a:latin typeface="Arial" panose="020B0604020202020204" pitchFamily="34" charset="0"/>
                    <a:cs typeface="Arial" panose="020B0604020202020204" pitchFamily="34" charset="0"/>
                    <a:sym typeface="Arial"/>
                  </a:rPr>
                  <a:t> </a:t>
                </a:r>
                <a:r>
                  <a:rPr lang="pt-BR" sz="2200" dirty="0">
                    <a:solidFill>
                      <a:srgbClr val="000000"/>
                    </a:solidFill>
                    <a:latin typeface="Arial" panose="020B0604020202020204" pitchFamily="34" charset="0"/>
                    <a:ea typeface="Calibri" panose="020F0502020204030204" pitchFamily="34" charset="0"/>
                    <a:cs typeface="Arial" panose="020B0604020202020204" pitchFamily="34" charset="0"/>
                  </a:rPr>
                  <a:t>Phân tích đa thức </a:t>
                </a:r>
                <a14:m>
                  <m:oMath xmlns:m="http://schemas.openxmlformats.org/officeDocument/2006/math">
                    <m:r>
                      <a:rPr lang="pt-BR" sz="22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𝑚</m:t>
                    </m:r>
                    <m:r>
                      <a:rPr lang="pt-BR" sz="22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pt-BR" sz="22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𝑛</m:t>
                    </m:r>
                    <m:r>
                      <a:rPr lang="pt-BR" sz="2200" i="1" baseline="30000" dirty="0">
                        <a:solidFill>
                          <a:srgbClr val="000000"/>
                        </a:solidFill>
                        <a:latin typeface="Cambria Math" panose="02040503050406030204" pitchFamily="18" charset="0"/>
                        <a:ea typeface="Calibri" panose="020F0502020204030204" pitchFamily="34" charset="0"/>
                        <a:cs typeface="Arial" panose="020B0604020202020204" pitchFamily="34" charset="0"/>
                      </a:rPr>
                      <m:t>3</m:t>
                    </m:r>
                    <m:r>
                      <a:rPr lang="pt-BR" sz="2200" i="1" dirty="0">
                        <a:solidFill>
                          <a:srgbClr val="000000"/>
                        </a:solidFill>
                        <a:latin typeface="Cambria Math" panose="02040503050406030204" pitchFamily="18" charset="0"/>
                        <a:ea typeface="Calibri" panose="020F0502020204030204" pitchFamily="34" charset="0"/>
                        <a:cs typeface="Arial" panose="020B0604020202020204" pitchFamily="34" charset="0"/>
                      </a:rPr>
                      <m:t>−1+ </m:t>
                    </m:r>
                    <m:r>
                      <a:rPr lang="pt-BR" sz="2200" i="1" dirty="0">
                        <a:solidFill>
                          <a:srgbClr val="000000"/>
                        </a:solidFill>
                        <a:latin typeface="Cambria Math" panose="02040503050406030204" pitchFamily="18" charset="0"/>
                        <a:ea typeface="Calibri" panose="020F0502020204030204" pitchFamily="34" charset="0"/>
                        <a:cs typeface="Arial" panose="020B0604020202020204" pitchFamily="34" charset="0"/>
                      </a:rPr>
                      <m:t>𝑚</m:t>
                    </m:r>
                    <m:r>
                      <a:rPr lang="pt-BR" sz="2200" i="1" dirty="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pt-BR" sz="2200" i="1" dirty="0">
                        <a:solidFill>
                          <a:srgbClr val="000000"/>
                        </a:solidFill>
                        <a:latin typeface="Cambria Math" panose="02040503050406030204" pitchFamily="18" charset="0"/>
                        <a:ea typeface="Calibri" panose="020F0502020204030204" pitchFamily="34" charset="0"/>
                        <a:cs typeface="Arial" panose="020B0604020202020204" pitchFamily="34" charset="0"/>
                      </a:rPr>
                      <m:t>𝑛</m:t>
                    </m:r>
                    <m:r>
                      <a:rPr lang="pt-BR" sz="2200" i="1" baseline="30000" dirty="0">
                        <a:solidFill>
                          <a:srgbClr val="000000"/>
                        </a:solidFill>
                        <a:latin typeface="Cambria Math" panose="02040503050406030204" pitchFamily="18" charset="0"/>
                        <a:ea typeface="Calibri" panose="020F0502020204030204" pitchFamily="34" charset="0"/>
                        <a:cs typeface="Arial" panose="020B0604020202020204" pitchFamily="34" charset="0"/>
                      </a:rPr>
                      <m:t>3</m:t>
                    </m:r>
                    <m:r>
                      <a:rPr lang="pt-BR" sz="2200" i="1" dirty="0">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r>
                  <a:rPr lang="pt-BR" sz="2200" dirty="0">
                    <a:solidFill>
                      <a:srgbClr val="000000"/>
                    </a:solidFill>
                    <a:latin typeface="Arial" panose="020B0604020202020204" pitchFamily="34" charset="0"/>
                    <a:ea typeface="Calibri" panose="020F0502020204030204" pitchFamily="34" charset="0"/>
                    <a:cs typeface="Arial" panose="020B0604020202020204" pitchFamily="34" charset="0"/>
                  </a:rPr>
                  <a:t>thành nhân tử</a:t>
                </a:r>
                <a:endParaRPr kumimoji="0" lang="en-US" sz="22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mc:Choice>
        <mc:Fallback xmlns="">
          <p:sp>
            <p:nvSpPr>
              <p:cNvPr id="17" name="Rectangle: Rounded Corners 16">
                <a:extLst>
                  <a:ext uri="{FF2B5EF4-FFF2-40B4-BE49-F238E27FC236}">
                    <a16:creationId xmlns:a16="http://schemas.microsoft.com/office/drawing/2014/main" id="{CD56F22C-C0C2-F9A5-5027-BD9F597AD0D5}"/>
                  </a:ext>
                </a:extLst>
              </p:cNvPr>
              <p:cNvSpPr>
                <a:spLocks noRot="1" noChangeAspect="1" noMove="1" noResize="1" noEditPoints="1" noAdjustHandles="1" noChangeArrowheads="1" noChangeShapeType="1" noTextEdit="1"/>
              </p:cNvSpPr>
              <p:nvPr/>
            </p:nvSpPr>
            <p:spPr>
              <a:xfrm>
                <a:off x="500961" y="449509"/>
                <a:ext cx="8139793" cy="814302"/>
              </a:xfrm>
              <a:prstGeom prst="roundRect">
                <a:avLst/>
              </a:prstGeom>
              <a:blipFill>
                <a:blip r:embed="rId18"/>
                <a:stretch>
                  <a:fillRect b="-150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Đáp án đúng">
                <a:extLst>
                  <a:ext uri="{FF2B5EF4-FFF2-40B4-BE49-F238E27FC236}">
                    <a16:creationId xmlns:a16="http://schemas.microsoft.com/office/drawing/2014/main" id="{5653DB57-B687-DF35-2BCB-530E183DD86A}"/>
                  </a:ext>
                </a:extLst>
              </p:cNvPr>
              <p:cNvSpPr/>
              <p:nvPr/>
            </p:nvSpPr>
            <p:spPr>
              <a:xfrm>
                <a:off x="1171310" y="1508000"/>
                <a:ext cx="6531398" cy="620336"/>
              </a:xfrm>
              <a:prstGeom prst="roundRect">
                <a:avLst/>
              </a:prstGeom>
              <a:solidFill>
                <a:srgbClr val="A6FD83"/>
              </a:solidFill>
              <a:ln w="12700" cap="flat" cmpd="sng" algn="ctr">
                <a:noFill/>
                <a:prstDash val="solid"/>
                <a:miter lim="800000"/>
              </a:ln>
              <a:effectLst/>
            </p:spPr>
            <p:txBody>
              <a:bodyPr rtlCol="0" anchor="ctr"/>
              <a:lstStyle/>
              <a:p>
                <a:pPr lvl="0" algn="just" defTabSz="1028752">
                  <a:buClrTx/>
                  <a:defRPr/>
                </a:pPr>
                <a:r>
                  <a:rPr lang="en-US" sz="2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pt-BR" sz="2200" i="1" dirty="0">
                        <a:latin typeface="Cambria Math" panose="02040503050406030204" pitchFamily="18" charset="0"/>
                        <a:ea typeface="Times New Roman" panose="02020603050405020304" pitchFamily="18" charset="0"/>
                      </a:rPr>
                      <m:t>(</m:t>
                    </m:r>
                    <m:r>
                      <a:rPr lang="pt-BR" sz="2200" i="1" dirty="0">
                        <a:latin typeface="Cambria Math" panose="02040503050406030204" pitchFamily="18" charset="0"/>
                        <a:ea typeface="Times New Roman" panose="02020603050405020304" pitchFamily="18" charset="0"/>
                      </a:rPr>
                      <m:t>𝑚</m:t>
                    </m:r>
                    <m:r>
                      <a:rPr lang="pt-BR" sz="2200" i="1" dirty="0">
                        <a:latin typeface="Cambria Math" panose="02040503050406030204" pitchFamily="18" charset="0"/>
                        <a:ea typeface="Times New Roman" panose="02020603050405020304" pitchFamily="18" charset="0"/>
                      </a:rPr>
                      <m:t>−1)(</m:t>
                    </m:r>
                    <m:r>
                      <a:rPr lang="pt-BR" sz="2200" i="1" dirty="0">
                        <a:latin typeface="Cambria Math" panose="02040503050406030204" pitchFamily="18" charset="0"/>
                        <a:ea typeface="Times New Roman" panose="02020603050405020304" pitchFamily="18" charset="0"/>
                      </a:rPr>
                      <m:t>𝑛</m:t>
                    </m:r>
                    <m:r>
                      <a:rPr lang="pt-BR" sz="2200" i="1" baseline="30000" dirty="0">
                        <a:latin typeface="Cambria Math" panose="02040503050406030204" pitchFamily="18" charset="0"/>
                        <a:ea typeface="Times New Roman" panose="02020603050405020304" pitchFamily="18" charset="0"/>
                      </a:rPr>
                      <m:t>2</m:t>
                    </m:r>
                    <m:r>
                      <a:rPr lang="pt-BR" sz="2200" i="1" dirty="0">
                        <a:latin typeface="Cambria Math" panose="02040503050406030204" pitchFamily="18" charset="0"/>
                        <a:ea typeface="Times New Roman" panose="02020603050405020304" pitchFamily="18" charset="0"/>
                      </a:rPr>
                      <m:t>−</m:t>
                    </m:r>
                    <m:r>
                      <a:rPr lang="pt-BR" sz="2200" i="1" dirty="0">
                        <a:latin typeface="Cambria Math" panose="02040503050406030204" pitchFamily="18" charset="0"/>
                        <a:ea typeface="Times New Roman" panose="02020603050405020304" pitchFamily="18" charset="0"/>
                      </a:rPr>
                      <m:t>𝑛</m:t>
                    </m:r>
                    <m:r>
                      <a:rPr lang="pt-BR" sz="2200" i="1" dirty="0">
                        <a:latin typeface="Cambria Math" panose="02040503050406030204" pitchFamily="18" charset="0"/>
                        <a:ea typeface="Times New Roman" panose="02020603050405020304" pitchFamily="18" charset="0"/>
                      </a:rPr>
                      <m:t>+1)(</m:t>
                    </m:r>
                    <m:r>
                      <a:rPr lang="pt-BR" sz="2200" i="1" dirty="0">
                        <a:latin typeface="Cambria Math" panose="02040503050406030204" pitchFamily="18" charset="0"/>
                        <a:ea typeface="Times New Roman" panose="02020603050405020304" pitchFamily="18" charset="0"/>
                      </a:rPr>
                      <m:t>𝑛</m:t>
                    </m:r>
                    <m:r>
                      <a:rPr lang="pt-BR" sz="2200" i="1" dirty="0">
                        <a:latin typeface="Cambria Math" panose="02040503050406030204" pitchFamily="18" charset="0"/>
                        <a:ea typeface="Times New Roman" panose="02020603050405020304" pitchFamily="18" charset="0"/>
                      </a:rPr>
                      <m:t>+1)</m:t>
                    </m:r>
                  </m:oMath>
                </a14:m>
                <a:endParaRPr lang="vi-VN" sz="2200" noProof="1">
                  <a:solidFill>
                    <a:prstClr val="black"/>
                  </a:solidFill>
                  <a:latin typeface="Arial" panose="020B0604020202020204" pitchFamily="34" charset="0"/>
                  <a:cs typeface="Arial" panose="020B0604020202020204" pitchFamily="34" charset="0"/>
                </a:endParaRPr>
              </a:p>
            </p:txBody>
          </p:sp>
        </mc:Choice>
        <mc:Fallback xmlns="">
          <p:sp>
            <p:nvSpPr>
              <p:cNvPr id="18" name="Đáp án đúng">
                <a:extLst>
                  <a:ext uri="{FF2B5EF4-FFF2-40B4-BE49-F238E27FC236}">
                    <a16:creationId xmlns:a16="http://schemas.microsoft.com/office/drawing/2014/main" id="{5653DB57-B687-DF35-2BCB-530E183DD86A}"/>
                  </a:ext>
                </a:extLst>
              </p:cNvPr>
              <p:cNvSpPr>
                <a:spLocks noRot="1" noChangeAspect="1" noMove="1" noResize="1" noEditPoints="1" noAdjustHandles="1" noChangeArrowheads="1" noChangeShapeType="1" noTextEdit="1"/>
              </p:cNvSpPr>
              <p:nvPr/>
            </p:nvSpPr>
            <p:spPr>
              <a:xfrm>
                <a:off x="1171310" y="1508000"/>
                <a:ext cx="6531398" cy="620336"/>
              </a:xfrm>
              <a:prstGeom prst="roundRect">
                <a:avLst/>
              </a:prstGeom>
              <a:blipFill>
                <a:blip r:embed="rId19"/>
                <a:stretch>
                  <a:fillRect l="-746" b="-5882"/>
                </a:stretch>
              </a:blipFill>
              <a:ln w="12700" cap="flat" cmpd="sng" algn="ctr">
                <a:no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34068815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P spid="16" grpId="0" animBg="1"/>
      <p:bldP spid="17"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1761962" y="3045816"/>
            <a:ext cx="6517945" cy="3951504"/>
          </a:xfrm>
          <a:prstGeom prst="rect">
            <a:avLst/>
          </a:prstGeom>
        </p:spPr>
      </p:pic>
      <mc:AlternateContent xmlns:mc="http://schemas.openxmlformats.org/markup-compatibility/2006" xmlns:a14="http://schemas.microsoft.com/office/drawing/2010/main">
        <mc:Choice Requires="a14">
          <p:sp>
            <p:nvSpPr>
              <p:cNvPr id="28" name="Rectangle: Rounded Corners 27">
                <a:extLst>
                  <a:ext uri="{FF2B5EF4-FFF2-40B4-BE49-F238E27FC236}">
                    <a16:creationId xmlns:a16="http://schemas.microsoft.com/office/drawing/2014/main" id="{E61D4046-9D0D-71A8-5E6D-C216D938944C}"/>
                  </a:ext>
                </a:extLst>
              </p:cNvPr>
              <p:cNvSpPr/>
              <p:nvPr/>
            </p:nvSpPr>
            <p:spPr>
              <a:xfrm>
                <a:off x="500961" y="449508"/>
                <a:ext cx="8139793"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4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Câu hỏi</a:t>
                </a:r>
                <a:r>
                  <a:rPr kumimoji="0" lang="en-US" sz="24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 5:</a:t>
                </a:r>
                <a:r>
                  <a:rPr kumimoji="0" lang="en-US" sz="2400" b="0" i="0" u="none" strike="noStrike" kern="1200" cap="none" spc="0" normalizeH="0" noProof="1">
                    <a:ln>
                      <a:noFill/>
                    </a:ln>
                    <a:solidFill>
                      <a:prstClr val="black"/>
                    </a:solidFill>
                    <a:effectLst/>
                    <a:uLnTx/>
                    <a:uFillTx/>
                    <a:latin typeface="Arial" panose="020B0604020202020204" pitchFamily="34" charset="0"/>
                    <a:cs typeface="Arial" panose="020B0604020202020204" pitchFamily="34" charset="0"/>
                    <a:sym typeface="Arial"/>
                  </a:rPr>
                  <a:t> </a:t>
                </a:r>
              </a:p>
              <a:p>
                <a:pPr marL="0" marR="0" lvl="0" indent="0" algn="ctr" defTabSz="685800" rtl="0" eaLnBrk="1" fontAlgn="auto" latinLnBrk="0" hangingPunct="1">
                  <a:lnSpc>
                    <a:spcPct val="150000"/>
                  </a:lnSpc>
                  <a:spcBef>
                    <a:spcPts val="0"/>
                  </a:spcBef>
                  <a:spcAft>
                    <a:spcPts val="0"/>
                  </a:spcAft>
                  <a:buClrTx/>
                  <a:buSzTx/>
                  <a:buFont typeface="Arial"/>
                  <a:buNone/>
                  <a:tabLst/>
                  <a:defRPr/>
                </a:pP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Phân tích đa thức </a:t>
                </a:r>
                <a14:m>
                  <m:oMath xmlns:m="http://schemas.openxmlformats.org/officeDocument/2006/math">
                    <m:r>
                      <a:rPr lang="pt-BR" sz="2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𝑥</m:t>
                    </m:r>
                    <m:r>
                      <a:rPr lang="pt-BR" sz="2400" i="1" baseline="30000" dirty="0">
                        <a:solidFill>
                          <a:srgbClr val="000000"/>
                        </a:solidFill>
                        <a:latin typeface="Cambria Math" panose="02040503050406030204" pitchFamily="18" charset="0"/>
                        <a:ea typeface="Calibri" panose="020F0502020204030204" pitchFamily="34" charset="0"/>
                        <a:cs typeface="Arial" panose="020B0604020202020204" pitchFamily="34" charset="0"/>
                      </a:rPr>
                      <m:t>4 </m:t>
                    </m:r>
                    <m:r>
                      <a:rPr lang="pt-BR" sz="2400" i="1" dirty="0">
                        <a:solidFill>
                          <a:srgbClr val="000000"/>
                        </a:solidFill>
                        <a:latin typeface="Cambria Math" panose="02040503050406030204" pitchFamily="18" charset="0"/>
                        <a:ea typeface="Calibri" panose="020F0502020204030204" pitchFamily="34" charset="0"/>
                        <a:cs typeface="Arial" panose="020B0604020202020204" pitchFamily="34" charset="0"/>
                      </a:rPr>
                      <m:t>+ 64 </m:t>
                    </m:r>
                  </m:oMath>
                </a14:m>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thành hiệu hai bình phương</a:t>
                </a:r>
                <a:endParaRPr kumimoji="0" lang="vi-VN" sz="24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mc:Choice>
        <mc:Fallback xmlns="">
          <p:sp>
            <p:nvSpPr>
              <p:cNvPr id="28" name="Rectangle: Rounded Corners 27">
                <a:extLst>
                  <a:ext uri="{FF2B5EF4-FFF2-40B4-BE49-F238E27FC236}">
                    <a16:creationId xmlns:a16="http://schemas.microsoft.com/office/drawing/2014/main" id="{E61D4046-9D0D-71A8-5E6D-C216D938944C}"/>
                  </a:ext>
                </a:extLst>
              </p:cNvPr>
              <p:cNvSpPr>
                <a:spLocks noRot="1" noChangeAspect="1" noMove="1" noResize="1" noEditPoints="1" noAdjustHandles="1" noChangeArrowheads="1" noChangeShapeType="1" noTextEdit="1"/>
              </p:cNvSpPr>
              <p:nvPr/>
            </p:nvSpPr>
            <p:spPr>
              <a:xfrm>
                <a:off x="500961" y="449508"/>
                <a:ext cx="8139793" cy="1510195"/>
              </a:xfrm>
              <a:prstGeom prst="roundRect">
                <a:avLst/>
              </a:prstGeom>
              <a:blipFill>
                <a:blip r:embed="rId10"/>
                <a:stretch>
                  <a:fillRect/>
                </a:stretch>
              </a:blipFill>
              <a:ln>
                <a:noFill/>
              </a:ln>
            </p:spPr>
            <p:txBody>
              <a:bodyPr/>
              <a:lstStyle/>
              <a:p>
                <a:r>
                  <a:rPr lang="en-US">
                    <a:noFill/>
                  </a:rPr>
                  <a:t> </a:t>
                </a:r>
              </a:p>
            </p:txBody>
          </p:sp>
        </mc:Fallback>
      </mc:AlternateContent>
      <p:pic>
        <p:nvPicPr>
          <p:cNvPr id="10" name="Picture 14">
            <a:extLst>
              <a:ext uri="{FF2B5EF4-FFF2-40B4-BE49-F238E27FC236}">
                <a16:creationId xmlns:a16="http://schemas.microsoft.com/office/drawing/2014/main" id="{08DA4076-1321-CB65-FC52-C1C21B2F550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3155931"/>
            <a:ext cx="1284467" cy="1987570"/>
          </a:xfrm>
          <a:prstGeom prst="rect">
            <a:avLst/>
          </a:prstGeom>
        </p:spPr>
      </p:pic>
      <mc:AlternateContent xmlns:mc="http://schemas.openxmlformats.org/markup-compatibility/2006" xmlns:a14="http://schemas.microsoft.com/office/drawing/2010/main">
        <mc:Choice Requires="a14">
          <p:sp>
            <p:nvSpPr>
              <p:cNvPr id="6" name="Đáp án sai 1">
                <a:extLst>
                  <a:ext uri="{FF2B5EF4-FFF2-40B4-BE49-F238E27FC236}">
                    <a16:creationId xmlns:a16="http://schemas.microsoft.com/office/drawing/2014/main" id="{B66A4424-2046-B1B1-0D0F-2048DA663BA7}"/>
                  </a:ext>
                </a:extLst>
              </p:cNvPr>
              <p:cNvSpPr/>
              <p:nvPr/>
            </p:nvSpPr>
            <p:spPr>
              <a:xfrm>
                <a:off x="1345280" y="2211968"/>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21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14:m>
                  <m:oMath xmlns:m="http://schemas.openxmlformats.org/officeDocument/2006/math">
                    <m:r>
                      <a:rPr lang="pt-BR" sz="2100" i="1" dirty="0" smtClean="0">
                        <a:latin typeface="Cambria Math" panose="02040503050406030204" pitchFamily="18" charset="0"/>
                        <a:ea typeface="Times New Roman" panose="02020603050405020304" pitchFamily="18" charset="0"/>
                        <a:cs typeface="Arial" panose="020B0604020202020204" pitchFamily="34" charset="0"/>
                      </a:rPr>
                      <m:t>(</m:t>
                    </m:r>
                    <m:r>
                      <a:rPr lang="pt-BR" sz="2100" i="1" dirty="0">
                        <a:latin typeface="Cambria Math" panose="02040503050406030204" pitchFamily="18" charset="0"/>
                        <a:ea typeface="Times New Roman" panose="02020603050405020304" pitchFamily="18" charset="0"/>
                        <a:cs typeface="Arial" panose="020B0604020202020204" pitchFamily="34" charset="0"/>
                      </a:rPr>
                      <m:t>𝑥</m:t>
                    </m:r>
                    <m:r>
                      <a:rPr lang="pt-BR" sz="2100" i="1" baseline="30000" dirty="0">
                        <a:latin typeface="Cambria Math" panose="02040503050406030204" pitchFamily="18" charset="0"/>
                        <a:ea typeface="Times New Roman" panose="02020603050405020304" pitchFamily="18" charset="0"/>
                        <a:cs typeface="Arial" panose="020B0604020202020204" pitchFamily="34" charset="0"/>
                      </a:rPr>
                      <m:t>2</m:t>
                    </m:r>
                    <m:r>
                      <a:rPr lang="pt-BR" sz="2100" i="1" dirty="0">
                        <a:latin typeface="Cambria Math" panose="02040503050406030204" pitchFamily="18" charset="0"/>
                        <a:ea typeface="Times New Roman" panose="02020603050405020304" pitchFamily="18" charset="0"/>
                        <a:cs typeface="Arial" panose="020B0604020202020204" pitchFamily="34" charset="0"/>
                      </a:rPr>
                      <m:t>+16)</m:t>
                    </m:r>
                    <m:r>
                      <a:rPr lang="pt-BR" sz="2100" i="1" baseline="30000" dirty="0">
                        <a:latin typeface="Cambria Math" panose="02040503050406030204" pitchFamily="18" charset="0"/>
                        <a:ea typeface="Times New Roman" panose="02020603050405020304" pitchFamily="18" charset="0"/>
                        <a:cs typeface="Arial" panose="020B0604020202020204" pitchFamily="34" charset="0"/>
                      </a:rPr>
                      <m:t>2</m:t>
                    </m:r>
                    <m:r>
                      <a:rPr lang="pt-BR" sz="2100" i="1" dirty="0">
                        <a:latin typeface="Cambria Math" panose="02040503050406030204" pitchFamily="18" charset="0"/>
                        <a:ea typeface="Times New Roman" panose="02020603050405020304" pitchFamily="18" charset="0"/>
                        <a:cs typeface="Arial" panose="020B0604020202020204" pitchFamily="34" charset="0"/>
                      </a:rPr>
                      <m:t>−(4</m:t>
                    </m:r>
                    <m:r>
                      <a:rPr lang="pt-BR" sz="2100" i="1" dirty="0">
                        <a:latin typeface="Cambria Math" panose="02040503050406030204" pitchFamily="18" charset="0"/>
                        <a:ea typeface="Times New Roman" panose="02020603050405020304" pitchFamily="18" charset="0"/>
                        <a:cs typeface="Arial" panose="020B0604020202020204" pitchFamily="34" charset="0"/>
                      </a:rPr>
                      <m:t>𝑥</m:t>
                    </m:r>
                    <m:r>
                      <a:rPr lang="pt-BR" sz="2100" i="1" dirty="0">
                        <a:latin typeface="Cambria Math" panose="02040503050406030204" pitchFamily="18" charset="0"/>
                        <a:ea typeface="Times New Roman" panose="02020603050405020304" pitchFamily="18" charset="0"/>
                        <a:cs typeface="Arial" panose="020B0604020202020204" pitchFamily="34" charset="0"/>
                      </a:rPr>
                      <m:t>)2</m:t>
                    </m:r>
                  </m:oMath>
                </a14:m>
                <a:endParaRPr kumimoji="0" lang="vi-VN" sz="21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6" name="Đáp án sai 1">
                <a:extLst>
                  <a:ext uri="{FF2B5EF4-FFF2-40B4-BE49-F238E27FC236}">
                    <a16:creationId xmlns:a16="http://schemas.microsoft.com/office/drawing/2014/main" id="{B66A4424-2046-B1B1-0D0F-2048DA663BA7}"/>
                  </a:ext>
                </a:extLst>
              </p:cNvPr>
              <p:cNvSpPr>
                <a:spLocks noRot="1" noChangeAspect="1" noMove="1" noResize="1" noEditPoints="1" noAdjustHandles="1" noChangeArrowheads="1" noChangeShapeType="1" noTextEdit="1"/>
              </p:cNvSpPr>
              <p:nvPr/>
            </p:nvSpPr>
            <p:spPr>
              <a:xfrm>
                <a:off x="1345280" y="2211968"/>
                <a:ext cx="2808146" cy="833303"/>
              </a:xfrm>
              <a:prstGeom prst="roundRect">
                <a:avLst/>
              </a:prstGeom>
              <a:blipFill>
                <a:blip r:embed="rId13"/>
                <a:stretch>
                  <a:fillRect/>
                </a:stretch>
              </a:blipFill>
              <a:ln w="12700" cap="flat" cmpd="sng" algn="ctr">
                <a:noFill/>
                <a:prstDash val="solid"/>
                <a:miter lim="800000"/>
              </a:ln>
              <a:effectLst/>
            </p:spPr>
            <p:txBody>
              <a:bodyPr/>
              <a:lstStyle/>
              <a:p>
                <a:r>
                  <a:rPr lang="en-US">
                    <a:noFill/>
                  </a:rPr>
                  <a:t> </a:t>
                </a:r>
              </a:p>
            </p:txBody>
          </p:sp>
        </mc:Fallback>
      </mc:AlternateContent>
      <p:pic>
        <p:nvPicPr>
          <p:cNvPr id="7" name="Picture 6">
            <a:hlinkClick r:id="rId14" action="ppaction://hlinksldjump"/>
            <a:extLst>
              <a:ext uri="{FF2B5EF4-FFF2-40B4-BE49-F238E27FC236}">
                <a16:creationId xmlns:a16="http://schemas.microsoft.com/office/drawing/2014/main" id="{9B1D0546-D4AE-1AA9-57D8-7B8DF841FFE0}"/>
              </a:ext>
            </a:extLst>
          </p:cNvPr>
          <p:cNvPicPr>
            <a:picLocks noChangeAspect="1"/>
          </p:cNvPicPr>
          <p:nvPr/>
        </p:nvPicPr>
        <p:blipFill>
          <a:blip r:embed="rId15"/>
          <a:stretch>
            <a:fillRect/>
          </a:stretch>
        </p:blipFill>
        <p:spPr>
          <a:xfrm>
            <a:off x="7702709" y="4060756"/>
            <a:ext cx="1441292" cy="1074105"/>
          </a:xfrm>
          <a:prstGeom prst="rect">
            <a:avLst/>
          </a:prstGeom>
        </p:spPr>
      </p:pic>
      <mc:AlternateContent xmlns:mc="http://schemas.openxmlformats.org/markup-compatibility/2006" xmlns:a14="http://schemas.microsoft.com/office/drawing/2010/main">
        <mc:Choice Requires="a14">
          <p:sp>
            <p:nvSpPr>
              <p:cNvPr id="8" name="Đáp án sai 1">
                <a:extLst>
                  <a:ext uri="{FF2B5EF4-FFF2-40B4-BE49-F238E27FC236}">
                    <a16:creationId xmlns:a16="http://schemas.microsoft.com/office/drawing/2014/main" id="{631B0EC4-61A7-6881-C8EB-2D7F07B26B3F}"/>
                  </a:ext>
                </a:extLst>
              </p:cNvPr>
              <p:cNvSpPr/>
              <p:nvPr/>
            </p:nvSpPr>
            <p:spPr>
              <a:xfrm>
                <a:off x="1345280" y="3369573"/>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21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14:m>
                  <m:oMath xmlns:m="http://schemas.openxmlformats.org/officeDocument/2006/math">
                    <m:r>
                      <a:rPr lang="pt-BR" sz="2100" i="1" dirty="0" smtClean="0">
                        <a:latin typeface="Cambria Math" panose="02040503050406030204" pitchFamily="18" charset="0"/>
                        <a:ea typeface="Times New Roman" panose="02020603050405020304" pitchFamily="18" charset="0"/>
                        <a:cs typeface="Arial" panose="020B0604020202020204" pitchFamily="34" charset="0"/>
                      </a:rPr>
                      <m:t>(</m:t>
                    </m:r>
                    <m:r>
                      <a:rPr lang="pt-BR" sz="2100" i="1" dirty="0">
                        <a:latin typeface="Cambria Math" panose="02040503050406030204" pitchFamily="18" charset="0"/>
                        <a:ea typeface="Times New Roman" panose="02020603050405020304" pitchFamily="18" charset="0"/>
                        <a:cs typeface="Arial" panose="020B0604020202020204" pitchFamily="34" charset="0"/>
                      </a:rPr>
                      <m:t>𝑥</m:t>
                    </m:r>
                    <m:r>
                      <a:rPr lang="pt-BR" sz="2100" i="1" baseline="30000" dirty="0">
                        <a:latin typeface="Cambria Math" panose="02040503050406030204" pitchFamily="18" charset="0"/>
                        <a:ea typeface="Times New Roman" panose="02020603050405020304" pitchFamily="18" charset="0"/>
                        <a:cs typeface="Arial" panose="020B0604020202020204" pitchFamily="34" charset="0"/>
                      </a:rPr>
                      <m:t>2</m:t>
                    </m:r>
                    <m:r>
                      <a:rPr lang="pt-BR" sz="2100" i="1" dirty="0">
                        <a:latin typeface="Cambria Math" panose="02040503050406030204" pitchFamily="18" charset="0"/>
                        <a:ea typeface="Times New Roman" panose="02020603050405020304" pitchFamily="18" charset="0"/>
                        <a:cs typeface="Arial" panose="020B0604020202020204" pitchFamily="34" charset="0"/>
                      </a:rPr>
                      <m:t>+8)</m:t>
                    </m:r>
                    <m:r>
                      <a:rPr lang="pt-BR" sz="2100" i="1" baseline="30000" dirty="0">
                        <a:latin typeface="Cambria Math" panose="02040503050406030204" pitchFamily="18" charset="0"/>
                        <a:ea typeface="Times New Roman" panose="02020603050405020304" pitchFamily="18" charset="0"/>
                        <a:cs typeface="Arial" panose="020B0604020202020204" pitchFamily="34" charset="0"/>
                      </a:rPr>
                      <m:t>2</m:t>
                    </m:r>
                    <m:r>
                      <a:rPr lang="pt-BR" sz="2100" i="1" dirty="0">
                        <a:latin typeface="Cambria Math" panose="02040503050406030204" pitchFamily="18" charset="0"/>
                        <a:ea typeface="Times New Roman" panose="02020603050405020304" pitchFamily="18" charset="0"/>
                        <a:cs typeface="Arial" panose="020B0604020202020204" pitchFamily="34" charset="0"/>
                      </a:rPr>
                      <m:t>−(4</m:t>
                    </m:r>
                    <m:r>
                      <a:rPr lang="pt-BR" sz="2100" i="1" dirty="0">
                        <a:latin typeface="Cambria Math" panose="02040503050406030204" pitchFamily="18" charset="0"/>
                        <a:ea typeface="Times New Roman" panose="02020603050405020304" pitchFamily="18" charset="0"/>
                        <a:cs typeface="Arial" panose="020B0604020202020204" pitchFamily="34" charset="0"/>
                      </a:rPr>
                      <m:t>𝑥</m:t>
                    </m:r>
                    <m:r>
                      <a:rPr lang="pt-BR" sz="2100" i="1" dirty="0">
                        <a:latin typeface="Cambria Math" panose="02040503050406030204" pitchFamily="18" charset="0"/>
                        <a:ea typeface="Times New Roman" panose="02020603050405020304" pitchFamily="18" charset="0"/>
                        <a:cs typeface="Arial" panose="020B0604020202020204" pitchFamily="34" charset="0"/>
                      </a:rPr>
                      <m:t>)2</m:t>
                    </m:r>
                  </m:oMath>
                </a14:m>
                <a:endParaRPr kumimoji="0" lang="vi-VN" sz="21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8" name="Đáp án sai 1">
                <a:extLst>
                  <a:ext uri="{FF2B5EF4-FFF2-40B4-BE49-F238E27FC236}">
                    <a16:creationId xmlns:a16="http://schemas.microsoft.com/office/drawing/2014/main" id="{631B0EC4-61A7-6881-C8EB-2D7F07B26B3F}"/>
                  </a:ext>
                </a:extLst>
              </p:cNvPr>
              <p:cNvSpPr>
                <a:spLocks noRot="1" noChangeAspect="1" noMove="1" noResize="1" noEditPoints="1" noAdjustHandles="1" noChangeArrowheads="1" noChangeShapeType="1" noTextEdit="1"/>
              </p:cNvSpPr>
              <p:nvPr/>
            </p:nvSpPr>
            <p:spPr>
              <a:xfrm>
                <a:off x="1345280" y="3369573"/>
                <a:ext cx="2808146" cy="833303"/>
              </a:xfrm>
              <a:prstGeom prst="roundRect">
                <a:avLst/>
              </a:prstGeom>
              <a:blipFill>
                <a:blip r:embed="rId16"/>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Đáp án đúng">
                <a:extLst>
                  <a:ext uri="{FF2B5EF4-FFF2-40B4-BE49-F238E27FC236}">
                    <a16:creationId xmlns:a16="http://schemas.microsoft.com/office/drawing/2014/main" id="{7C65FBDF-8E13-925E-7CD5-4D284C13AA3A}"/>
                  </a:ext>
                </a:extLst>
              </p:cNvPr>
              <p:cNvSpPr/>
              <p:nvPr/>
            </p:nvSpPr>
            <p:spPr>
              <a:xfrm>
                <a:off x="1346767" y="3369573"/>
                <a:ext cx="2808146" cy="830613"/>
              </a:xfrm>
              <a:prstGeom prst="roundRect">
                <a:avLst/>
              </a:prstGeom>
              <a:solidFill>
                <a:srgbClr val="A6FD83"/>
              </a:solidFill>
              <a:ln w="12700" cap="flat" cmpd="sng" algn="ctr">
                <a:noFill/>
                <a:prstDash val="solid"/>
                <a:miter lim="800000"/>
              </a:ln>
              <a:effectLst/>
            </p:spPr>
            <p:txBody>
              <a:bodyPr rtlCol="0" anchor="ctr"/>
              <a:lstStyle/>
              <a:p>
                <a:pPr lvl="0" algn="ctr" defTabSz="1028752">
                  <a:buClrTx/>
                  <a:defRPr/>
                </a:pPr>
                <a:r>
                  <a:rPr lang="en-US" sz="2100" noProof="1">
                    <a:solidFill>
                      <a:prstClr val="black"/>
                    </a:solidFill>
                    <a:latin typeface="Arial" panose="020B0604020202020204" pitchFamily="34" charset="0"/>
                    <a:cs typeface="Arial" panose="020B0604020202020204" pitchFamily="34" charset="0"/>
                  </a:rPr>
                  <a:t>C. </a:t>
                </a:r>
                <a14:m>
                  <m:oMath xmlns:m="http://schemas.openxmlformats.org/officeDocument/2006/math">
                    <m:sSup>
                      <m:sSupPr>
                        <m:ctrlPr>
                          <a:rPr lang="en-US" sz="2100" b="0" i="1" dirty="0" smtClean="0">
                            <a:latin typeface="Cambria Math" panose="02040503050406030204" pitchFamily="18" charset="0"/>
                            <a:ea typeface="Times New Roman" panose="02020603050405020304" pitchFamily="18" charset="0"/>
                            <a:cs typeface="Arial" panose="020B0604020202020204" pitchFamily="34" charset="0"/>
                          </a:rPr>
                        </m:ctrlPr>
                      </m:sSupPr>
                      <m:e>
                        <m:d>
                          <m:dPr>
                            <m:ctrlPr>
                              <a:rPr lang="pt-BR" sz="2100" i="1" dirty="0">
                                <a:latin typeface="Cambria Math" panose="02040503050406030204" pitchFamily="18" charset="0"/>
                                <a:ea typeface="Times New Roman" panose="02020603050405020304" pitchFamily="18" charset="0"/>
                                <a:cs typeface="Arial" panose="020B0604020202020204" pitchFamily="34" charset="0"/>
                              </a:rPr>
                            </m:ctrlPr>
                          </m:dPr>
                          <m:e>
                            <m:r>
                              <a:rPr lang="pt-BR" sz="2100" i="1" dirty="0">
                                <a:latin typeface="Cambria Math" panose="02040503050406030204" pitchFamily="18" charset="0"/>
                                <a:ea typeface="Times New Roman" panose="02020603050405020304" pitchFamily="18" charset="0"/>
                                <a:cs typeface="Arial" panose="020B0604020202020204" pitchFamily="34" charset="0"/>
                              </a:rPr>
                              <m:t>𝑥</m:t>
                            </m:r>
                            <m:r>
                              <a:rPr lang="pt-BR" sz="2100" i="1" baseline="30000" dirty="0">
                                <a:latin typeface="Cambria Math" panose="02040503050406030204" pitchFamily="18" charset="0"/>
                                <a:ea typeface="Times New Roman" panose="02020603050405020304" pitchFamily="18" charset="0"/>
                                <a:cs typeface="Arial" panose="020B0604020202020204" pitchFamily="34" charset="0"/>
                              </a:rPr>
                              <m:t>2</m:t>
                            </m:r>
                            <m:r>
                              <a:rPr lang="pt-BR" sz="2100" i="1" dirty="0">
                                <a:latin typeface="Cambria Math" panose="02040503050406030204" pitchFamily="18" charset="0"/>
                                <a:ea typeface="Times New Roman" panose="02020603050405020304" pitchFamily="18" charset="0"/>
                                <a:cs typeface="Arial" panose="020B0604020202020204" pitchFamily="34" charset="0"/>
                              </a:rPr>
                              <m:t>+8</m:t>
                            </m:r>
                          </m:e>
                        </m:d>
                      </m:e>
                      <m:sup>
                        <m:r>
                          <a:rPr lang="en-US" sz="2100" b="0" i="1" dirty="0" smtClean="0">
                            <a:latin typeface="Cambria Math" panose="02040503050406030204" pitchFamily="18" charset="0"/>
                            <a:ea typeface="Times New Roman" panose="02020603050405020304" pitchFamily="18" charset="0"/>
                            <a:cs typeface="Arial" panose="020B0604020202020204" pitchFamily="34" charset="0"/>
                          </a:rPr>
                          <m:t>2</m:t>
                        </m:r>
                      </m:sup>
                    </m:sSup>
                    <m:r>
                      <a:rPr lang="en-US" sz="2100" b="0" i="1" dirty="0" smtClean="0">
                        <a:latin typeface="Cambria Math" panose="02040503050406030204" pitchFamily="18" charset="0"/>
                        <a:ea typeface="Times New Roman" panose="02020603050405020304" pitchFamily="18" charset="0"/>
                        <a:cs typeface="Arial" panose="020B0604020202020204" pitchFamily="34" charset="0"/>
                      </a:rPr>
                      <m:t>−</m:t>
                    </m:r>
                    <m:sSup>
                      <m:sSupPr>
                        <m:ctrlPr>
                          <a:rPr lang="en-US" sz="2100" b="0" i="1" dirty="0" smtClean="0">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2100" b="0" i="1" dirty="0" smtClean="0">
                                <a:latin typeface="Cambria Math" panose="02040503050406030204" pitchFamily="18" charset="0"/>
                                <a:ea typeface="Times New Roman" panose="02020603050405020304" pitchFamily="18" charset="0"/>
                                <a:cs typeface="Arial" panose="020B0604020202020204" pitchFamily="34" charset="0"/>
                              </a:rPr>
                            </m:ctrlPr>
                          </m:dPr>
                          <m:e>
                            <m:r>
                              <a:rPr lang="en-US" sz="2100" b="0" i="1" dirty="0" smtClean="0">
                                <a:latin typeface="Cambria Math" panose="02040503050406030204" pitchFamily="18" charset="0"/>
                                <a:ea typeface="Times New Roman" panose="02020603050405020304" pitchFamily="18" charset="0"/>
                                <a:cs typeface="Arial" panose="020B0604020202020204" pitchFamily="34" charset="0"/>
                              </a:rPr>
                              <m:t>4</m:t>
                            </m:r>
                            <m:r>
                              <a:rPr lang="en-US" sz="2100" b="0" i="1" dirty="0" smtClean="0">
                                <a:latin typeface="Cambria Math" panose="02040503050406030204" pitchFamily="18" charset="0"/>
                                <a:ea typeface="Times New Roman" panose="02020603050405020304" pitchFamily="18" charset="0"/>
                                <a:cs typeface="Arial" panose="020B0604020202020204" pitchFamily="34" charset="0"/>
                              </a:rPr>
                              <m:t>𝑥</m:t>
                            </m:r>
                          </m:e>
                        </m:d>
                      </m:e>
                      <m:sup>
                        <m:r>
                          <a:rPr lang="en-US" sz="2100" b="0" i="1" dirty="0" smtClean="0">
                            <a:latin typeface="Cambria Math" panose="02040503050406030204" pitchFamily="18" charset="0"/>
                            <a:ea typeface="Times New Roman" panose="02020603050405020304" pitchFamily="18" charset="0"/>
                            <a:cs typeface="Arial" panose="020B0604020202020204" pitchFamily="34" charset="0"/>
                          </a:rPr>
                          <m:t>2</m:t>
                        </m:r>
                      </m:sup>
                    </m:sSup>
                  </m:oMath>
                </a14:m>
                <a:endParaRPr lang="vi-VN" sz="2100" noProof="1">
                  <a:solidFill>
                    <a:prstClr val="black"/>
                  </a:solidFill>
                  <a:latin typeface="Arial" panose="020B0604020202020204" pitchFamily="34" charset="0"/>
                  <a:cs typeface="Arial" panose="020B0604020202020204" pitchFamily="34" charset="0"/>
                </a:endParaRPr>
              </a:p>
            </p:txBody>
          </p:sp>
        </mc:Choice>
        <mc:Fallback xmlns="">
          <p:sp>
            <p:nvSpPr>
              <p:cNvPr id="9" name="Đáp án đúng">
                <a:extLst>
                  <a:ext uri="{FF2B5EF4-FFF2-40B4-BE49-F238E27FC236}">
                    <a16:creationId xmlns:a16="http://schemas.microsoft.com/office/drawing/2014/main" id="{7C65FBDF-8E13-925E-7CD5-4D284C13AA3A}"/>
                  </a:ext>
                </a:extLst>
              </p:cNvPr>
              <p:cNvSpPr>
                <a:spLocks noRot="1" noChangeAspect="1" noMove="1" noResize="1" noEditPoints="1" noAdjustHandles="1" noChangeArrowheads="1" noChangeShapeType="1" noTextEdit="1"/>
              </p:cNvSpPr>
              <p:nvPr/>
            </p:nvSpPr>
            <p:spPr>
              <a:xfrm>
                <a:off x="1346767" y="3369573"/>
                <a:ext cx="2808146" cy="830613"/>
              </a:xfrm>
              <a:prstGeom prst="roundRect">
                <a:avLst/>
              </a:prstGeom>
              <a:blipFill>
                <a:blip r:embed="rId17"/>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C038F706-35C5-7C67-0E5D-3113985429B8}"/>
                  </a:ext>
                </a:extLst>
              </p:cNvPr>
              <p:cNvSpPr/>
              <p:nvPr/>
            </p:nvSpPr>
            <p:spPr>
              <a:xfrm>
                <a:off x="4894563" y="2219637"/>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21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14:m>
                  <m:oMath xmlns:m="http://schemas.openxmlformats.org/officeDocument/2006/math">
                    <m:r>
                      <a:rPr lang="pt-BR" sz="2100" i="1" dirty="0" smtClean="0">
                        <a:latin typeface="Cambria Math" panose="02040503050406030204" pitchFamily="18" charset="0"/>
                        <a:ea typeface="Times New Roman" panose="02020603050405020304" pitchFamily="18" charset="0"/>
                        <a:cs typeface="Arial" panose="020B0604020202020204" pitchFamily="34" charset="0"/>
                      </a:rPr>
                      <m:t>(</m:t>
                    </m:r>
                    <m:r>
                      <a:rPr lang="pt-BR" sz="2100" i="1" dirty="0">
                        <a:latin typeface="Cambria Math" panose="02040503050406030204" pitchFamily="18" charset="0"/>
                        <a:ea typeface="Times New Roman" panose="02020603050405020304" pitchFamily="18" charset="0"/>
                        <a:cs typeface="Arial" panose="020B0604020202020204" pitchFamily="34" charset="0"/>
                      </a:rPr>
                      <m:t>𝑥</m:t>
                    </m:r>
                    <m:r>
                      <a:rPr lang="pt-BR" sz="2100" i="1" baseline="30000" dirty="0">
                        <a:latin typeface="Cambria Math" panose="02040503050406030204" pitchFamily="18" charset="0"/>
                        <a:ea typeface="Times New Roman" panose="02020603050405020304" pitchFamily="18" charset="0"/>
                        <a:cs typeface="Arial" panose="020B0604020202020204" pitchFamily="34" charset="0"/>
                      </a:rPr>
                      <m:t>2</m:t>
                    </m:r>
                    <m:r>
                      <a:rPr lang="pt-BR" sz="2100" i="1" dirty="0">
                        <a:latin typeface="Cambria Math" panose="02040503050406030204" pitchFamily="18" charset="0"/>
                        <a:ea typeface="Times New Roman" panose="02020603050405020304" pitchFamily="18" charset="0"/>
                        <a:cs typeface="Arial" panose="020B0604020202020204" pitchFamily="34" charset="0"/>
                      </a:rPr>
                      <m:t>+8)</m:t>
                    </m:r>
                    <m:r>
                      <a:rPr lang="pt-BR" sz="2100" i="1" baseline="30000" dirty="0">
                        <a:latin typeface="Cambria Math" panose="02040503050406030204" pitchFamily="18" charset="0"/>
                        <a:ea typeface="Times New Roman" panose="02020603050405020304" pitchFamily="18" charset="0"/>
                        <a:cs typeface="Arial" panose="020B0604020202020204" pitchFamily="34" charset="0"/>
                      </a:rPr>
                      <m:t>2</m:t>
                    </m:r>
                    <m:r>
                      <a:rPr lang="pt-BR" sz="2100" i="1" dirty="0">
                        <a:latin typeface="Cambria Math" panose="02040503050406030204" pitchFamily="18" charset="0"/>
                        <a:ea typeface="Times New Roman" panose="02020603050405020304" pitchFamily="18" charset="0"/>
                        <a:cs typeface="Arial" panose="020B0604020202020204" pitchFamily="34" charset="0"/>
                      </a:rPr>
                      <m:t>−(16</m:t>
                    </m:r>
                    <m:r>
                      <a:rPr lang="pt-BR" sz="2100" i="1" dirty="0">
                        <a:latin typeface="Cambria Math" panose="02040503050406030204" pitchFamily="18" charset="0"/>
                        <a:ea typeface="Times New Roman" panose="02020603050405020304" pitchFamily="18" charset="0"/>
                        <a:cs typeface="Arial" panose="020B0604020202020204" pitchFamily="34" charset="0"/>
                      </a:rPr>
                      <m:t>𝑥</m:t>
                    </m:r>
                    <m:r>
                      <a:rPr lang="pt-BR" sz="2100" i="1" dirty="0">
                        <a:latin typeface="Cambria Math" panose="02040503050406030204" pitchFamily="18" charset="0"/>
                        <a:ea typeface="Times New Roman" panose="02020603050405020304" pitchFamily="18" charset="0"/>
                        <a:cs typeface="Arial" panose="020B0604020202020204" pitchFamily="34" charset="0"/>
                      </a:rPr>
                      <m:t>)2</m:t>
                    </m:r>
                  </m:oMath>
                </a14:m>
                <a:endParaRPr kumimoji="0" lang="vi-VN" sz="21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2" name="Đáp án sai 1">
                <a:extLst>
                  <a:ext uri="{FF2B5EF4-FFF2-40B4-BE49-F238E27FC236}">
                    <a16:creationId xmlns:a16="http://schemas.microsoft.com/office/drawing/2014/main" id="{C038F706-35C5-7C67-0E5D-3113985429B8}"/>
                  </a:ext>
                </a:extLst>
              </p:cNvPr>
              <p:cNvSpPr>
                <a:spLocks noRot="1" noChangeAspect="1" noMove="1" noResize="1" noEditPoints="1" noAdjustHandles="1" noChangeArrowheads="1" noChangeShapeType="1" noTextEdit="1"/>
              </p:cNvSpPr>
              <p:nvPr/>
            </p:nvSpPr>
            <p:spPr>
              <a:xfrm>
                <a:off x="4894563" y="2219637"/>
                <a:ext cx="2808146" cy="833303"/>
              </a:xfrm>
              <a:prstGeom prst="roundRect">
                <a:avLst/>
              </a:prstGeom>
              <a:blipFill>
                <a:blip r:embed="rId18"/>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1">
                <a:extLst>
                  <a:ext uri="{FF2B5EF4-FFF2-40B4-BE49-F238E27FC236}">
                    <a16:creationId xmlns:a16="http://schemas.microsoft.com/office/drawing/2014/main" id="{2E70E2ED-EA1D-3200-CCB0-5D646E5F56E6}"/>
                  </a:ext>
                </a:extLst>
              </p:cNvPr>
              <p:cNvSpPr/>
              <p:nvPr/>
            </p:nvSpPr>
            <p:spPr>
              <a:xfrm>
                <a:off x="4894563" y="3414417"/>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21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14:m>
                  <m:oMath xmlns:m="http://schemas.openxmlformats.org/officeDocument/2006/math">
                    <m:r>
                      <a:rPr lang="pt-BR" sz="2100" i="1" dirty="0" smtClean="0">
                        <a:latin typeface="Cambria Math" panose="02040503050406030204" pitchFamily="18" charset="0"/>
                        <a:ea typeface="Times New Roman" panose="02020603050405020304" pitchFamily="18" charset="0"/>
                        <a:cs typeface="Arial" panose="020B0604020202020204" pitchFamily="34" charset="0"/>
                      </a:rPr>
                      <m:t>(</m:t>
                    </m:r>
                    <m:r>
                      <a:rPr lang="pt-BR" sz="2100" i="1" dirty="0">
                        <a:latin typeface="Cambria Math" panose="02040503050406030204" pitchFamily="18" charset="0"/>
                        <a:ea typeface="Times New Roman" panose="02020603050405020304" pitchFamily="18" charset="0"/>
                        <a:cs typeface="Arial" panose="020B0604020202020204" pitchFamily="34" charset="0"/>
                      </a:rPr>
                      <m:t>𝑥</m:t>
                    </m:r>
                    <m:r>
                      <a:rPr lang="pt-BR" sz="2100" i="1" baseline="30000" dirty="0">
                        <a:latin typeface="Cambria Math" panose="02040503050406030204" pitchFamily="18" charset="0"/>
                        <a:ea typeface="Times New Roman" panose="02020603050405020304" pitchFamily="18" charset="0"/>
                        <a:cs typeface="Arial" panose="020B0604020202020204" pitchFamily="34" charset="0"/>
                      </a:rPr>
                      <m:t>2</m:t>
                    </m:r>
                    <m:r>
                      <a:rPr lang="pt-BR" sz="2100" i="1" dirty="0">
                        <a:latin typeface="Cambria Math" panose="02040503050406030204" pitchFamily="18" charset="0"/>
                        <a:ea typeface="Times New Roman" panose="02020603050405020304" pitchFamily="18" charset="0"/>
                        <a:cs typeface="Arial" panose="020B0604020202020204" pitchFamily="34" charset="0"/>
                      </a:rPr>
                      <m:t>+4)</m:t>
                    </m:r>
                    <m:r>
                      <a:rPr lang="pt-BR" sz="2100" i="1" baseline="30000" dirty="0">
                        <a:latin typeface="Cambria Math" panose="02040503050406030204" pitchFamily="18" charset="0"/>
                        <a:ea typeface="Times New Roman" panose="02020603050405020304" pitchFamily="18" charset="0"/>
                        <a:cs typeface="Arial" panose="020B0604020202020204" pitchFamily="34" charset="0"/>
                      </a:rPr>
                      <m:t>2</m:t>
                    </m:r>
                    <m:r>
                      <a:rPr lang="pt-BR" sz="2100" i="1" dirty="0">
                        <a:latin typeface="Cambria Math" panose="02040503050406030204" pitchFamily="18" charset="0"/>
                        <a:ea typeface="Times New Roman" panose="02020603050405020304" pitchFamily="18" charset="0"/>
                        <a:cs typeface="Arial" panose="020B0604020202020204" pitchFamily="34" charset="0"/>
                      </a:rPr>
                      <m:t>−(4</m:t>
                    </m:r>
                    <m:r>
                      <a:rPr lang="pt-BR" sz="2100" i="1" dirty="0">
                        <a:latin typeface="Cambria Math" panose="02040503050406030204" pitchFamily="18" charset="0"/>
                        <a:ea typeface="Times New Roman" panose="02020603050405020304" pitchFamily="18" charset="0"/>
                        <a:cs typeface="Arial" panose="020B0604020202020204" pitchFamily="34" charset="0"/>
                      </a:rPr>
                      <m:t>𝑥</m:t>
                    </m:r>
                    <m:r>
                      <a:rPr lang="pt-BR" sz="2100" i="1" dirty="0">
                        <a:latin typeface="Cambria Math" panose="02040503050406030204" pitchFamily="18" charset="0"/>
                        <a:ea typeface="Times New Roman" panose="02020603050405020304" pitchFamily="18" charset="0"/>
                        <a:cs typeface="Arial" panose="020B0604020202020204" pitchFamily="34" charset="0"/>
                      </a:rPr>
                      <m:t>)2</m:t>
                    </m:r>
                  </m:oMath>
                </a14:m>
                <a:endParaRPr kumimoji="0" lang="vi-VN" sz="21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3" name="Đáp án sai 1">
                <a:extLst>
                  <a:ext uri="{FF2B5EF4-FFF2-40B4-BE49-F238E27FC236}">
                    <a16:creationId xmlns:a16="http://schemas.microsoft.com/office/drawing/2014/main" id="{2E70E2ED-EA1D-3200-CCB0-5D646E5F56E6}"/>
                  </a:ext>
                </a:extLst>
              </p:cNvPr>
              <p:cNvSpPr>
                <a:spLocks noRot="1" noChangeAspect="1" noMove="1" noResize="1" noEditPoints="1" noAdjustHandles="1" noChangeArrowheads="1" noChangeShapeType="1" noTextEdit="1"/>
              </p:cNvSpPr>
              <p:nvPr/>
            </p:nvSpPr>
            <p:spPr>
              <a:xfrm>
                <a:off x="4894563" y="3414417"/>
                <a:ext cx="2808146" cy="833303"/>
              </a:xfrm>
              <a:prstGeom prst="roundRect">
                <a:avLst/>
              </a:prstGeom>
              <a:blipFill>
                <a:blip r:embed="rId19"/>
                <a:stretch>
                  <a:fillRect/>
                </a:stretch>
              </a:blipFill>
              <a:ln w="12700" cap="flat" cmpd="sng" algn="ctr">
                <a:no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36964066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animBg="1"/>
      <p:bldP spid="8" grpId="0" animBg="1"/>
      <p:bldP spid="9"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58;p41">
            <a:extLst>
              <a:ext uri="{FF2B5EF4-FFF2-40B4-BE49-F238E27FC236}">
                <a16:creationId xmlns:a16="http://schemas.microsoft.com/office/drawing/2014/main" id="{90BF7E9F-2A52-DC02-8E1B-D2A5CE49F2B3}"/>
              </a:ext>
            </a:extLst>
          </p:cNvPr>
          <p:cNvSpPr txBox="1">
            <a:spLocks/>
          </p:cNvSpPr>
          <p:nvPr/>
        </p:nvSpPr>
        <p:spPr>
          <a:xfrm>
            <a:off x="647223" y="2077302"/>
            <a:ext cx="7849553" cy="2183456"/>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4000" b="1" dirty="0">
                <a:solidFill>
                  <a:srgbClr val="033342"/>
                </a:solidFill>
                <a:latin typeface="+mj-lt"/>
              </a:rPr>
              <a:t>BÀI 4: VẬN DỤNG HẰNG ĐẲNG THỨC VÀO PHÂN TÍCH ĐA THỨC THÀNH NHÂN TỬ</a:t>
            </a:r>
          </a:p>
        </p:txBody>
      </p:sp>
    </p:spTree>
    <p:extLst>
      <p:ext uri="{BB962C8B-B14F-4D97-AF65-F5344CB8AC3E}">
        <p14:creationId xmlns:p14="http://schemas.microsoft.com/office/powerpoint/2010/main" val="936242598"/>
      </p:ext>
    </p:extLst>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B8EC94-E073-AD81-8C1B-A531CE2742F3}"/>
              </a:ext>
            </a:extLst>
          </p:cNvPr>
          <p:cNvSpPr txBox="1"/>
          <p:nvPr/>
        </p:nvSpPr>
        <p:spPr>
          <a:xfrm>
            <a:off x="362814" y="279231"/>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1: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26</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EE1E5A25-F8B0-1552-1164-25D43410DF97}"/>
              </a:ext>
            </a:extLst>
          </p:cNvPr>
          <p:cNvSpPr txBox="1"/>
          <p:nvPr/>
        </p:nvSpPr>
        <p:spPr>
          <a:xfrm>
            <a:off x="3311913" y="302119"/>
            <a:ext cx="5296830"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Phân</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tích</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các</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đa</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thức</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sau</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thành</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nhân</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tử</a:t>
            </a:r>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1C8CC2B-740E-BBC4-2C86-E1B1B2931CC5}"/>
                  </a:ext>
                </a:extLst>
              </p:cNvPr>
              <p:cNvSpPr txBox="1"/>
              <p:nvPr/>
            </p:nvSpPr>
            <p:spPr>
              <a:xfrm>
                <a:off x="4616815" y="1325795"/>
                <a:ext cx="3729038" cy="1651158"/>
              </a:xfrm>
              <a:prstGeom prst="rect">
                <a:avLst/>
              </a:prstGeom>
              <a:noFill/>
            </p:spPr>
            <p:txBody>
              <a:bodyPr wrap="square">
                <a:spAutoFit/>
              </a:bodyPr>
              <a:lstStyle/>
              <a:p>
                <a:pPr>
                  <a:lnSpc>
                    <a:spcPct val="15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a)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4</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 – 12</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𝑥𝑦</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 + 9</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20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)2 – 2 . 2</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 . 3</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 + (3</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)2 </m:t>
                    </m:r>
                  </m:oMath>
                </a14:m>
                <a:r>
                  <a:rPr lang="en-US" sz="20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en-US" sz="2000" b="0" i="1" kern="100" dirty="0" smtClean="0">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e>
                        </m:d>
                      </m:e>
                      <m:sup>
                        <m:r>
                          <a:rPr lang="en-US" sz="2000" b="0" i="1" kern="100" dirty="0" smtClean="0">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2000" kern="100" dirty="0">
                    <a:effectLst/>
                    <a:latin typeface="+mj-lt"/>
                    <a:ea typeface="Calibri" panose="020F0502020204030204" pitchFamily="34" charset="0"/>
                    <a:cs typeface="Times New Roman" panose="02020603050405020304" pitchFamily="18" charset="0"/>
                  </a:rPr>
                  <a:t> </a:t>
                </a:r>
              </a:p>
            </p:txBody>
          </p:sp>
        </mc:Choice>
        <mc:Fallback xmlns="">
          <p:sp>
            <p:nvSpPr>
              <p:cNvPr id="7" name="TextBox 6">
                <a:extLst>
                  <a:ext uri="{FF2B5EF4-FFF2-40B4-BE49-F238E27FC236}">
                    <a16:creationId xmlns:a16="http://schemas.microsoft.com/office/drawing/2014/main" id="{61C8CC2B-740E-BBC4-2C86-E1B1B2931CC5}"/>
                  </a:ext>
                </a:extLst>
              </p:cNvPr>
              <p:cNvSpPr txBox="1">
                <a:spLocks noRot="1" noChangeAspect="1" noMove="1" noResize="1" noEditPoints="1" noAdjustHandles="1" noChangeArrowheads="1" noChangeShapeType="1" noTextEdit="1"/>
              </p:cNvSpPr>
              <p:nvPr/>
            </p:nvSpPr>
            <p:spPr>
              <a:xfrm>
                <a:off x="4616815" y="1325795"/>
                <a:ext cx="3729038" cy="1651158"/>
              </a:xfrm>
              <a:prstGeom prst="rect">
                <a:avLst/>
              </a:prstGeom>
              <a:blipFill>
                <a:blip r:embed="rId2"/>
                <a:stretch>
                  <a:fillRect l="-1634" b="-33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0F8EE37-2F2C-AE69-C715-033B69F8B3E7}"/>
                  </a:ext>
                </a:extLst>
              </p:cNvPr>
              <p:cNvSpPr txBox="1"/>
              <p:nvPr/>
            </p:nvSpPr>
            <p:spPr>
              <a:xfrm>
                <a:off x="4616815" y="3062278"/>
                <a:ext cx="3466148" cy="1679819"/>
              </a:xfrm>
              <a:prstGeom prst="rect">
                <a:avLst/>
              </a:prstGeom>
              <a:noFill/>
            </p:spPr>
            <p:txBody>
              <a:bodyPr wrap="square">
                <a:spAutoFit/>
              </a:bodyPr>
              <a:lstStyle/>
              <a:p>
                <a:pPr>
                  <a:lnSpc>
                    <a:spcPct val="15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b) </a:t>
                </a:r>
                <a14:m>
                  <m:oMath xmlns:m="http://schemas.openxmlformats.org/officeDocument/2006/math">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+9</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+27</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+27</m:t>
                    </m:r>
                  </m:oMath>
                </a14:m>
                <a:endParaRPr lang="en-US" sz="20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.3+3.</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3</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3</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3</m:t>
                        </m:r>
                      </m:sup>
                    </m:sSup>
                  </m:oMath>
                </a14:m>
                <a:r>
                  <a:rPr lang="en-US" sz="20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+3</m:t>
                            </m:r>
                          </m:e>
                        </m:d>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3</m:t>
                        </m:r>
                      </m:sup>
                    </m:sSup>
                  </m:oMath>
                </a14:m>
                <a:r>
                  <a:rPr lang="en-US" sz="2000" kern="100" dirty="0">
                    <a:effectLst/>
                    <a:latin typeface="+mj-lt"/>
                    <a:ea typeface="Calibri" panose="020F0502020204030204" pitchFamily="34" charset="0"/>
                    <a:cs typeface="Times New Roman" panose="02020603050405020304" pitchFamily="18" charset="0"/>
                  </a:rPr>
                  <a:t> </a:t>
                </a:r>
              </a:p>
            </p:txBody>
          </p:sp>
        </mc:Choice>
        <mc:Fallback xmlns="">
          <p:sp>
            <p:nvSpPr>
              <p:cNvPr id="9" name="TextBox 8">
                <a:extLst>
                  <a:ext uri="{FF2B5EF4-FFF2-40B4-BE49-F238E27FC236}">
                    <a16:creationId xmlns:a16="http://schemas.microsoft.com/office/drawing/2014/main" id="{D0F8EE37-2F2C-AE69-C715-033B69F8B3E7}"/>
                  </a:ext>
                </a:extLst>
              </p:cNvPr>
              <p:cNvSpPr txBox="1">
                <a:spLocks noRot="1" noChangeAspect="1" noMove="1" noResize="1" noEditPoints="1" noAdjustHandles="1" noChangeArrowheads="1" noChangeShapeType="1" noTextEdit="1"/>
              </p:cNvSpPr>
              <p:nvPr/>
            </p:nvSpPr>
            <p:spPr>
              <a:xfrm>
                <a:off x="4616815" y="3062278"/>
                <a:ext cx="3466148" cy="1679819"/>
              </a:xfrm>
              <a:prstGeom prst="rect">
                <a:avLst/>
              </a:prstGeom>
              <a:blipFill>
                <a:blip r:embed="rId3"/>
                <a:stretch>
                  <a:fillRect l="-17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75BB1EE-4B23-9BB3-8CDE-7712E6BB8872}"/>
                  </a:ext>
                </a:extLst>
              </p:cNvPr>
              <p:cNvSpPr txBox="1"/>
              <p:nvPr/>
            </p:nvSpPr>
            <p:spPr>
              <a:xfrm>
                <a:off x="914400" y="1227335"/>
                <a:ext cx="3360420" cy="3601307"/>
              </a:xfrm>
              <a:prstGeom prst="rect">
                <a:avLst/>
              </a:prstGeom>
              <a:noFill/>
            </p:spPr>
            <p:txBody>
              <a:bodyPr wrap="square">
                <a:spAutoFit/>
              </a:bodyPr>
              <a:lstStyle/>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 </a:t>
                </a:r>
                <a14:m>
                  <m:oMath xmlns:m="http://schemas.openxmlformats.org/officeDocument/2006/math">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3000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20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 12</m:t>
                    </m:r>
                    <m:r>
                      <a:rPr kumimoji="0" lang="en-US" sz="20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𝑥𝑦</m:t>
                    </m:r>
                    <m:r>
                      <a:rPr kumimoji="0" lang="en-US" sz="20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+ 9</m:t>
                    </m:r>
                    <m:r>
                      <a:rPr kumimoji="0" lang="en-US" sz="20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2000" b="0" i="1" u="none" strike="noStrike" kern="100" cap="none" spc="0" normalizeH="0" baseline="3000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20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oMath>
                </a14:m>
                <a:endPar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 </a:t>
                </a:r>
                <a14:m>
                  <m:oMath xmlns:m="http://schemas.openxmlformats.org/officeDocument/2006/math">
                    <m:sSup>
                      <m:sSupPr>
                        <m:ctrlPr>
                          <a:rPr lang="en-US" sz="2000" i="1" smtClean="0">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2000" i="1">
                        <a:effectLst/>
                        <a:latin typeface="Cambria Math" panose="02040503050406030204" pitchFamily="18" charset="0"/>
                        <a:ea typeface="Calibri" panose="020F0502020204030204" pitchFamily="34" charset="0"/>
                        <a:cs typeface="Times New Roman" panose="02020603050405020304" pitchFamily="18" charset="0"/>
                      </a:rPr>
                      <m:t>+9</m:t>
                    </m:r>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effectLst/>
                        <a:latin typeface="Cambria Math" panose="02040503050406030204" pitchFamily="18" charset="0"/>
                        <a:ea typeface="Calibri" panose="020F0502020204030204" pitchFamily="34" charset="0"/>
                        <a:cs typeface="Times New Roman" panose="02020603050405020304" pitchFamily="18" charset="0"/>
                      </a:rPr>
                      <m:t>+27</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a:effectLst/>
                        <a:latin typeface="Cambria Math" panose="02040503050406030204" pitchFamily="18" charset="0"/>
                        <a:ea typeface="Calibri" panose="020F0502020204030204" pitchFamily="34" charset="0"/>
                        <a:cs typeface="Times New Roman" panose="02020603050405020304" pitchFamily="18" charset="0"/>
                      </a:rPr>
                      <m:t>+27</m:t>
                    </m:r>
                  </m:oMath>
                </a14:m>
                <a:endPar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a:lnSpc>
                    <a:spcPct val="150000"/>
                  </a:lnSpc>
                  <a:spcBef>
                    <a:spcPts val="600"/>
                  </a:spcBef>
                  <a:spcAft>
                    <a:spcPts val="30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c)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8</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12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+ 6</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1 </m:t>
                    </m:r>
                  </m:oMath>
                </a14:m>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d)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)2 – 4</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e)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27</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+ 8 = (3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)3 + 23 </m:t>
                    </m:r>
                  </m:oMath>
                </a14:m>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g)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64 – 125</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4</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(5</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)3 </m:t>
                    </m:r>
                  </m:oMath>
                </a14:m>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375BB1EE-4B23-9BB3-8CDE-7712E6BB8872}"/>
                  </a:ext>
                </a:extLst>
              </p:cNvPr>
              <p:cNvSpPr txBox="1">
                <a:spLocks noRot="1" noChangeAspect="1" noMove="1" noResize="1" noEditPoints="1" noAdjustHandles="1" noChangeArrowheads="1" noChangeShapeType="1" noTextEdit="1"/>
              </p:cNvSpPr>
              <p:nvPr/>
            </p:nvSpPr>
            <p:spPr>
              <a:xfrm>
                <a:off x="914400" y="1227335"/>
                <a:ext cx="3360420" cy="3601307"/>
              </a:xfrm>
              <a:prstGeom prst="rect">
                <a:avLst/>
              </a:prstGeom>
              <a:blipFill>
                <a:blip r:embed="rId4"/>
                <a:stretch>
                  <a:fillRect l="-1815" b="-1861"/>
                </a:stretch>
              </a:blipFill>
            </p:spPr>
            <p:txBody>
              <a:bodyPr/>
              <a:lstStyle/>
              <a:p>
                <a:r>
                  <a:rPr lang="en-US">
                    <a:noFill/>
                  </a:rPr>
                  <a:t> </a:t>
                </a:r>
              </a:p>
            </p:txBody>
          </p:sp>
        </mc:Fallback>
      </mc:AlternateContent>
      <p:cxnSp>
        <p:nvCxnSpPr>
          <p:cNvPr id="8" name="Straight Connector 7">
            <a:extLst>
              <a:ext uri="{FF2B5EF4-FFF2-40B4-BE49-F238E27FC236}">
                <a16:creationId xmlns:a16="http://schemas.microsoft.com/office/drawing/2014/main" id="{83ED77AC-32CA-2DD4-776C-F97E624E7743}"/>
              </a:ext>
            </a:extLst>
          </p:cNvPr>
          <p:cNvCxnSpPr>
            <a:cxnSpLocks/>
          </p:cNvCxnSpPr>
          <p:nvPr/>
        </p:nvCxnSpPr>
        <p:spPr>
          <a:xfrm>
            <a:off x="4320540" y="1863090"/>
            <a:ext cx="0" cy="305181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80E44A21-CB5F-00F3-2692-7B70D57BD5D8}"/>
              </a:ext>
            </a:extLst>
          </p:cNvPr>
          <p:cNvGrpSpPr/>
          <p:nvPr/>
        </p:nvGrpSpPr>
        <p:grpSpPr>
          <a:xfrm>
            <a:off x="3576925" y="1082684"/>
            <a:ext cx="1292257" cy="537264"/>
            <a:chOff x="8441668" y="4587774"/>
            <a:chExt cx="1263473" cy="823613"/>
          </a:xfrm>
        </p:grpSpPr>
        <p:pic>
          <p:nvPicPr>
            <p:cNvPr id="17" name="Picture 16">
              <a:extLst>
                <a:ext uri="{FF2B5EF4-FFF2-40B4-BE49-F238E27FC236}">
                  <a16:creationId xmlns:a16="http://schemas.microsoft.com/office/drawing/2014/main" id="{B085D945-F7B1-04E8-D3E2-819F404EFC16}"/>
                </a:ext>
              </a:extLst>
            </p:cNvPr>
            <p:cNvPicPr>
              <a:picLocks noChangeAspect="1"/>
            </p:cNvPicPr>
            <p:nvPr/>
          </p:nvPicPr>
          <p:blipFill>
            <a:blip r:embed="rId5"/>
            <a:stretch>
              <a:fillRect/>
            </a:stretch>
          </p:blipFill>
          <p:spPr>
            <a:xfrm>
              <a:off x="8553553" y="4587774"/>
              <a:ext cx="962685" cy="823613"/>
            </a:xfrm>
            <a:prstGeom prst="rect">
              <a:avLst/>
            </a:prstGeom>
          </p:spPr>
        </p:pic>
        <p:sp>
          <p:nvSpPr>
            <p:cNvPr id="18" name="TextBox 17">
              <a:extLst>
                <a:ext uri="{FF2B5EF4-FFF2-40B4-BE49-F238E27FC236}">
                  <a16:creationId xmlns:a16="http://schemas.microsoft.com/office/drawing/2014/main" id="{9AD31C73-90EF-5A15-645E-8BBCA0EFB96F}"/>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084231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p:bldP spid="9"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B8EC94-E073-AD81-8C1B-A531CE2742F3}"/>
              </a:ext>
            </a:extLst>
          </p:cNvPr>
          <p:cNvSpPr txBox="1"/>
          <p:nvPr/>
        </p:nvSpPr>
        <p:spPr>
          <a:xfrm>
            <a:off x="362814" y="279231"/>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1: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26</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EE1E5A25-F8B0-1552-1164-25D43410DF97}"/>
              </a:ext>
            </a:extLst>
          </p:cNvPr>
          <p:cNvSpPr txBox="1"/>
          <p:nvPr/>
        </p:nvSpPr>
        <p:spPr>
          <a:xfrm>
            <a:off x="3311913" y="302119"/>
            <a:ext cx="5296830"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Phân</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tích</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các</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đa</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thức</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sau</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thành</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nhân</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tử</a:t>
            </a:r>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A39FB0E-214D-8BAF-75F8-A4AF285555C1}"/>
                  </a:ext>
                </a:extLst>
              </p:cNvPr>
              <p:cNvSpPr txBox="1"/>
              <p:nvPr/>
            </p:nvSpPr>
            <p:spPr>
              <a:xfrm>
                <a:off x="4572000" y="1291505"/>
                <a:ext cx="4240529" cy="1763881"/>
              </a:xfrm>
              <a:prstGeom prst="rect">
                <a:avLst/>
              </a:prstGeom>
              <a:noFill/>
            </p:spPr>
            <p:txBody>
              <a:bodyPr wrap="square">
                <a:spAutoFit/>
              </a:bodyPr>
              <a:lstStyle/>
              <a:p>
                <a:pPr>
                  <a:lnSpc>
                    <a:spcPct val="15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c)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8</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 – 12</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 + 6</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 – 1 </m:t>
                    </m:r>
                  </m:oMath>
                </a14:m>
                <a:endParaRPr lang="en-US" sz="20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)3 – 3.(2</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)2 + 3.2</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.1 – 13 </m:t>
                    </m:r>
                  </m:oMath>
                </a14:m>
                <a:r>
                  <a:rPr lang="en-US" sz="20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1)3</m:t>
                    </m:r>
                  </m:oMath>
                </a14:m>
                <a:r>
                  <a:rPr lang="en-US" sz="2000" kern="100" dirty="0">
                    <a:effectLst/>
                    <a:latin typeface="+mj-lt"/>
                    <a:ea typeface="Calibri" panose="020F0502020204030204" pitchFamily="34" charset="0"/>
                    <a:cs typeface="Times New Roman" panose="02020603050405020304" pitchFamily="18" charset="0"/>
                  </a:rPr>
                  <a:t> </a:t>
                </a:r>
              </a:p>
            </p:txBody>
          </p:sp>
        </mc:Choice>
        <mc:Fallback xmlns="">
          <p:sp>
            <p:nvSpPr>
              <p:cNvPr id="6" name="TextBox 5">
                <a:extLst>
                  <a:ext uri="{FF2B5EF4-FFF2-40B4-BE49-F238E27FC236}">
                    <a16:creationId xmlns:a16="http://schemas.microsoft.com/office/drawing/2014/main" id="{3A39FB0E-214D-8BAF-75F8-A4AF285555C1}"/>
                  </a:ext>
                </a:extLst>
              </p:cNvPr>
              <p:cNvSpPr txBox="1">
                <a:spLocks noRot="1" noChangeAspect="1" noMove="1" noResize="1" noEditPoints="1" noAdjustHandles="1" noChangeArrowheads="1" noChangeShapeType="1" noTextEdit="1"/>
              </p:cNvSpPr>
              <p:nvPr/>
            </p:nvSpPr>
            <p:spPr>
              <a:xfrm>
                <a:off x="4572000" y="1291505"/>
                <a:ext cx="4240529" cy="1763881"/>
              </a:xfrm>
              <a:prstGeom prst="rect">
                <a:avLst/>
              </a:prstGeom>
              <a:blipFill>
                <a:blip r:embed="rId2"/>
                <a:stretch>
                  <a:fillRect l="-1437" b="-31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DC45309-159C-6B7B-D57D-B894C6D1A5D7}"/>
                  </a:ext>
                </a:extLst>
              </p:cNvPr>
              <p:cNvSpPr txBox="1"/>
              <p:nvPr/>
            </p:nvSpPr>
            <p:spPr>
              <a:xfrm>
                <a:off x="4572000" y="3101573"/>
                <a:ext cx="4572000" cy="1726050"/>
              </a:xfrm>
              <a:prstGeom prst="rect">
                <a:avLst/>
              </a:prstGeom>
              <a:noFill/>
            </p:spPr>
            <p:txBody>
              <a:bodyPr wrap="square">
                <a:spAutoFit/>
              </a:bodyPr>
              <a:lstStyle/>
              <a:p>
                <a:pPr>
                  <a:lnSpc>
                    <a:spcPct val="15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d)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)2 – 4</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20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+ 4</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e>
                    </m:d>
                    <m:d>
                      <m:dPr>
                        <m:ctrlP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4</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e>
                    </m:d>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+ 5</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e>
                    </m:d>
                    <m:d>
                      <m:dPr>
                        <m:ctrlP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e>
                    </m:d>
                  </m:oMath>
                </a14:m>
                <a:r>
                  <a:rPr lang="en-US" sz="2000" kern="100" dirty="0">
                    <a:effectLst/>
                    <a:latin typeface="+mj-lt"/>
                    <a:ea typeface="Calibri" panose="020F0502020204030204" pitchFamily="34" charset="0"/>
                    <a:cs typeface="Times New Roman" panose="02020603050405020304" pitchFamily="18" charset="0"/>
                  </a:rPr>
                  <a:t> </a:t>
                </a:r>
              </a:p>
            </p:txBody>
          </p:sp>
        </mc:Choice>
        <mc:Fallback xmlns="">
          <p:sp>
            <p:nvSpPr>
              <p:cNvPr id="11" name="TextBox 10">
                <a:extLst>
                  <a:ext uri="{FF2B5EF4-FFF2-40B4-BE49-F238E27FC236}">
                    <a16:creationId xmlns:a16="http://schemas.microsoft.com/office/drawing/2014/main" id="{BDC45309-159C-6B7B-D57D-B894C6D1A5D7}"/>
                  </a:ext>
                </a:extLst>
              </p:cNvPr>
              <p:cNvSpPr txBox="1">
                <a:spLocks noRot="1" noChangeAspect="1" noMove="1" noResize="1" noEditPoints="1" noAdjustHandles="1" noChangeArrowheads="1" noChangeShapeType="1" noTextEdit="1"/>
              </p:cNvSpPr>
              <p:nvPr/>
            </p:nvSpPr>
            <p:spPr>
              <a:xfrm>
                <a:off x="4572000" y="3101573"/>
                <a:ext cx="4572000" cy="1726050"/>
              </a:xfrm>
              <a:prstGeom prst="rect">
                <a:avLst/>
              </a:prstGeom>
              <a:blipFill>
                <a:blip r:embed="rId3"/>
                <a:stretch>
                  <a:fillRect l="-1333" b="-2120"/>
                </a:stretch>
              </a:blipFill>
            </p:spPr>
            <p:txBody>
              <a:bodyPr/>
              <a:lstStyle/>
              <a:p>
                <a:r>
                  <a:rPr lang="en-US">
                    <a:noFill/>
                  </a:rPr>
                  <a:t> </a:t>
                </a:r>
              </a:p>
            </p:txBody>
          </p:sp>
        </mc:Fallback>
      </mc:AlternateContent>
      <p:cxnSp>
        <p:nvCxnSpPr>
          <p:cNvPr id="12" name="Straight Connector 11">
            <a:extLst>
              <a:ext uri="{FF2B5EF4-FFF2-40B4-BE49-F238E27FC236}">
                <a16:creationId xmlns:a16="http://schemas.microsoft.com/office/drawing/2014/main" id="{7A97DB4A-2C73-8BC4-2D21-8925023F0170}"/>
              </a:ext>
            </a:extLst>
          </p:cNvPr>
          <p:cNvCxnSpPr>
            <a:cxnSpLocks/>
          </p:cNvCxnSpPr>
          <p:nvPr/>
        </p:nvCxnSpPr>
        <p:spPr>
          <a:xfrm>
            <a:off x="4320540" y="1863090"/>
            <a:ext cx="0" cy="305181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4E5C6ACC-B231-B289-2CDE-0E1BAFF39F75}"/>
              </a:ext>
            </a:extLst>
          </p:cNvPr>
          <p:cNvGrpSpPr/>
          <p:nvPr/>
        </p:nvGrpSpPr>
        <p:grpSpPr>
          <a:xfrm>
            <a:off x="3576925" y="1082684"/>
            <a:ext cx="1292257" cy="537264"/>
            <a:chOff x="8441668" y="4587774"/>
            <a:chExt cx="1263473" cy="823613"/>
          </a:xfrm>
        </p:grpSpPr>
        <p:pic>
          <p:nvPicPr>
            <p:cNvPr id="14" name="Picture 13">
              <a:extLst>
                <a:ext uri="{FF2B5EF4-FFF2-40B4-BE49-F238E27FC236}">
                  <a16:creationId xmlns:a16="http://schemas.microsoft.com/office/drawing/2014/main" id="{44B54F00-DE32-E419-CA2D-9E979E8B9FFB}"/>
                </a:ext>
              </a:extLst>
            </p:cNvPr>
            <p:cNvPicPr>
              <a:picLocks noChangeAspect="1"/>
            </p:cNvPicPr>
            <p:nvPr/>
          </p:nvPicPr>
          <p:blipFill>
            <a:blip r:embed="rId4"/>
            <a:stretch>
              <a:fillRect/>
            </a:stretch>
          </p:blipFill>
          <p:spPr>
            <a:xfrm>
              <a:off x="8553553" y="4587774"/>
              <a:ext cx="962685" cy="823613"/>
            </a:xfrm>
            <a:prstGeom prst="rect">
              <a:avLst/>
            </a:prstGeom>
          </p:spPr>
        </p:pic>
        <p:sp>
          <p:nvSpPr>
            <p:cNvPr id="15" name="TextBox 14">
              <a:extLst>
                <a:ext uri="{FF2B5EF4-FFF2-40B4-BE49-F238E27FC236}">
                  <a16:creationId xmlns:a16="http://schemas.microsoft.com/office/drawing/2014/main" id="{5E1C5811-D1C0-E384-C568-BE77260DACE8}"/>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7C68E6E-1455-4444-E028-8D42BE42522D}"/>
                  </a:ext>
                </a:extLst>
              </p:cNvPr>
              <p:cNvSpPr txBox="1"/>
              <p:nvPr/>
            </p:nvSpPr>
            <p:spPr>
              <a:xfrm>
                <a:off x="914400" y="1227335"/>
                <a:ext cx="3360420" cy="3601307"/>
              </a:xfrm>
              <a:prstGeom prst="rect">
                <a:avLst/>
              </a:prstGeom>
              <a:noFill/>
            </p:spPr>
            <p:txBody>
              <a:bodyPr wrap="square">
                <a:spAutoFit/>
              </a:bodyPr>
              <a:lstStyle/>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 </a:t>
                </a:r>
                <a14:m>
                  <m:oMath xmlns:m="http://schemas.openxmlformats.org/officeDocument/2006/math">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3000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20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 12</m:t>
                    </m:r>
                    <m:r>
                      <a:rPr kumimoji="0" lang="en-US" sz="20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𝑥𝑦</m:t>
                    </m:r>
                    <m:r>
                      <a:rPr kumimoji="0" lang="en-US" sz="20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+ 9</m:t>
                    </m:r>
                    <m:r>
                      <a:rPr kumimoji="0" lang="en-US" sz="20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2000" b="0" i="1" u="none" strike="noStrike" kern="100" cap="none" spc="0" normalizeH="0" baseline="3000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20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oMath>
                </a14:m>
                <a:endPar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 </a:t>
                </a:r>
                <a14:m>
                  <m:oMath xmlns:m="http://schemas.openxmlformats.org/officeDocument/2006/math">
                    <m:sSup>
                      <m:sSupPr>
                        <m:ctrlPr>
                          <a:rPr lang="en-US" sz="2000" i="1" smtClean="0">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2000" i="1">
                        <a:effectLst/>
                        <a:latin typeface="Cambria Math" panose="02040503050406030204" pitchFamily="18" charset="0"/>
                        <a:ea typeface="Calibri" panose="020F0502020204030204" pitchFamily="34" charset="0"/>
                        <a:cs typeface="Times New Roman" panose="02020603050405020304" pitchFamily="18" charset="0"/>
                      </a:rPr>
                      <m:t>+9</m:t>
                    </m:r>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effectLst/>
                        <a:latin typeface="Cambria Math" panose="02040503050406030204" pitchFamily="18" charset="0"/>
                        <a:ea typeface="Calibri" panose="020F0502020204030204" pitchFamily="34" charset="0"/>
                        <a:cs typeface="Times New Roman" panose="02020603050405020304" pitchFamily="18" charset="0"/>
                      </a:rPr>
                      <m:t>+27</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a:effectLst/>
                        <a:latin typeface="Cambria Math" panose="02040503050406030204" pitchFamily="18" charset="0"/>
                        <a:ea typeface="Calibri" panose="020F0502020204030204" pitchFamily="34" charset="0"/>
                        <a:cs typeface="Times New Roman" panose="02020603050405020304" pitchFamily="18" charset="0"/>
                      </a:rPr>
                      <m:t>+27</m:t>
                    </m:r>
                  </m:oMath>
                </a14:m>
                <a:endPar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a:lnSpc>
                    <a:spcPct val="150000"/>
                  </a:lnSpc>
                  <a:spcBef>
                    <a:spcPts val="600"/>
                  </a:spcBef>
                  <a:spcAft>
                    <a:spcPts val="30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c)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8</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12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+ 6</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1 </m:t>
                    </m:r>
                  </m:oMath>
                </a14:m>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d)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)2 – 4</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e)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27</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+ 8 = (3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)3 + 23 </m:t>
                    </m:r>
                  </m:oMath>
                </a14:m>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g)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64 – 125</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4</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(5</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)3 </m:t>
                    </m:r>
                  </m:oMath>
                </a14:m>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F7C68E6E-1455-4444-E028-8D42BE42522D}"/>
                  </a:ext>
                </a:extLst>
              </p:cNvPr>
              <p:cNvSpPr txBox="1">
                <a:spLocks noRot="1" noChangeAspect="1" noMove="1" noResize="1" noEditPoints="1" noAdjustHandles="1" noChangeArrowheads="1" noChangeShapeType="1" noTextEdit="1"/>
              </p:cNvSpPr>
              <p:nvPr/>
            </p:nvSpPr>
            <p:spPr>
              <a:xfrm>
                <a:off x="914400" y="1227335"/>
                <a:ext cx="3360420" cy="3601307"/>
              </a:xfrm>
              <a:prstGeom prst="rect">
                <a:avLst/>
              </a:prstGeom>
              <a:blipFill>
                <a:blip r:embed="rId5"/>
                <a:stretch>
                  <a:fillRect l="-1815" b="-1861"/>
                </a:stretch>
              </a:blipFill>
            </p:spPr>
            <p:txBody>
              <a:bodyPr/>
              <a:lstStyle/>
              <a:p>
                <a:r>
                  <a:rPr lang="en-US">
                    <a:noFill/>
                  </a:rPr>
                  <a:t> </a:t>
                </a:r>
              </a:p>
            </p:txBody>
          </p:sp>
        </mc:Fallback>
      </mc:AlternateContent>
    </p:spTree>
    <p:extLst>
      <p:ext uri="{BB962C8B-B14F-4D97-AF65-F5344CB8AC3E}">
        <p14:creationId xmlns:p14="http://schemas.microsoft.com/office/powerpoint/2010/main" val="208754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B8EC94-E073-AD81-8C1B-A531CE2742F3}"/>
              </a:ext>
            </a:extLst>
          </p:cNvPr>
          <p:cNvSpPr txBox="1"/>
          <p:nvPr/>
        </p:nvSpPr>
        <p:spPr>
          <a:xfrm>
            <a:off x="362814" y="279231"/>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1: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26</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EE1E5A25-F8B0-1552-1164-25D43410DF97}"/>
              </a:ext>
            </a:extLst>
          </p:cNvPr>
          <p:cNvSpPr txBox="1"/>
          <p:nvPr/>
        </p:nvSpPr>
        <p:spPr>
          <a:xfrm>
            <a:off x="3311913" y="302119"/>
            <a:ext cx="5296830"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Phân</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tích</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các</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đa</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thức</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sau</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thành</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nhân</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tử</a:t>
            </a:r>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FBFB329-7AE4-A9C2-D593-D9090D1AC8DD}"/>
                  </a:ext>
                </a:extLst>
              </p:cNvPr>
              <p:cNvSpPr txBox="1"/>
              <p:nvPr/>
            </p:nvSpPr>
            <p:spPr>
              <a:xfrm>
                <a:off x="4469130" y="1227335"/>
                <a:ext cx="4572000" cy="1873718"/>
              </a:xfrm>
              <a:prstGeom prst="rect">
                <a:avLst/>
              </a:prstGeom>
              <a:noFill/>
            </p:spPr>
            <p:txBody>
              <a:bodyPr wrap="square">
                <a:spAutoFit/>
              </a:bodyPr>
              <a:lstStyle/>
              <a:p>
                <a:pPr>
                  <a:lnSpc>
                    <a:spcPct val="15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e)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27</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 + 8 = (3</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)3 + 23 </m:t>
                    </m:r>
                  </m:oMath>
                </a14:m>
                <a:endParaRPr lang="en-US" sz="20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+ 2)[(3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)2 – 3</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 . 2 + 22]</m:t>
                    </m:r>
                  </m:oMath>
                </a14:m>
                <a:r>
                  <a:rPr lang="en-US" sz="20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+ 2</m:t>
                        </m:r>
                      </m:e>
                    </m:d>
                    <m:d>
                      <m:dPr>
                        <m:ctrlP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9</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 – 6</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 + 4</m:t>
                        </m:r>
                      </m:e>
                    </m:d>
                  </m:oMath>
                </a14:m>
                <a:r>
                  <a:rPr lang="en-US" sz="2000" kern="100" dirty="0">
                    <a:effectLst/>
                    <a:latin typeface="+mj-lt"/>
                    <a:ea typeface="Calibri" panose="020F0502020204030204" pitchFamily="34" charset="0"/>
                    <a:cs typeface="Times New Roman" panose="02020603050405020304" pitchFamily="18" charset="0"/>
                  </a:rPr>
                  <a:t> </a:t>
                </a:r>
              </a:p>
            </p:txBody>
          </p:sp>
        </mc:Choice>
        <mc:Fallback xmlns="">
          <p:sp>
            <p:nvSpPr>
              <p:cNvPr id="6" name="TextBox 5">
                <a:extLst>
                  <a:ext uri="{FF2B5EF4-FFF2-40B4-BE49-F238E27FC236}">
                    <a16:creationId xmlns:a16="http://schemas.microsoft.com/office/drawing/2014/main" id="{BFBFB329-7AE4-A9C2-D593-D9090D1AC8DD}"/>
                  </a:ext>
                </a:extLst>
              </p:cNvPr>
              <p:cNvSpPr txBox="1">
                <a:spLocks noRot="1" noChangeAspect="1" noMove="1" noResize="1" noEditPoints="1" noAdjustHandles="1" noChangeArrowheads="1" noChangeShapeType="1" noTextEdit="1"/>
              </p:cNvSpPr>
              <p:nvPr/>
            </p:nvSpPr>
            <p:spPr>
              <a:xfrm>
                <a:off x="4469130" y="1227335"/>
                <a:ext cx="4572000" cy="1873718"/>
              </a:xfrm>
              <a:prstGeom prst="rect">
                <a:avLst/>
              </a:prstGeom>
              <a:blipFill>
                <a:blip r:embed="rId2"/>
                <a:stretch>
                  <a:fillRect l="-1333" b="-2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F98DE62-FF09-2A99-4522-79C2D9D64344}"/>
                  </a:ext>
                </a:extLst>
              </p:cNvPr>
              <p:cNvSpPr txBox="1"/>
              <p:nvPr/>
            </p:nvSpPr>
            <p:spPr>
              <a:xfrm>
                <a:off x="4469130" y="3075339"/>
                <a:ext cx="4572000" cy="1782411"/>
              </a:xfrm>
              <a:prstGeom prst="rect">
                <a:avLst/>
              </a:prstGeom>
              <a:noFill/>
            </p:spPr>
            <p:txBody>
              <a:bodyPr wrap="square">
                <a:spAutoFit/>
              </a:bodyPr>
              <a:lstStyle/>
              <a:p>
                <a:pPr>
                  <a:lnSpc>
                    <a:spcPct val="15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g)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64 – 125</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 = 4</m:t>
                    </m:r>
                    <m:r>
                      <a:rPr lang="en-US" sz="20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 – (5</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)3 </m:t>
                    </m:r>
                  </m:oMath>
                </a14:m>
                <a:endParaRPr lang="en-US" sz="20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(4 + 5</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)[42 + 4 . 5</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 + (5</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20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(4 + 5</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)(16 + 20</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+ 25</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dirty="0">
                    <a:effectLst/>
                    <a:latin typeface="+mj-lt"/>
                    <a:ea typeface="Calibri" panose="020F0502020204030204" pitchFamily="34" charset="0"/>
                    <a:cs typeface="Times New Roman" panose="02020603050405020304" pitchFamily="18" charset="0"/>
                  </a:rPr>
                  <a:t> </a:t>
                </a:r>
              </a:p>
            </p:txBody>
          </p:sp>
        </mc:Choice>
        <mc:Fallback xmlns="">
          <p:sp>
            <p:nvSpPr>
              <p:cNvPr id="11" name="TextBox 10">
                <a:extLst>
                  <a:ext uri="{FF2B5EF4-FFF2-40B4-BE49-F238E27FC236}">
                    <a16:creationId xmlns:a16="http://schemas.microsoft.com/office/drawing/2014/main" id="{EF98DE62-FF09-2A99-4522-79C2D9D64344}"/>
                  </a:ext>
                </a:extLst>
              </p:cNvPr>
              <p:cNvSpPr txBox="1">
                <a:spLocks noRot="1" noChangeAspect="1" noMove="1" noResize="1" noEditPoints="1" noAdjustHandles="1" noChangeArrowheads="1" noChangeShapeType="1" noTextEdit="1"/>
              </p:cNvSpPr>
              <p:nvPr/>
            </p:nvSpPr>
            <p:spPr>
              <a:xfrm>
                <a:off x="4469130" y="3075339"/>
                <a:ext cx="4572000" cy="1782411"/>
              </a:xfrm>
              <a:prstGeom prst="rect">
                <a:avLst/>
              </a:prstGeom>
              <a:blipFill>
                <a:blip r:embed="rId3"/>
                <a:stretch>
                  <a:fillRect l="-1333" b="-2048"/>
                </a:stretch>
              </a:blipFill>
            </p:spPr>
            <p:txBody>
              <a:bodyPr/>
              <a:lstStyle/>
              <a:p>
                <a:r>
                  <a:rPr lang="en-US">
                    <a:noFill/>
                  </a:rPr>
                  <a:t> </a:t>
                </a:r>
              </a:p>
            </p:txBody>
          </p:sp>
        </mc:Fallback>
      </mc:AlternateContent>
      <p:cxnSp>
        <p:nvCxnSpPr>
          <p:cNvPr id="12" name="Straight Connector 11">
            <a:extLst>
              <a:ext uri="{FF2B5EF4-FFF2-40B4-BE49-F238E27FC236}">
                <a16:creationId xmlns:a16="http://schemas.microsoft.com/office/drawing/2014/main" id="{186D3E7A-AC7C-4AB0-26F3-24BDF5C45871}"/>
              </a:ext>
            </a:extLst>
          </p:cNvPr>
          <p:cNvCxnSpPr>
            <a:cxnSpLocks/>
          </p:cNvCxnSpPr>
          <p:nvPr/>
        </p:nvCxnSpPr>
        <p:spPr>
          <a:xfrm>
            <a:off x="4320540" y="1863090"/>
            <a:ext cx="0" cy="305181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30EBD67-93E4-BDA6-A702-2D092F869719}"/>
              </a:ext>
            </a:extLst>
          </p:cNvPr>
          <p:cNvGrpSpPr/>
          <p:nvPr/>
        </p:nvGrpSpPr>
        <p:grpSpPr>
          <a:xfrm>
            <a:off x="3576925" y="1082684"/>
            <a:ext cx="1292257" cy="537264"/>
            <a:chOff x="8441668" y="4587774"/>
            <a:chExt cx="1263473" cy="823613"/>
          </a:xfrm>
        </p:grpSpPr>
        <p:pic>
          <p:nvPicPr>
            <p:cNvPr id="14" name="Picture 13">
              <a:extLst>
                <a:ext uri="{FF2B5EF4-FFF2-40B4-BE49-F238E27FC236}">
                  <a16:creationId xmlns:a16="http://schemas.microsoft.com/office/drawing/2014/main" id="{9D7A36AA-0D0D-3655-7572-FDEF41BD6FB9}"/>
                </a:ext>
              </a:extLst>
            </p:cNvPr>
            <p:cNvPicPr>
              <a:picLocks noChangeAspect="1"/>
            </p:cNvPicPr>
            <p:nvPr/>
          </p:nvPicPr>
          <p:blipFill>
            <a:blip r:embed="rId4"/>
            <a:stretch>
              <a:fillRect/>
            </a:stretch>
          </p:blipFill>
          <p:spPr>
            <a:xfrm>
              <a:off x="8553553" y="4587774"/>
              <a:ext cx="962685" cy="823613"/>
            </a:xfrm>
            <a:prstGeom prst="rect">
              <a:avLst/>
            </a:prstGeom>
          </p:spPr>
        </p:pic>
        <p:sp>
          <p:nvSpPr>
            <p:cNvPr id="15" name="TextBox 14">
              <a:extLst>
                <a:ext uri="{FF2B5EF4-FFF2-40B4-BE49-F238E27FC236}">
                  <a16:creationId xmlns:a16="http://schemas.microsoft.com/office/drawing/2014/main" id="{47E9B74E-B9BA-AA61-2BD0-0F9B26E8AC14}"/>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644B321-73E3-3D9E-89D2-FB7075EBDD1E}"/>
                  </a:ext>
                </a:extLst>
              </p:cNvPr>
              <p:cNvSpPr txBox="1"/>
              <p:nvPr/>
            </p:nvSpPr>
            <p:spPr>
              <a:xfrm>
                <a:off x="914400" y="1227335"/>
                <a:ext cx="3360420" cy="3601307"/>
              </a:xfrm>
              <a:prstGeom prst="rect">
                <a:avLst/>
              </a:prstGeom>
              <a:noFill/>
            </p:spPr>
            <p:txBody>
              <a:bodyPr wrap="square">
                <a:spAutoFit/>
              </a:bodyPr>
              <a:lstStyle/>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 </a:t>
                </a:r>
                <a14:m>
                  <m:oMath xmlns:m="http://schemas.openxmlformats.org/officeDocument/2006/math">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3000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20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 12</m:t>
                    </m:r>
                    <m:r>
                      <a:rPr kumimoji="0" lang="en-US" sz="20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𝑥𝑦</m:t>
                    </m:r>
                    <m:r>
                      <a:rPr kumimoji="0" lang="en-US" sz="20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+ 9</m:t>
                    </m:r>
                    <m:r>
                      <a:rPr kumimoji="0" lang="en-US" sz="20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2000" b="0" i="1" u="none" strike="noStrike" kern="100" cap="none" spc="0" normalizeH="0" baseline="3000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20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oMath>
                </a14:m>
                <a:endPar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 </a:t>
                </a:r>
                <a14:m>
                  <m:oMath xmlns:m="http://schemas.openxmlformats.org/officeDocument/2006/math">
                    <m:sSup>
                      <m:sSupPr>
                        <m:ctrlPr>
                          <a:rPr lang="en-US" sz="2000" i="1" smtClean="0">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2000" i="1">
                        <a:effectLst/>
                        <a:latin typeface="Cambria Math" panose="02040503050406030204" pitchFamily="18" charset="0"/>
                        <a:ea typeface="Calibri" panose="020F0502020204030204" pitchFamily="34" charset="0"/>
                        <a:cs typeface="Times New Roman" panose="02020603050405020304" pitchFamily="18" charset="0"/>
                      </a:rPr>
                      <m:t>+9</m:t>
                    </m:r>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effectLst/>
                        <a:latin typeface="Cambria Math" panose="02040503050406030204" pitchFamily="18" charset="0"/>
                        <a:ea typeface="Calibri" panose="020F0502020204030204" pitchFamily="34" charset="0"/>
                        <a:cs typeface="Times New Roman" panose="02020603050405020304" pitchFamily="18" charset="0"/>
                      </a:rPr>
                      <m:t>+27</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a:effectLst/>
                        <a:latin typeface="Cambria Math" panose="02040503050406030204" pitchFamily="18" charset="0"/>
                        <a:ea typeface="Calibri" panose="020F0502020204030204" pitchFamily="34" charset="0"/>
                        <a:cs typeface="Times New Roman" panose="02020603050405020304" pitchFamily="18" charset="0"/>
                      </a:rPr>
                      <m:t>+27</m:t>
                    </m:r>
                  </m:oMath>
                </a14:m>
                <a:endPar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a:lnSpc>
                    <a:spcPct val="150000"/>
                  </a:lnSpc>
                  <a:spcBef>
                    <a:spcPts val="600"/>
                  </a:spcBef>
                  <a:spcAft>
                    <a:spcPts val="30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c)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8</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12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+ 6</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1 </m:t>
                    </m:r>
                  </m:oMath>
                </a14:m>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d)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)2 – 4</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e)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27</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+ 8 = (3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)3 + 23 </m:t>
                    </m:r>
                  </m:oMath>
                </a14:m>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g)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64 – 125</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4</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(5</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)3 </m:t>
                    </m:r>
                  </m:oMath>
                </a14:m>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0644B321-73E3-3D9E-89D2-FB7075EBDD1E}"/>
                  </a:ext>
                </a:extLst>
              </p:cNvPr>
              <p:cNvSpPr txBox="1">
                <a:spLocks noRot="1" noChangeAspect="1" noMove="1" noResize="1" noEditPoints="1" noAdjustHandles="1" noChangeArrowheads="1" noChangeShapeType="1" noTextEdit="1"/>
              </p:cNvSpPr>
              <p:nvPr/>
            </p:nvSpPr>
            <p:spPr>
              <a:xfrm>
                <a:off x="914400" y="1227335"/>
                <a:ext cx="3360420" cy="3601307"/>
              </a:xfrm>
              <a:prstGeom prst="rect">
                <a:avLst/>
              </a:prstGeom>
              <a:blipFill>
                <a:blip r:embed="rId5"/>
                <a:stretch>
                  <a:fillRect l="-1815" b="-1861"/>
                </a:stretch>
              </a:blipFill>
            </p:spPr>
            <p:txBody>
              <a:bodyPr/>
              <a:lstStyle/>
              <a:p>
                <a:r>
                  <a:rPr lang="en-US">
                    <a:noFill/>
                  </a:rPr>
                  <a:t> </a:t>
                </a:r>
              </a:p>
            </p:txBody>
          </p:sp>
        </mc:Fallback>
      </mc:AlternateContent>
    </p:spTree>
    <p:extLst>
      <p:ext uri="{BB962C8B-B14F-4D97-AF65-F5344CB8AC3E}">
        <p14:creationId xmlns:p14="http://schemas.microsoft.com/office/powerpoint/2010/main" val="46948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F161D75-A64F-32A5-F567-44B780D62D00}"/>
              </a:ext>
            </a:extLst>
          </p:cNvPr>
          <p:cNvSpPr txBox="1"/>
          <p:nvPr/>
        </p:nvSpPr>
        <p:spPr>
          <a:xfrm>
            <a:off x="554415" y="536487"/>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27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6" name="TextBox 5">
            <a:extLst>
              <a:ext uri="{FF2B5EF4-FFF2-40B4-BE49-F238E27FC236}">
                <a16:creationId xmlns:a16="http://schemas.microsoft.com/office/drawing/2014/main" id="{68D879EE-7523-FE23-854E-8F6F8CF19AC3}"/>
              </a:ext>
            </a:extLst>
          </p:cNvPr>
          <p:cNvSpPr txBox="1"/>
          <p:nvPr/>
        </p:nvSpPr>
        <p:spPr>
          <a:xfrm>
            <a:off x="3514665" y="593656"/>
            <a:ext cx="5296830"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Phân</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tích</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các</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đa</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thức</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sau</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thành</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nhân</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tử</a:t>
            </a:r>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3FDBC35-0E41-284A-24A5-A7D088E06635}"/>
                  </a:ext>
                </a:extLst>
              </p:cNvPr>
              <p:cNvSpPr txBox="1"/>
              <p:nvPr/>
            </p:nvSpPr>
            <p:spPr>
              <a:xfrm>
                <a:off x="217110" y="1420096"/>
                <a:ext cx="2960251" cy="2005677"/>
              </a:xfrm>
              <a:prstGeom prst="rect">
                <a:avLst/>
              </a:prstGeom>
              <a:noFill/>
            </p:spPr>
            <p:txBody>
              <a:bodyPr wrap="square">
                <a:spAutoFit/>
              </a:bodyPr>
              <a:lstStyle/>
              <a:p>
                <a:pPr>
                  <a:lnSpc>
                    <a:spcPct val="150000"/>
                  </a:lnSpc>
                  <a:spcBef>
                    <a:spcPts val="600"/>
                  </a:spcBef>
                  <a:spcAft>
                    <a:spcPts val="300"/>
                  </a:spcAft>
                </a:pPr>
                <a:r>
                  <a:rPr lang="en-US" sz="1600" kern="100" dirty="0">
                    <a:effectLst/>
                    <a:latin typeface="+mj-lt"/>
                    <a:ea typeface="Calibri" panose="020F0502020204030204" pitchFamily="34" charset="0"/>
                    <a:cs typeface="Times New Roman" panose="02020603050405020304" pitchFamily="18" charset="0"/>
                  </a:rPr>
                  <a:t>a) </a:t>
                </a: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25 + 4</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𝑥𝑦</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+ 4</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16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+ 4</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𝑥𝑦</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+ 4</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25</m:t>
                    </m:r>
                  </m:oMath>
                </a14:m>
                <a:r>
                  <a:rPr lang="en-US" sz="16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+ 2</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e>
                    </m:d>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sSup>
                      <m:sSupPr>
                        <m:ctrlPr>
                          <a:rPr lang="en-US" sz="1600" b="0" i="1" kern="100" dirty="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5</m:t>
                        </m:r>
                      </m:e>
                      <m:sup>
                        <m:r>
                          <a:rPr lang="en-US" sz="1600" b="0" i="1" kern="100" dirty="0" smtClean="0">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16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+ 2</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+ 5)(</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+ 2</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5</m:t>
                    </m:r>
                  </m:oMath>
                </a14:m>
                <a:r>
                  <a:rPr lang="en-US" sz="1600" kern="100" dirty="0">
                    <a:effectLst/>
                    <a:latin typeface="+mj-lt"/>
                    <a:ea typeface="Calibri" panose="020F0502020204030204" pitchFamily="34" charset="0"/>
                    <a:cs typeface="Times New Roman" panose="02020603050405020304" pitchFamily="18" charset="0"/>
                  </a:rPr>
                  <a:t>) </a:t>
                </a:r>
              </a:p>
            </p:txBody>
          </p:sp>
        </mc:Choice>
        <mc:Fallback xmlns="">
          <p:sp>
            <p:nvSpPr>
              <p:cNvPr id="8" name="TextBox 7">
                <a:extLst>
                  <a:ext uri="{FF2B5EF4-FFF2-40B4-BE49-F238E27FC236}">
                    <a16:creationId xmlns:a16="http://schemas.microsoft.com/office/drawing/2014/main" id="{E3FDBC35-0E41-284A-24A5-A7D088E06635}"/>
                  </a:ext>
                </a:extLst>
              </p:cNvPr>
              <p:cNvSpPr txBox="1">
                <a:spLocks noRot="1" noChangeAspect="1" noMove="1" noResize="1" noEditPoints="1" noAdjustHandles="1" noChangeArrowheads="1" noChangeShapeType="1" noTextEdit="1"/>
              </p:cNvSpPr>
              <p:nvPr/>
            </p:nvSpPr>
            <p:spPr>
              <a:xfrm>
                <a:off x="217110" y="1420096"/>
                <a:ext cx="2960251" cy="2005677"/>
              </a:xfrm>
              <a:prstGeom prst="rect">
                <a:avLst/>
              </a:prstGeom>
              <a:blipFill>
                <a:blip r:embed="rId2"/>
                <a:stretch>
                  <a:fillRect l="-1237" r="-825" b="-30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029CBF7-A1F6-D4C3-6F45-4590BBECFDFF}"/>
                  </a:ext>
                </a:extLst>
              </p:cNvPr>
              <p:cNvSpPr txBox="1"/>
              <p:nvPr/>
            </p:nvSpPr>
            <p:spPr>
              <a:xfrm>
                <a:off x="3128153" y="1363973"/>
                <a:ext cx="3146655" cy="3459922"/>
              </a:xfrm>
              <a:prstGeom prst="rect">
                <a:avLst/>
              </a:prstGeom>
              <a:noFill/>
            </p:spPr>
            <p:txBody>
              <a:bodyPr wrap="square">
                <a:spAutoFit/>
              </a:bodyPr>
              <a:lstStyle/>
              <a:p>
                <a:pPr>
                  <a:lnSpc>
                    <a:spcPct val="150000"/>
                  </a:lnSpc>
                  <a:spcBef>
                    <a:spcPts val="600"/>
                  </a:spcBef>
                  <a:spcAft>
                    <a:spcPts val="300"/>
                  </a:spcAft>
                </a:pPr>
                <a:r>
                  <a:rPr lang="en-US" sz="1600" kern="100" dirty="0">
                    <a:effectLst/>
                    <a:latin typeface="+mj-lt"/>
                    <a:ea typeface="Calibri" panose="020F0502020204030204" pitchFamily="34" charset="0"/>
                    <a:cs typeface="Times New Roman" panose="02020603050405020304" pitchFamily="18" charset="0"/>
                  </a:rPr>
                  <a:t>b) </a:t>
                </a: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16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6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16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6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16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6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600" kern="100" dirty="0">
                    <a:effectLst/>
                    <a:latin typeface="+mj-lt"/>
                    <a:ea typeface="Calibri" panose="020F0502020204030204" pitchFamily="34" charset="0"/>
                    <a:cs typeface="Times New Roman" panose="02020603050405020304" pitchFamily="18" charset="0"/>
                  </a:rPr>
                  <a:t> </a:t>
                </a:r>
              </a:p>
            </p:txBody>
          </p:sp>
        </mc:Choice>
        <mc:Fallback xmlns="">
          <p:sp>
            <p:nvSpPr>
              <p:cNvPr id="10" name="TextBox 9">
                <a:extLst>
                  <a:ext uri="{FF2B5EF4-FFF2-40B4-BE49-F238E27FC236}">
                    <a16:creationId xmlns:a16="http://schemas.microsoft.com/office/drawing/2014/main" id="{E029CBF7-A1F6-D4C3-6F45-4590BBECFDFF}"/>
                  </a:ext>
                </a:extLst>
              </p:cNvPr>
              <p:cNvSpPr txBox="1">
                <a:spLocks noRot="1" noChangeAspect="1" noMove="1" noResize="1" noEditPoints="1" noAdjustHandles="1" noChangeArrowheads="1" noChangeShapeType="1" noTextEdit="1"/>
              </p:cNvSpPr>
              <p:nvPr/>
            </p:nvSpPr>
            <p:spPr>
              <a:xfrm>
                <a:off x="3128153" y="1363973"/>
                <a:ext cx="3146655" cy="3459922"/>
              </a:xfrm>
              <a:prstGeom prst="rect">
                <a:avLst/>
              </a:prstGeom>
              <a:blipFill>
                <a:blip r:embed="rId3"/>
                <a:stretch>
                  <a:fillRect l="-969" b="-5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6DCBF33-BAD0-24F9-DC3F-70971E510F13}"/>
                  </a:ext>
                </a:extLst>
              </p:cNvPr>
              <p:cNvSpPr txBox="1"/>
              <p:nvPr/>
            </p:nvSpPr>
            <p:spPr>
              <a:xfrm>
                <a:off x="5775008" y="1363973"/>
                <a:ext cx="3286125" cy="2524281"/>
              </a:xfrm>
              <a:prstGeom prst="rect">
                <a:avLst/>
              </a:prstGeom>
              <a:noFill/>
            </p:spPr>
            <p:txBody>
              <a:bodyPr wrap="square">
                <a:spAutoFit/>
              </a:bodyPr>
              <a:lstStyle/>
              <a:p>
                <a:pPr>
                  <a:lnSpc>
                    <a:spcPct val="150000"/>
                  </a:lnSpc>
                  <a:spcBef>
                    <a:spcPts val="600"/>
                  </a:spcBef>
                  <a:spcAft>
                    <a:spcPts val="300"/>
                  </a:spcAft>
                </a:pPr>
                <a:r>
                  <a:rPr lang="en-US" sz="1600" kern="100" dirty="0">
                    <a:effectLst/>
                    <a:ea typeface="Calibri" panose="020F0502020204030204" pitchFamily="34" charset="0"/>
                    <a:cs typeface="Times New Roman" panose="02020603050405020304" pitchFamily="18" charset="0"/>
                  </a:rPr>
                  <a:t>c) </a:t>
                </a: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4</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4 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16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4</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4 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6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16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6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err="1">
                        <a:effectLst/>
                        <a:latin typeface="Cambria Math" panose="02040503050406030204" pitchFamily="18" charset="0"/>
                        <a:ea typeface="Calibri" panose="020F0502020204030204" pitchFamily="34" charset="0"/>
                        <a:cs typeface="Times New Roman" panose="02020603050405020304" pitchFamily="18" charset="0"/>
                      </a:rPr>
                      <m:t>𝑥𝑦</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600" kern="100" dirty="0">
                    <a:effectLst/>
                    <a:latin typeface="+mj-lt"/>
                    <a:ea typeface="Calibri" panose="020F0502020204030204" pitchFamily="34" charset="0"/>
                    <a:cs typeface="Times New Roman" panose="02020603050405020304" pitchFamily="18" charset="0"/>
                  </a:rPr>
                  <a:t> </a:t>
                </a:r>
              </a:p>
            </p:txBody>
          </p:sp>
        </mc:Choice>
        <mc:Fallback xmlns="">
          <p:sp>
            <p:nvSpPr>
              <p:cNvPr id="13" name="TextBox 12">
                <a:extLst>
                  <a:ext uri="{FF2B5EF4-FFF2-40B4-BE49-F238E27FC236}">
                    <a16:creationId xmlns:a16="http://schemas.microsoft.com/office/drawing/2014/main" id="{26DCBF33-BAD0-24F9-DC3F-70971E510F13}"/>
                  </a:ext>
                </a:extLst>
              </p:cNvPr>
              <p:cNvSpPr txBox="1">
                <a:spLocks noRot="1" noChangeAspect="1" noMove="1" noResize="1" noEditPoints="1" noAdjustHandles="1" noChangeArrowheads="1" noChangeShapeType="1" noTextEdit="1"/>
              </p:cNvSpPr>
              <p:nvPr/>
            </p:nvSpPr>
            <p:spPr>
              <a:xfrm>
                <a:off x="5775008" y="1363973"/>
                <a:ext cx="3286125" cy="2524281"/>
              </a:xfrm>
              <a:prstGeom prst="rect">
                <a:avLst/>
              </a:prstGeom>
              <a:blipFill>
                <a:blip r:embed="rId4"/>
                <a:stretch>
                  <a:fillRect l="-928" b="-2174"/>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BF72C4AF-7EE7-DFFD-7A70-A6A9C88C5E26}"/>
              </a:ext>
            </a:extLst>
          </p:cNvPr>
          <p:cNvPicPr>
            <a:picLocks noChangeAspect="1"/>
          </p:cNvPicPr>
          <p:nvPr/>
        </p:nvPicPr>
        <p:blipFill>
          <a:blip r:embed="rId5"/>
          <a:stretch>
            <a:fillRect/>
          </a:stretch>
        </p:blipFill>
        <p:spPr>
          <a:xfrm>
            <a:off x="-182880" y="3714822"/>
            <a:ext cx="2297430" cy="1292304"/>
          </a:xfrm>
          <a:prstGeom prst="rect">
            <a:avLst/>
          </a:prstGeom>
        </p:spPr>
      </p:pic>
    </p:spTree>
    <p:extLst>
      <p:ext uri="{BB962C8B-B14F-4D97-AF65-F5344CB8AC3E}">
        <p14:creationId xmlns:p14="http://schemas.microsoft.com/office/powerpoint/2010/main" val="5529462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 calcmode="lin" valueType="num">
                                      <p:cBhvr additive="base">
                                        <p:cTn id="16"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 calcmode="lin" valueType="num">
                                      <p:cBhvr additive="base">
                                        <p:cTn id="20"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cBhvr additive="base">
                                        <p:cTn id="24"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Effect transition="in" filter="barn(inVertical)">
                                      <p:cBhvr>
                                        <p:cTn id="30" dur="500"/>
                                        <p:tgtEl>
                                          <p:spTgt spid="8">
                                            <p:txEl>
                                              <p:pRg st="1" end="1"/>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barn(inVertical)">
                                      <p:cBhvr>
                                        <p:cTn id="33" dur="500"/>
                                        <p:tgtEl>
                                          <p:spTgt spid="8">
                                            <p:txEl>
                                              <p:pRg st="2" end="2"/>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8">
                                            <p:txEl>
                                              <p:pRg st="3" end="3"/>
                                            </p:txEl>
                                          </p:spTgt>
                                        </p:tgtEl>
                                        <p:attrNameLst>
                                          <p:attrName>style.visibility</p:attrName>
                                        </p:attrNameLst>
                                      </p:cBhvr>
                                      <p:to>
                                        <p:strVal val="visible"/>
                                      </p:to>
                                    </p:set>
                                    <p:animEffect transition="in" filter="barn(inVertical)">
                                      <p:cBhvr>
                                        <p:cTn id="36" dur="500"/>
                                        <p:tgtEl>
                                          <p:spTgt spid="8">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10">
                                            <p:txEl>
                                              <p:pRg st="1" end="1"/>
                                            </p:txEl>
                                          </p:spTgt>
                                        </p:tgtEl>
                                        <p:attrNameLst>
                                          <p:attrName>style.visibility</p:attrName>
                                        </p:attrNameLst>
                                      </p:cBhvr>
                                      <p:to>
                                        <p:strVal val="visible"/>
                                      </p:to>
                                    </p:set>
                                    <p:animEffect transition="in" filter="wheel(1)">
                                      <p:cBhvr>
                                        <p:cTn id="41" dur="500"/>
                                        <p:tgtEl>
                                          <p:spTgt spid="10">
                                            <p:txEl>
                                              <p:pRg st="1" end="1"/>
                                            </p:txEl>
                                          </p:spTgt>
                                        </p:tgtEl>
                                      </p:cBhvr>
                                    </p:animEffect>
                                  </p:childTnLst>
                                </p:cTn>
                              </p:par>
                              <p:par>
                                <p:cTn id="42" presetID="21" presetClass="entr" presetSubtype="1" fill="hold" nodeType="withEffect">
                                  <p:stCondLst>
                                    <p:cond delay="0"/>
                                  </p:stCondLst>
                                  <p:childTnLst>
                                    <p:set>
                                      <p:cBhvr>
                                        <p:cTn id="43" dur="1" fill="hold">
                                          <p:stCondLst>
                                            <p:cond delay="0"/>
                                          </p:stCondLst>
                                        </p:cTn>
                                        <p:tgtEl>
                                          <p:spTgt spid="10">
                                            <p:txEl>
                                              <p:pRg st="2" end="2"/>
                                            </p:txEl>
                                          </p:spTgt>
                                        </p:tgtEl>
                                        <p:attrNameLst>
                                          <p:attrName>style.visibility</p:attrName>
                                        </p:attrNameLst>
                                      </p:cBhvr>
                                      <p:to>
                                        <p:strVal val="visible"/>
                                      </p:to>
                                    </p:set>
                                    <p:animEffect transition="in" filter="wheel(1)">
                                      <p:cBhvr>
                                        <p:cTn id="44" dur="500"/>
                                        <p:tgtEl>
                                          <p:spTgt spid="10">
                                            <p:txEl>
                                              <p:pRg st="2" end="2"/>
                                            </p:txEl>
                                          </p:spTgt>
                                        </p:tgtEl>
                                      </p:cBhvr>
                                    </p:animEffect>
                                  </p:childTnLst>
                                </p:cTn>
                              </p:par>
                              <p:par>
                                <p:cTn id="45" presetID="21" presetClass="entr" presetSubtype="1" fill="hold" nodeType="withEffect">
                                  <p:stCondLst>
                                    <p:cond delay="0"/>
                                  </p:stCondLst>
                                  <p:childTnLst>
                                    <p:set>
                                      <p:cBhvr>
                                        <p:cTn id="46" dur="1" fill="hold">
                                          <p:stCondLst>
                                            <p:cond delay="0"/>
                                          </p:stCondLst>
                                        </p:cTn>
                                        <p:tgtEl>
                                          <p:spTgt spid="10">
                                            <p:txEl>
                                              <p:pRg st="3" end="3"/>
                                            </p:txEl>
                                          </p:spTgt>
                                        </p:tgtEl>
                                        <p:attrNameLst>
                                          <p:attrName>style.visibility</p:attrName>
                                        </p:attrNameLst>
                                      </p:cBhvr>
                                      <p:to>
                                        <p:strVal val="visible"/>
                                      </p:to>
                                    </p:set>
                                    <p:animEffect transition="in" filter="wheel(1)">
                                      <p:cBhvr>
                                        <p:cTn id="47" dur="500"/>
                                        <p:tgtEl>
                                          <p:spTgt spid="10">
                                            <p:txEl>
                                              <p:pRg st="3" end="3"/>
                                            </p:txEl>
                                          </p:spTgt>
                                        </p:tgtEl>
                                      </p:cBhvr>
                                    </p:animEffect>
                                  </p:childTnLst>
                                </p:cTn>
                              </p:par>
                              <p:par>
                                <p:cTn id="48" presetID="21" presetClass="entr" presetSubtype="1" fill="hold" nodeType="withEffect">
                                  <p:stCondLst>
                                    <p:cond delay="0"/>
                                  </p:stCondLst>
                                  <p:childTnLst>
                                    <p:set>
                                      <p:cBhvr>
                                        <p:cTn id="49" dur="1" fill="hold">
                                          <p:stCondLst>
                                            <p:cond delay="0"/>
                                          </p:stCondLst>
                                        </p:cTn>
                                        <p:tgtEl>
                                          <p:spTgt spid="10">
                                            <p:txEl>
                                              <p:pRg st="4" end="4"/>
                                            </p:txEl>
                                          </p:spTgt>
                                        </p:tgtEl>
                                        <p:attrNameLst>
                                          <p:attrName>style.visibility</p:attrName>
                                        </p:attrNameLst>
                                      </p:cBhvr>
                                      <p:to>
                                        <p:strVal val="visible"/>
                                      </p:to>
                                    </p:set>
                                    <p:animEffect transition="in" filter="wheel(1)">
                                      <p:cBhvr>
                                        <p:cTn id="50" dur="500"/>
                                        <p:tgtEl>
                                          <p:spTgt spid="10">
                                            <p:txEl>
                                              <p:pRg st="4" end="4"/>
                                            </p:txEl>
                                          </p:spTgt>
                                        </p:tgtEl>
                                      </p:cBhvr>
                                    </p:animEffect>
                                  </p:childTnLst>
                                </p:cTn>
                              </p:par>
                              <p:par>
                                <p:cTn id="51" presetID="21" presetClass="entr" presetSubtype="1" fill="hold" nodeType="withEffect">
                                  <p:stCondLst>
                                    <p:cond delay="0"/>
                                  </p:stCondLst>
                                  <p:childTnLst>
                                    <p:set>
                                      <p:cBhvr>
                                        <p:cTn id="52" dur="1" fill="hold">
                                          <p:stCondLst>
                                            <p:cond delay="0"/>
                                          </p:stCondLst>
                                        </p:cTn>
                                        <p:tgtEl>
                                          <p:spTgt spid="10">
                                            <p:txEl>
                                              <p:pRg st="5" end="5"/>
                                            </p:txEl>
                                          </p:spTgt>
                                        </p:tgtEl>
                                        <p:attrNameLst>
                                          <p:attrName>style.visibility</p:attrName>
                                        </p:attrNameLst>
                                      </p:cBhvr>
                                      <p:to>
                                        <p:strVal val="visible"/>
                                      </p:to>
                                    </p:set>
                                    <p:animEffect transition="in" filter="wheel(1)">
                                      <p:cBhvr>
                                        <p:cTn id="53" dur="500"/>
                                        <p:tgtEl>
                                          <p:spTgt spid="10">
                                            <p:txEl>
                                              <p:pRg st="5" end="5"/>
                                            </p:txEl>
                                          </p:spTgt>
                                        </p:tgtEl>
                                      </p:cBhvr>
                                    </p:animEffect>
                                  </p:childTnLst>
                                </p:cTn>
                              </p:par>
                              <p:par>
                                <p:cTn id="54" presetID="21" presetClass="entr" presetSubtype="1" fill="hold" nodeType="withEffect">
                                  <p:stCondLst>
                                    <p:cond delay="0"/>
                                  </p:stCondLst>
                                  <p:childTnLst>
                                    <p:set>
                                      <p:cBhvr>
                                        <p:cTn id="55" dur="1" fill="hold">
                                          <p:stCondLst>
                                            <p:cond delay="0"/>
                                          </p:stCondLst>
                                        </p:cTn>
                                        <p:tgtEl>
                                          <p:spTgt spid="10">
                                            <p:txEl>
                                              <p:pRg st="6" end="6"/>
                                            </p:txEl>
                                          </p:spTgt>
                                        </p:tgtEl>
                                        <p:attrNameLst>
                                          <p:attrName>style.visibility</p:attrName>
                                        </p:attrNameLst>
                                      </p:cBhvr>
                                      <p:to>
                                        <p:strVal val="visible"/>
                                      </p:to>
                                    </p:set>
                                    <p:animEffect transition="in" filter="wheel(1)">
                                      <p:cBhvr>
                                        <p:cTn id="56" dur="500"/>
                                        <p:tgtEl>
                                          <p:spTgt spid="10">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13">
                                            <p:txEl>
                                              <p:pRg st="1" end="1"/>
                                            </p:txEl>
                                          </p:spTgt>
                                        </p:tgtEl>
                                        <p:attrNameLst>
                                          <p:attrName>style.visibility</p:attrName>
                                        </p:attrNameLst>
                                      </p:cBhvr>
                                      <p:to>
                                        <p:strVal val="visible"/>
                                      </p:to>
                                    </p:set>
                                    <p:animEffect transition="in" filter="wipe(left)">
                                      <p:cBhvr>
                                        <p:cTn id="61" dur="500"/>
                                        <p:tgtEl>
                                          <p:spTgt spid="13">
                                            <p:txEl>
                                              <p:pRg st="1" end="1"/>
                                            </p:txEl>
                                          </p:spTgt>
                                        </p:tgtEl>
                                      </p:cBhvr>
                                    </p:animEffect>
                                  </p:childTnLst>
                                </p:cTn>
                              </p:par>
                              <p:par>
                                <p:cTn id="62" presetID="22" presetClass="entr" presetSubtype="8" fill="hold" nodeType="withEffect">
                                  <p:stCondLst>
                                    <p:cond delay="0"/>
                                  </p:stCondLst>
                                  <p:childTnLst>
                                    <p:set>
                                      <p:cBhvr>
                                        <p:cTn id="63" dur="1" fill="hold">
                                          <p:stCondLst>
                                            <p:cond delay="0"/>
                                          </p:stCondLst>
                                        </p:cTn>
                                        <p:tgtEl>
                                          <p:spTgt spid="13">
                                            <p:txEl>
                                              <p:pRg st="2" end="2"/>
                                            </p:txEl>
                                          </p:spTgt>
                                        </p:tgtEl>
                                        <p:attrNameLst>
                                          <p:attrName>style.visibility</p:attrName>
                                        </p:attrNameLst>
                                      </p:cBhvr>
                                      <p:to>
                                        <p:strVal val="visible"/>
                                      </p:to>
                                    </p:set>
                                    <p:animEffect transition="in" filter="wipe(left)">
                                      <p:cBhvr>
                                        <p:cTn id="64" dur="500"/>
                                        <p:tgtEl>
                                          <p:spTgt spid="13">
                                            <p:txEl>
                                              <p:pRg st="2" end="2"/>
                                            </p:txEl>
                                          </p:spTgt>
                                        </p:tgtEl>
                                      </p:cBhvr>
                                    </p:animEffect>
                                  </p:childTnLst>
                                </p:cTn>
                              </p:par>
                              <p:par>
                                <p:cTn id="65" presetID="22" presetClass="entr" presetSubtype="8" fill="hold" nodeType="withEffect">
                                  <p:stCondLst>
                                    <p:cond delay="0"/>
                                  </p:stCondLst>
                                  <p:childTnLst>
                                    <p:set>
                                      <p:cBhvr>
                                        <p:cTn id="66" dur="1" fill="hold">
                                          <p:stCondLst>
                                            <p:cond delay="0"/>
                                          </p:stCondLst>
                                        </p:cTn>
                                        <p:tgtEl>
                                          <p:spTgt spid="13">
                                            <p:txEl>
                                              <p:pRg st="3" end="3"/>
                                            </p:txEl>
                                          </p:spTgt>
                                        </p:tgtEl>
                                        <p:attrNameLst>
                                          <p:attrName>style.visibility</p:attrName>
                                        </p:attrNameLst>
                                      </p:cBhvr>
                                      <p:to>
                                        <p:strVal val="visible"/>
                                      </p:to>
                                    </p:set>
                                    <p:animEffect transition="in" filter="wipe(left)">
                                      <p:cBhvr>
                                        <p:cTn id="67" dur="500"/>
                                        <p:tgtEl>
                                          <p:spTgt spid="13">
                                            <p:txEl>
                                              <p:pRg st="3" end="3"/>
                                            </p:txEl>
                                          </p:spTgt>
                                        </p:tgtEl>
                                      </p:cBhvr>
                                    </p:animEffect>
                                  </p:childTnLst>
                                </p:cTn>
                              </p:par>
                              <p:par>
                                <p:cTn id="68" presetID="22" presetClass="entr" presetSubtype="8" fill="hold" nodeType="withEffect">
                                  <p:stCondLst>
                                    <p:cond delay="0"/>
                                  </p:stCondLst>
                                  <p:childTnLst>
                                    <p:set>
                                      <p:cBhvr>
                                        <p:cTn id="69" dur="1" fill="hold">
                                          <p:stCondLst>
                                            <p:cond delay="0"/>
                                          </p:stCondLst>
                                        </p:cTn>
                                        <p:tgtEl>
                                          <p:spTgt spid="13">
                                            <p:txEl>
                                              <p:pRg st="4" end="4"/>
                                            </p:txEl>
                                          </p:spTgt>
                                        </p:tgtEl>
                                        <p:attrNameLst>
                                          <p:attrName>style.visibility</p:attrName>
                                        </p:attrNameLst>
                                      </p:cBhvr>
                                      <p:to>
                                        <p:strVal val="visible"/>
                                      </p:to>
                                    </p:set>
                                    <p:animEffect transition="in" filter="wipe(left)">
                                      <p:cBhvr>
                                        <p:cTn id="70"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4E8738-F4A5-A255-6185-1369CC3D2710}"/>
              </a:ext>
            </a:extLst>
          </p:cNvPr>
          <p:cNvSpPr txBox="1"/>
          <p:nvPr/>
        </p:nvSpPr>
        <p:spPr>
          <a:xfrm>
            <a:off x="965895" y="398281"/>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3</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27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6" name="TextBox 5">
            <a:extLst>
              <a:ext uri="{FF2B5EF4-FFF2-40B4-BE49-F238E27FC236}">
                <a16:creationId xmlns:a16="http://schemas.microsoft.com/office/drawing/2014/main" id="{737D408B-A337-41B3-C1A4-9F6F43813A50}"/>
              </a:ext>
            </a:extLst>
          </p:cNvPr>
          <p:cNvSpPr txBox="1"/>
          <p:nvPr/>
        </p:nvSpPr>
        <p:spPr>
          <a:xfrm>
            <a:off x="3926145" y="426865"/>
            <a:ext cx="4303455"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100" kern="1200" dirty="0" err="1">
                <a:solidFill>
                  <a:prstClr val="black"/>
                </a:solidFill>
                <a:latin typeface="+mj-lt"/>
                <a:ea typeface="+mn-ea"/>
                <a:cs typeface="Arial" panose="020B0604020202020204" pitchFamily="34" charset="0"/>
              </a:rPr>
              <a:t>Tính</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giá</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trị</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của</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mỗi</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biểu</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thức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sau</a:t>
            </a:r>
            <a:r>
              <a:rPr lang="en-US" sz="2100" kern="1200" dirty="0">
                <a:solidFill>
                  <a:prstClr val="black"/>
                </a:solidFill>
                <a:latin typeface="+mj-lt"/>
                <a:ea typeface="+mn-ea"/>
                <a:cs typeface="Arial" panose="020B0604020202020204" pitchFamily="34" charset="0"/>
              </a:rPr>
              <a:t>:</a:t>
            </a:r>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91C6192-2885-E95B-4CC3-E74686A52FC5}"/>
                  </a:ext>
                </a:extLst>
              </p:cNvPr>
              <p:cNvSpPr txBox="1"/>
              <p:nvPr/>
            </p:nvSpPr>
            <p:spPr>
              <a:xfrm>
                <a:off x="1684481" y="1127905"/>
                <a:ext cx="5775038" cy="100194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100" kern="1200" dirty="0">
                    <a:solidFill>
                      <a:prstClr val="black"/>
                    </a:solidFill>
                    <a:latin typeface="+mj-lt"/>
                    <a:ea typeface="+mn-ea"/>
                    <a:cs typeface="Arial" panose="020B0604020202020204" pitchFamily="34" charset="0"/>
                  </a:rPr>
                  <a:t>a) </a:t>
                </a:r>
                <a14:m>
                  <m:oMath xmlns:m="http://schemas.openxmlformats.org/officeDocument/2006/math">
                    <m:r>
                      <a:rPr lang="en-US" sz="2100" b="0" i="1" kern="1200" smtClean="0">
                        <a:solidFill>
                          <a:prstClr val="black"/>
                        </a:solidFill>
                        <a:latin typeface="Cambria Math" panose="02040503050406030204" pitchFamily="18" charset="0"/>
                        <a:ea typeface="+mn-ea"/>
                        <a:cs typeface="Arial" panose="020B0604020202020204" pitchFamily="34" charset="0"/>
                      </a:rPr>
                      <m:t>𝐴</m:t>
                    </m:r>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4</m:t>
                        </m:r>
                      </m:sup>
                    </m:sSup>
                    <m:r>
                      <a:rPr lang="en-US" sz="2100" b="0" i="1" kern="1200" smtClean="0">
                        <a:solidFill>
                          <a:prstClr val="black"/>
                        </a:solidFill>
                        <a:latin typeface="Cambria Math" panose="02040503050406030204" pitchFamily="18" charset="0"/>
                        <a:ea typeface="+mn-ea"/>
                        <a:cs typeface="Arial" panose="020B0604020202020204" pitchFamily="34" charset="0"/>
                      </a:rPr>
                      <m:t>−2</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𝑦</m:t>
                    </m:r>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oMath>
                </a14:m>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biết</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14:m>
                  <m:oMath xmlns:m="http://schemas.openxmlformats.org/officeDocument/2006/math">
                    <m:sSup>
                      <m:sSupPr>
                        <m:ctrlP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=6</m:t>
                    </m:r>
                  </m:oMath>
                </a14:m>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b) </a:t>
                </a:r>
                <a14:m>
                  <m:oMath xmlns:m="http://schemas.openxmlformats.org/officeDocument/2006/math">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𝐵</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sSup>
                      <m:sSupPr>
                        <m:ctrlP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𝑥𝑦𝑧</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𝑧</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oMath>
                </a14:m>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biết</a:t>
                </a:r>
                <a:r>
                  <a:rPr kumimoji="0" lang="en-US" sz="21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14:m>
                  <m:oMath xmlns:m="http://schemas.openxmlformats.org/officeDocument/2006/math">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𝑧</m:t>
                    </m:r>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=0</m:t>
                    </m:r>
                  </m:oMath>
                </a14:m>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Choice>
        <mc:Fallback xmlns="">
          <p:sp>
            <p:nvSpPr>
              <p:cNvPr id="7" name="TextBox 6">
                <a:extLst>
                  <a:ext uri="{FF2B5EF4-FFF2-40B4-BE49-F238E27FC236}">
                    <a16:creationId xmlns:a16="http://schemas.microsoft.com/office/drawing/2014/main" id="{E91C6192-2885-E95B-4CC3-E74686A52FC5}"/>
                  </a:ext>
                </a:extLst>
              </p:cNvPr>
              <p:cNvSpPr txBox="1">
                <a:spLocks noRot="1" noChangeAspect="1" noMove="1" noResize="1" noEditPoints="1" noAdjustHandles="1" noChangeArrowheads="1" noChangeShapeType="1" noTextEdit="1"/>
              </p:cNvSpPr>
              <p:nvPr/>
            </p:nvSpPr>
            <p:spPr>
              <a:xfrm>
                <a:off x="1684481" y="1127905"/>
                <a:ext cx="5775038" cy="1001941"/>
              </a:xfrm>
              <a:prstGeom prst="rect">
                <a:avLst/>
              </a:prstGeom>
              <a:blipFill>
                <a:blip r:embed="rId2"/>
                <a:stretch>
                  <a:fillRect l="-1266" b="-11585"/>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49B6CCB9-C46A-24A4-1B84-AC30FFE31935}"/>
              </a:ext>
            </a:extLst>
          </p:cNvPr>
          <p:cNvGrpSpPr/>
          <p:nvPr/>
        </p:nvGrpSpPr>
        <p:grpSpPr>
          <a:xfrm>
            <a:off x="319766" y="2034486"/>
            <a:ext cx="1292257" cy="537264"/>
            <a:chOff x="8441668" y="4587774"/>
            <a:chExt cx="1263473" cy="823613"/>
          </a:xfrm>
        </p:grpSpPr>
        <p:pic>
          <p:nvPicPr>
            <p:cNvPr id="10" name="Picture 9">
              <a:extLst>
                <a:ext uri="{FF2B5EF4-FFF2-40B4-BE49-F238E27FC236}">
                  <a16:creationId xmlns:a16="http://schemas.microsoft.com/office/drawing/2014/main" id="{B1039A40-7248-525E-D55C-89231ADDC922}"/>
                </a:ext>
              </a:extLst>
            </p:cNvPr>
            <p:cNvPicPr>
              <a:picLocks noChangeAspect="1"/>
            </p:cNvPicPr>
            <p:nvPr/>
          </p:nvPicPr>
          <p:blipFill>
            <a:blip r:embed="rId3"/>
            <a:stretch>
              <a:fillRect/>
            </a:stretch>
          </p:blipFill>
          <p:spPr>
            <a:xfrm>
              <a:off x="8553553" y="4587774"/>
              <a:ext cx="962685" cy="823613"/>
            </a:xfrm>
            <a:prstGeom prst="rect">
              <a:avLst/>
            </a:prstGeom>
          </p:spPr>
        </p:pic>
        <p:sp>
          <p:nvSpPr>
            <p:cNvPr id="11" name="TextBox 10">
              <a:extLst>
                <a:ext uri="{FF2B5EF4-FFF2-40B4-BE49-F238E27FC236}">
                  <a16:creationId xmlns:a16="http://schemas.microsoft.com/office/drawing/2014/main" id="{F24E79B1-C53C-A016-BA5C-4A906F630328}"/>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647A826-F393-05AA-A19D-320873814624}"/>
                  </a:ext>
                </a:extLst>
              </p:cNvPr>
              <p:cNvSpPr txBox="1"/>
              <p:nvPr/>
            </p:nvSpPr>
            <p:spPr>
              <a:xfrm>
                <a:off x="483798" y="2444951"/>
                <a:ext cx="8176404" cy="1269258"/>
              </a:xfrm>
              <a:prstGeom prst="rect">
                <a:avLst/>
              </a:prstGeom>
              <a:noFill/>
            </p:spPr>
            <p:txBody>
              <a:bodyPr wrap="square">
                <a:spAutoFit/>
              </a:bodyPr>
              <a:lstStyle/>
              <a:p>
                <a:pPr>
                  <a:lnSpc>
                    <a:spcPct val="150000"/>
                  </a:lnSpc>
                  <a:spcBef>
                    <a:spcPts val="600"/>
                  </a:spcBef>
                  <a:spcAft>
                    <a:spcPts val="300"/>
                  </a:spcAft>
                </a:pPr>
                <a:r>
                  <a:rPr lang="en-US" sz="2100" kern="100" dirty="0">
                    <a:solidFill>
                      <a:srgbClr val="000000"/>
                    </a:solidFill>
                    <a:effectLst/>
                    <a:latin typeface="+mj-lt"/>
                    <a:ea typeface="Calibri" panose="020F0502020204030204" pitchFamily="34" charset="0"/>
                    <a:cs typeface="Times New Roman" panose="02020603050405020304" pitchFamily="18" charset="0"/>
                  </a:rPr>
                  <a:t>a) </a:t>
                </a:r>
                <a14:m>
                  <m:oMath xmlns:m="http://schemas.openxmlformats.org/officeDocument/2006/math">
                    <m:r>
                      <a:rPr lang="en-US" sz="2100" i="1" kern="100"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en-US" sz="2100" i="1" kern="100"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 </m:t>
                    </m:r>
                    <m:r>
                      <a:rPr lang="en-US" sz="2100" i="1" kern="100"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baseline="300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r>
                      <a:rPr lang="en-US" sz="2100" i="1" kern="1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 2</m:t>
                    </m:r>
                    <m:r>
                      <a:rPr lang="en-US" sz="2100" i="1" kern="1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baseline="300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100" i="1" kern="1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 </m:t>
                    </m:r>
                    <m:r>
                      <a:rPr lang="en-US" sz="2100" i="1" kern="1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baseline="300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100" i="1" kern="1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 </m:t>
                    </m:r>
                    <m:r>
                      <a:rPr lang="en-US" sz="2100" i="1" kern="1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baseline="300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100" i="1" kern="1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 </m:t>
                    </m:r>
                    <m:r>
                      <a:rPr lang="en-US" sz="2100" i="1" kern="1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10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baseline="30000" dirty="0">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 2</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baseline="30000" dirty="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baseline="30000" dirty="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baseline="30000" dirty="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1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r>
                  <a:rPr lang="en-US" sz="2100" kern="100" dirty="0">
                    <a:effectLst/>
                    <a:ea typeface="Times New Roman" panose="02020603050405020304" pitchFamily="18" charset="0"/>
                    <a:cs typeface="Times New Roman" panose="02020603050405020304" pitchFamily="18" charset="0"/>
                  </a:rPr>
                  <a:t>        </a:t>
                </a:r>
                <a14:m>
                  <m:oMath xmlns:m="http://schemas.openxmlformats.org/officeDocument/2006/math">
                    <m:r>
                      <a:rPr lang="en-US" sz="210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10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baseline="30000" dirty="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baseline="30000" dirty="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 2</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baseline="30000" dirty="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b="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baseline="30000" dirty="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baseline="30000" dirty="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1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10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10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baseline="30000" dirty="0">
                        <a:effectLst/>
                        <a:latin typeface="Cambria Math" panose="02040503050406030204" pitchFamily="18" charset="0"/>
                        <a:ea typeface="Times New Roman" panose="02020603050405020304" pitchFamily="18" charset="0"/>
                        <a:cs typeface="Times New Roman" panose="02020603050405020304" pitchFamily="18" charset="0"/>
                      </a:rPr>
                      <m:t>2 </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)2 – (</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baseline="30000" dirty="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100" kern="100" dirty="0">
                    <a:effectLst/>
                    <a:latin typeface="+mj-lt"/>
                    <a:ea typeface="Calibri" panose="020F0502020204030204" pitchFamily="34" charset="0"/>
                    <a:cs typeface="Times New Roman" panose="02020603050405020304" pitchFamily="18" charset="0"/>
                  </a:rPr>
                  <a:t> </a:t>
                </a:r>
              </a:p>
            </p:txBody>
          </p:sp>
        </mc:Choice>
        <mc:Fallback xmlns="">
          <p:sp>
            <p:nvSpPr>
              <p:cNvPr id="13" name="TextBox 12">
                <a:extLst>
                  <a:ext uri="{FF2B5EF4-FFF2-40B4-BE49-F238E27FC236}">
                    <a16:creationId xmlns:a16="http://schemas.microsoft.com/office/drawing/2014/main" id="{1647A826-F393-05AA-A19D-320873814624}"/>
                  </a:ext>
                </a:extLst>
              </p:cNvPr>
              <p:cNvSpPr txBox="1">
                <a:spLocks noRot="1" noChangeAspect="1" noMove="1" noResize="1" noEditPoints="1" noAdjustHandles="1" noChangeArrowheads="1" noChangeShapeType="1" noTextEdit="1"/>
              </p:cNvSpPr>
              <p:nvPr/>
            </p:nvSpPr>
            <p:spPr>
              <a:xfrm>
                <a:off x="483798" y="2444951"/>
                <a:ext cx="8176404" cy="1269258"/>
              </a:xfrm>
              <a:prstGeom prst="rect">
                <a:avLst/>
              </a:prstGeom>
              <a:blipFill>
                <a:blip r:embed="rId4"/>
                <a:stretch>
                  <a:fillRect l="-894" b="-48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D715583-614F-72DA-6B5B-1C2C6B82E7A5}"/>
                  </a:ext>
                </a:extLst>
              </p:cNvPr>
              <p:cNvSpPr txBox="1"/>
              <p:nvPr/>
            </p:nvSpPr>
            <p:spPr>
              <a:xfrm>
                <a:off x="483798" y="3697053"/>
                <a:ext cx="8065841" cy="1220975"/>
              </a:xfrm>
              <a:prstGeom prst="rect">
                <a:avLst/>
              </a:prstGeom>
              <a:noFill/>
            </p:spPr>
            <p:txBody>
              <a:bodyPr wrap="square">
                <a:spAutoFit/>
              </a:bodyPr>
              <a:lstStyle/>
              <a:p>
                <a:pPr>
                  <a:lnSpc>
                    <a:spcPct val="150000"/>
                  </a:lnSpc>
                  <a:spcBef>
                    <a:spcPts val="600"/>
                  </a:spcBef>
                  <a:spcAft>
                    <a:spcPts val="300"/>
                  </a:spcAft>
                </a:pPr>
                <a:r>
                  <a:rPr lang="en-US" sz="2100" kern="100" dirty="0" err="1">
                    <a:effectLst/>
                    <a:latin typeface="+mj-lt"/>
                    <a:ea typeface="Times New Roman" panose="02020603050405020304" pitchFamily="18" charset="0"/>
                    <a:cs typeface="Times New Roman" panose="02020603050405020304" pitchFamily="18" charset="0"/>
                  </a:rPr>
                  <a:t>Giá</a:t>
                </a:r>
                <a:r>
                  <a:rPr lang="en-US" sz="2100" kern="100" dirty="0">
                    <a:effectLst/>
                    <a:latin typeface="+mj-lt"/>
                    <a:ea typeface="Times New Roman" panose="02020603050405020304" pitchFamily="18" charset="0"/>
                    <a:cs typeface="Times New Roman" panose="02020603050405020304" pitchFamily="18" charset="0"/>
                  </a:rPr>
                  <a:t> </a:t>
                </a:r>
                <a:r>
                  <a:rPr lang="en-US" sz="2100" kern="100" dirty="0" err="1">
                    <a:effectLst/>
                    <a:latin typeface="+mj-lt"/>
                    <a:ea typeface="Times New Roman" panose="02020603050405020304" pitchFamily="18" charset="0"/>
                    <a:cs typeface="Times New Roman" panose="02020603050405020304" pitchFamily="18" charset="0"/>
                  </a:rPr>
                  <a:t>trị</a:t>
                </a:r>
                <a:r>
                  <a:rPr lang="en-US" sz="2100" kern="100" dirty="0">
                    <a:effectLst/>
                    <a:latin typeface="+mj-lt"/>
                    <a:ea typeface="Times New Roman" panose="02020603050405020304" pitchFamily="18" charset="0"/>
                    <a:cs typeface="Times New Roman" panose="02020603050405020304" pitchFamily="18" charset="0"/>
                  </a:rPr>
                  <a:t> </a:t>
                </a:r>
                <a:r>
                  <a:rPr lang="en-US" sz="2100" kern="100" dirty="0" err="1">
                    <a:effectLst/>
                    <a:latin typeface="+mj-lt"/>
                    <a:ea typeface="Times New Roman" panose="02020603050405020304" pitchFamily="18" charset="0"/>
                    <a:cs typeface="Times New Roman" panose="02020603050405020304" pitchFamily="18" charset="0"/>
                  </a:rPr>
                  <a:t>của</a:t>
                </a:r>
                <a:r>
                  <a:rPr lang="en-US" sz="2100" kern="100" dirty="0">
                    <a:effectLst/>
                    <a:latin typeface="+mj-lt"/>
                    <a:ea typeface="Times New Roman" panose="02020603050405020304" pitchFamily="18" charset="0"/>
                    <a:cs typeface="Times New Roman" panose="02020603050405020304" pitchFamily="18" charset="0"/>
                  </a:rPr>
                  <a:t> </a:t>
                </a:r>
                <a:r>
                  <a:rPr lang="en-US" sz="2100" kern="100" dirty="0" err="1">
                    <a:effectLst/>
                    <a:latin typeface="+mj-lt"/>
                    <a:ea typeface="Times New Roman" panose="02020603050405020304" pitchFamily="18" charset="0"/>
                    <a:cs typeface="Times New Roman" panose="02020603050405020304" pitchFamily="18" charset="0"/>
                  </a:rPr>
                  <a:t>biểu</a:t>
                </a:r>
                <a:r>
                  <a:rPr lang="en-US" sz="2100" kern="100" dirty="0">
                    <a:effectLst/>
                    <a:latin typeface="+mj-lt"/>
                    <a:ea typeface="Times New Roman" panose="02020603050405020304" pitchFamily="18" charset="0"/>
                    <a:cs typeface="Times New Roman" panose="02020603050405020304" pitchFamily="18" charset="0"/>
                  </a:rPr>
                  <a:t> </a:t>
                </a:r>
                <a:r>
                  <a:rPr lang="en-US" sz="2100" kern="100" dirty="0" err="1">
                    <a:effectLst/>
                    <a:latin typeface="+mj-lt"/>
                    <a:ea typeface="Times New Roman" panose="02020603050405020304" pitchFamily="18" charset="0"/>
                    <a:cs typeface="Times New Roman" panose="02020603050405020304" pitchFamily="18" charset="0"/>
                  </a:rPr>
                  <a:t>thức</a:t>
                </a:r>
                <a:r>
                  <a:rPr lang="en-US" sz="21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10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𝐴</m:t>
                    </m:r>
                  </m:oMath>
                </a14:m>
                <a:r>
                  <a:rPr lang="en-US" sz="2100" kern="100" dirty="0">
                    <a:effectLst/>
                    <a:latin typeface="+mj-lt"/>
                    <a:ea typeface="Times New Roman" panose="02020603050405020304" pitchFamily="18" charset="0"/>
                    <a:cs typeface="Times New Roman" panose="02020603050405020304" pitchFamily="18" charset="0"/>
                  </a:rPr>
                  <a:t> </a:t>
                </a:r>
                <a:r>
                  <a:rPr lang="en-US" sz="2100" kern="100" dirty="0" err="1">
                    <a:effectLst/>
                    <a:latin typeface="+mj-lt"/>
                    <a:ea typeface="Times New Roman" panose="02020603050405020304" pitchFamily="18" charset="0"/>
                    <a:cs typeface="Times New Roman" panose="02020603050405020304" pitchFamily="18" charset="0"/>
                  </a:rPr>
                  <a:t>với</a:t>
                </a:r>
                <a:r>
                  <a:rPr lang="en-US" sz="21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10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baseline="30000" dirty="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 6 </m:t>
                    </m:r>
                  </m:oMath>
                </a14:m>
                <a:r>
                  <a:rPr lang="en-US" sz="2100" kern="100" dirty="0" err="1">
                    <a:effectLst/>
                    <a:latin typeface="+mj-lt"/>
                    <a:ea typeface="Times New Roman" panose="02020603050405020304" pitchFamily="18" charset="0"/>
                    <a:cs typeface="Times New Roman" panose="02020603050405020304" pitchFamily="18" charset="0"/>
                  </a:rPr>
                  <a:t>là</a:t>
                </a:r>
                <a:r>
                  <a:rPr lang="en-US" sz="2100" kern="100" dirty="0">
                    <a:effectLst/>
                    <a:latin typeface="+mj-lt"/>
                    <a:ea typeface="Times New Roman" panose="02020603050405020304" pitchFamily="18" charset="0"/>
                    <a:cs typeface="Times New Roman" panose="02020603050405020304" pitchFamily="18" charset="0"/>
                  </a:rPr>
                  <a:t>:</a:t>
                </a:r>
                <a:endParaRPr lang="en-US" sz="2100" kern="100" dirty="0">
                  <a:effectLst/>
                  <a:latin typeface="+mj-lt"/>
                  <a:ea typeface="Calibri" panose="020F0502020204030204" pitchFamily="34" charset="0"/>
                  <a:cs typeface="Times New Roman" panose="02020603050405020304" pitchFamily="18" charset="0"/>
                </a:endParaRPr>
              </a:p>
              <a:p>
                <a:pPr algn="ctr">
                  <a:lnSpc>
                    <a:spcPct val="150000"/>
                  </a:lnSpc>
                  <a:spcBef>
                    <a:spcPts val="600"/>
                  </a:spcBef>
                  <a:spcAft>
                    <a:spcPts val="300"/>
                  </a:spcAft>
                </a:pPr>
                <a14:m>
                  <m:oMath xmlns:m="http://schemas.openxmlformats.org/officeDocument/2006/math">
                    <m:r>
                      <a:rPr lang="en-US" sz="210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𝐴</m:t>
                    </m:r>
                    <m:r>
                      <a:rPr lang="en-US" sz="210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10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baseline="30000" dirty="0">
                        <a:effectLst/>
                        <a:latin typeface="Cambria Math" panose="02040503050406030204" pitchFamily="18" charset="0"/>
                        <a:ea typeface="Times New Roman" panose="02020603050405020304" pitchFamily="18" charset="0"/>
                        <a:cs typeface="Times New Roman" panose="02020603050405020304" pitchFamily="18" charset="0"/>
                      </a:rPr>
                      <m:t>2 </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)2 – (</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baseline="30000" dirty="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 62 – 6 = 36 – 6 = 30</m:t>
                    </m:r>
                  </m:oMath>
                </a14:m>
                <a:r>
                  <a:rPr lang="en-US" sz="2100" kern="100" dirty="0">
                    <a:effectLst/>
                    <a:latin typeface="+mj-lt"/>
                    <a:ea typeface="Times New Roman" panose="02020603050405020304" pitchFamily="18" charset="0"/>
                    <a:cs typeface="Times New Roman" panose="02020603050405020304" pitchFamily="18" charset="0"/>
                  </a:rPr>
                  <a:t>.</a:t>
                </a:r>
                <a:endParaRPr lang="en-US" sz="2100" kern="100" dirty="0">
                  <a:effectLst/>
                  <a:latin typeface="+mj-lt"/>
                  <a:ea typeface="Calibri" panose="020F0502020204030204" pitchFamily="34"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6D715583-614F-72DA-6B5B-1C2C6B82E7A5}"/>
                  </a:ext>
                </a:extLst>
              </p:cNvPr>
              <p:cNvSpPr txBox="1">
                <a:spLocks noRot="1" noChangeAspect="1" noMove="1" noResize="1" noEditPoints="1" noAdjustHandles="1" noChangeArrowheads="1" noChangeShapeType="1" noTextEdit="1"/>
              </p:cNvSpPr>
              <p:nvPr/>
            </p:nvSpPr>
            <p:spPr>
              <a:xfrm>
                <a:off x="483798" y="3697053"/>
                <a:ext cx="8065841" cy="1220975"/>
              </a:xfrm>
              <a:prstGeom prst="rect">
                <a:avLst/>
              </a:prstGeom>
              <a:blipFill>
                <a:blip r:embed="rId5"/>
                <a:stretch>
                  <a:fillRect l="-907" b="-8458"/>
                </a:stretch>
              </a:blipFill>
            </p:spPr>
            <p:txBody>
              <a:bodyPr/>
              <a:lstStyle/>
              <a:p>
                <a:r>
                  <a:rPr lang="en-US">
                    <a:noFill/>
                  </a:rPr>
                  <a:t> </a:t>
                </a:r>
              </a:p>
            </p:txBody>
          </p:sp>
        </mc:Fallback>
      </mc:AlternateContent>
    </p:spTree>
    <p:extLst>
      <p:ext uri="{BB962C8B-B14F-4D97-AF65-F5344CB8AC3E}">
        <p14:creationId xmlns:p14="http://schemas.microsoft.com/office/powerpoint/2010/main" val="24678849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13"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4E8738-F4A5-A255-6185-1369CC3D2710}"/>
              </a:ext>
            </a:extLst>
          </p:cNvPr>
          <p:cNvSpPr txBox="1"/>
          <p:nvPr/>
        </p:nvSpPr>
        <p:spPr>
          <a:xfrm>
            <a:off x="965895" y="398281"/>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3</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27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6" name="TextBox 5">
            <a:extLst>
              <a:ext uri="{FF2B5EF4-FFF2-40B4-BE49-F238E27FC236}">
                <a16:creationId xmlns:a16="http://schemas.microsoft.com/office/drawing/2014/main" id="{737D408B-A337-41B3-C1A4-9F6F43813A50}"/>
              </a:ext>
            </a:extLst>
          </p:cNvPr>
          <p:cNvSpPr txBox="1"/>
          <p:nvPr/>
        </p:nvSpPr>
        <p:spPr>
          <a:xfrm>
            <a:off x="3926145" y="426865"/>
            <a:ext cx="4303455"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100" kern="1200" dirty="0" err="1">
                <a:solidFill>
                  <a:prstClr val="black"/>
                </a:solidFill>
                <a:latin typeface="+mj-lt"/>
                <a:ea typeface="+mn-ea"/>
                <a:cs typeface="Arial" panose="020B0604020202020204" pitchFamily="34" charset="0"/>
              </a:rPr>
              <a:t>Tính</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giá</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trị</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của</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mỗi</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biểu</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thức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sau</a:t>
            </a:r>
            <a:r>
              <a:rPr lang="en-US" sz="2100" kern="1200" dirty="0">
                <a:solidFill>
                  <a:prstClr val="black"/>
                </a:solidFill>
                <a:latin typeface="+mj-lt"/>
                <a:ea typeface="+mn-ea"/>
                <a:cs typeface="Arial" panose="020B0604020202020204" pitchFamily="34" charset="0"/>
              </a:rPr>
              <a:t>:</a:t>
            </a:r>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91C6192-2885-E95B-4CC3-E74686A52FC5}"/>
                  </a:ext>
                </a:extLst>
              </p:cNvPr>
              <p:cNvSpPr txBox="1"/>
              <p:nvPr/>
            </p:nvSpPr>
            <p:spPr>
              <a:xfrm>
                <a:off x="1684481" y="1127905"/>
                <a:ext cx="5775038" cy="100194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100" kern="1200" dirty="0">
                    <a:solidFill>
                      <a:prstClr val="black"/>
                    </a:solidFill>
                    <a:latin typeface="+mj-lt"/>
                    <a:ea typeface="+mn-ea"/>
                    <a:cs typeface="Arial" panose="020B0604020202020204" pitchFamily="34" charset="0"/>
                  </a:rPr>
                  <a:t>a) </a:t>
                </a:r>
                <a14:m>
                  <m:oMath xmlns:m="http://schemas.openxmlformats.org/officeDocument/2006/math">
                    <m:r>
                      <a:rPr lang="en-US" sz="2100" b="0" i="1" kern="1200" smtClean="0">
                        <a:solidFill>
                          <a:prstClr val="black"/>
                        </a:solidFill>
                        <a:latin typeface="Cambria Math" panose="02040503050406030204" pitchFamily="18" charset="0"/>
                        <a:ea typeface="+mn-ea"/>
                        <a:cs typeface="Arial" panose="020B0604020202020204" pitchFamily="34" charset="0"/>
                      </a:rPr>
                      <m:t>𝐴</m:t>
                    </m:r>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4</m:t>
                        </m:r>
                      </m:sup>
                    </m:sSup>
                    <m:r>
                      <a:rPr lang="en-US" sz="2100" b="0" i="1" kern="1200" smtClean="0">
                        <a:solidFill>
                          <a:prstClr val="black"/>
                        </a:solidFill>
                        <a:latin typeface="Cambria Math" panose="02040503050406030204" pitchFamily="18" charset="0"/>
                        <a:ea typeface="+mn-ea"/>
                        <a:cs typeface="Arial" panose="020B0604020202020204" pitchFamily="34" charset="0"/>
                      </a:rPr>
                      <m:t>−2</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𝑦</m:t>
                    </m:r>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oMath>
                </a14:m>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biết</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14:m>
                  <m:oMath xmlns:m="http://schemas.openxmlformats.org/officeDocument/2006/math">
                    <m:sSup>
                      <m:sSupPr>
                        <m:ctrlP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=6</m:t>
                    </m:r>
                  </m:oMath>
                </a14:m>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b) </a:t>
                </a:r>
                <a14:m>
                  <m:oMath xmlns:m="http://schemas.openxmlformats.org/officeDocument/2006/math">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𝐵</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sSup>
                      <m:sSupPr>
                        <m:ctrlP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𝑥𝑦𝑧</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𝑧</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oMath>
                </a14:m>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biết</a:t>
                </a:r>
                <a:r>
                  <a:rPr kumimoji="0" lang="en-US" sz="21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14:m>
                  <m:oMath xmlns:m="http://schemas.openxmlformats.org/officeDocument/2006/math">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𝑧</m:t>
                    </m:r>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=0</m:t>
                    </m:r>
                  </m:oMath>
                </a14:m>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Choice>
        <mc:Fallback xmlns="">
          <p:sp>
            <p:nvSpPr>
              <p:cNvPr id="7" name="TextBox 6">
                <a:extLst>
                  <a:ext uri="{FF2B5EF4-FFF2-40B4-BE49-F238E27FC236}">
                    <a16:creationId xmlns:a16="http://schemas.microsoft.com/office/drawing/2014/main" id="{E91C6192-2885-E95B-4CC3-E74686A52FC5}"/>
                  </a:ext>
                </a:extLst>
              </p:cNvPr>
              <p:cNvSpPr txBox="1">
                <a:spLocks noRot="1" noChangeAspect="1" noMove="1" noResize="1" noEditPoints="1" noAdjustHandles="1" noChangeArrowheads="1" noChangeShapeType="1" noTextEdit="1"/>
              </p:cNvSpPr>
              <p:nvPr/>
            </p:nvSpPr>
            <p:spPr>
              <a:xfrm>
                <a:off x="1684481" y="1127905"/>
                <a:ext cx="5775038" cy="1001941"/>
              </a:xfrm>
              <a:prstGeom prst="rect">
                <a:avLst/>
              </a:prstGeom>
              <a:blipFill>
                <a:blip r:embed="rId2"/>
                <a:stretch>
                  <a:fillRect l="-1266" b="-11585"/>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49B6CCB9-C46A-24A4-1B84-AC30FFE31935}"/>
              </a:ext>
            </a:extLst>
          </p:cNvPr>
          <p:cNvGrpSpPr/>
          <p:nvPr/>
        </p:nvGrpSpPr>
        <p:grpSpPr>
          <a:xfrm>
            <a:off x="319766" y="2034486"/>
            <a:ext cx="1292257" cy="537264"/>
            <a:chOff x="8441668" y="4587774"/>
            <a:chExt cx="1263473" cy="823613"/>
          </a:xfrm>
        </p:grpSpPr>
        <p:pic>
          <p:nvPicPr>
            <p:cNvPr id="10" name="Picture 9">
              <a:extLst>
                <a:ext uri="{FF2B5EF4-FFF2-40B4-BE49-F238E27FC236}">
                  <a16:creationId xmlns:a16="http://schemas.microsoft.com/office/drawing/2014/main" id="{B1039A40-7248-525E-D55C-89231ADDC922}"/>
                </a:ext>
              </a:extLst>
            </p:cNvPr>
            <p:cNvPicPr>
              <a:picLocks noChangeAspect="1"/>
            </p:cNvPicPr>
            <p:nvPr/>
          </p:nvPicPr>
          <p:blipFill>
            <a:blip r:embed="rId3"/>
            <a:stretch>
              <a:fillRect/>
            </a:stretch>
          </p:blipFill>
          <p:spPr>
            <a:xfrm>
              <a:off x="8553553" y="4587774"/>
              <a:ext cx="962685" cy="823613"/>
            </a:xfrm>
            <a:prstGeom prst="rect">
              <a:avLst/>
            </a:prstGeom>
          </p:spPr>
        </p:pic>
        <p:sp>
          <p:nvSpPr>
            <p:cNvPr id="11" name="TextBox 10">
              <a:extLst>
                <a:ext uri="{FF2B5EF4-FFF2-40B4-BE49-F238E27FC236}">
                  <a16:creationId xmlns:a16="http://schemas.microsoft.com/office/drawing/2014/main" id="{F24E79B1-C53C-A016-BA5C-4A906F630328}"/>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EABB710-C473-3CF0-C40D-5E0CF67D1EF2}"/>
                  </a:ext>
                </a:extLst>
              </p:cNvPr>
              <p:cNvSpPr txBox="1"/>
              <p:nvPr/>
            </p:nvSpPr>
            <p:spPr>
              <a:xfrm>
                <a:off x="617559" y="2752559"/>
                <a:ext cx="7908882" cy="1857303"/>
              </a:xfrm>
              <a:prstGeom prst="rect">
                <a:avLst/>
              </a:prstGeom>
              <a:noFill/>
            </p:spPr>
            <p:txBody>
              <a:bodyPr wrap="square">
                <a:spAutoFit/>
              </a:bodyPr>
              <a:lstStyle/>
              <a:p>
                <a:pPr>
                  <a:lnSpc>
                    <a:spcPct val="150000"/>
                  </a:lnSpc>
                  <a:spcBef>
                    <a:spcPts val="600"/>
                  </a:spcBef>
                  <a:spcAft>
                    <a:spcPts val="300"/>
                  </a:spcAft>
                </a:pPr>
                <a:r>
                  <a:rPr lang="en-US" sz="2100" kern="100" dirty="0">
                    <a:effectLst/>
                    <a:latin typeface="+mj-lt"/>
                    <a:ea typeface="Times New Roman" panose="02020603050405020304" pitchFamily="18" charset="0"/>
                    <a:cs typeface="Times New Roman" panose="02020603050405020304" pitchFamily="18" charset="0"/>
                  </a:rPr>
                  <a:t>b) </a:t>
                </a:r>
                <a14:m>
                  <m:oMath xmlns:m="http://schemas.openxmlformats.org/officeDocument/2006/math">
                    <m:r>
                      <a:rPr lang="en-US" sz="210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𝐵</m:t>
                    </m:r>
                    <m:r>
                      <a:rPr lang="en-US" sz="210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10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baseline="30000" dirty="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baseline="30000" dirty="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+ 2</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𝑥𝑦𝑧</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𝑧</m:t>
                    </m:r>
                    <m:r>
                      <a:rPr lang="en-US" sz="2100" i="1" kern="100" baseline="30000" dirty="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100" i="1" kern="100" dirty="0" err="1">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baseline="30000" dirty="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+ 2</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𝑥𝑦𝑧</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𝑧</m:t>
                    </m:r>
                    <m:r>
                      <a:rPr lang="en-US" sz="2100" i="1" kern="100" baseline="30000" dirty="0">
                        <a:effectLst/>
                        <a:latin typeface="Cambria Math" panose="02040503050406030204" pitchFamily="18" charset="0"/>
                        <a:ea typeface="Times New Roman" panose="02020603050405020304" pitchFamily="18" charset="0"/>
                        <a:cs typeface="Times New Roman" panose="02020603050405020304" pitchFamily="18" charset="0"/>
                      </a:rPr>
                      <m:t>2 </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100" i="1" kern="100" dirty="0" err="1">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𝑧</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en-US" sz="2100" kern="100" dirty="0">
                    <a:effectLst/>
                    <a:latin typeface="+mj-lt"/>
                    <a:ea typeface="Times New Roman" panose="02020603050405020304" pitchFamily="18" charset="0"/>
                    <a:cs typeface="Times New Roman" panose="02020603050405020304" pitchFamily="18" charset="0"/>
                  </a:rPr>
                  <a:t>.</a:t>
                </a:r>
                <a:endParaRPr lang="en-US" sz="21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100" kern="100" dirty="0" err="1">
                    <a:effectLst/>
                    <a:latin typeface="+mj-lt"/>
                    <a:ea typeface="Times New Roman" panose="02020603050405020304" pitchFamily="18" charset="0"/>
                    <a:cs typeface="Times New Roman" panose="02020603050405020304" pitchFamily="18" charset="0"/>
                  </a:rPr>
                  <a:t>Giá</a:t>
                </a:r>
                <a:r>
                  <a:rPr lang="en-US" sz="2100" kern="100" dirty="0">
                    <a:effectLst/>
                    <a:latin typeface="+mj-lt"/>
                    <a:ea typeface="Times New Roman" panose="02020603050405020304" pitchFamily="18" charset="0"/>
                    <a:cs typeface="Times New Roman" panose="02020603050405020304" pitchFamily="18" charset="0"/>
                  </a:rPr>
                  <a:t> </a:t>
                </a:r>
                <a:r>
                  <a:rPr lang="en-US" sz="2100" kern="100" dirty="0" err="1">
                    <a:effectLst/>
                    <a:latin typeface="+mj-lt"/>
                    <a:ea typeface="Times New Roman" panose="02020603050405020304" pitchFamily="18" charset="0"/>
                    <a:cs typeface="Times New Roman" panose="02020603050405020304" pitchFamily="18" charset="0"/>
                  </a:rPr>
                  <a:t>trị</a:t>
                </a:r>
                <a:r>
                  <a:rPr lang="en-US" sz="2100" kern="100" dirty="0">
                    <a:effectLst/>
                    <a:latin typeface="+mj-lt"/>
                    <a:ea typeface="Times New Roman" panose="02020603050405020304" pitchFamily="18" charset="0"/>
                    <a:cs typeface="Times New Roman" panose="02020603050405020304" pitchFamily="18" charset="0"/>
                  </a:rPr>
                  <a:t> </a:t>
                </a:r>
                <a:r>
                  <a:rPr lang="en-US" sz="2100" kern="100" dirty="0" err="1">
                    <a:effectLst/>
                    <a:latin typeface="+mj-lt"/>
                    <a:ea typeface="Times New Roman" panose="02020603050405020304" pitchFamily="18" charset="0"/>
                    <a:cs typeface="Times New Roman" panose="02020603050405020304" pitchFamily="18" charset="0"/>
                  </a:rPr>
                  <a:t>của</a:t>
                </a:r>
                <a:r>
                  <a:rPr lang="en-US" sz="2100" kern="100" dirty="0">
                    <a:effectLst/>
                    <a:latin typeface="+mj-lt"/>
                    <a:ea typeface="Times New Roman" panose="02020603050405020304" pitchFamily="18" charset="0"/>
                    <a:cs typeface="Times New Roman" panose="02020603050405020304" pitchFamily="18" charset="0"/>
                  </a:rPr>
                  <a:t> </a:t>
                </a:r>
                <a:r>
                  <a:rPr lang="en-US" sz="2100" kern="100" dirty="0" err="1">
                    <a:effectLst/>
                    <a:latin typeface="+mj-lt"/>
                    <a:ea typeface="Times New Roman" panose="02020603050405020304" pitchFamily="18" charset="0"/>
                    <a:cs typeface="Times New Roman" panose="02020603050405020304" pitchFamily="18" charset="0"/>
                  </a:rPr>
                  <a:t>biểu</a:t>
                </a:r>
                <a:r>
                  <a:rPr lang="en-US" sz="2100" kern="100" dirty="0">
                    <a:effectLst/>
                    <a:latin typeface="+mj-lt"/>
                    <a:ea typeface="Times New Roman" panose="02020603050405020304" pitchFamily="18" charset="0"/>
                    <a:cs typeface="Times New Roman" panose="02020603050405020304" pitchFamily="18" charset="0"/>
                  </a:rPr>
                  <a:t> </a:t>
                </a:r>
                <a:r>
                  <a:rPr lang="en-US" sz="2100" kern="100" dirty="0" err="1">
                    <a:effectLst/>
                    <a:latin typeface="+mj-lt"/>
                    <a:ea typeface="Times New Roman" panose="02020603050405020304" pitchFamily="18" charset="0"/>
                    <a:cs typeface="Times New Roman" panose="02020603050405020304" pitchFamily="18" charset="0"/>
                  </a:rPr>
                  <a:t>thức</a:t>
                </a:r>
                <a:r>
                  <a:rPr lang="en-US" sz="21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10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𝐵</m:t>
                    </m:r>
                  </m:oMath>
                </a14:m>
                <a:r>
                  <a:rPr lang="en-US" sz="2100" kern="100" dirty="0">
                    <a:effectLst/>
                    <a:latin typeface="+mj-lt"/>
                    <a:ea typeface="Times New Roman" panose="02020603050405020304" pitchFamily="18" charset="0"/>
                    <a:cs typeface="Times New Roman" panose="02020603050405020304" pitchFamily="18" charset="0"/>
                  </a:rPr>
                  <a:t> </a:t>
                </a:r>
                <a:r>
                  <a:rPr lang="en-US" sz="2100" kern="100" dirty="0" err="1">
                    <a:effectLst/>
                    <a:latin typeface="+mj-lt"/>
                    <a:ea typeface="Times New Roman" panose="02020603050405020304" pitchFamily="18" charset="0"/>
                    <a:cs typeface="Times New Roman" panose="02020603050405020304" pitchFamily="18" charset="0"/>
                  </a:rPr>
                  <a:t>tại</a:t>
                </a:r>
                <a:r>
                  <a:rPr lang="en-US" sz="21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10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𝑧</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 0 </m:t>
                    </m:r>
                  </m:oMath>
                </a14:m>
                <a:r>
                  <a:rPr lang="en-US" sz="2100" kern="100" dirty="0" err="1">
                    <a:effectLst/>
                    <a:latin typeface="+mj-lt"/>
                    <a:ea typeface="Times New Roman" panose="02020603050405020304" pitchFamily="18" charset="0"/>
                    <a:cs typeface="Times New Roman" panose="02020603050405020304" pitchFamily="18" charset="0"/>
                  </a:rPr>
                  <a:t>là</a:t>
                </a:r>
                <a:r>
                  <a:rPr lang="en-US" sz="2100" kern="100" dirty="0">
                    <a:effectLst/>
                    <a:latin typeface="+mj-lt"/>
                    <a:ea typeface="Times New Roman" panose="02020603050405020304" pitchFamily="18" charset="0"/>
                    <a:cs typeface="Times New Roman" panose="02020603050405020304" pitchFamily="18" charset="0"/>
                  </a:rPr>
                  <a:t>: </a:t>
                </a:r>
                <a:endParaRPr lang="en-US" sz="2100" kern="100" dirty="0">
                  <a:effectLst/>
                  <a:latin typeface="+mj-lt"/>
                  <a:ea typeface="Calibri" panose="020F0502020204030204" pitchFamily="34" charset="0"/>
                  <a:cs typeface="Times New Roman" panose="02020603050405020304" pitchFamily="18" charset="0"/>
                </a:endParaRPr>
              </a:p>
              <a:p>
                <a:pPr algn="ctr">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r>
                        <a:rPr lang="en-US" sz="210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𝐵</m:t>
                      </m:r>
                      <m:r>
                        <a:rPr lang="en-US" sz="210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100" i="1" kern="100" dirty="0" err="1">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𝑧</m:t>
                      </m:r>
                      <m:r>
                        <a:rPr lang="en-US" sz="2100" i="1" kern="100" dirty="0">
                          <a:effectLst/>
                          <a:latin typeface="Cambria Math" panose="02040503050406030204" pitchFamily="18" charset="0"/>
                          <a:ea typeface="Times New Roman" panose="02020603050405020304" pitchFamily="18" charset="0"/>
                          <a:cs typeface="Times New Roman" panose="02020603050405020304" pitchFamily="18" charset="0"/>
                        </a:rPr>
                        <m:t>)2 = 02 = 0</m:t>
                      </m:r>
                    </m:oMath>
                  </m:oMathPara>
                </a14:m>
                <a:endParaRPr lang="en-US" sz="2100" kern="100" dirty="0">
                  <a:effectLst/>
                  <a:latin typeface="+mj-lt"/>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2EABB710-C473-3CF0-C40D-5E0CF67D1EF2}"/>
                  </a:ext>
                </a:extLst>
              </p:cNvPr>
              <p:cNvSpPr txBox="1">
                <a:spLocks noRot="1" noChangeAspect="1" noMove="1" noResize="1" noEditPoints="1" noAdjustHandles="1" noChangeArrowheads="1" noChangeShapeType="1" noTextEdit="1"/>
              </p:cNvSpPr>
              <p:nvPr/>
            </p:nvSpPr>
            <p:spPr>
              <a:xfrm>
                <a:off x="617559" y="2752559"/>
                <a:ext cx="7908882" cy="1857303"/>
              </a:xfrm>
              <a:prstGeom prst="rect">
                <a:avLst/>
              </a:prstGeom>
              <a:blipFill>
                <a:blip r:embed="rId4"/>
                <a:stretch>
                  <a:fillRect l="-924"/>
                </a:stretch>
              </a:blipFill>
            </p:spPr>
            <p:txBody>
              <a:bodyPr/>
              <a:lstStyle/>
              <a:p>
                <a:r>
                  <a:rPr lang="en-US">
                    <a:noFill/>
                  </a:rPr>
                  <a:t> </a:t>
                </a:r>
              </a:p>
            </p:txBody>
          </p:sp>
        </mc:Fallback>
      </mc:AlternateContent>
    </p:spTree>
    <p:extLst>
      <p:ext uri="{BB962C8B-B14F-4D97-AF65-F5344CB8AC3E}">
        <p14:creationId xmlns:p14="http://schemas.microsoft.com/office/powerpoint/2010/main" val="46508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500"/>
                                        <p:tgtEl>
                                          <p:spTgt spid="3">
                                            <p:txEl>
                                              <p:pRg st="1" end="1"/>
                                            </p:txEl>
                                          </p:spTgt>
                                        </p:tgtEl>
                                      </p:cBhvr>
                                    </p:animEffect>
                                  </p:childTnLst>
                                </p:cTn>
                              </p:par>
                              <p:par>
                                <p:cTn id="13" presetID="21" presetClass="entr" presetSubtype="1"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heel(1)">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540"/>
        <p:cNvGrpSpPr/>
        <p:nvPr/>
      </p:nvGrpSpPr>
      <p:grpSpPr>
        <a:xfrm>
          <a:off x="0" y="0"/>
          <a:ext cx="0" cy="0"/>
          <a:chOff x="0" y="0"/>
          <a:chExt cx="0" cy="0"/>
        </a:xfrm>
      </p:grpSpPr>
      <p:sp>
        <p:nvSpPr>
          <p:cNvPr id="10543" name="Google Shape;10543;p39"/>
          <p:cNvSpPr/>
          <p:nvPr/>
        </p:nvSpPr>
        <p:spPr>
          <a:xfrm>
            <a:off x="7589292" y="4461855"/>
            <a:ext cx="284405" cy="243900"/>
          </a:xfrm>
          <a:custGeom>
            <a:avLst/>
            <a:gdLst/>
            <a:ahLst/>
            <a:cxnLst/>
            <a:rect l="l" t="t" r="r" b="b"/>
            <a:pathLst>
              <a:path w="4901" h="4203" extrusionOk="0">
                <a:moveTo>
                  <a:pt x="1180" y="0"/>
                </a:moveTo>
                <a:cubicBezTo>
                  <a:pt x="1058" y="0"/>
                  <a:pt x="937" y="19"/>
                  <a:pt x="821" y="61"/>
                </a:cubicBezTo>
                <a:cubicBezTo>
                  <a:pt x="287" y="253"/>
                  <a:pt x="1" y="870"/>
                  <a:pt x="28" y="1436"/>
                </a:cubicBezTo>
                <a:cubicBezTo>
                  <a:pt x="57" y="2002"/>
                  <a:pt x="333" y="2524"/>
                  <a:pt x="634" y="3003"/>
                </a:cubicBezTo>
                <a:cubicBezTo>
                  <a:pt x="973" y="3540"/>
                  <a:pt x="1417" y="4094"/>
                  <a:pt x="2044" y="4188"/>
                </a:cubicBezTo>
                <a:cubicBezTo>
                  <a:pt x="2107" y="4198"/>
                  <a:pt x="2170" y="4203"/>
                  <a:pt x="2232" y="4203"/>
                </a:cubicBezTo>
                <a:cubicBezTo>
                  <a:pt x="2896" y="4203"/>
                  <a:pt x="3483" y="3684"/>
                  <a:pt x="3969" y="3204"/>
                </a:cubicBezTo>
                <a:cubicBezTo>
                  <a:pt x="4277" y="2898"/>
                  <a:pt x="4594" y="2580"/>
                  <a:pt x="4749" y="2174"/>
                </a:cubicBezTo>
                <a:cubicBezTo>
                  <a:pt x="4901" y="1770"/>
                  <a:pt x="4843" y="1251"/>
                  <a:pt x="4499" y="989"/>
                </a:cubicBezTo>
                <a:cubicBezTo>
                  <a:pt x="4347" y="872"/>
                  <a:pt x="4159" y="821"/>
                  <a:pt x="3968" y="821"/>
                </a:cubicBezTo>
                <a:cubicBezTo>
                  <a:pt x="3799" y="821"/>
                  <a:pt x="3627" y="861"/>
                  <a:pt x="3473" y="928"/>
                </a:cubicBezTo>
                <a:cubicBezTo>
                  <a:pt x="3251" y="1027"/>
                  <a:pt x="3058" y="1175"/>
                  <a:pt x="2878" y="1337"/>
                </a:cubicBezTo>
                <a:cubicBezTo>
                  <a:pt x="2679" y="990"/>
                  <a:pt x="2462" y="652"/>
                  <a:pt x="2161" y="394"/>
                </a:cubicBezTo>
                <a:cubicBezTo>
                  <a:pt x="1890" y="159"/>
                  <a:pt x="1532" y="0"/>
                  <a:pt x="1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44" name="Google Shape;10544;p39"/>
          <p:cNvGrpSpPr/>
          <p:nvPr/>
        </p:nvGrpSpPr>
        <p:grpSpPr>
          <a:xfrm rot="-892390">
            <a:off x="5193456" y="4707982"/>
            <a:ext cx="2193841" cy="437085"/>
            <a:chOff x="-636050" y="8114450"/>
            <a:chExt cx="3979615" cy="792869"/>
          </a:xfrm>
        </p:grpSpPr>
        <p:sp>
          <p:nvSpPr>
            <p:cNvPr id="10545" name="Google Shape;10545;p39"/>
            <p:cNvSpPr/>
            <p:nvPr/>
          </p:nvSpPr>
          <p:spPr>
            <a:xfrm>
              <a:off x="-636050" y="8114450"/>
              <a:ext cx="3979615" cy="792864"/>
            </a:xfrm>
            <a:custGeom>
              <a:avLst/>
              <a:gdLst/>
              <a:ahLst/>
              <a:cxnLst/>
              <a:rect l="l" t="t" r="r" b="b"/>
              <a:pathLst>
                <a:path w="34347" h="6843" extrusionOk="0">
                  <a:moveTo>
                    <a:pt x="1037" y="0"/>
                  </a:moveTo>
                  <a:cubicBezTo>
                    <a:pt x="889" y="1471"/>
                    <a:pt x="381" y="2929"/>
                    <a:pt x="158" y="4404"/>
                  </a:cubicBezTo>
                  <a:cubicBezTo>
                    <a:pt x="35" y="5216"/>
                    <a:pt x="1" y="6030"/>
                    <a:pt x="21" y="6843"/>
                  </a:cubicBezTo>
                  <a:lnTo>
                    <a:pt x="33816" y="6843"/>
                  </a:lnTo>
                  <a:cubicBezTo>
                    <a:pt x="33963" y="6479"/>
                    <a:pt x="34088" y="6110"/>
                    <a:pt x="34153" y="5730"/>
                  </a:cubicBezTo>
                  <a:cubicBezTo>
                    <a:pt x="34346" y="4582"/>
                    <a:pt x="33988" y="3422"/>
                    <a:pt x="33784" y="2274"/>
                  </a:cubicBezTo>
                  <a:cubicBezTo>
                    <a:pt x="33651" y="1522"/>
                    <a:pt x="33584" y="763"/>
                    <a:pt x="33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6" name="Google Shape;10546;p39"/>
            <p:cNvSpPr/>
            <p:nvPr/>
          </p:nvSpPr>
          <p:spPr>
            <a:xfrm>
              <a:off x="642067" y="8764689"/>
              <a:ext cx="449672" cy="142630"/>
            </a:xfrm>
            <a:custGeom>
              <a:avLst/>
              <a:gdLst/>
              <a:ahLst/>
              <a:cxnLst/>
              <a:rect l="l" t="t" r="r" b="b"/>
              <a:pathLst>
                <a:path w="3881" h="1231" extrusionOk="0">
                  <a:moveTo>
                    <a:pt x="1941" y="1"/>
                  </a:moveTo>
                  <a:lnTo>
                    <a:pt x="1" y="1231"/>
                  </a:lnTo>
                  <a:lnTo>
                    <a:pt x="547" y="1231"/>
                  </a:lnTo>
                  <a:lnTo>
                    <a:pt x="1941" y="346"/>
                  </a:lnTo>
                  <a:lnTo>
                    <a:pt x="3334" y="1231"/>
                  </a:lnTo>
                  <a:lnTo>
                    <a:pt x="3880" y="1231"/>
                  </a:lnTo>
                  <a:lnTo>
                    <a:pt x="19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7" name="Google Shape;10547;p39"/>
            <p:cNvSpPr/>
            <p:nvPr/>
          </p:nvSpPr>
          <p:spPr>
            <a:xfrm>
              <a:off x="-632922" y="8610472"/>
              <a:ext cx="3960150" cy="243548"/>
            </a:xfrm>
            <a:custGeom>
              <a:avLst/>
              <a:gdLst/>
              <a:ahLst/>
              <a:cxnLst/>
              <a:rect l="l" t="t" r="r" b="b"/>
              <a:pathLst>
                <a:path w="34179" h="2102" extrusionOk="0">
                  <a:moveTo>
                    <a:pt x="1877" y="0"/>
                  </a:moveTo>
                  <a:lnTo>
                    <a:pt x="18" y="1179"/>
                  </a:lnTo>
                  <a:cubicBezTo>
                    <a:pt x="11" y="1299"/>
                    <a:pt x="4" y="1418"/>
                    <a:pt x="1" y="1537"/>
                  </a:cubicBezTo>
                  <a:lnTo>
                    <a:pt x="1877" y="346"/>
                  </a:lnTo>
                  <a:lnTo>
                    <a:pt x="4644" y="2102"/>
                  </a:lnTo>
                  <a:lnTo>
                    <a:pt x="7411" y="346"/>
                  </a:lnTo>
                  <a:lnTo>
                    <a:pt x="10178" y="2102"/>
                  </a:lnTo>
                  <a:lnTo>
                    <a:pt x="12943" y="346"/>
                  </a:lnTo>
                  <a:lnTo>
                    <a:pt x="15710" y="2102"/>
                  </a:lnTo>
                  <a:lnTo>
                    <a:pt x="18480" y="346"/>
                  </a:lnTo>
                  <a:lnTo>
                    <a:pt x="21246" y="2102"/>
                  </a:lnTo>
                  <a:lnTo>
                    <a:pt x="24013" y="346"/>
                  </a:lnTo>
                  <a:lnTo>
                    <a:pt x="26780" y="2102"/>
                  </a:lnTo>
                  <a:lnTo>
                    <a:pt x="29547" y="346"/>
                  </a:lnTo>
                  <a:lnTo>
                    <a:pt x="32314" y="2102"/>
                  </a:lnTo>
                  <a:lnTo>
                    <a:pt x="34174" y="920"/>
                  </a:lnTo>
                  <a:cubicBezTo>
                    <a:pt x="34179" y="806"/>
                    <a:pt x="34179" y="690"/>
                    <a:pt x="34174" y="575"/>
                  </a:cubicBezTo>
                  <a:lnTo>
                    <a:pt x="32314" y="1756"/>
                  </a:lnTo>
                  <a:lnTo>
                    <a:pt x="29547" y="0"/>
                  </a:lnTo>
                  <a:lnTo>
                    <a:pt x="26780" y="1756"/>
                  </a:lnTo>
                  <a:lnTo>
                    <a:pt x="24013" y="0"/>
                  </a:lnTo>
                  <a:lnTo>
                    <a:pt x="21246" y="1756"/>
                  </a:lnTo>
                  <a:lnTo>
                    <a:pt x="18480" y="0"/>
                  </a:lnTo>
                  <a:lnTo>
                    <a:pt x="15710" y="1756"/>
                  </a:lnTo>
                  <a:lnTo>
                    <a:pt x="12943" y="0"/>
                  </a:lnTo>
                  <a:lnTo>
                    <a:pt x="10178" y="1756"/>
                  </a:lnTo>
                  <a:lnTo>
                    <a:pt x="7411" y="0"/>
                  </a:lnTo>
                  <a:lnTo>
                    <a:pt x="4644" y="1756"/>
                  </a:lnTo>
                  <a:lnTo>
                    <a:pt x="18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8" name="Google Shape;10548;p39"/>
            <p:cNvSpPr/>
            <p:nvPr/>
          </p:nvSpPr>
          <p:spPr>
            <a:xfrm>
              <a:off x="-633733" y="8764689"/>
              <a:ext cx="443184" cy="142630"/>
            </a:xfrm>
            <a:custGeom>
              <a:avLst/>
              <a:gdLst/>
              <a:ahLst/>
              <a:cxnLst/>
              <a:rect l="l" t="t" r="r" b="b"/>
              <a:pathLst>
                <a:path w="3825" h="1231" extrusionOk="0">
                  <a:moveTo>
                    <a:pt x="1884" y="1"/>
                  </a:moveTo>
                  <a:lnTo>
                    <a:pt x="1" y="1195"/>
                  </a:lnTo>
                  <a:lnTo>
                    <a:pt x="1" y="1231"/>
                  </a:lnTo>
                  <a:lnTo>
                    <a:pt x="490" y="1231"/>
                  </a:lnTo>
                  <a:lnTo>
                    <a:pt x="1884" y="346"/>
                  </a:lnTo>
                  <a:lnTo>
                    <a:pt x="3278" y="1231"/>
                  </a:lnTo>
                  <a:lnTo>
                    <a:pt x="3824" y="1231"/>
                  </a:lnTo>
                  <a:lnTo>
                    <a:pt x="18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9" name="Google Shape;10549;p39"/>
            <p:cNvSpPr/>
            <p:nvPr/>
          </p:nvSpPr>
          <p:spPr>
            <a:xfrm>
              <a:off x="1283269" y="8764689"/>
              <a:ext cx="449904" cy="142630"/>
            </a:xfrm>
            <a:custGeom>
              <a:avLst/>
              <a:gdLst/>
              <a:ahLst/>
              <a:cxnLst/>
              <a:rect l="l" t="t" r="r" b="b"/>
              <a:pathLst>
                <a:path w="3883" h="1231" extrusionOk="0">
                  <a:moveTo>
                    <a:pt x="1942" y="1"/>
                  </a:moveTo>
                  <a:lnTo>
                    <a:pt x="1" y="1231"/>
                  </a:lnTo>
                  <a:lnTo>
                    <a:pt x="547" y="1231"/>
                  </a:lnTo>
                  <a:lnTo>
                    <a:pt x="1942" y="346"/>
                  </a:lnTo>
                  <a:lnTo>
                    <a:pt x="3335" y="1231"/>
                  </a:lnTo>
                  <a:lnTo>
                    <a:pt x="3883"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0" name="Google Shape;10550;p39"/>
            <p:cNvSpPr/>
            <p:nvPr/>
          </p:nvSpPr>
          <p:spPr>
            <a:xfrm>
              <a:off x="2566136" y="8764689"/>
              <a:ext cx="449556" cy="142630"/>
            </a:xfrm>
            <a:custGeom>
              <a:avLst/>
              <a:gdLst/>
              <a:ahLst/>
              <a:cxnLst/>
              <a:rect l="l" t="t" r="r" b="b"/>
              <a:pathLst>
                <a:path w="3880" h="1231" extrusionOk="0">
                  <a:moveTo>
                    <a:pt x="1938" y="1"/>
                  </a:moveTo>
                  <a:lnTo>
                    <a:pt x="0" y="1231"/>
                  </a:lnTo>
                  <a:lnTo>
                    <a:pt x="545" y="1231"/>
                  </a:lnTo>
                  <a:lnTo>
                    <a:pt x="1938" y="346"/>
                  </a:lnTo>
                  <a:lnTo>
                    <a:pt x="3333" y="1231"/>
                  </a:lnTo>
                  <a:lnTo>
                    <a:pt x="3879" y="1231"/>
                  </a:lnTo>
                  <a:lnTo>
                    <a:pt x="19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1" name="Google Shape;10551;p39"/>
            <p:cNvSpPr/>
            <p:nvPr/>
          </p:nvSpPr>
          <p:spPr>
            <a:xfrm>
              <a:off x="1924586" y="8764689"/>
              <a:ext cx="449788" cy="142630"/>
            </a:xfrm>
            <a:custGeom>
              <a:avLst/>
              <a:gdLst/>
              <a:ahLst/>
              <a:cxnLst/>
              <a:rect l="l" t="t" r="r" b="b"/>
              <a:pathLst>
                <a:path w="3882" h="1231" extrusionOk="0">
                  <a:moveTo>
                    <a:pt x="1942" y="1"/>
                  </a:moveTo>
                  <a:lnTo>
                    <a:pt x="1" y="1231"/>
                  </a:lnTo>
                  <a:lnTo>
                    <a:pt x="548" y="1231"/>
                  </a:lnTo>
                  <a:lnTo>
                    <a:pt x="1942" y="346"/>
                  </a:lnTo>
                  <a:lnTo>
                    <a:pt x="3337" y="1231"/>
                  </a:lnTo>
                  <a:lnTo>
                    <a:pt x="3881"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2" name="Google Shape;10552;p39"/>
            <p:cNvSpPr/>
            <p:nvPr/>
          </p:nvSpPr>
          <p:spPr>
            <a:xfrm>
              <a:off x="-617627" y="8455907"/>
              <a:ext cx="3933037" cy="243664"/>
            </a:xfrm>
            <a:custGeom>
              <a:avLst/>
              <a:gdLst/>
              <a:ahLst/>
              <a:cxnLst/>
              <a:rect l="l" t="t" r="r" b="b"/>
              <a:pathLst>
                <a:path w="33945" h="2103" extrusionOk="0">
                  <a:moveTo>
                    <a:pt x="1745" y="1"/>
                  </a:moveTo>
                  <a:lnTo>
                    <a:pt x="65" y="1067"/>
                  </a:lnTo>
                  <a:cubicBezTo>
                    <a:pt x="42" y="1197"/>
                    <a:pt x="21" y="1326"/>
                    <a:pt x="1" y="1455"/>
                  </a:cubicBezTo>
                  <a:lnTo>
                    <a:pt x="1747" y="346"/>
                  </a:lnTo>
                  <a:lnTo>
                    <a:pt x="4512" y="2103"/>
                  </a:lnTo>
                  <a:lnTo>
                    <a:pt x="7279" y="346"/>
                  </a:lnTo>
                  <a:lnTo>
                    <a:pt x="10046" y="2103"/>
                  </a:lnTo>
                  <a:lnTo>
                    <a:pt x="12811" y="346"/>
                  </a:lnTo>
                  <a:lnTo>
                    <a:pt x="15578" y="2103"/>
                  </a:lnTo>
                  <a:lnTo>
                    <a:pt x="18348" y="346"/>
                  </a:lnTo>
                  <a:lnTo>
                    <a:pt x="21114" y="2103"/>
                  </a:lnTo>
                  <a:lnTo>
                    <a:pt x="23881" y="346"/>
                  </a:lnTo>
                  <a:lnTo>
                    <a:pt x="26648" y="2103"/>
                  </a:lnTo>
                  <a:lnTo>
                    <a:pt x="29415" y="346"/>
                  </a:lnTo>
                  <a:lnTo>
                    <a:pt x="32182" y="2103"/>
                  </a:lnTo>
                  <a:lnTo>
                    <a:pt x="33945" y="984"/>
                  </a:lnTo>
                  <a:cubicBezTo>
                    <a:pt x="33928" y="881"/>
                    <a:pt x="33909" y="776"/>
                    <a:pt x="33889" y="673"/>
                  </a:cubicBezTo>
                  <a:lnTo>
                    <a:pt x="32182" y="1757"/>
                  </a:lnTo>
                  <a:lnTo>
                    <a:pt x="29415" y="1"/>
                  </a:lnTo>
                  <a:lnTo>
                    <a:pt x="26648" y="1757"/>
                  </a:lnTo>
                  <a:lnTo>
                    <a:pt x="23881" y="1"/>
                  </a:lnTo>
                  <a:lnTo>
                    <a:pt x="21114" y="1757"/>
                  </a:lnTo>
                  <a:lnTo>
                    <a:pt x="18348" y="1"/>
                  </a:lnTo>
                  <a:lnTo>
                    <a:pt x="15578" y="1757"/>
                  </a:lnTo>
                  <a:lnTo>
                    <a:pt x="12811" y="1"/>
                  </a:lnTo>
                  <a:lnTo>
                    <a:pt x="10044" y="1757"/>
                  </a:lnTo>
                  <a:lnTo>
                    <a:pt x="7278" y="1"/>
                  </a:lnTo>
                  <a:lnTo>
                    <a:pt x="4512" y="1757"/>
                  </a:lnTo>
                  <a:lnTo>
                    <a:pt x="17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3" name="Google Shape;10553;p39"/>
            <p:cNvSpPr/>
            <p:nvPr/>
          </p:nvSpPr>
          <p:spPr>
            <a:xfrm>
              <a:off x="981" y="8764689"/>
              <a:ext cx="449556" cy="142630"/>
            </a:xfrm>
            <a:custGeom>
              <a:avLst/>
              <a:gdLst/>
              <a:ahLst/>
              <a:cxnLst/>
              <a:rect l="l" t="t" r="r" b="b"/>
              <a:pathLst>
                <a:path w="3880" h="1231" extrusionOk="0">
                  <a:moveTo>
                    <a:pt x="1940" y="1"/>
                  </a:moveTo>
                  <a:lnTo>
                    <a:pt x="0" y="1231"/>
                  </a:lnTo>
                  <a:lnTo>
                    <a:pt x="545" y="1231"/>
                  </a:lnTo>
                  <a:lnTo>
                    <a:pt x="1940" y="346"/>
                  </a:lnTo>
                  <a:lnTo>
                    <a:pt x="3333" y="1231"/>
                  </a:lnTo>
                  <a:lnTo>
                    <a:pt x="3880" y="1231"/>
                  </a:lnTo>
                  <a:lnTo>
                    <a:pt x="19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4" name="Google Shape;10554;p39"/>
            <p:cNvSpPr/>
            <p:nvPr/>
          </p:nvSpPr>
          <p:spPr>
            <a:xfrm>
              <a:off x="1636891" y="8114450"/>
              <a:ext cx="383977" cy="121890"/>
            </a:xfrm>
            <a:custGeom>
              <a:avLst/>
              <a:gdLst/>
              <a:ahLst/>
              <a:cxnLst/>
              <a:rect l="l" t="t" r="r" b="b"/>
              <a:pathLst>
                <a:path w="3314" h="1052" extrusionOk="0">
                  <a:moveTo>
                    <a:pt x="1" y="0"/>
                  </a:moveTo>
                  <a:lnTo>
                    <a:pt x="1656" y="1051"/>
                  </a:lnTo>
                  <a:lnTo>
                    <a:pt x="3314" y="0"/>
                  </a:lnTo>
                  <a:lnTo>
                    <a:pt x="2767" y="0"/>
                  </a:lnTo>
                  <a:lnTo>
                    <a:pt x="1656"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5" name="Google Shape;10555;p39"/>
            <p:cNvSpPr/>
            <p:nvPr/>
          </p:nvSpPr>
          <p:spPr>
            <a:xfrm>
              <a:off x="2278209" y="8114450"/>
              <a:ext cx="383861" cy="121890"/>
            </a:xfrm>
            <a:custGeom>
              <a:avLst/>
              <a:gdLst/>
              <a:ahLst/>
              <a:cxnLst/>
              <a:rect l="l" t="t" r="r" b="b"/>
              <a:pathLst>
                <a:path w="3313" h="1052" extrusionOk="0">
                  <a:moveTo>
                    <a:pt x="1"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6" name="Google Shape;10556;p39"/>
            <p:cNvSpPr/>
            <p:nvPr/>
          </p:nvSpPr>
          <p:spPr>
            <a:xfrm>
              <a:off x="2919179" y="8114450"/>
              <a:ext cx="334155" cy="121890"/>
            </a:xfrm>
            <a:custGeom>
              <a:avLst/>
              <a:gdLst/>
              <a:ahLst/>
              <a:cxnLst/>
              <a:rect l="l" t="t" r="r" b="b"/>
              <a:pathLst>
                <a:path w="2884" h="1052" extrusionOk="0">
                  <a:moveTo>
                    <a:pt x="1" y="0"/>
                  </a:moveTo>
                  <a:lnTo>
                    <a:pt x="1658" y="1051"/>
                  </a:lnTo>
                  <a:lnTo>
                    <a:pt x="2884" y="274"/>
                  </a:lnTo>
                  <a:cubicBezTo>
                    <a:pt x="2881" y="183"/>
                    <a:pt x="2875" y="91"/>
                    <a:pt x="2874" y="0"/>
                  </a:cubicBezTo>
                  <a:lnTo>
                    <a:pt x="2769" y="0"/>
                  </a:lnTo>
                  <a:lnTo>
                    <a:pt x="1658" y="704"/>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7" name="Google Shape;10557;p39"/>
            <p:cNvSpPr/>
            <p:nvPr/>
          </p:nvSpPr>
          <p:spPr>
            <a:xfrm>
              <a:off x="995573" y="8114450"/>
              <a:ext cx="383977" cy="121890"/>
            </a:xfrm>
            <a:custGeom>
              <a:avLst/>
              <a:gdLst/>
              <a:ahLst/>
              <a:cxnLst/>
              <a:rect l="l" t="t" r="r" b="b"/>
              <a:pathLst>
                <a:path w="3314" h="1052" extrusionOk="0">
                  <a:moveTo>
                    <a:pt x="1" y="0"/>
                  </a:moveTo>
                  <a:lnTo>
                    <a:pt x="1658" y="1051"/>
                  </a:lnTo>
                  <a:lnTo>
                    <a:pt x="3314" y="0"/>
                  </a:lnTo>
                  <a:lnTo>
                    <a:pt x="2769" y="0"/>
                  </a:lnTo>
                  <a:lnTo>
                    <a:pt x="1658"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8" name="Google Shape;10558;p39"/>
            <p:cNvSpPr/>
            <p:nvPr/>
          </p:nvSpPr>
          <p:spPr>
            <a:xfrm>
              <a:off x="-539997" y="8147124"/>
              <a:ext cx="3805586" cy="243664"/>
            </a:xfrm>
            <a:custGeom>
              <a:avLst/>
              <a:gdLst/>
              <a:ahLst/>
              <a:cxnLst/>
              <a:rect l="l" t="t" r="r" b="b"/>
              <a:pathLst>
                <a:path w="32845" h="2103" extrusionOk="0">
                  <a:moveTo>
                    <a:pt x="1077" y="1"/>
                  </a:moveTo>
                  <a:lnTo>
                    <a:pt x="76" y="635"/>
                  </a:lnTo>
                  <a:cubicBezTo>
                    <a:pt x="52" y="768"/>
                    <a:pt x="26" y="898"/>
                    <a:pt x="0" y="1032"/>
                  </a:cubicBezTo>
                  <a:lnTo>
                    <a:pt x="1077" y="346"/>
                  </a:lnTo>
                  <a:lnTo>
                    <a:pt x="3842" y="2103"/>
                  </a:lnTo>
                  <a:lnTo>
                    <a:pt x="6609" y="346"/>
                  </a:lnTo>
                  <a:lnTo>
                    <a:pt x="9376" y="2103"/>
                  </a:lnTo>
                  <a:lnTo>
                    <a:pt x="12141" y="346"/>
                  </a:lnTo>
                  <a:lnTo>
                    <a:pt x="14908" y="2103"/>
                  </a:lnTo>
                  <a:lnTo>
                    <a:pt x="17678" y="346"/>
                  </a:lnTo>
                  <a:lnTo>
                    <a:pt x="20444" y="2103"/>
                  </a:lnTo>
                  <a:lnTo>
                    <a:pt x="23211" y="346"/>
                  </a:lnTo>
                  <a:lnTo>
                    <a:pt x="25978" y="2103"/>
                  </a:lnTo>
                  <a:lnTo>
                    <a:pt x="28745" y="346"/>
                  </a:lnTo>
                  <a:lnTo>
                    <a:pt x="31512" y="2103"/>
                  </a:lnTo>
                  <a:lnTo>
                    <a:pt x="32845" y="1257"/>
                  </a:lnTo>
                  <a:cubicBezTo>
                    <a:pt x="32832" y="1149"/>
                    <a:pt x="32819" y="1042"/>
                    <a:pt x="32809" y="934"/>
                  </a:cubicBezTo>
                  <a:lnTo>
                    <a:pt x="31513" y="1757"/>
                  </a:lnTo>
                  <a:lnTo>
                    <a:pt x="28746" y="1"/>
                  </a:lnTo>
                  <a:lnTo>
                    <a:pt x="25979" y="1757"/>
                  </a:lnTo>
                  <a:lnTo>
                    <a:pt x="23213" y="1"/>
                  </a:lnTo>
                  <a:lnTo>
                    <a:pt x="20446" y="1757"/>
                  </a:lnTo>
                  <a:lnTo>
                    <a:pt x="17679" y="1"/>
                  </a:lnTo>
                  <a:lnTo>
                    <a:pt x="14911" y="1757"/>
                  </a:lnTo>
                  <a:lnTo>
                    <a:pt x="12144" y="1"/>
                  </a:lnTo>
                  <a:lnTo>
                    <a:pt x="9377" y="1757"/>
                  </a:lnTo>
                  <a:lnTo>
                    <a:pt x="6610" y="1"/>
                  </a:lnTo>
                  <a:lnTo>
                    <a:pt x="3844" y="1757"/>
                  </a:lnTo>
                  <a:lnTo>
                    <a:pt x="10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9" name="Google Shape;10559;p39"/>
            <p:cNvSpPr/>
            <p:nvPr/>
          </p:nvSpPr>
          <p:spPr>
            <a:xfrm>
              <a:off x="-582172" y="8301342"/>
              <a:ext cx="3870702" cy="243780"/>
            </a:xfrm>
            <a:custGeom>
              <a:avLst/>
              <a:gdLst/>
              <a:ahLst/>
              <a:cxnLst/>
              <a:rect l="l" t="t" r="r" b="b"/>
              <a:pathLst>
                <a:path w="33407" h="2104" extrusionOk="0">
                  <a:moveTo>
                    <a:pt x="1437" y="0"/>
                  </a:moveTo>
                  <a:lnTo>
                    <a:pt x="96" y="850"/>
                  </a:lnTo>
                  <a:lnTo>
                    <a:pt x="0" y="1259"/>
                  </a:lnTo>
                  <a:lnTo>
                    <a:pt x="1437" y="347"/>
                  </a:lnTo>
                  <a:lnTo>
                    <a:pt x="4206" y="2103"/>
                  </a:lnTo>
                  <a:lnTo>
                    <a:pt x="6973" y="347"/>
                  </a:lnTo>
                  <a:lnTo>
                    <a:pt x="9740" y="2103"/>
                  </a:lnTo>
                  <a:lnTo>
                    <a:pt x="12505" y="347"/>
                  </a:lnTo>
                  <a:lnTo>
                    <a:pt x="15272" y="2103"/>
                  </a:lnTo>
                  <a:lnTo>
                    <a:pt x="18042" y="347"/>
                  </a:lnTo>
                  <a:lnTo>
                    <a:pt x="20808" y="2103"/>
                  </a:lnTo>
                  <a:lnTo>
                    <a:pt x="23575" y="347"/>
                  </a:lnTo>
                  <a:lnTo>
                    <a:pt x="26342" y="2103"/>
                  </a:lnTo>
                  <a:lnTo>
                    <a:pt x="29109" y="347"/>
                  </a:lnTo>
                  <a:lnTo>
                    <a:pt x="31876" y="2103"/>
                  </a:lnTo>
                  <a:lnTo>
                    <a:pt x="33407" y="1130"/>
                  </a:lnTo>
                  <a:cubicBezTo>
                    <a:pt x="33385" y="1028"/>
                    <a:pt x="33367" y="925"/>
                    <a:pt x="33346" y="822"/>
                  </a:cubicBezTo>
                  <a:lnTo>
                    <a:pt x="31873" y="1756"/>
                  </a:lnTo>
                  <a:lnTo>
                    <a:pt x="29106" y="0"/>
                  </a:lnTo>
                  <a:lnTo>
                    <a:pt x="26339" y="1756"/>
                  </a:lnTo>
                  <a:lnTo>
                    <a:pt x="23572" y="0"/>
                  </a:lnTo>
                  <a:lnTo>
                    <a:pt x="20806" y="1756"/>
                  </a:lnTo>
                  <a:lnTo>
                    <a:pt x="18040" y="0"/>
                  </a:lnTo>
                  <a:lnTo>
                    <a:pt x="15271" y="1756"/>
                  </a:lnTo>
                  <a:lnTo>
                    <a:pt x="12504" y="0"/>
                  </a:lnTo>
                  <a:lnTo>
                    <a:pt x="9737" y="1756"/>
                  </a:lnTo>
                  <a:lnTo>
                    <a:pt x="6970" y="0"/>
                  </a:lnTo>
                  <a:lnTo>
                    <a:pt x="4203" y="1756"/>
                  </a:lnTo>
                  <a:lnTo>
                    <a:pt x="1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0" name="Google Shape;10560;p39"/>
            <p:cNvSpPr/>
            <p:nvPr/>
          </p:nvSpPr>
          <p:spPr>
            <a:xfrm>
              <a:off x="354488" y="8114450"/>
              <a:ext cx="383861" cy="121890"/>
            </a:xfrm>
            <a:custGeom>
              <a:avLst/>
              <a:gdLst/>
              <a:ahLst/>
              <a:cxnLst/>
              <a:rect l="l" t="t" r="r" b="b"/>
              <a:pathLst>
                <a:path w="3313" h="1052" extrusionOk="0">
                  <a:moveTo>
                    <a:pt x="0" y="0"/>
                  </a:moveTo>
                  <a:lnTo>
                    <a:pt x="1656" y="1051"/>
                  </a:lnTo>
                  <a:lnTo>
                    <a:pt x="3313" y="0"/>
                  </a:lnTo>
                  <a:lnTo>
                    <a:pt x="2767" y="0"/>
                  </a:lnTo>
                  <a:lnTo>
                    <a:pt x="1656" y="706"/>
                  </a:lnTo>
                  <a:lnTo>
                    <a:pt x="5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1" name="Google Shape;10561;p39"/>
            <p:cNvSpPr/>
            <p:nvPr/>
          </p:nvSpPr>
          <p:spPr>
            <a:xfrm>
              <a:off x="-286714" y="8114450"/>
              <a:ext cx="383745" cy="121890"/>
            </a:xfrm>
            <a:custGeom>
              <a:avLst/>
              <a:gdLst/>
              <a:ahLst/>
              <a:cxnLst/>
              <a:rect l="l" t="t" r="r" b="b"/>
              <a:pathLst>
                <a:path w="3312" h="1052" extrusionOk="0">
                  <a:moveTo>
                    <a:pt x="0"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62" name="Google Shape;10562;p39"/>
          <p:cNvSpPr/>
          <p:nvPr/>
        </p:nvSpPr>
        <p:spPr>
          <a:xfrm rot="956276">
            <a:off x="6837818" y="4205828"/>
            <a:ext cx="518795" cy="437087"/>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3" name="Google Shape;10563;p39"/>
          <p:cNvSpPr/>
          <p:nvPr/>
        </p:nvSpPr>
        <p:spPr>
          <a:xfrm rot="-8100000" flipH="1">
            <a:off x="-741821" y="3752951"/>
            <a:ext cx="2045751" cy="576633"/>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4" name="Google Shape;10564;p39"/>
          <p:cNvSpPr/>
          <p:nvPr/>
        </p:nvSpPr>
        <p:spPr>
          <a:xfrm rot="3661536">
            <a:off x="8161219" y="290746"/>
            <a:ext cx="1373594" cy="1202867"/>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BC2CD061-364E-1163-24E5-74B70E9EADAC}"/>
              </a:ext>
            </a:extLst>
          </p:cNvPr>
          <p:cNvSpPr txBox="1"/>
          <p:nvPr/>
        </p:nvSpPr>
        <p:spPr>
          <a:xfrm>
            <a:off x="3090699" y="2171544"/>
            <a:ext cx="2962602" cy="800412"/>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500" b="1" i="0" u="none" strike="noStrike" kern="1200" cap="none" spc="0" normalizeH="0" baseline="0" dirty="0">
                <a:ln>
                  <a:noFill/>
                </a:ln>
                <a:solidFill>
                  <a:srgbClr val="0070C0"/>
                </a:solidFill>
                <a:effectLst/>
                <a:uLnTx/>
                <a:uFillTx/>
                <a:latin typeface="+mn-lt"/>
                <a:ea typeface="+mn-ea"/>
                <a:cs typeface="Arial" panose="020B0604020202020204" pitchFamily="34" charset="0"/>
              </a:rPr>
              <a:t>VẬN DỤNG</a:t>
            </a:r>
            <a:endParaRPr kumimoji="0" lang="en-US" sz="3500" b="1" i="0" u="none" strike="noStrike" kern="1200" cap="none" spc="0" normalizeH="0" baseline="0" noProof="0" dirty="0">
              <a:ln>
                <a:noFill/>
              </a:ln>
              <a:solidFill>
                <a:srgbClr val="0070C0"/>
              </a:solidFill>
              <a:effectLst/>
              <a:uLnTx/>
              <a:uFillTx/>
              <a:latin typeface="+mn-lt"/>
              <a:ea typeface="+mn-ea"/>
              <a:cs typeface="Arial" panose="020B0604020202020204" pitchFamily="34" charset="0"/>
            </a:endParaRPr>
          </a:p>
        </p:txBody>
      </p:sp>
    </p:spTree>
    <p:extLst>
      <p:ext uri="{BB962C8B-B14F-4D97-AF65-F5344CB8AC3E}">
        <p14:creationId xmlns:p14="http://schemas.microsoft.com/office/powerpoint/2010/main" val="12214925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579AB13-91BC-8FA7-7407-35832C9AC295}"/>
                  </a:ext>
                </a:extLst>
              </p:cNvPr>
              <p:cNvSpPr txBox="1"/>
              <p:nvPr/>
            </p:nvSpPr>
            <p:spPr>
              <a:xfrm>
                <a:off x="326167" y="2261512"/>
                <a:ext cx="8491666" cy="2421304"/>
              </a:xfrm>
              <a:prstGeom prst="rect">
                <a:avLst/>
              </a:prstGeom>
              <a:noFill/>
            </p:spPr>
            <p:txBody>
              <a:bodyPr wrap="square">
                <a:spAutoFit/>
              </a:bodyPr>
              <a:lstStyle/>
              <a:p>
                <a:pPr>
                  <a:lnSpc>
                    <a:spcPct val="150000"/>
                  </a:lnSpc>
                  <a:spcBef>
                    <a:spcPts val="600"/>
                  </a:spcBef>
                  <a:spcAft>
                    <a:spcPts val="300"/>
                  </a:spcAft>
                </a:pPr>
                <a:r>
                  <a:rPr lang="pt-BR" sz="2100" kern="100" dirty="0">
                    <a:effectLst/>
                    <a:latin typeface="+mj-lt"/>
                    <a:ea typeface="Calibri" panose="020F0502020204030204" pitchFamily="34" charset="0"/>
                    <a:cs typeface="Times New Roman" panose="02020603050405020304" pitchFamily="18" charset="0"/>
                  </a:rPr>
                  <a:t>a) Ta có </a:t>
                </a:r>
                <a:r>
                  <a:rPr lang="pt-BR" sz="21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pt-BR"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𝑀</m:t>
                    </m:r>
                    <m:r>
                      <a:rPr lang="pt-BR"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322 023 – 322 </m:t>
                    </m:r>
                    <m:r>
                      <a:rPr lang="pt-BR"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021 = 322 . 322 021 – 322 021 </m:t>
                    </m:r>
                  </m:oMath>
                </a14:m>
                <a:endParaRPr lang="en-US" sz="2100" i="1" kern="100" baseline="300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pt-BR" sz="2100" kern="100" dirty="0">
                    <a:effectLst/>
                    <a:ea typeface="Calibri" panose="020F0502020204030204" pitchFamily="34" charset="0"/>
                    <a:cs typeface="Times New Roman" panose="02020603050405020304" pitchFamily="18" charset="0"/>
                  </a:rPr>
                  <a:t>	       </a:t>
                </a:r>
                <a14:m>
                  <m:oMath xmlns:m="http://schemas.openxmlformats.org/officeDocument/2006/math">
                    <m:r>
                      <a:rPr lang="pt-BR"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pt-BR" sz="2100" i="1" kern="100" dirty="0">
                        <a:effectLst/>
                        <a:latin typeface="Cambria Math" panose="02040503050406030204" pitchFamily="18" charset="0"/>
                        <a:ea typeface="Calibri" panose="020F0502020204030204" pitchFamily="34" charset="0"/>
                        <a:cs typeface="Times New Roman" panose="02020603050405020304" pitchFamily="18" charset="0"/>
                      </a:rPr>
                      <m:t>(32</m:t>
                    </m:r>
                    <m:r>
                      <a:rPr lang="pt-BR"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2 </m:t>
                    </m:r>
                    <m:r>
                      <a:rPr lang="pt-BR" sz="2100" i="1" kern="100" dirty="0">
                        <a:effectLst/>
                        <a:latin typeface="Cambria Math" panose="02040503050406030204" pitchFamily="18" charset="0"/>
                        <a:ea typeface="Calibri" panose="020F0502020204030204" pitchFamily="34" charset="0"/>
                        <a:cs typeface="Times New Roman" panose="02020603050405020304" pitchFamily="18" charset="0"/>
                      </a:rPr>
                      <m:t>– 1) . 32</m:t>
                    </m:r>
                    <m:r>
                      <a:rPr lang="pt-BR"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2 021 </m:t>
                    </m:r>
                  </m:oMath>
                </a14:m>
                <a:r>
                  <a:rPr lang="en-US" sz="21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pt-BR"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(1024 – 1) . 32</m:t>
                    </m:r>
                    <m:r>
                      <a:rPr lang="pt-BR"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2 021 </m:t>
                    </m:r>
                    <m:r>
                      <a:rPr lang="en-US" sz="2100" i="1" kern="100" baseline="30000" dirty="0">
                        <a:latin typeface="Cambria Math" panose="02040503050406030204" pitchFamily="18" charset="0"/>
                        <a:ea typeface="Calibri" panose="020F0502020204030204" pitchFamily="34" charset="0"/>
                        <a:cs typeface="Times New Roman" panose="02020603050405020304" pitchFamily="18" charset="0"/>
                      </a:rPr>
                      <m:t> </m:t>
                    </m:r>
                    <m:r>
                      <a:rPr lang="pt-BR"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pt-BR" sz="2100" i="1" kern="100" dirty="0">
                        <a:effectLst/>
                        <a:latin typeface="Cambria Math" panose="02040503050406030204" pitchFamily="18" charset="0"/>
                        <a:ea typeface="Calibri" panose="020F0502020204030204" pitchFamily="34" charset="0"/>
                        <a:cs typeface="Times New Roman" panose="02020603050405020304" pitchFamily="18" charset="0"/>
                      </a:rPr>
                      <m:t>1023 . 32</m:t>
                    </m:r>
                    <m:r>
                      <a:rPr lang="pt-BR"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2 021</m:t>
                    </m:r>
                  </m:oMath>
                </a14:m>
                <a:r>
                  <a:rPr lang="en-US" sz="21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r>
                  <a:rPr lang="pt-BR" sz="2100" kern="100" dirty="0">
                    <a:effectLst/>
                    <a:latin typeface="+mj-lt"/>
                    <a:ea typeface="Calibri" panose="020F0502020204030204" pitchFamily="34" charset="0"/>
                    <a:cs typeface="Times New Roman" panose="02020603050405020304" pitchFamily="18" charset="0"/>
                  </a:rPr>
                  <a:t>Vì </a:t>
                </a:r>
                <a14:m>
                  <m:oMath xmlns:m="http://schemas.openxmlformats.org/officeDocument/2006/math">
                    <m:r>
                      <a:rPr lang="pt-BR"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1023 </m:t>
                    </m:r>
                    <m:r>
                      <a:rPr lang="pt-BR" sz="2100" i="1" kern="100" dirty="0">
                        <a:effectLst/>
                        <a:latin typeface="Cambria Math" panose="02040503050406030204" pitchFamily="18" charset="0"/>
                        <a:ea typeface="Calibri" panose="020F0502020204030204" pitchFamily="34" charset="0"/>
                        <a:cs typeface="Cambria Math" panose="02040503050406030204" pitchFamily="18" charset="0"/>
                      </a:rPr>
                      <m:t>⋮</m:t>
                    </m:r>
                    <m:r>
                      <a:rPr lang="pt-BR" sz="2100" i="1" kern="100" dirty="0">
                        <a:effectLst/>
                        <a:latin typeface="Cambria Math" panose="02040503050406030204" pitchFamily="18" charset="0"/>
                        <a:ea typeface="Calibri" panose="020F0502020204030204" pitchFamily="34" charset="0"/>
                        <a:cs typeface="Times New Roman" panose="02020603050405020304" pitchFamily="18" charset="0"/>
                      </a:rPr>
                      <m:t> 31 </m:t>
                    </m:r>
                  </m:oMath>
                </a14:m>
                <a:r>
                  <a:rPr lang="pt-BR" sz="2100" kern="100" dirty="0">
                    <a:effectLst/>
                    <a:latin typeface="+mj-lt"/>
                    <a:ea typeface="Calibri" panose="020F0502020204030204" pitchFamily="34" charset="0"/>
                    <a:cs typeface="Times New Roman" panose="02020603050405020304" pitchFamily="18" charset="0"/>
                  </a:rPr>
                  <a:t>nên </a:t>
                </a:r>
                <a14:m>
                  <m:oMath xmlns:m="http://schemas.openxmlformats.org/officeDocument/2006/math">
                    <m:r>
                      <a:rPr lang="pt-BR"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(1023 . 32</m:t>
                    </m:r>
                    <m:r>
                      <a:rPr lang="pt-BR"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2 021</m:t>
                    </m:r>
                    <m:r>
                      <a:rPr lang="pt-BR" sz="2100" i="1" kern="100" dirty="0">
                        <a:effectLst/>
                        <a:latin typeface="Cambria Math" panose="02040503050406030204" pitchFamily="18" charset="0"/>
                        <a:ea typeface="Calibri" panose="020F0502020204030204" pitchFamily="34" charset="0"/>
                        <a:cs typeface="Times New Roman" panose="02020603050405020304" pitchFamily="18" charset="0"/>
                      </a:rPr>
                      <m:t>) </m:t>
                    </m:r>
                    <m:r>
                      <a:rPr lang="pt-BR" sz="2100" i="1" kern="100" dirty="0">
                        <a:effectLst/>
                        <a:latin typeface="Cambria Math" panose="02040503050406030204" pitchFamily="18" charset="0"/>
                        <a:ea typeface="Calibri" panose="020F0502020204030204" pitchFamily="34" charset="0"/>
                        <a:cs typeface="Cambria Math" panose="02040503050406030204" pitchFamily="18" charset="0"/>
                      </a:rPr>
                      <m:t>⋮</m:t>
                    </m:r>
                    <m:r>
                      <a:rPr lang="pt-BR" sz="2100" i="1" kern="100" dirty="0">
                        <a:effectLst/>
                        <a:latin typeface="Cambria Math" panose="02040503050406030204" pitchFamily="18" charset="0"/>
                        <a:ea typeface="Calibri" panose="020F0502020204030204" pitchFamily="34" charset="0"/>
                        <a:cs typeface="Times New Roman" panose="02020603050405020304" pitchFamily="18" charset="0"/>
                      </a:rPr>
                      <m:t> 31</m:t>
                    </m:r>
                  </m:oMath>
                </a14:m>
                <a:r>
                  <a:rPr lang="pt-BR" sz="2100" kern="100" dirty="0">
                    <a:effectLst/>
                    <a:latin typeface="+mj-lt"/>
                    <a:ea typeface="Calibri" panose="020F0502020204030204" pitchFamily="34" charset="0"/>
                    <a:cs typeface="Times New Roman" panose="02020603050405020304" pitchFamily="18" charset="0"/>
                  </a:rPr>
                  <a:t>.</a:t>
                </a:r>
                <a:endParaRPr lang="en-US" sz="21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pt-BR" sz="2100" kern="100" dirty="0">
                    <a:effectLst/>
                    <a:latin typeface="+mj-lt"/>
                    <a:ea typeface="Calibri" panose="020F0502020204030204" pitchFamily="34" charset="0"/>
                    <a:cs typeface="Times New Roman" panose="02020603050405020304" pitchFamily="18" charset="0"/>
                  </a:rPr>
                  <a:t>Do đó </a:t>
                </a:r>
                <a14:m>
                  <m:oMath xmlns:m="http://schemas.openxmlformats.org/officeDocument/2006/math">
                    <m:r>
                      <a:rPr lang="pt-BR"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𝑀</m:t>
                    </m:r>
                    <m:r>
                      <a:rPr lang="pt-BR"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322 023 – 322 021 </m:t>
                    </m:r>
                  </m:oMath>
                </a14:m>
                <a:r>
                  <a:rPr lang="pt-BR" sz="2100" kern="100" dirty="0">
                    <a:effectLst/>
                    <a:latin typeface="+mj-lt"/>
                    <a:ea typeface="Calibri" panose="020F0502020204030204" pitchFamily="34" charset="0"/>
                    <a:cs typeface="Times New Roman" panose="02020603050405020304" pitchFamily="18" charset="0"/>
                  </a:rPr>
                  <a:t>chia hết cho 31;</a:t>
                </a:r>
                <a:endParaRPr lang="en-US" sz="2100" kern="100" dirty="0">
                  <a:effectLst/>
                  <a:latin typeface="+mj-lt"/>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0579AB13-91BC-8FA7-7407-35832C9AC295}"/>
                  </a:ext>
                </a:extLst>
              </p:cNvPr>
              <p:cNvSpPr txBox="1">
                <a:spLocks noRot="1" noChangeAspect="1" noMove="1" noResize="1" noEditPoints="1" noAdjustHandles="1" noChangeArrowheads="1" noChangeShapeType="1" noTextEdit="1"/>
              </p:cNvSpPr>
              <p:nvPr/>
            </p:nvSpPr>
            <p:spPr>
              <a:xfrm>
                <a:off x="326167" y="2261512"/>
                <a:ext cx="8491666" cy="2421304"/>
              </a:xfrm>
              <a:prstGeom prst="rect">
                <a:avLst/>
              </a:prstGeom>
              <a:blipFill>
                <a:blip r:embed="rId2"/>
                <a:stretch>
                  <a:fillRect l="-862" b="-3778"/>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9360D1E0-2BE9-87F1-C5D1-56BBCF490CA2}"/>
              </a:ext>
            </a:extLst>
          </p:cNvPr>
          <p:cNvSpPr txBox="1"/>
          <p:nvPr/>
        </p:nvSpPr>
        <p:spPr>
          <a:xfrm>
            <a:off x="434200" y="216227"/>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noProof="0" dirty="0">
                <a:latin typeface="+mj-lt"/>
                <a:ea typeface="+mn-ea"/>
                <a:cs typeface="Arial" panose="020B0604020202020204" pitchFamily="34" charset="0"/>
              </a:rPr>
              <a:t>4</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27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TextBox 6">
            <a:extLst>
              <a:ext uri="{FF2B5EF4-FFF2-40B4-BE49-F238E27FC236}">
                <a16:creationId xmlns:a16="http://schemas.microsoft.com/office/drawing/2014/main" id="{4316D656-55C0-D622-A2AE-CA7228E31084}"/>
              </a:ext>
            </a:extLst>
          </p:cNvPr>
          <p:cNvSpPr txBox="1"/>
          <p:nvPr/>
        </p:nvSpPr>
        <p:spPr>
          <a:xfrm>
            <a:off x="3597824" y="216227"/>
            <a:ext cx="4303455"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100" kern="1200" dirty="0" err="1">
                <a:solidFill>
                  <a:prstClr val="black"/>
                </a:solidFill>
                <a:latin typeface="+mj-lt"/>
                <a:ea typeface="+mn-ea"/>
                <a:cs typeface="Arial" panose="020B0604020202020204" pitchFamily="34" charset="0"/>
              </a:rPr>
              <a:t>Chứng</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tỏ</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rằng</a:t>
            </a:r>
            <a:r>
              <a:rPr lang="en-US" sz="2100" kern="1200" dirty="0">
                <a:solidFill>
                  <a:prstClr val="black"/>
                </a:solidFill>
                <a:latin typeface="+mj-lt"/>
                <a:ea typeface="+mn-ea"/>
                <a:cs typeface="Arial" panose="020B0604020202020204" pitchFamily="34" charset="0"/>
              </a:rPr>
              <a:t>:</a:t>
            </a:r>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80E207D-C263-CCC1-1191-1464AAE5E693}"/>
                  </a:ext>
                </a:extLst>
              </p:cNvPr>
              <p:cNvSpPr txBox="1"/>
              <p:nvPr/>
            </p:nvSpPr>
            <p:spPr>
              <a:xfrm>
                <a:off x="1684481" y="974436"/>
                <a:ext cx="5775038" cy="103284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100" kern="1200" dirty="0">
                    <a:solidFill>
                      <a:prstClr val="black"/>
                    </a:solidFill>
                    <a:latin typeface="+mj-lt"/>
                    <a:ea typeface="+mn-ea"/>
                    <a:cs typeface="Arial" panose="020B0604020202020204" pitchFamily="34" charset="0"/>
                  </a:rPr>
                  <a:t>a) </a:t>
                </a:r>
                <a14:m>
                  <m:oMath xmlns:m="http://schemas.openxmlformats.org/officeDocument/2006/math">
                    <m:r>
                      <a:rPr lang="en-US" sz="2100" b="0" i="1" kern="1200" smtClean="0">
                        <a:solidFill>
                          <a:prstClr val="black"/>
                        </a:solidFill>
                        <a:latin typeface="Cambria Math" panose="02040503050406030204" pitchFamily="18" charset="0"/>
                        <a:ea typeface="+mn-ea"/>
                        <a:cs typeface="Arial" panose="020B0604020202020204" pitchFamily="34" charset="0"/>
                      </a:rPr>
                      <m:t>𝑀</m:t>
                    </m:r>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32</m:t>
                        </m:r>
                      </m:e>
                      <m:sup>
                        <m:r>
                          <a:rPr lang="en-US" sz="2100" b="0" i="1" kern="1200" smtClean="0">
                            <a:solidFill>
                              <a:prstClr val="black"/>
                            </a:solidFill>
                            <a:latin typeface="Cambria Math" panose="02040503050406030204" pitchFamily="18" charset="0"/>
                            <a:ea typeface="+mn-ea"/>
                            <a:cs typeface="Arial" panose="020B0604020202020204" pitchFamily="34" charset="0"/>
                          </a:rPr>
                          <m:t>2 023</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32</m:t>
                        </m:r>
                      </m:e>
                      <m:sup>
                        <m:r>
                          <a:rPr lang="en-US" sz="2100" b="0" i="1" kern="1200" smtClean="0">
                            <a:solidFill>
                              <a:prstClr val="black"/>
                            </a:solidFill>
                            <a:latin typeface="Cambria Math" panose="02040503050406030204" pitchFamily="18" charset="0"/>
                            <a:ea typeface="+mn-ea"/>
                            <a:cs typeface="Arial" panose="020B0604020202020204" pitchFamily="34" charset="0"/>
                          </a:rPr>
                          <m:t>2 021</m:t>
                        </m:r>
                      </m:sup>
                    </m:sSup>
                  </m:oMath>
                </a14:m>
                <a:r>
                  <a:rPr lang="en-US" sz="2100" kern="1200" dirty="0">
                    <a:solidFill>
                      <a:prstClr val="black"/>
                    </a:solidFill>
                    <a:latin typeface="+mj-lt"/>
                    <a:ea typeface="+mn-ea"/>
                    <a:cs typeface="Arial" panose="020B0604020202020204" pitchFamily="34" charset="0"/>
                  </a:rPr>
                  <a:t> chia </a:t>
                </a:r>
                <a:r>
                  <a:rPr lang="en-US" sz="2100" kern="1200" dirty="0" err="1">
                    <a:solidFill>
                      <a:prstClr val="black"/>
                    </a:solidFill>
                    <a:latin typeface="+mj-lt"/>
                    <a:ea typeface="+mn-ea"/>
                    <a:cs typeface="Arial" panose="020B0604020202020204" pitchFamily="34" charset="0"/>
                  </a:rPr>
                  <a:t>hết</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cho</a:t>
                </a:r>
                <a:r>
                  <a:rPr lang="en-US" sz="2100" kern="1200" dirty="0">
                    <a:solidFill>
                      <a:prstClr val="black"/>
                    </a:solidFill>
                    <a:latin typeface="+mj-lt"/>
                    <a:ea typeface="+mn-ea"/>
                    <a:cs typeface="Arial" panose="020B0604020202020204" pitchFamily="34" charset="0"/>
                  </a:rPr>
                  <a:t> 31</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b) </a:t>
                </a:r>
                <a14:m>
                  <m:oMath xmlns:m="http://schemas.openxmlformats.org/officeDocument/2006/math">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𝑁</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7</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6</m:t>
                        </m:r>
                      </m:sup>
                    </m:s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+2 .  </m:t>
                    </m:r>
                    <m:sSup>
                      <m:sSupPr>
                        <m:ctrlP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7</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sup>
                    </m:s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8</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2 022</m:t>
                        </m:r>
                      </m:sup>
                    </m:s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oMath>
                </a14:m>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chia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hết</a:t>
                </a:r>
                <a:r>
                  <a:rPr kumimoji="0" lang="en-US" sz="21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cho</a:t>
                </a:r>
                <a:r>
                  <a:rPr kumimoji="0" lang="en-US" sz="21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8</a:t>
                </a:r>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Choice>
        <mc:Fallback xmlns="">
          <p:sp>
            <p:nvSpPr>
              <p:cNvPr id="8" name="TextBox 7">
                <a:extLst>
                  <a:ext uri="{FF2B5EF4-FFF2-40B4-BE49-F238E27FC236}">
                    <a16:creationId xmlns:a16="http://schemas.microsoft.com/office/drawing/2014/main" id="{280E207D-C263-CCC1-1191-1464AAE5E693}"/>
                  </a:ext>
                </a:extLst>
              </p:cNvPr>
              <p:cNvSpPr txBox="1">
                <a:spLocks noRot="1" noChangeAspect="1" noMove="1" noResize="1" noEditPoints="1" noAdjustHandles="1" noChangeArrowheads="1" noChangeShapeType="1" noTextEdit="1"/>
              </p:cNvSpPr>
              <p:nvPr/>
            </p:nvSpPr>
            <p:spPr>
              <a:xfrm>
                <a:off x="1684481" y="974436"/>
                <a:ext cx="5775038" cy="1032847"/>
              </a:xfrm>
              <a:prstGeom prst="rect">
                <a:avLst/>
              </a:prstGeom>
              <a:blipFill>
                <a:blip r:embed="rId3"/>
                <a:stretch>
                  <a:fillRect l="-1266" b="-7692"/>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F5779E7D-7030-0416-1C55-B17D673075F9}"/>
              </a:ext>
            </a:extLst>
          </p:cNvPr>
          <p:cNvGrpSpPr/>
          <p:nvPr/>
        </p:nvGrpSpPr>
        <p:grpSpPr>
          <a:xfrm flipH="1">
            <a:off x="7326631" y="1902236"/>
            <a:ext cx="1353376" cy="537391"/>
            <a:chOff x="8441668" y="4587774"/>
            <a:chExt cx="1263473" cy="823613"/>
          </a:xfrm>
        </p:grpSpPr>
        <p:pic>
          <p:nvPicPr>
            <p:cNvPr id="10" name="Picture 9">
              <a:extLst>
                <a:ext uri="{FF2B5EF4-FFF2-40B4-BE49-F238E27FC236}">
                  <a16:creationId xmlns:a16="http://schemas.microsoft.com/office/drawing/2014/main" id="{5082F274-8B00-7E84-AAC3-A6AEDDE4A517}"/>
                </a:ext>
              </a:extLst>
            </p:cNvPr>
            <p:cNvPicPr>
              <a:picLocks noChangeAspect="1"/>
            </p:cNvPicPr>
            <p:nvPr/>
          </p:nvPicPr>
          <p:blipFill>
            <a:blip r:embed="rId4"/>
            <a:stretch>
              <a:fillRect/>
            </a:stretch>
          </p:blipFill>
          <p:spPr>
            <a:xfrm>
              <a:off x="8553553" y="4587774"/>
              <a:ext cx="962685" cy="823613"/>
            </a:xfrm>
            <a:prstGeom prst="rect">
              <a:avLst/>
            </a:prstGeom>
          </p:spPr>
        </p:pic>
        <p:sp>
          <p:nvSpPr>
            <p:cNvPr id="11" name="TextBox 10">
              <a:extLst>
                <a:ext uri="{FF2B5EF4-FFF2-40B4-BE49-F238E27FC236}">
                  <a16:creationId xmlns:a16="http://schemas.microsoft.com/office/drawing/2014/main" id="{40328359-3DFD-3845-860B-2F4FDE27EC31}"/>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5" name="Picture 14">
            <a:extLst>
              <a:ext uri="{FF2B5EF4-FFF2-40B4-BE49-F238E27FC236}">
                <a16:creationId xmlns:a16="http://schemas.microsoft.com/office/drawing/2014/main" id="{F1202931-E9E6-56B9-CA8A-8A874D67F034}"/>
              </a:ext>
            </a:extLst>
          </p:cNvPr>
          <p:cNvPicPr>
            <a:picLocks noChangeAspect="1"/>
          </p:cNvPicPr>
          <p:nvPr/>
        </p:nvPicPr>
        <p:blipFill>
          <a:blip r:embed="rId5"/>
          <a:stretch>
            <a:fillRect/>
          </a:stretch>
        </p:blipFill>
        <p:spPr>
          <a:xfrm>
            <a:off x="6806153" y="3760698"/>
            <a:ext cx="2011680" cy="1131570"/>
          </a:xfrm>
          <a:prstGeom prst="rect">
            <a:avLst/>
          </a:prstGeom>
        </p:spPr>
      </p:pic>
    </p:spTree>
    <p:extLst>
      <p:ext uri="{BB962C8B-B14F-4D97-AF65-F5344CB8AC3E}">
        <p14:creationId xmlns:p14="http://schemas.microsoft.com/office/powerpoint/2010/main" val="18792193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heel(1)">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animBg="1"/>
      <p:bldP spid="7"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0D1E0-2BE9-87F1-C5D1-56BBCF490CA2}"/>
              </a:ext>
            </a:extLst>
          </p:cNvPr>
          <p:cNvSpPr txBox="1"/>
          <p:nvPr/>
        </p:nvSpPr>
        <p:spPr>
          <a:xfrm>
            <a:off x="434200" y="216227"/>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noProof="0" dirty="0">
                <a:latin typeface="+mj-lt"/>
                <a:ea typeface="+mn-ea"/>
                <a:cs typeface="Arial" panose="020B0604020202020204" pitchFamily="34" charset="0"/>
              </a:rPr>
              <a:t>4</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27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TextBox 6">
            <a:extLst>
              <a:ext uri="{FF2B5EF4-FFF2-40B4-BE49-F238E27FC236}">
                <a16:creationId xmlns:a16="http://schemas.microsoft.com/office/drawing/2014/main" id="{4316D656-55C0-D622-A2AE-CA7228E31084}"/>
              </a:ext>
            </a:extLst>
          </p:cNvPr>
          <p:cNvSpPr txBox="1"/>
          <p:nvPr/>
        </p:nvSpPr>
        <p:spPr>
          <a:xfrm>
            <a:off x="3597824" y="216227"/>
            <a:ext cx="4303455"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100" kern="1200" dirty="0" err="1">
                <a:solidFill>
                  <a:prstClr val="black"/>
                </a:solidFill>
                <a:latin typeface="+mj-lt"/>
                <a:ea typeface="+mn-ea"/>
                <a:cs typeface="Arial" panose="020B0604020202020204" pitchFamily="34" charset="0"/>
              </a:rPr>
              <a:t>Chứng</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tỏ</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rằng</a:t>
            </a:r>
            <a:r>
              <a:rPr lang="en-US" sz="2100" kern="1200" dirty="0">
                <a:solidFill>
                  <a:prstClr val="black"/>
                </a:solidFill>
                <a:latin typeface="+mj-lt"/>
                <a:ea typeface="+mn-ea"/>
                <a:cs typeface="Arial" panose="020B0604020202020204" pitchFamily="34" charset="0"/>
              </a:rPr>
              <a:t>:</a:t>
            </a:r>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80E207D-C263-CCC1-1191-1464AAE5E693}"/>
                  </a:ext>
                </a:extLst>
              </p:cNvPr>
              <p:cNvSpPr txBox="1"/>
              <p:nvPr/>
            </p:nvSpPr>
            <p:spPr>
              <a:xfrm>
                <a:off x="1684481" y="974436"/>
                <a:ext cx="5775038" cy="103284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100" kern="1200" dirty="0">
                    <a:solidFill>
                      <a:prstClr val="black"/>
                    </a:solidFill>
                    <a:latin typeface="+mj-lt"/>
                    <a:ea typeface="+mn-ea"/>
                    <a:cs typeface="Arial" panose="020B0604020202020204" pitchFamily="34" charset="0"/>
                  </a:rPr>
                  <a:t>a) </a:t>
                </a:r>
                <a14:m>
                  <m:oMath xmlns:m="http://schemas.openxmlformats.org/officeDocument/2006/math">
                    <m:r>
                      <a:rPr lang="en-US" sz="2100" b="0" i="1" kern="1200" smtClean="0">
                        <a:solidFill>
                          <a:prstClr val="black"/>
                        </a:solidFill>
                        <a:latin typeface="Cambria Math" panose="02040503050406030204" pitchFamily="18" charset="0"/>
                        <a:ea typeface="+mn-ea"/>
                        <a:cs typeface="Arial" panose="020B0604020202020204" pitchFamily="34" charset="0"/>
                      </a:rPr>
                      <m:t>𝑀</m:t>
                    </m:r>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32</m:t>
                        </m:r>
                      </m:e>
                      <m:sup>
                        <m:r>
                          <a:rPr lang="en-US" sz="2100" b="0" i="1" kern="1200" smtClean="0">
                            <a:solidFill>
                              <a:prstClr val="black"/>
                            </a:solidFill>
                            <a:latin typeface="Cambria Math" panose="02040503050406030204" pitchFamily="18" charset="0"/>
                            <a:ea typeface="+mn-ea"/>
                            <a:cs typeface="Arial" panose="020B0604020202020204" pitchFamily="34" charset="0"/>
                          </a:rPr>
                          <m:t>2 023</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32</m:t>
                        </m:r>
                      </m:e>
                      <m:sup>
                        <m:r>
                          <a:rPr lang="en-US" sz="2100" b="0" i="1" kern="1200" smtClean="0">
                            <a:solidFill>
                              <a:prstClr val="black"/>
                            </a:solidFill>
                            <a:latin typeface="Cambria Math" panose="02040503050406030204" pitchFamily="18" charset="0"/>
                            <a:ea typeface="+mn-ea"/>
                            <a:cs typeface="Arial" panose="020B0604020202020204" pitchFamily="34" charset="0"/>
                          </a:rPr>
                          <m:t>2 021</m:t>
                        </m:r>
                      </m:sup>
                    </m:sSup>
                  </m:oMath>
                </a14:m>
                <a:r>
                  <a:rPr lang="en-US" sz="2100" kern="1200" dirty="0">
                    <a:solidFill>
                      <a:prstClr val="black"/>
                    </a:solidFill>
                    <a:latin typeface="+mj-lt"/>
                    <a:ea typeface="+mn-ea"/>
                    <a:cs typeface="Arial" panose="020B0604020202020204" pitchFamily="34" charset="0"/>
                  </a:rPr>
                  <a:t> chia </a:t>
                </a:r>
                <a:r>
                  <a:rPr lang="en-US" sz="2100" kern="1200" dirty="0" err="1">
                    <a:solidFill>
                      <a:prstClr val="black"/>
                    </a:solidFill>
                    <a:latin typeface="+mj-lt"/>
                    <a:ea typeface="+mn-ea"/>
                    <a:cs typeface="Arial" panose="020B0604020202020204" pitchFamily="34" charset="0"/>
                  </a:rPr>
                  <a:t>hết</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cho</a:t>
                </a:r>
                <a:r>
                  <a:rPr lang="en-US" sz="2100" kern="1200" dirty="0">
                    <a:solidFill>
                      <a:prstClr val="black"/>
                    </a:solidFill>
                    <a:latin typeface="+mj-lt"/>
                    <a:ea typeface="+mn-ea"/>
                    <a:cs typeface="Arial" panose="020B0604020202020204" pitchFamily="34" charset="0"/>
                  </a:rPr>
                  <a:t> 31</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b) </a:t>
                </a:r>
                <a14:m>
                  <m:oMath xmlns:m="http://schemas.openxmlformats.org/officeDocument/2006/math">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𝑁</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7</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6</m:t>
                        </m:r>
                      </m:sup>
                    </m:s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+2 .  </m:t>
                    </m:r>
                    <m:sSup>
                      <m:sSupPr>
                        <m:ctrlP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7</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sup>
                    </m:s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8</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2 022</m:t>
                        </m:r>
                      </m:sup>
                    </m:s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oMath>
                </a14:m>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chia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hết</a:t>
                </a:r>
                <a:r>
                  <a:rPr kumimoji="0" lang="en-US" sz="21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cho</a:t>
                </a:r>
                <a:r>
                  <a:rPr kumimoji="0" lang="en-US" sz="21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8</a:t>
                </a:r>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Choice>
        <mc:Fallback xmlns="">
          <p:sp>
            <p:nvSpPr>
              <p:cNvPr id="8" name="TextBox 7">
                <a:extLst>
                  <a:ext uri="{FF2B5EF4-FFF2-40B4-BE49-F238E27FC236}">
                    <a16:creationId xmlns:a16="http://schemas.microsoft.com/office/drawing/2014/main" id="{280E207D-C263-CCC1-1191-1464AAE5E693}"/>
                  </a:ext>
                </a:extLst>
              </p:cNvPr>
              <p:cNvSpPr txBox="1">
                <a:spLocks noRot="1" noChangeAspect="1" noMove="1" noResize="1" noEditPoints="1" noAdjustHandles="1" noChangeArrowheads="1" noChangeShapeType="1" noTextEdit="1"/>
              </p:cNvSpPr>
              <p:nvPr/>
            </p:nvSpPr>
            <p:spPr>
              <a:xfrm>
                <a:off x="1684481" y="974436"/>
                <a:ext cx="5775038" cy="1032847"/>
              </a:xfrm>
              <a:prstGeom prst="rect">
                <a:avLst/>
              </a:prstGeom>
              <a:blipFill>
                <a:blip r:embed="rId2"/>
                <a:stretch>
                  <a:fillRect l="-1266" b="-7692"/>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F1202931-E9E6-56B9-CA8A-8A874D67F034}"/>
              </a:ext>
            </a:extLst>
          </p:cNvPr>
          <p:cNvPicPr>
            <a:picLocks noChangeAspect="1"/>
          </p:cNvPicPr>
          <p:nvPr/>
        </p:nvPicPr>
        <p:blipFill>
          <a:blip r:embed="rId3"/>
          <a:stretch>
            <a:fillRect/>
          </a:stretch>
        </p:blipFill>
        <p:spPr>
          <a:xfrm>
            <a:off x="7428378" y="4106528"/>
            <a:ext cx="1670085" cy="939423"/>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3CB71D4-8FC4-0990-342E-81A4656C518B}"/>
                  </a:ext>
                </a:extLst>
              </p:cNvPr>
              <p:cNvSpPr txBox="1"/>
              <p:nvPr/>
            </p:nvSpPr>
            <p:spPr>
              <a:xfrm>
                <a:off x="454645" y="2216671"/>
                <a:ext cx="8233993" cy="2480487"/>
              </a:xfrm>
              <a:prstGeom prst="rect">
                <a:avLst/>
              </a:prstGeom>
              <a:noFill/>
            </p:spPr>
            <p:txBody>
              <a:bodyPr wrap="square">
                <a:spAutoFit/>
              </a:bodyPr>
              <a:lstStyle/>
              <a:p>
                <a:pPr>
                  <a:lnSpc>
                    <a:spcPct val="150000"/>
                  </a:lnSpc>
                  <a:spcBef>
                    <a:spcPts val="600"/>
                  </a:spcBef>
                  <a:spcAft>
                    <a:spcPts val="300"/>
                  </a:spcAft>
                </a:pPr>
                <a:r>
                  <a:rPr lang="pt-BR" sz="2100" kern="100" dirty="0">
                    <a:effectLst/>
                    <a:latin typeface="+mj-lt"/>
                    <a:ea typeface="Calibri" panose="020F0502020204030204" pitchFamily="34" charset="0"/>
                    <a:cs typeface="Times New Roman" panose="02020603050405020304" pitchFamily="18" charset="0"/>
                  </a:rPr>
                  <a:t>b) </a:t>
                </a:r>
                <a14:m>
                  <m:oMath xmlns:m="http://schemas.openxmlformats.org/officeDocument/2006/math">
                    <m:r>
                      <a:rPr lang="pt-BR"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𝑁</m:t>
                    </m:r>
                    <m:r>
                      <a:rPr lang="pt-BR"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76 + 2 . 73 + 820</m:t>
                    </m:r>
                    <m:r>
                      <a:rPr lang="pt-BR" sz="2100" i="1" kern="100" dirty="0">
                        <a:effectLst/>
                        <a:latin typeface="Cambria Math" panose="02040503050406030204" pitchFamily="18" charset="0"/>
                        <a:ea typeface="Calibri" panose="020F0502020204030204" pitchFamily="34" charset="0"/>
                        <a:cs typeface="Times New Roman" panose="02020603050405020304" pitchFamily="18" charset="0"/>
                      </a:rPr>
                      <m:t>22 +1 = (73)2 + 2 . 73 +1 + 82022</m:t>
                    </m:r>
                  </m:oMath>
                </a14:m>
                <a:endParaRPr lang="en-US" sz="21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pt-BR" sz="2100" kern="100" dirty="0">
                    <a:ea typeface="Calibri" panose="020F0502020204030204" pitchFamily="34" charset="0"/>
                    <a:cs typeface="Times New Roman" panose="02020603050405020304" pitchFamily="18" charset="0"/>
                  </a:rPr>
                  <a:t>         </a:t>
                </a:r>
                <a14:m>
                  <m:oMath xmlns:m="http://schemas.openxmlformats.org/officeDocument/2006/math">
                    <m:r>
                      <a:rPr lang="pt-BR"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(7</m:t>
                    </m:r>
                    <m:r>
                      <a:rPr lang="pt-BR" sz="21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pt-BR"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+ 1)</m:t>
                    </m:r>
                    <m:r>
                      <a:rPr lang="pt-BR" sz="21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2 </m:t>
                    </m:r>
                    <m:r>
                      <a:rPr lang="pt-BR"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+ 8</m:t>
                    </m:r>
                    <m:r>
                      <a:rPr lang="pt-BR" sz="21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2022</m:t>
                    </m:r>
                    <m:r>
                      <a:rPr lang="pt-BR"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344</m:t>
                    </m:r>
                    <m:r>
                      <a:rPr lang="pt-BR" sz="21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2 </m:t>
                    </m:r>
                    <m:r>
                      <a:rPr lang="pt-BR"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+ 8</m:t>
                    </m:r>
                    <m:r>
                      <a:rPr lang="pt-BR" sz="21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2022</m:t>
                    </m:r>
                  </m:oMath>
                </a14:m>
                <a:r>
                  <a:rPr lang="pt-BR" sz="2100" kern="100" dirty="0">
                    <a:effectLst/>
                    <a:latin typeface="+mj-lt"/>
                    <a:ea typeface="Calibri" panose="020F0502020204030204" pitchFamily="34" charset="0"/>
                    <a:cs typeface="Times New Roman" panose="02020603050405020304" pitchFamily="18" charset="0"/>
                  </a:rPr>
                  <a:t>.</a:t>
                </a:r>
                <a:endParaRPr lang="en-US" sz="21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pt-BR" sz="2100" kern="100" dirty="0">
                    <a:effectLst/>
                    <a:latin typeface="+mj-lt"/>
                    <a:ea typeface="Calibri" panose="020F0502020204030204" pitchFamily="34" charset="0"/>
                    <a:cs typeface="Times New Roman" panose="02020603050405020304" pitchFamily="18" charset="0"/>
                  </a:rPr>
                  <a:t>Vì </a:t>
                </a:r>
                <a14:m>
                  <m:oMath xmlns:m="http://schemas.openxmlformats.org/officeDocument/2006/math">
                    <m:r>
                      <a:rPr lang="pt-BR"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344 </m:t>
                    </m:r>
                    <m:r>
                      <a:rPr lang="pt-BR" sz="2100" i="1" kern="100" dirty="0">
                        <a:effectLst/>
                        <a:latin typeface="Cambria Math" panose="02040503050406030204" pitchFamily="18" charset="0"/>
                        <a:ea typeface="Calibri" panose="020F0502020204030204" pitchFamily="34" charset="0"/>
                        <a:cs typeface="Cambria Math" panose="02040503050406030204" pitchFamily="18" charset="0"/>
                      </a:rPr>
                      <m:t>⋮</m:t>
                    </m:r>
                    <m:r>
                      <a:rPr lang="pt-BR" sz="2100" i="1" kern="100" dirty="0">
                        <a:effectLst/>
                        <a:latin typeface="Cambria Math" panose="02040503050406030204" pitchFamily="18" charset="0"/>
                        <a:ea typeface="Calibri" panose="020F0502020204030204" pitchFamily="34" charset="0"/>
                        <a:cs typeface="Times New Roman" panose="02020603050405020304" pitchFamily="18" charset="0"/>
                      </a:rPr>
                      <m:t> 8</m:t>
                    </m:r>
                  </m:oMath>
                </a14:m>
                <a:r>
                  <a:rPr lang="pt-BR" sz="2100" i="0" kern="100" dirty="0">
                    <a:effectLst/>
                    <a:latin typeface="+mj-lt"/>
                    <a:ea typeface="Calibri" panose="020F0502020204030204" pitchFamily="34" charset="0"/>
                    <a:cs typeface="Times New Roman" panose="02020603050405020304" pitchFamily="18" charset="0"/>
                  </a:rPr>
                  <a:t>;</a:t>
                </a:r>
                <a14:m>
                  <m:oMath xmlns:m="http://schemas.openxmlformats.org/officeDocument/2006/math">
                    <m:r>
                      <a:rPr lang="pt-BR" sz="2100" i="1" kern="100" dirty="0">
                        <a:effectLst/>
                        <a:latin typeface="Cambria Math" panose="02040503050406030204" pitchFamily="18" charset="0"/>
                        <a:ea typeface="Calibri" panose="020F0502020204030204" pitchFamily="34" charset="0"/>
                        <a:cs typeface="Times New Roman" panose="02020603050405020304" pitchFamily="18" charset="0"/>
                      </a:rPr>
                      <m:t> 8 </m:t>
                    </m:r>
                    <m:r>
                      <a:rPr lang="pt-BR" sz="2100" i="1" kern="100" dirty="0">
                        <a:effectLst/>
                        <a:latin typeface="Cambria Math" panose="02040503050406030204" pitchFamily="18" charset="0"/>
                        <a:ea typeface="Calibri" panose="020F0502020204030204" pitchFamily="34" charset="0"/>
                        <a:cs typeface="Cambria Math" panose="02040503050406030204" pitchFamily="18" charset="0"/>
                      </a:rPr>
                      <m:t>⋮</m:t>
                    </m:r>
                    <m:r>
                      <a:rPr lang="pt-BR" sz="2100" i="1" kern="100" dirty="0">
                        <a:effectLst/>
                        <a:latin typeface="Cambria Math" panose="02040503050406030204" pitchFamily="18" charset="0"/>
                        <a:ea typeface="Calibri" panose="020F0502020204030204" pitchFamily="34" charset="0"/>
                        <a:cs typeface="Times New Roman" panose="02020603050405020304" pitchFamily="18" charset="0"/>
                      </a:rPr>
                      <m:t> 8 </m:t>
                    </m:r>
                  </m:oMath>
                </a14:m>
                <a:r>
                  <a:rPr lang="pt-BR" sz="2100" kern="100" dirty="0">
                    <a:effectLst/>
                    <a:latin typeface="+mj-lt"/>
                    <a:ea typeface="Calibri" panose="020F0502020204030204" pitchFamily="34" charset="0"/>
                    <a:cs typeface="Times New Roman" panose="02020603050405020304" pitchFamily="18" charset="0"/>
                  </a:rPr>
                  <a:t>nên </a:t>
                </a:r>
                <a14:m>
                  <m:oMath xmlns:m="http://schemas.openxmlformats.org/officeDocument/2006/math">
                    <m:r>
                      <a:rPr lang="pt-BR"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344</m:t>
                    </m:r>
                    <m:r>
                      <a:rPr lang="pt-BR"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2 </m:t>
                    </m:r>
                    <m:r>
                      <a:rPr lang="pt-BR" sz="2100" i="1" kern="100" dirty="0">
                        <a:effectLst/>
                        <a:latin typeface="Cambria Math" panose="02040503050406030204" pitchFamily="18" charset="0"/>
                        <a:ea typeface="Calibri" panose="020F0502020204030204" pitchFamily="34" charset="0"/>
                        <a:cs typeface="Cambria Math" panose="02040503050406030204" pitchFamily="18" charset="0"/>
                      </a:rPr>
                      <m:t>⋮</m:t>
                    </m:r>
                    <m:r>
                      <a:rPr lang="pt-BR" sz="2100" i="1" kern="100" dirty="0">
                        <a:effectLst/>
                        <a:latin typeface="Cambria Math" panose="02040503050406030204" pitchFamily="18" charset="0"/>
                        <a:ea typeface="Calibri" panose="020F0502020204030204" pitchFamily="34" charset="0"/>
                        <a:cs typeface="Times New Roman" panose="02020603050405020304" pitchFamily="18" charset="0"/>
                      </a:rPr>
                      <m:t> 8</m:t>
                    </m:r>
                  </m:oMath>
                </a14:m>
                <a:r>
                  <a:rPr lang="pt-BR" sz="2100" i="0" kern="100" dirty="0">
                    <a:effectLst/>
                    <a:latin typeface="+mj-lt"/>
                    <a:ea typeface="Calibri" panose="020F0502020204030204" pitchFamily="34" charset="0"/>
                    <a:cs typeface="Times New Roman" panose="02020603050405020304" pitchFamily="18" charset="0"/>
                  </a:rPr>
                  <a:t>;</a:t>
                </a:r>
                <a14:m>
                  <m:oMath xmlns:m="http://schemas.openxmlformats.org/officeDocument/2006/math">
                    <m:r>
                      <a:rPr lang="pt-BR" sz="2100" i="1" kern="100" dirty="0">
                        <a:effectLst/>
                        <a:latin typeface="Cambria Math" panose="02040503050406030204" pitchFamily="18" charset="0"/>
                        <a:ea typeface="Calibri" panose="020F0502020204030204" pitchFamily="34" charset="0"/>
                        <a:cs typeface="Times New Roman" panose="02020603050405020304" pitchFamily="18" charset="0"/>
                      </a:rPr>
                      <m:t> 8</m:t>
                    </m:r>
                    <m:r>
                      <a:rPr lang="pt-BR"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2022 </m:t>
                    </m:r>
                    <m:r>
                      <a:rPr lang="pt-BR" sz="2100" i="1" kern="100" dirty="0">
                        <a:effectLst/>
                        <a:latin typeface="Cambria Math" panose="02040503050406030204" pitchFamily="18" charset="0"/>
                        <a:ea typeface="Calibri" panose="020F0502020204030204" pitchFamily="34" charset="0"/>
                        <a:cs typeface="Cambria Math" panose="02040503050406030204" pitchFamily="18" charset="0"/>
                      </a:rPr>
                      <m:t>⋮</m:t>
                    </m:r>
                    <m:r>
                      <a:rPr lang="pt-BR" sz="2100" i="1" kern="100" dirty="0">
                        <a:effectLst/>
                        <a:latin typeface="Cambria Math" panose="02040503050406030204" pitchFamily="18" charset="0"/>
                        <a:ea typeface="Calibri" panose="020F0502020204030204" pitchFamily="34" charset="0"/>
                        <a:cs typeface="Times New Roman" panose="02020603050405020304" pitchFamily="18" charset="0"/>
                      </a:rPr>
                      <m:t> 8</m:t>
                    </m:r>
                  </m:oMath>
                </a14:m>
                <a:r>
                  <a:rPr lang="pt-BR" sz="2100" kern="100" dirty="0">
                    <a:effectLst/>
                    <a:latin typeface="+mj-lt"/>
                    <a:ea typeface="Calibri" panose="020F0502020204030204" pitchFamily="34" charset="0"/>
                    <a:cs typeface="Times New Roman" panose="02020603050405020304" pitchFamily="18" charset="0"/>
                  </a:rPr>
                  <a:t>.</a:t>
                </a:r>
                <a:r>
                  <a:rPr lang="en-US" sz="2100" kern="100" dirty="0">
                    <a:latin typeface="+mj-lt"/>
                    <a:ea typeface="Calibri" panose="020F0502020204030204" pitchFamily="34" charset="0"/>
                    <a:cs typeface="Times New Roman" panose="02020603050405020304" pitchFamily="18" charset="0"/>
                  </a:rPr>
                  <a:t> </a:t>
                </a:r>
                <a:r>
                  <a:rPr lang="pt-BR" sz="2100" kern="100" dirty="0">
                    <a:effectLst/>
                    <a:latin typeface="+mj-lt"/>
                    <a:ea typeface="Calibri" panose="020F0502020204030204" pitchFamily="34" charset="0"/>
                    <a:cs typeface="Times New Roman" panose="02020603050405020304" pitchFamily="18" charset="0"/>
                  </a:rPr>
                  <a:t>Do đó </a:t>
                </a:r>
                <a14:m>
                  <m:oMath xmlns:m="http://schemas.openxmlformats.org/officeDocument/2006/math">
                    <m:r>
                      <a:rPr lang="pt-BR"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(344</m:t>
                    </m:r>
                    <m:r>
                      <a:rPr lang="pt-BR"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2 </m:t>
                    </m:r>
                    <m:r>
                      <a:rPr lang="pt-BR" sz="2100" i="1" kern="100" dirty="0">
                        <a:effectLst/>
                        <a:latin typeface="Cambria Math" panose="02040503050406030204" pitchFamily="18" charset="0"/>
                        <a:ea typeface="Calibri" panose="020F0502020204030204" pitchFamily="34" charset="0"/>
                        <a:cs typeface="Times New Roman" panose="02020603050405020304" pitchFamily="18" charset="0"/>
                      </a:rPr>
                      <m:t>+ 8</m:t>
                    </m:r>
                    <m:r>
                      <a:rPr lang="pt-BR"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2022</m:t>
                    </m:r>
                    <m:r>
                      <a:rPr lang="pt-BR" sz="2100" i="1" kern="100" dirty="0">
                        <a:effectLst/>
                        <a:latin typeface="Cambria Math" panose="02040503050406030204" pitchFamily="18" charset="0"/>
                        <a:ea typeface="Calibri" panose="020F0502020204030204" pitchFamily="34" charset="0"/>
                        <a:cs typeface="Times New Roman" panose="02020603050405020304" pitchFamily="18" charset="0"/>
                      </a:rPr>
                      <m:t>) </m:t>
                    </m:r>
                    <m:r>
                      <a:rPr lang="pt-BR" sz="2100" i="1" kern="100" dirty="0">
                        <a:effectLst/>
                        <a:latin typeface="Cambria Math" panose="02040503050406030204" pitchFamily="18" charset="0"/>
                        <a:ea typeface="Calibri" panose="020F0502020204030204" pitchFamily="34" charset="0"/>
                        <a:cs typeface="Cambria Math" panose="02040503050406030204" pitchFamily="18" charset="0"/>
                      </a:rPr>
                      <m:t>⋮</m:t>
                    </m:r>
                    <m:r>
                      <a:rPr lang="pt-BR" sz="2100" i="1" kern="100" dirty="0">
                        <a:effectLst/>
                        <a:latin typeface="Cambria Math" panose="02040503050406030204" pitchFamily="18" charset="0"/>
                        <a:ea typeface="Calibri" panose="020F0502020204030204" pitchFamily="34" charset="0"/>
                        <a:cs typeface="Times New Roman" panose="02020603050405020304" pitchFamily="18" charset="0"/>
                      </a:rPr>
                      <m:t> 8</m:t>
                    </m:r>
                  </m:oMath>
                </a14:m>
                <a:endParaRPr lang="en-US" sz="21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pt-BR" sz="2100" kern="100" dirty="0">
                    <a:effectLst/>
                    <a:latin typeface="+mj-lt"/>
                    <a:ea typeface="Calibri" panose="020F0502020204030204" pitchFamily="34" charset="0"/>
                    <a:cs typeface="Times New Roman" panose="02020603050405020304" pitchFamily="18" charset="0"/>
                  </a:rPr>
                  <a:t>Vậy </a:t>
                </a:r>
                <a14:m>
                  <m:oMath xmlns:m="http://schemas.openxmlformats.org/officeDocument/2006/math">
                    <m:r>
                      <a:rPr lang="pt-BR"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𝑁</m:t>
                    </m:r>
                    <m:r>
                      <a:rPr lang="pt-BR"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76 + 2 . 73 + 820</m:t>
                    </m:r>
                    <m:r>
                      <a:rPr lang="pt-BR" sz="2100" i="1" kern="100" dirty="0">
                        <a:effectLst/>
                        <a:latin typeface="Cambria Math" panose="02040503050406030204" pitchFamily="18" charset="0"/>
                        <a:ea typeface="Calibri" panose="020F0502020204030204" pitchFamily="34" charset="0"/>
                        <a:cs typeface="Times New Roman" panose="02020603050405020304" pitchFamily="18" charset="0"/>
                      </a:rPr>
                      <m:t>22 +1 </m:t>
                    </m:r>
                  </m:oMath>
                </a14:m>
                <a:r>
                  <a:rPr lang="pt-BR" sz="2100" kern="100" dirty="0">
                    <a:effectLst/>
                    <a:latin typeface="+mj-lt"/>
                    <a:ea typeface="Calibri" panose="020F0502020204030204" pitchFamily="34" charset="0"/>
                    <a:cs typeface="Times New Roman" panose="02020603050405020304" pitchFamily="18" charset="0"/>
                  </a:rPr>
                  <a:t>chia hết cho 8.</a:t>
                </a:r>
                <a:endParaRPr lang="en-US" sz="2100" kern="100" dirty="0">
                  <a:effectLst/>
                  <a:latin typeface="+mj-lt"/>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53CB71D4-8FC4-0990-342E-81A4656C518B}"/>
                  </a:ext>
                </a:extLst>
              </p:cNvPr>
              <p:cNvSpPr txBox="1">
                <a:spLocks noRot="1" noChangeAspect="1" noMove="1" noResize="1" noEditPoints="1" noAdjustHandles="1" noChangeArrowheads="1" noChangeShapeType="1" noTextEdit="1"/>
              </p:cNvSpPr>
              <p:nvPr/>
            </p:nvSpPr>
            <p:spPr>
              <a:xfrm>
                <a:off x="454645" y="2216671"/>
                <a:ext cx="8233993" cy="2480487"/>
              </a:xfrm>
              <a:prstGeom prst="rect">
                <a:avLst/>
              </a:prstGeom>
              <a:blipFill>
                <a:blip r:embed="rId4"/>
                <a:stretch>
                  <a:fillRect l="-889" b="-3686"/>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355D8194-30D2-598F-3951-5CC999816330}"/>
              </a:ext>
            </a:extLst>
          </p:cNvPr>
          <p:cNvGrpSpPr/>
          <p:nvPr/>
        </p:nvGrpSpPr>
        <p:grpSpPr>
          <a:xfrm flipH="1">
            <a:off x="7326631" y="1902236"/>
            <a:ext cx="1353376" cy="537391"/>
            <a:chOff x="8441668" y="4587774"/>
            <a:chExt cx="1263473" cy="823613"/>
          </a:xfrm>
        </p:grpSpPr>
        <p:pic>
          <p:nvPicPr>
            <p:cNvPr id="5" name="Picture 4">
              <a:extLst>
                <a:ext uri="{FF2B5EF4-FFF2-40B4-BE49-F238E27FC236}">
                  <a16:creationId xmlns:a16="http://schemas.microsoft.com/office/drawing/2014/main" id="{C32D7DCC-E151-1515-5463-4D8FEBF68F44}"/>
                </a:ext>
              </a:extLst>
            </p:cNvPr>
            <p:cNvPicPr>
              <a:picLocks noChangeAspect="1"/>
            </p:cNvPicPr>
            <p:nvPr/>
          </p:nvPicPr>
          <p:blipFill>
            <a:blip r:embed="rId5"/>
            <a:stretch>
              <a:fillRect/>
            </a:stretch>
          </p:blipFill>
          <p:spPr>
            <a:xfrm>
              <a:off x="8553553" y="4587774"/>
              <a:ext cx="962685" cy="823613"/>
            </a:xfrm>
            <a:prstGeom prst="rect">
              <a:avLst/>
            </a:prstGeom>
          </p:spPr>
        </p:pic>
        <p:sp>
          <p:nvSpPr>
            <p:cNvPr id="12" name="TextBox 11">
              <a:extLst>
                <a:ext uri="{FF2B5EF4-FFF2-40B4-BE49-F238E27FC236}">
                  <a16:creationId xmlns:a16="http://schemas.microsoft.com/office/drawing/2014/main" id="{38D6C68A-CC9F-D4EC-3CCD-F3BD2552F2E2}"/>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7644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91EF768-1353-80C3-770D-C7D02DCE5D50}"/>
                  </a:ext>
                </a:extLst>
              </p:cNvPr>
              <p:cNvSpPr txBox="1"/>
              <p:nvPr/>
            </p:nvSpPr>
            <p:spPr>
              <a:xfrm>
                <a:off x="520125" y="245760"/>
                <a:ext cx="8103750" cy="465197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000" kern="1200" noProof="0" dirty="0">
                    <a:solidFill>
                      <a:prstClr val="black"/>
                    </a:solidFill>
                    <a:latin typeface="+mj-lt"/>
                    <a:ea typeface="+mn-ea"/>
                    <a:cs typeface="Arial" panose="020B0604020202020204" pitchFamily="34" charset="0"/>
                  </a:rPr>
                  <a:t>			   </a:t>
                </a:r>
                <a:r>
                  <a:rPr lang="en-US" sz="2000" kern="1200" noProof="0" dirty="0" err="1">
                    <a:solidFill>
                      <a:prstClr val="black"/>
                    </a:solidFill>
                    <a:latin typeface="+mj-lt"/>
                    <a:ea typeface="+mn-ea"/>
                    <a:cs typeface="Arial" panose="020B0604020202020204" pitchFamily="34" charset="0"/>
                  </a:rPr>
                  <a:t>Bác</a:t>
                </a:r>
                <a:r>
                  <a:rPr lang="en-US" sz="2000" kern="1200" noProof="0" dirty="0">
                    <a:solidFill>
                      <a:prstClr val="black"/>
                    </a:solidFill>
                    <a:latin typeface="+mj-lt"/>
                    <a:ea typeface="+mn-ea"/>
                    <a:cs typeface="Arial" panose="020B0604020202020204" pitchFamily="34" charset="0"/>
                  </a:rPr>
                  <a:t> </a:t>
                </a:r>
                <a:r>
                  <a:rPr lang="en-US" sz="2000" kern="1200" noProof="0" dirty="0" err="1">
                    <a:solidFill>
                      <a:prstClr val="black"/>
                    </a:solidFill>
                    <a:latin typeface="+mj-lt"/>
                    <a:ea typeface="+mn-ea"/>
                    <a:cs typeface="Arial" panose="020B0604020202020204" pitchFamily="34" charset="0"/>
                  </a:rPr>
                  <a:t>Hoa</a:t>
                </a:r>
                <a:r>
                  <a:rPr lang="en-US" sz="2000" kern="1200" noProof="0" dirty="0">
                    <a:solidFill>
                      <a:prstClr val="black"/>
                    </a:solidFill>
                    <a:latin typeface="+mj-lt"/>
                    <a:ea typeface="+mn-ea"/>
                    <a:cs typeface="Arial" panose="020B0604020202020204" pitchFamily="34" charset="0"/>
                  </a:rPr>
                  <a:t> </a:t>
                </a:r>
                <a:r>
                  <a:rPr lang="en-US" sz="2000" kern="1200" noProof="0" dirty="0" err="1">
                    <a:solidFill>
                      <a:prstClr val="black"/>
                    </a:solidFill>
                    <a:latin typeface="+mj-lt"/>
                    <a:ea typeface="+mn-ea"/>
                    <a:cs typeface="Arial" panose="020B0604020202020204" pitchFamily="34" charset="0"/>
                  </a:rPr>
                  <a:t>gửi</a:t>
                </a:r>
                <a:r>
                  <a:rPr lang="en-US" sz="2000" kern="1200" noProof="0" dirty="0">
                    <a:solidFill>
                      <a:prstClr val="black"/>
                    </a:solidFill>
                    <a:latin typeface="+mj-lt"/>
                    <a:ea typeface="+mn-ea"/>
                    <a:cs typeface="Arial" panose="020B0604020202020204" pitchFamily="34" charset="0"/>
                  </a:rPr>
                  <a:t> </a:t>
                </a:r>
                <a:r>
                  <a:rPr lang="en-US" sz="2000" kern="1200" noProof="0" dirty="0" err="1">
                    <a:solidFill>
                      <a:prstClr val="black"/>
                    </a:solidFill>
                    <a:latin typeface="+mj-lt"/>
                    <a:ea typeface="+mn-ea"/>
                    <a:cs typeface="Arial" panose="020B0604020202020204" pitchFamily="34" charset="0"/>
                  </a:rPr>
                  <a:t>tiết</a:t>
                </a:r>
                <a:r>
                  <a:rPr lang="en-US" sz="2000" kern="1200" noProof="0" dirty="0">
                    <a:solidFill>
                      <a:prstClr val="black"/>
                    </a:solidFill>
                    <a:latin typeface="+mj-lt"/>
                    <a:ea typeface="+mn-ea"/>
                    <a:cs typeface="Arial" panose="020B0604020202020204" pitchFamily="34" charset="0"/>
                  </a:rPr>
                  <a:t> </a:t>
                </a:r>
                <a:r>
                  <a:rPr lang="en-US" sz="2000" kern="1200" noProof="0" dirty="0" err="1">
                    <a:solidFill>
                      <a:prstClr val="black"/>
                    </a:solidFill>
                    <a:latin typeface="+mj-lt"/>
                    <a:ea typeface="+mn-ea"/>
                    <a:cs typeface="Arial" panose="020B0604020202020204" pitchFamily="34" charset="0"/>
                  </a:rPr>
                  <a:t>kiệm</a:t>
                </a:r>
                <a:r>
                  <a:rPr lang="en-US" sz="2000" kern="1200" noProof="0" dirty="0">
                    <a:solidFill>
                      <a:prstClr val="black"/>
                    </a:solidFill>
                    <a:latin typeface="+mj-lt"/>
                    <a:ea typeface="+mn-ea"/>
                    <a:cs typeface="Arial" panose="020B0604020202020204" pitchFamily="34" charset="0"/>
                  </a:rPr>
                  <a:t> </a:t>
                </a:r>
                <a14:m>
                  <m:oMath xmlns:m="http://schemas.openxmlformats.org/officeDocument/2006/math">
                    <m:r>
                      <a:rPr lang="en-US" sz="2000" b="0" i="1" kern="1200" noProof="0" smtClean="0">
                        <a:solidFill>
                          <a:prstClr val="black"/>
                        </a:solidFill>
                        <a:latin typeface="Cambria Math" panose="02040503050406030204" pitchFamily="18" charset="0"/>
                        <a:ea typeface="+mn-ea"/>
                        <a:cs typeface="Arial" panose="020B0604020202020204" pitchFamily="34" charset="0"/>
                      </a:rPr>
                      <m:t>𝑎</m:t>
                    </m:r>
                  </m:oMath>
                </a14:m>
                <a:r>
                  <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đồng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kì</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hạn</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12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tháng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ở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một</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ngân</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hàng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với</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lãi</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suất</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14:m>
                  <m:oMath xmlns:m="http://schemas.openxmlformats.org/officeDocument/2006/math">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oMath>
                </a14:m>
                <a:r>
                  <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a:t>
                </a:r>
                <a:r>
                  <a:rPr kumimoji="0" lang="en-US" sz="20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năm</a:t>
                </a:r>
                <a:r>
                  <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a) </a:t>
                </a:r>
                <a:r>
                  <a:rPr kumimoji="0" lang="en-US" sz="20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Viết</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công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thức</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tính</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số</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tiền</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bác</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Hoa</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có</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được</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sau</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12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tháng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dưới</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dạng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tích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biết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bác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Hoa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không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rút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tiền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ra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khỏi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ngân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hàng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trong</a:t>
                </a:r>
                <a:r>
                  <a:rPr lang="en-US" sz="2000" kern="1200" dirty="0">
                    <a:solidFill>
                      <a:prstClr val="black"/>
                    </a:solidFill>
                    <a:latin typeface="+mj-lt"/>
                    <a:ea typeface="+mn-ea"/>
                    <a:cs typeface="Arial" panose="020B0604020202020204" pitchFamily="34" charset="0"/>
                  </a:rPr>
                  <a:t> 12 </a:t>
                </a:r>
                <a:r>
                  <a:rPr lang="en-US" sz="2000" kern="1200" dirty="0" err="1">
                    <a:solidFill>
                      <a:prstClr val="black"/>
                    </a:solidFill>
                    <a:latin typeface="+mj-lt"/>
                    <a:ea typeface="+mn-ea"/>
                    <a:cs typeface="Arial" panose="020B0604020202020204" pitchFamily="34" charset="0"/>
                  </a:rPr>
                  <a:t>tháng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đó</a:t>
                </a:r>
                <a:r>
                  <a:rPr lang="en-US" sz="2000" kern="1200" dirty="0">
                    <a:solidFill>
                      <a:prstClr val="black"/>
                    </a:solidFill>
                    <a:latin typeface="+mj-lt"/>
                    <a:ea typeface="+mn-ea"/>
                    <a:cs typeface="Arial" panose="020B0604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b) Sau </a:t>
                </a:r>
                <a:r>
                  <a:rPr kumimoji="0" lang="en-US" sz="20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kì</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hạn</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12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tháng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tiền</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lãi</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của</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kì</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hạn</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đó</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được</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cộng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vào</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tiền</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vốn</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rồi</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bác</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Hoa</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tiếp</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tục</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đem</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gửi</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cho</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kì</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hạn</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12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tháng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tiếp</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theo.</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Viết</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công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thức</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tính</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tổng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số</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tiền</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mà</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bác</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Hoa</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nhận</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được</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sau</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khi</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gửi</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24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tháng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trên</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dưới</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dạng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tích</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biết</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trong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24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tháng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đó</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lãi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suất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ngân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hàng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không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thay</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đổi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và</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bác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Hoa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không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rút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tiền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ra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khỏi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ngân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hàng</a:t>
                </a:r>
                <a:endPar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Choice>
        <mc:Fallback xmlns="">
          <p:sp>
            <p:nvSpPr>
              <p:cNvPr id="5" name="TextBox 4">
                <a:extLst>
                  <a:ext uri="{FF2B5EF4-FFF2-40B4-BE49-F238E27FC236}">
                    <a16:creationId xmlns:a16="http://schemas.microsoft.com/office/drawing/2014/main" id="{E91EF768-1353-80C3-770D-C7D02DCE5D50}"/>
                  </a:ext>
                </a:extLst>
              </p:cNvPr>
              <p:cNvSpPr txBox="1">
                <a:spLocks noRot="1" noChangeAspect="1" noMove="1" noResize="1" noEditPoints="1" noAdjustHandles="1" noChangeArrowheads="1" noChangeShapeType="1" noTextEdit="1"/>
              </p:cNvSpPr>
              <p:nvPr/>
            </p:nvSpPr>
            <p:spPr>
              <a:xfrm>
                <a:off x="520125" y="245760"/>
                <a:ext cx="8103750" cy="4651979"/>
              </a:xfrm>
              <a:prstGeom prst="rect">
                <a:avLst/>
              </a:prstGeom>
              <a:blipFill>
                <a:blip r:embed="rId2"/>
                <a:stretch>
                  <a:fillRect l="-752" r="-602" b="-1442"/>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22935CD8-C74C-DDDF-119B-2DA04031433F}"/>
              </a:ext>
            </a:extLst>
          </p:cNvPr>
          <p:cNvSpPr txBox="1"/>
          <p:nvPr/>
        </p:nvSpPr>
        <p:spPr>
          <a:xfrm>
            <a:off x="520125" y="193367"/>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noProof="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27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pic>
        <p:nvPicPr>
          <p:cNvPr id="8" name="Picture 7">
            <a:extLst>
              <a:ext uri="{FF2B5EF4-FFF2-40B4-BE49-F238E27FC236}">
                <a16:creationId xmlns:a16="http://schemas.microsoft.com/office/drawing/2014/main" id="{7096D22A-2568-5083-0264-EB8B4583347F}"/>
              </a:ext>
            </a:extLst>
          </p:cNvPr>
          <p:cNvPicPr>
            <a:picLocks noChangeAspect="1"/>
          </p:cNvPicPr>
          <p:nvPr/>
        </p:nvPicPr>
        <p:blipFill>
          <a:blip r:embed="rId3"/>
          <a:stretch>
            <a:fillRect/>
          </a:stretch>
        </p:blipFill>
        <p:spPr>
          <a:xfrm>
            <a:off x="7869495" y="66308"/>
            <a:ext cx="1508760" cy="848678"/>
          </a:xfrm>
          <a:prstGeom prst="rect">
            <a:avLst/>
          </a:prstGeom>
        </p:spPr>
      </p:pic>
      <p:pic>
        <p:nvPicPr>
          <p:cNvPr id="10" name="Picture 9">
            <a:extLst>
              <a:ext uri="{FF2B5EF4-FFF2-40B4-BE49-F238E27FC236}">
                <a16:creationId xmlns:a16="http://schemas.microsoft.com/office/drawing/2014/main" id="{CCC6E27E-60ED-8C4E-09B5-1CB5ECA8B23F}"/>
              </a:ext>
            </a:extLst>
          </p:cNvPr>
          <p:cNvPicPr>
            <a:picLocks noChangeAspect="1"/>
          </p:cNvPicPr>
          <p:nvPr/>
        </p:nvPicPr>
        <p:blipFill rotWithShape="1">
          <a:blip r:embed="rId4"/>
          <a:srcRect l="20375" t="9111" r="20751" b="7556"/>
          <a:stretch/>
        </p:blipFill>
        <p:spPr>
          <a:xfrm>
            <a:off x="7882374" y="4186513"/>
            <a:ext cx="1118691" cy="890678"/>
          </a:xfrm>
          <a:prstGeom prst="rect">
            <a:avLst/>
          </a:prstGeom>
        </p:spPr>
      </p:pic>
    </p:spTree>
    <p:extLst>
      <p:ext uri="{BB962C8B-B14F-4D97-AF65-F5344CB8AC3E}">
        <p14:creationId xmlns:p14="http://schemas.microsoft.com/office/powerpoint/2010/main" val="12005949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86"/>
        <p:cNvGrpSpPr/>
        <p:nvPr/>
      </p:nvGrpSpPr>
      <p:grpSpPr>
        <a:xfrm>
          <a:off x="0" y="0"/>
          <a:ext cx="0" cy="0"/>
          <a:chOff x="0" y="0"/>
          <a:chExt cx="0" cy="0"/>
        </a:xfrm>
      </p:grpSpPr>
      <p:grpSp>
        <p:nvGrpSpPr>
          <p:cNvPr id="8587" name="Google Shape;8587;p27"/>
          <p:cNvGrpSpPr/>
          <p:nvPr/>
        </p:nvGrpSpPr>
        <p:grpSpPr>
          <a:xfrm>
            <a:off x="117839" y="576071"/>
            <a:ext cx="1099081" cy="1099891"/>
            <a:chOff x="117839" y="859696"/>
            <a:chExt cx="1099081" cy="1099891"/>
          </a:xfrm>
        </p:grpSpPr>
        <p:sp>
          <p:nvSpPr>
            <p:cNvPr id="8588" name="Google Shape;8588;p27"/>
            <p:cNvSpPr/>
            <p:nvPr/>
          </p:nvSpPr>
          <p:spPr>
            <a:xfrm rot="83430">
              <a:off x="130705" y="872561"/>
              <a:ext cx="1073348" cy="1073461"/>
            </a:xfrm>
            <a:custGeom>
              <a:avLst/>
              <a:gdLst/>
              <a:ahLst/>
              <a:cxnLst/>
              <a:rect l="l" t="t" r="r" b="b"/>
              <a:pathLst>
                <a:path w="13763" h="13764" extrusionOk="0">
                  <a:moveTo>
                    <a:pt x="6882" y="1"/>
                  </a:moveTo>
                  <a:cubicBezTo>
                    <a:pt x="3083" y="1"/>
                    <a:pt x="1" y="3081"/>
                    <a:pt x="1" y="6882"/>
                  </a:cubicBezTo>
                  <a:cubicBezTo>
                    <a:pt x="1" y="8707"/>
                    <a:pt x="726" y="10457"/>
                    <a:pt x="2016" y="11747"/>
                  </a:cubicBezTo>
                  <a:cubicBezTo>
                    <a:pt x="3308" y="13038"/>
                    <a:pt x="5057" y="13763"/>
                    <a:pt x="6882" y="13763"/>
                  </a:cubicBezTo>
                  <a:cubicBezTo>
                    <a:pt x="8708" y="13763"/>
                    <a:pt x="10457" y="13038"/>
                    <a:pt x="11749" y="11747"/>
                  </a:cubicBezTo>
                  <a:cubicBezTo>
                    <a:pt x="13039" y="10457"/>
                    <a:pt x="13763" y="8707"/>
                    <a:pt x="13763" y="6882"/>
                  </a:cubicBezTo>
                  <a:cubicBezTo>
                    <a:pt x="13763" y="5057"/>
                    <a:pt x="13039" y="3307"/>
                    <a:pt x="11749" y="2016"/>
                  </a:cubicBezTo>
                  <a:cubicBezTo>
                    <a:pt x="10457" y="725"/>
                    <a:pt x="8708" y="1"/>
                    <a:pt x="6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89" name="Google Shape;8589;p27"/>
            <p:cNvGrpSpPr/>
            <p:nvPr/>
          </p:nvGrpSpPr>
          <p:grpSpPr>
            <a:xfrm rot="83977">
              <a:off x="131166" y="875068"/>
              <a:ext cx="1048700" cy="1071871"/>
              <a:chOff x="6039144" y="3610556"/>
              <a:chExt cx="3659292" cy="3740144"/>
            </a:xfrm>
          </p:grpSpPr>
          <p:sp>
            <p:nvSpPr>
              <p:cNvPr id="8590" name="Google Shape;8590;p27"/>
              <p:cNvSpPr/>
              <p:nvPr/>
            </p:nvSpPr>
            <p:spPr>
              <a:xfrm>
                <a:off x="8296189"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1" name="Google Shape;8591;p27"/>
              <p:cNvSpPr/>
              <p:nvPr/>
            </p:nvSpPr>
            <p:spPr>
              <a:xfrm>
                <a:off x="8296189"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2" name="Google Shape;8592;p27"/>
              <p:cNvSpPr/>
              <p:nvPr/>
            </p:nvSpPr>
            <p:spPr>
              <a:xfrm>
                <a:off x="8296189"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3" name="Google Shape;8593;p27"/>
              <p:cNvSpPr/>
              <p:nvPr/>
            </p:nvSpPr>
            <p:spPr>
              <a:xfrm>
                <a:off x="8296189"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4" name="Google Shape;8594;p27"/>
              <p:cNvSpPr/>
              <p:nvPr/>
            </p:nvSpPr>
            <p:spPr>
              <a:xfrm>
                <a:off x="8296189"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5" name="Google Shape;8595;p27"/>
              <p:cNvSpPr/>
              <p:nvPr/>
            </p:nvSpPr>
            <p:spPr>
              <a:xfrm>
                <a:off x="8296189"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6" name="Google Shape;8596;p27"/>
              <p:cNvSpPr/>
              <p:nvPr/>
            </p:nvSpPr>
            <p:spPr>
              <a:xfrm>
                <a:off x="8296189"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7" name="Google Shape;8597;p27"/>
              <p:cNvSpPr/>
              <p:nvPr/>
            </p:nvSpPr>
            <p:spPr>
              <a:xfrm>
                <a:off x="8296189"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8" name="Google Shape;8598;p27"/>
              <p:cNvSpPr/>
              <p:nvPr/>
            </p:nvSpPr>
            <p:spPr>
              <a:xfrm>
                <a:off x="8296189"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9" name="Google Shape;8599;p27"/>
              <p:cNvSpPr/>
              <p:nvPr/>
            </p:nvSpPr>
            <p:spPr>
              <a:xfrm>
                <a:off x="8296189"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0" name="Google Shape;8600;p27"/>
              <p:cNvSpPr/>
              <p:nvPr/>
            </p:nvSpPr>
            <p:spPr>
              <a:xfrm>
                <a:off x="8296189"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1" name="Google Shape;8601;p27"/>
              <p:cNvSpPr/>
              <p:nvPr/>
            </p:nvSpPr>
            <p:spPr>
              <a:xfrm>
                <a:off x="8296189"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2" name="Google Shape;8602;p27"/>
              <p:cNvSpPr/>
              <p:nvPr/>
            </p:nvSpPr>
            <p:spPr>
              <a:xfrm>
                <a:off x="8296189"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3" name="Google Shape;8603;p27"/>
              <p:cNvSpPr/>
              <p:nvPr/>
            </p:nvSpPr>
            <p:spPr>
              <a:xfrm>
                <a:off x="8559706" y="4917796"/>
                <a:ext cx="119780" cy="119236"/>
              </a:xfrm>
              <a:custGeom>
                <a:avLst/>
                <a:gdLst/>
                <a:ahLst/>
                <a:cxnLst/>
                <a:rect l="l" t="t" r="r" b="b"/>
                <a:pathLst>
                  <a:path w="440" h="438" extrusionOk="0">
                    <a:moveTo>
                      <a:pt x="220" y="1"/>
                    </a:moveTo>
                    <a:cubicBezTo>
                      <a:pt x="98" y="1"/>
                      <a:pt x="1" y="99"/>
                      <a:pt x="1" y="220"/>
                    </a:cubicBezTo>
                    <a:cubicBezTo>
                      <a:pt x="1" y="342"/>
                      <a:pt x="99" y="438"/>
                      <a:pt x="220" y="438"/>
                    </a:cubicBezTo>
                    <a:cubicBezTo>
                      <a:pt x="340" y="438"/>
                      <a:pt x="439" y="339"/>
                      <a:pt x="439" y="220"/>
                    </a:cubicBezTo>
                    <a:cubicBezTo>
                      <a:pt x="439" y="99"/>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4" name="Google Shape;8604;p27"/>
              <p:cNvSpPr/>
              <p:nvPr/>
            </p:nvSpPr>
            <p:spPr>
              <a:xfrm>
                <a:off x="8559706" y="4480597"/>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5" name="Google Shape;8605;p27"/>
              <p:cNvSpPr/>
              <p:nvPr/>
            </p:nvSpPr>
            <p:spPr>
              <a:xfrm>
                <a:off x="8559706" y="5137212"/>
                <a:ext cx="119780" cy="119236"/>
              </a:xfrm>
              <a:custGeom>
                <a:avLst/>
                <a:gdLst/>
                <a:ahLst/>
                <a:cxnLst/>
                <a:rect l="l" t="t" r="r" b="b"/>
                <a:pathLst>
                  <a:path w="440" h="438" extrusionOk="0">
                    <a:moveTo>
                      <a:pt x="220" y="0"/>
                    </a:moveTo>
                    <a:cubicBezTo>
                      <a:pt x="98" y="0"/>
                      <a:pt x="1" y="98"/>
                      <a:pt x="1" y="218"/>
                    </a:cubicBezTo>
                    <a:cubicBezTo>
                      <a:pt x="1" y="340"/>
                      <a:pt x="99" y="437"/>
                      <a:pt x="220" y="437"/>
                    </a:cubicBezTo>
                    <a:cubicBezTo>
                      <a:pt x="340" y="437"/>
                      <a:pt x="439" y="339"/>
                      <a:pt x="439" y="218"/>
                    </a:cubicBezTo>
                    <a:cubicBezTo>
                      <a:pt x="439"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6" name="Google Shape;8606;p27"/>
              <p:cNvSpPr/>
              <p:nvPr/>
            </p:nvSpPr>
            <p:spPr>
              <a:xfrm>
                <a:off x="8559706" y="4699197"/>
                <a:ext cx="119780" cy="119508"/>
              </a:xfrm>
              <a:custGeom>
                <a:avLst/>
                <a:gdLst/>
                <a:ahLst/>
                <a:cxnLst/>
                <a:rect l="l" t="t" r="r" b="b"/>
                <a:pathLst>
                  <a:path w="440" h="439" extrusionOk="0">
                    <a:moveTo>
                      <a:pt x="220" y="1"/>
                    </a:moveTo>
                    <a:cubicBezTo>
                      <a:pt x="98" y="1"/>
                      <a:pt x="1" y="100"/>
                      <a:pt x="1" y="220"/>
                    </a:cubicBezTo>
                    <a:cubicBezTo>
                      <a:pt x="1" y="341"/>
                      <a:pt x="99" y="438"/>
                      <a:pt x="220" y="438"/>
                    </a:cubicBezTo>
                    <a:cubicBezTo>
                      <a:pt x="340" y="438"/>
                      <a:pt x="439" y="341"/>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7" name="Google Shape;8607;p27"/>
              <p:cNvSpPr/>
              <p:nvPr/>
            </p:nvSpPr>
            <p:spPr>
              <a:xfrm>
                <a:off x="8559706" y="5569510"/>
                <a:ext cx="119780" cy="119236"/>
              </a:xfrm>
              <a:custGeom>
                <a:avLst/>
                <a:gdLst/>
                <a:ahLst/>
                <a:cxnLst/>
                <a:rect l="l" t="t" r="r" b="b"/>
                <a:pathLst>
                  <a:path w="440" h="438" extrusionOk="0">
                    <a:moveTo>
                      <a:pt x="220" y="1"/>
                    </a:moveTo>
                    <a:cubicBezTo>
                      <a:pt x="98" y="1"/>
                      <a:pt x="1" y="100"/>
                      <a:pt x="1" y="220"/>
                    </a:cubicBezTo>
                    <a:cubicBezTo>
                      <a:pt x="1" y="342"/>
                      <a:pt x="99" y="438"/>
                      <a:pt x="220" y="438"/>
                    </a:cubicBezTo>
                    <a:cubicBezTo>
                      <a:pt x="340" y="438"/>
                      <a:pt x="439" y="340"/>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8" name="Google Shape;8608;p27"/>
              <p:cNvSpPr/>
              <p:nvPr/>
            </p:nvSpPr>
            <p:spPr>
              <a:xfrm>
                <a:off x="8559706" y="5350911"/>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9" name="Google Shape;8609;p27"/>
              <p:cNvSpPr/>
              <p:nvPr/>
            </p:nvSpPr>
            <p:spPr>
              <a:xfrm>
                <a:off x="8559706" y="3828883"/>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0" name="Google Shape;8610;p27"/>
              <p:cNvSpPr/>
              <p:nvPr/>
            </p:nvSpPr>
            <p:spPr>
              <a:xfrm>
                <a:off x="8296189"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1" name="Google Shape;8611;p27"/>
              <p:cNvSpPr/>
              <p:nvPr/>
            </p:nvSpPr>
            <p:spPr>
              <a:xfrm>
                <a:off x="8559706" y="5788926"/>
                <a:ext cx="119780" cy="118963"/>
              </a:xfrm>
              <a:custGeom>
                <a:avLst/>
                <a:gdLst/>
                <a:ahLst/>
                <a:cxnLst/>
                <a:rect l="l" t="t" r="r" b="b"/>
                <a:pathLst>
                  <a:path w="440" h="437" extrusionOk="0">
                    <a:moveTo>
                      <a:pt x="220" y="0"/>
                    </a:moveTo>
                    <a:cubicBezTo>
                      <a:pt x="98" y="0"/>
                      <a:pt x="1" y="98"/>
                      <a:pt x="1" y="218"/>
                    </a:cubicBezTo>
                    <a:cubicBezTo>
                      <a:pt x="1" y="340"/>
                      <a:pt x="99" y="436"/>
                      <a:pt x="220" y="436"/>
                    </a:cubicBezTo>
                    <a:cubicBezTo>
                      <a:pt x="340" y="436"/>
                      <a:pt x="439" y="339"/>
                      <a:pt x="439" y="218"/>
                    </a:cubicBezTo>
                    <a:cubicBezTo>
                      <a:pt x="439"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2" name="Google Shape;8612;p27"/>
              <p:cNvSpPr/>
              <p:nvPr/>
            </p:nvSpPr>
            <p:spPr>
              <a:xfrm>
                <a:off x="8296189"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3" name="Google Shape;8613;p27"/>
              <p:cNvSpPr/>
              <p:nvPr/>
            </p:nvSpPr>
            <p:spPr>
              <a:xfrm>
                <a:off x="8559706" y="4043126"/>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39"/>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4" name="Google Shape;8614;p27"/>
              <p:cNvSpPr/>
              <p:nvPr/>
            </p:nvSpPr>
            <p:spPr>
              <a:xfrm>
                <a:off x="8559706"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0" y="437"/>
                      <a:pt x="439" y="340"/>
                      <a:pt x="439" y="220"/>
                    </a:cubicBezTo>
                    <a:cubicBezTo>
                      <a:pt x="439" y="99"/>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5" name="Google Shape;8615;p27"/>
              <p:cNvSpPr/>
              <p:nvPr/>
            </p:nvSpPr>
            <p:spPr>
              <a:xfrm>
                <a:off x="8559706"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6" name="Google Shape;8616;p27"/>
              <p:cNvSpPr/>
              <p:nvPr/>
            </p:nvSpPr>
            <p:spPr>
              <a:xfrm>
                <a:off x="8032944"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7" name="Google Shape;8617;p27"/>
              <p:cNvSpPr/>
              <p:nvPr/>
            </p:nvSpPr>
            <p:spPr>
              <a:xfrm>
                <a:off x="8296189"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8" name="Google Shape;8618;p27"/>
              <p:cNvSpPr/>
              <p:nvPr/>
            </p:nvSpPr>
            <p:spPr>
              <a:xfrm>
                <a:off x="8032944"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1"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9" name="Google Shape;8619;p27"/>
              <p:cNvSpPr/>
              <p:nvPr/>
            </p:nvSpPr>
            <p:spPr>
              <a:xfrm>
                <a:off x="8032944" y="7096711"/>
                <a:ext cx="119508" cy="119236"/>
              </a:xfrm>
              <a:custGeom>
                <a:avLst/>
                <a:gdLst/>
                <a:ahLst/>
                <a:cxnLst/>
                <a:rect l="l" t="t" r="r" b="b"/>
                <a:pathLst>
                  <a:path w="439" h="438" extrusionOk="0">
                    <a:moveTo>
                      <a:pt x="220" y="0"/>
                    </a:moveTo>
                    <a:cubicBezTo>
                      <a:pt x="98" y="0"/>
                      <a:pt x="0" y="99"/>
                      <a:pt x="0" y="218"/>
                    </a:cubicBezTo>
                    <a:cubicBezTo>
                      <a:pt x="0" y="339"/>
                      <a:pt x="99" y="437"/>
                      <a:pt x="220" y="437"/>
                    </a:cubicBezTo>
                    <a:cubicBezTo>
                      <a:pt x="341" y="437"/>
                      <a:pt x="439" y="339"/>
                      <a:pt x="439" y="218"/>
                    </a:cubicBezTo>
                    <a:cubicBezTo>
                      <a:pt x="439" y="99"/>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0" name="Google Shape;8620;p27"/>
              <p:cNvSpPr/>
              <p:nvPr/>
            </p:nvSpPr>
            <p:spPr>
              <a:xfrm>
                <a:off x="8032944"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1" y="437"/>
                      <a:pt x="439" y="340"/>
                      <a:pt x="439" y="220"/>
                    </a:cubicBezTo>
                    <a:cubicBezTo>
                      <a:pt x="439" y="99"/>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1" name="Google Shape;8621;p27"/>
              <p:cNvSpPr/>
              <p:nvPr/>
            </p:nvSpPr>
            <p:spPr>
              <a:xfrm>
                <a:off x="8032944"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2" name="Google Shape;8622;p27"/>
              <p:cNvSpPr/>
              <p:nvPr/>
            </p:nvSpPr>
            <p:spPr>
              <a:xfrm>
                <a:off x="8032944"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39"/>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3" name="Google Shape;8623;p27"/>
              <p:cNvSpPr/>
              <p:nvPr/>
            </p:nvSpPr>
            <p:spPr>
              <a:xfrm>
                <a:off x="7505910"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4" name="Google Shape;8624;p27"/>
              <p:cNvSpPr/>
              <p:nvPr/>
            </p:nvSpPr>
            <p:spPr>
              <a:xfrm>
                <a:off x="7505910"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5" name="Google Shape;8625;p27"/>
              <p:cNvSpPr/>
              <p:nvPr/>
            </p:nvSpPr>
            <p:spPr>
              <a:xfrm>
                <a:off x="8559706" y="7096167"/>
                <a:ext cx="119780" cy="118691"/>
              </a:xfrm>
              <a:custGeom>
                <a:avLst/>
                <a:gdLst/>
                <a:ahLst/>
                <a:cxnLst/>
                <a:rect l="l" t="t" r="r" b="b"/>
                <a:pathLst>
                  <a:path w="440" h="436" extrusionOk="0">
                    <a:moveTo>
                      <a:pt x="220" y="1"/>
                    </a:moveTo>
                    <a:cubicBezTo>
                      <a:pt x="98" y="1"/>
                      <a:pt x="1" y="98"/>
                      <a:pt x="1" y="219"/>
                    </a:cubicBezTo>
                    <a:cubicBezTo>
                      <a:pt x="1" y="332"/>
                      <a:pt x="85" y="425"/>
                      <a:pt x="194" y="435"/>
                    </a:cubicBezTo>
                    <a:cubicBezTo>
                      <a:pt x="261" y="409"/>
                      <a:pt x="327" y="382"/>
                      <a:pt x="392" y="353"/>
                    </a:cubicBezTo>
                    <a:cubicBezTo>
                      <a:pt x="421" y="315"/>
                      <a:pt x="438" y="269"/>
                      <a:pt x="438" y="219"/>
                    </a:cubicBezTo>
                    <a:cubicBezTo>
                      <a:pt x="439"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6" name="Google Shape;8626;p27"/>
              <p:cNvSpPr/>
              <p:nvPr/>
            </p:nvSpPr>
            <p:spPr>
              <a:xfrm>
                <a:off x="7505910"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7" name="Google Shape;8627;p27"/>
              <p:cNvSpPr/>
              <p:nvPr/>
            </p:nvSpPr>
            <p:spPr>
              <a:xfrm>
                <a:off x="9051895" y="6877567"/>
                <a:ext cx="93102" cy="83029"/>
              </a:xfrm>
              <a:custGeom>
                <a:avLst/>
                <a:gdLst/>
                <a:ahLst/>
                <a:cxnLst/>
                <a:rect l="l" t="t" r="r" b="b"/>
                <a:pathLst>
                  <a:path w="342" h="305" extrusionOk="0">
                    <a:moveTo>
                      <a:pt x="218" y="1"/>
                    </a:moveTo>
                    <a:cubicBezTo>
                      <a:pt x="98" y="1"/>
                      <a:pt x="0" y="98"/>
                      <a:pt x="0" y="219"/>
                    </a:cubicBezTo>
                    <a:cubicBezTo>
                      <a:pt x="0" y="249"/>
                      <a:pt x="5" y="278"/>
                      <a:pt x="17" y="305"/>
                    </a:cubicBezTo>
                    <a:cubicBezTo>
                      <a:pt x="129" y="219"/>
                      <a:pt x="237" y="130"/>
                      <a:pt x="341" y="38"/>
                    </a:cubicBezTo>
                    <a:cubicBezTo>
                      <a:pt x="306" y="15"/>
                      <a:pt x="265"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8" name="Google Shape;8628;p27"/>
              <p:cNvSpPr/>
              <p:nvPr/>
            </p:nvSpPr>
            <p:spPr>
              <a:xfrm>
                <a:off x="8794367" y="7096167"/>
                <a:ext cx="60707" cy="34301"/>
              </a:xfrm>
              <a:custGeom>
                <a:avLst/>
                <a:gdLst/>
                <a:ahLst/>
                <a:cxnLst/>
                <a:rect l="l" t="t" r="r" b="b"/>
                <a:pathLst>
                  <a:path w="223" h="126" extrusionOk="0">
                    <a:moveTo>
                      <a:pt x="198" y="1"/>
                    </a:moveTo>
                    <a:cubicBezTo>
                      <a:pt x="111" y="1"/>
                      <a:pt x="36" y="52"/>
                      <a:pt x="0" y="125"/>
                    </a:cubicBezTo>
                    <a:cubicBezTo>
                      <a:pt x="75" y="87"/>
                      <a:pt x="148" y="45"/>
                      <a:pt x="222" y="2"/>
                    </a:cubicBezTo>
                    <a:cubicBezTo>
                      <a:pt x="215" y="2"/>
                      <a:pt x="205" y="1"/>
                      <a:pt x="1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9" name="Google Shape;8629;p27"/>
              <p:cNvSpPr/>
              <p:nvPr/>
            </p:nvSpPr>
            <p:spPr>
              <a:xfrm>
                <a:off x="8040022" y="7315310"/>
                <a:ext cx="98819" cy="31306"/>
              </a:xfrm>
              <a:custGeom>
                <a:avLst/>
                <a:gdLst/>
                <a:ahLst/>
                <a:cxnLst/>
                <a:rect l="l" t="t" r="r" b="b"/>
                <a:pathLst>
                  <a:path w="363" h="115" extrusionOk="0">
                    <a:moveTo>
                      <a:pt x="194" y="0"/>
                    </a:moveTo>
                    <a:cubicBezTo>
                      <a:pt x="112" y="0"/>
                      <a:pt x="37" y="46"/>
                      <a:pt x="0" y="115"/>
                    </a:cubicBezTo>
                    <a:cubicBezTo>
                      <a:pt x="122" y="106"/>
                      <a:pt x="242" y="95"/>
                      <a:pt x="363" y="80"/>
                    </a:cubicBezTo>
                    <a:cubicBezTo>
                      <a:pt x="323" y="30"/>
                      <a:pt x="262" y="0"/>
                      <a:pt x="1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0" name="Google Shape;8630;p27"/>
              <p:cNvSpPr/>
              <p:nvPr/>
            </p:nvSpPr>
            <p:spPr>
              <a:xfrm>
                <a:off x="8032944"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1" name="Google Shape;8631;p27"/>
              <p:cNvSpPr/>
              <p:nvPr/>
            </p:nvSpPr>
            <p:spPr>
              <a:xfrm>
                <a:off x="8032944"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2" name="Google Shape;8632;p27"/>
              <p:cNvSpPr/>
              <p:nvPr/>
            </p:nvSpPr>
            <p:spPr>
              <a:xfrm>
                <a:off x="8032944"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3" name="Google Shape;8633;p27"/>
              <p:cNvSpPr/>
              <p:nvPr/>
            </p:nvSpPr>
            <p:spPr>
              <a:xfrm>
                <a:off x="8032944"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1"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4" name="Google Shape;8634;p27"/>
              <p:cNvSpPr/>
              <p:nvPr/>
            </p:nvSpPr>
            <p:spPr>
              <a:xfrm>
                <a:off x="8033217" y="3611645"/>
                <a:ext cx="119236" cy="118147"/>
              </a:xfrm>
              <a:custGeom>
                <a:avLst/>
                <a:gdLst/>
                <a:ahLst/>
                <a:cxnLst/>
                <a:rect l="l" t="t" r="r" b="b"/>
                <a:pathLst>
                  <a:path w="438" h="434" extrusionOk="0">
                    <a:moveTo>
                      <a:pt x="183" y="0"/>
                    </a:moveTo>
                    <a:cubicBezTo>
                      <a:pt x="79" y="16"/>
                      <a:pt x="1" y="107"/>
                      <a:pt x="1" y="215"/>
                    </a:cubicBezTo>
                    <a:cubicBezTo>
                      <a:pt x="1" y="337"/>
                      <a:pt x="98" y="433"/>
                      <a:pt x="219" y="433"/>
                    </a:cubicBezTo>
                    <a:cubicBezTo>
                      <a:pt x="340" y="433"/>
                      <a:pt x="438" y="336"/>
                      <a:pt x="438" y="215"/>
                    </a:cubicBezTo>
                    <a:cubicBezTo>
                      <a:pt x="438" y="122"/>
                      <a:pt x="378" y="42"/>
                      <a:pt x="296" y="10"/>
                    </a:cubicBezTo>
                    <a:lnTo>
                      <a:pt x="1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5" name="Google Shape;8635;p27"/>
              <p:cNvSpPr/>
              <p:nvPr/>
            </p:nvSpPr>
            <p:spPr>
              <a:xfrm>
                <a:off x="8296189" y="3644312"/>
                <a:ext cx="119780" cy="85479"/>
              </a:xfrm>
              <a:custGeom>
                <a:avLst/>
                <a:gdLst/>
                <a:ahLst/>
                <a:cxnLst/>
                <a:rect l="l" t="t" r="r" b="b"/>
                <a:pathLst>
                  <a:path w="440" h="314" extrusionOk="0">
                    <a:moveTo>
                      <a:pt x="24" y="1"/>
                    </a:moveTo>
                    <a:cubicBezTo>
                      <a:pt x="9" y="30"/>
                      <a:pt x="1" y="61"/>
                      <a:pt x="1" y="95"/>
                    </a:cubicBezTo>
                    <a:cubicBezTo>
                      <a:pt x="2" y="216"/>
                      <a:pt x="100" y="313"/>
                      <a:pt x="220" y="313"/>
                    </a:cubicBezTo>
                    <a:cubicBezTo>
                      <a:pt x="339" y="313"/>
                      <a:pt x="435" y="219"/>
                      <a:pt x="440" y="103"/>
                    </a:cubicBezTo>
                    <a:cubicBezTo>
                      <a:pt x="303" y="65"/>
                      <a:pt x="163" y="31"/>
                      <a:pt x="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6" name="Google Shape;8636;p27"/>
              <p:cNvSpPr/>
              <p:nvPr/>
            </p:nvSpPr>
            <p:spPr>
              <a:xfrm>
                <a:off x="8032944"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1" y="438"/>
                      <a:pt x="439" y="339"/>
                      <a:pt x="439" y="220"/>
                    </a:cubicBezTo>
                    <a:cubicBezTo>
                      <a:pt x="439" y="99"/>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7" name="Google Shape;8637;p27"/>
              <p:cNvSpPr/>
              <p:nvPr/>
            </p:nvSpPr>
            <p:spPr>
              <a:xfrm>
                <a:off x="8032944"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8" name="Google Shape;8638;p27"/>
              <p:cNvSpPr/>
              <p:nvPr/>
            </p:nvSpPr>
            <p:spPr>
              <a:xfrm>
                <a:off x="8032944"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9" name="Google Shape;8639;p27"/>
              <p:cNvSpPr/>
              <p:nvPr/>
            </p:nvSpPr>
            <p:spPr>
              <a:xfrm>
                <a:off x="8032944"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1" y="437"/>
                      <a:pt x="439" y="339"/>
                      <a:pt x="439" y="218"/>
                    </a:cubicBezTo>
                    <a:cubicBezTo>
                      <a:pt x="439" y="96"/>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0" name="Google Shape;8640;p27"/>
              <p:cNvSpPr/>
              <p:nvPr/>
            </p:nvSpPr>
            <p:spPr>
              <a:xfrm>
                <a:off x="8032944"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1" y="438"/>
                      <a:pt x="439" y="340"/>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1" name="Google Shape;8641;p27"/>
              <p:cNvSpPr/>
              <p:nvPr/>
            </p:nvSpPr>
            <p:spPr>
              <a:xfrm>
                <a:off x="8032944"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1" y="436"/>
                      <a:pt x="439" y="339"/>
                      <a:pt x="439" y="218"/>
                    </a:cubicBezTo>
                    <a:cubicBezTo>
                      <a:pt x="439" y="96"/>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2" name="Google Shape;8642;p27"/>
              <p:cNvSpPr/>
              <p:nvPr/>
            </p:nvSpPr>
            <p:spPr>
              <a:xfrm>
                <a:off x="9051895" y="4480597"/>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3" name="Google Shape;8643;p27"/>
              <p:cNvSpPr/>
              <p:nvPr/>
            </p:nvSpPr>
            <p:spPr>
              <a:xfrm>
                <a:off x="9578657" y="6226397"/>
                <a:ext cx="51451" cy="90380"/>
              </a:xfrm>
              <a:custGeom>
                <a:avLst/>
                <a:gdLst/>
                <a:ahLst/>
                <a:cxnLst/>
                <a:rect l="l" t="t" r="r" b="b"/>
                <a:pathLst>
                  <a:path w="189" h="332" extrusionOk="0">
                    <a:moveTo>
                      <a:pt x="188" y="0"/>
                    </a:moveTo>
                    <a:lnTo>
                      <a:pt x="188" y="0"/>
                    </a:lnTo>
                    <a:cubicBezTo>
                      <a:pt x="82" y="16"/>
                      <a:pt x="1" y="108"/>
                      <a:pt x="1" y="217"/>
                    </a:cubicBezTo>
                    <a:cubicBezTo>
                      <a:pt x="1" y="258"/>
                      <a:pt x="12" y="297"/>
                      <a:pt x="32" y="332"/>
                    </a:cubicBezTo>
                    <a:cubicBezTo>
                      <a:pt x="87" y="223"/>
                      <a:pt x="138" y="114"/>
                      <a:pt x="1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4" name="Google Shape;8644;p27"/>
              <p:cNvSpPr/>
              <p:nvPr/>
            </p:nvSpPr>
            <p:spPr>
              <a:xfrm>
                <a:off x="9578657"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5" name="Google Shape;8645;p27"/>
              <p:cNvSpPr/>
              <p:nvPr/>
            </p:nvSpPr>
            <p:spPr>
              <a:xfrm>
                <a:off x="9315140" y="4269620"/>
                <a:ext cx="102902" cy="111886"/>
              </a:xfrm>
              <a:custGeom>
                <a:avLst/>
                <a:gdLst/>
                <a:ahLst/>
                <a:cxnLst/>
                <a:rect l="l" t="t" r="r" b="b"/>
                <a:pathLst>
                  <a:path w="378" h="411" extrusionOk="0">
                    <a:moveTo>
                      <a:pt x="110" y="0"/>
                    </a:moveTo>
                    <a:cubicBezTo>
                      <a:pt x="45" y="41"/>
                      <a:pt x="1" y="112"/>
                      <a:pt x="1" y="193"/>
                    </a:cubicBezTo>
                    <a:cubicBezTo>
                      <a:pt x="1" y="314"/>
                      <a:pt x="98" y="410"/>
                      <a:pt x="219" y="410"/>
                    </a:cubicBezTo>
                    <a:cubicBezTo>
                      <a:pt x="282" y="410"/>
                      <a:pt x="339" y="385"/>
                      <a:pt x="378" y="342"/>
                    </a:cubicBezTo>
                    <a:cubicBezTo>
                      <a:pt x="292" y="224"/>
                      <a:pt x="203" y="112"/>
                      <a:pt x="1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6" name="Google Shape;8646;p27"/>
              <p:cNvSpPr/>
              <p:nvPr/>
            </p:nvSpPr>
            <p:spPr>
              <a:xfrm>
                <a:off x="8559706" y="6225853"/>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7" name="Google Shape;8647;p27"/>
              <p:cNvSpPr/>
              <p:nvPr/>
            </p:nvSpPr>
            <p:spPr>
              <a:xfrm>
                <a:off x="9315140"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8" name="Google Shape;8648;p27"/>
              <p:cNvSpPr/>
              <p:nvPr/>
            </p:nvSpPr>
            <p:spPr>
              <a:xfrm>
                <a:off x="9315140" y="4699197"/>
                <a:ext cx="119508" cy="119508"/>
              </a:xfrm>
              <a:custGeom>
                <a:avLst/>
                <a:gdLst/>
                <a:ahLst/>
                <a:cxnLst/>
                <a:rect l="l" t="t" r="r" b="b"/>
                <a:pathLst>
                  <a:path w="439" h="439" extrusionOk="0">
                    <a:moveTo>
                      <a:pt x="219" y="1"/>
                    </a:moveTo>
                    <a:cubicBezTo>
                      <a:pt x="97" y="1"/>
                      <a:pt x="1" y="100"/>
                      <a:pt x="1" y="220"/>
                    </a:cubicBezTo>
                    <a:cubicBezTo>
                      <a:pt x="1" y="341"/>
                      <a:pt x="98" y="438"/>
                      <a:pt x="219" y="438"/>
                    </a:cubicBezTo>
                    <a:cubicBezTo>
                      <a:pt x="339" y="438"/>
                      <a:pt x="438" y="341"/>
                      <a:pt x="438" y="220"/>
                    </a:cubicBezTo>
                    <a:cubicBezTo>
                      <a:pt x="438" y="100"/>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9" name="Google Shape;8649;p27"/>
              <p:cNvSpPr/>
              <p:nvPr/>
            </p:nvSpPr>
            <p:spPr>
              <a:xfrm>
                <a:off x="9051895" y="6225853"/>
                <a:ext cx="119508" cy="119508"/>
              </a:xfrm>
              <a:custGeom>
                <a:avLst/>
                <a:gdLst/>
                <a:ahLst/>
                <a:cxnLst/>
                <a:rect l="l" t="t" r="r" b="b"/>
                <a:pathLst>
                  <a:path w="439" h="439" extrusionOk="0">
                    <a:moveTo>
                      <a:pt x="218" y="1"/>
                    </a:moveTo>
                    <a:cubicBezTo>
                      <a:pt x="96" y="1"/>
                      <a:pt x="0" y="98"/>
                      <a:pt x="0" y="219"/>
                    </a:cubicBezTo>
                    <a:cubicBezTo>
                      <a:pt x="0" y="341"/>
                      <a:pt x="98" y="438"/>
                      <a:pt x="218" y="438"/>
                    </a:cubicBezTo>
                    <a:cubicBezTo>
                      <a:pt x="339" y="438"/>
                      <a:pt x="438" y="339"/>
                      <a:pt x="438" y="219"/>
                    </a:cubicBezTo>
                    <a:cubicBezTo>
                      <a:pt x="439" y="98"/>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0" name="Google Shape;8650;p27"/>
              <p:cNvSpPr/>
              <p:nvPr/>
            </p:nvSpPr>
            <p:spPr>
              <a:xfrm>
                <a:off x="9315140"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40" y="99"/>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1" name="Google Shape;8651;p27"/>
              <p:cNvSpPr/>
              <p:nvPr/>
            </p:nvSpPr>
            <p:spPr>
              <a:xfrm>
                <a:off x="9051895"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2" name="Google Shape;8652;p27"/>
              <p:cNvSpPr/>
              <p:nvPr/>
            </p:nvSpPr>
            <p:spPr>
              <a:xfrm>
                <a:off x="9051895"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3" name="Google Shape;8653;p27"/>
              <p:cNvSpPr/>
              <p:nvPr/>
            </p:nvSpPr>
            <p:spPr>
              <a:xfrm>
                <a:off x="9051895"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9" y="438"/>
                      <a:pt x="438" y="339"/>
                      <a:pt x="438" y="220"/>
                    </a:cubicBezTo>
                    <a:cubicBezTo>
                      <a:pt x="438" y="200"/>
                      <a:pt x="433" y="182"/>
                      <a:pt x="430" y="163"/>
                    </a:cubicBezTo>
                    <a:cubicBezTo>
                      <a:pt x="369" y="108"/>
                      <a:pt x="308" y="55"/>
                      <a:pt x="245" y="1"/>
                    </a:cubicBezTo>
                    <a:cubicBezTo>
                      <a:pt x="243" y="1"/>
                      <a:pt x="240" y="2"/>
                      <a:pt x="238" y="2"/>
                    </a:cubicBezTo>
                    <a:cubicBezTo>
                      <a:pt x="232" y="2"/>
                      <a:pt x="226"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4" name="Google Shape;8654;p27"/>
              <p:cNvSpPr/>
              <p:nvPr/>
            </p:nvSpPr>
            <p:spPr>
              <a:xfrm>
                <a:off x="9578657" y="4702463"/>
                <a:ext cx="86024" cy="116241"/>
              </a:xfrm>
              <a:custGeom>
                <a:avLst/>
                <a:gdLst/>
                <a:ahLst/>
                <a:cxnLst/>
                <a:rect l="l" t="t" r="r" b="b"/>
                <a:pathLst>
                  <a:path w="316" h="427" extrusionOk="0">
                    <a:moveTo>
                      <a:pt x="147" y="0"/>
                    </a:moveTo>
                    <a:cubicBezTo>
                      <a:pt x="61" y="32"/>
                      <a:pt x="1" y="114"/>
                      <a:pt x="1" y="208"/>
                    </a:cubicBezTo>
                    <a:cubicBezTo>
                      <a:pt x="1" y="330"/>
                      <a:pt x="98" y="426"/>
                      <a:pt x="219" y="426"/>
                    </a:cubicBezTo>
                    <a:cubicBezTo>
                      <a:pt x="253" y="426"/>
                      <a:pt x="284" y="417"/>
                      <a:pt x="316" y="403"/>
                    </a:cubicBezTo>
                    <a:cubicBezTo>
                      <a:pt x="263" y="267"/>
                      <a:pt x="208" y="132"/>
                      <a:pt x="1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5" name="Google Shape;8655;p27"/>
              <p:cNvSpPr/>
              <p:nvPr/>
            </p:nvSpPr>
            <p:spPr>
              <a:xfrm>
                <a:off x="9051895"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39" y="438"/>
                      <a:pt x="438" y="339"/>
                      <a:pt x="438" y="219"/>
                    </a:cubicBezTo>
                    <a:cubicBezTo>
                      <a:pt x="438" y="98"/>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6" name="Google Shape;8656;p27"/>
              <p:cNvSpPr/>
              <p:nvPr/>
            </p:nvSpPr>
            <p:spPr>
              <a:xfrm>
                <a:off x="9578657"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7" name="Google Shape;8657;p27"/>
              <p:cNvSpPr/>
              <p:nvPr/>
            </p:nvSpPr>
            <p:spPr>
              <a:xfrm>
                <a:off x="9315140"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40" y="98"/>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8" name="Google Shape;8658;p27"/>
              <p:cNvSpPr/>
              <p:nvPr/>
            </p:nvSpPr>
            <p:spPr>
              <a:xfrm>
                <a:off x="9578657"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9" name="Google Shape;8659;p27"/>
              <p:cNvSpPr/>
              <p:nvPr/>
            </p:nvSpPr>
            <p:spPr>
              <a:xfrm>
                <a:off x="9051895" y="5788926"/>
                <a:ext cx="119508" cy="118963"/>
              </a:xfrm>
              <a:custGeom>
                <a:avLst/>
                <a:gdLst/>
                <a:ahLst/>
                <a:cxnLst/>
                <a:rect l="l" t="t" r="r" b="b"/>
                <a:pathLst>
                  <a:path w="439" h="437" extrusionOk="0">
                    <a:moveTo>
                      <a:pt x="218" y="0"/>
                    </a:moveTo>
                    <a:cubicBezTo>
                      <a:pt x="96" y="0"/>
                      <a:pt x="0" y="98"/>
                      <a:pt x="0" y="218"/>
                    </a:cubicBezTo>
                    <a:cubicBezTo>
                      <a:pt x="0" y="340"/>
                      <a:pt x="98" y="436"/>
                      <a:pt x="218" y="436"/>
                    </a:cubicBezTo>
                    <a:cubicBezTo>
                      <a:pt x="339" y="436"/>
                      <a:pt x="438" y="339"/>
                      <a:pt x="438" y="218"/>
                    </a:cubicBezTo>
                    <a:cubicBezTo>
                      <a:pt x="439" y="96"/>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0" name="Google Shape;8660;p27"/>
              <p:cNvSpPr/>
              <p:nvPr/>
            </p:nvSpPr>
            <p:spPr>
              <a:xfrm>
                <a:off x="9578657"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1" name="Google Shape;8661;p27"/>
              <p:cNvSpPr/>
              <p:nvPr/>
            </p:nvSpPr>
            <p:spPr>
              <a:xfrm>
                <a:off x="9578657"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2" name="Google Shape;8662;p27"/>
              <p:cNvSpPr/>
              <p:nvPr/>
            </p:nvSpPr>
            <p:spPr>
              <a:xfrm>
                <a:off x="9315140" y="6659512"/>
                <a:ext cx="50362" cy="59346"/>
              </a:xfrm>
              <a:custGeom>
                <a:avLst/>
                <a:gdLst/>
                <a:ahLst/>
                <a:cxnLst/>
                <a:rect l="l" t="t" r="r" b="b"/>
                <a:pathLst>
                  <a:path w="185" h="218" extrusionOk="0">
                    <a:moveTo>
                      <a:pt x="184" y="1"/>
                    </a:moveTo>
                    <a:lnTo>
                      <a:pt x="184" y="1"/>
                    </a:lnTo>
                    <a:cubicBezTo>
                      <a:pt x="81" y="18"/>
                      <a:pt x="1" y="108"/>
                      <a:pt x="1" y="217"/>
                    </a:cubicBezTo>
                    <a:cubicBezTo>
                      <a:pt x="63" y="147"/>
                      <a:pt x="124" y="74"/>
                      <a:pt x="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3" name="Google Shape;8663;p27"/>
              <p:cNvSpPr/>
              <p:nvPr/>
            </p:nvSpPr>
            <p:spPr>
              <a:xfrm>
                <a:off x="9315140" y="6444452"/>
                <a:ext cx="119508" cy="119236"/>
              </a:xfrm>
              <a:custGeom>
                <a:avLst/>
                <a:gdLst/>
                <a:ahLst/>
                <a:cxnLst/>
                <a:rect l="l" t="t" r="r" b="b"/>
                <a:pathLst>
                  <a:path w="439" h="438" extrusionOk="0">
                    <a:moveTo>
                      <a:pt x="219" y="1"/>
                    </a:moveTo>
                    <a:cubicBezTo>
                      <a:pt x="97" y="1"/>
                      <a:pt x="1" y="98"/>
                      <a:pt x="1" y="219"/>
                    </a:cubicBezTo>
                    <a:cubicBezTo>
                      <a:pt x="1" y="339"/>
                      <a:pt x="98" y="438"/>
                      <a:pt x="219" y="438"/>
                    </a:cubicBezTo>
                    <a:cubicBezTo>
                      <a:pt x="339" y="438"/>
                      <a:pt x="438" y="339"/>
                      <a:pt x="438" y="219"/>
                    </a:cubicBezTo>
                    <a:cubicBezTo>
                      <a:pt x="438" y="98"/>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4" name="Google Shape;8664;p27"/>
              <p:cNvSpPr/>
              <p:nvPr/>
            </p:nvSpPr>
            <p:spPr>
              <a:xfrm>
                <a:off x="9315140"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5" name="Google Shape;8665;p27"/>
              <p:cNvSpPr/>
              <p:nvPr/>
            </p:nvSpPr>
            <p:spPr>
              <a:xfrm>
                <a:off x="9315140"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40" y="100"/>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6" name="Google Shape;8666;p27"/>
              <p:cNvSpPr/>
              <p:nvPr/>
            </p:nvSpPr>
            <p:spPr>
              <a:xfrm>
                <a:off x="9315140"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40" y="96"/>
                      <a:pt x="341"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7" name="Google Shape;8667;p27"/>
              <p:cNvSpPr/>
              <p:nvPr/>
            </p:nvSpPr>
            <p:spPr>
              <a:xfrm>
                <a:off x="9315140"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40" y="96"/>
                      <a:pt x="341"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8" name="Google Shape;8668;p27"/>
              <p:cNvSpPr/>
              <p:nvPr/>
            </p:nvSpPr>
            <p:spPr>
              <a:xfrm>
                <a:off x="9315140" y="6007526"/>
                <a:ext cx="119508" cy="119236"/>
              </a:xfrm>
              <a:custGeom>
                <a:avLst/>
                <a:gdLst/>
                <a:ahLst/>
                <a:cxnLst/>
                <a:rect l="l" t="t" r="r" b="b"/>
                <a:pathLst>
                  <a:path w="439" h="438" extrusionOk="0">
                    <a:moveTo>
                      <a:pt x="219" y="0"/>
                    </a:moveTo>
                    <a:cubicBezTo>
                      <a:pt x="97" y="0"/>
                      <a:pt x="1" y="98"/>
                      <a:pt x="1" y="218"/>
                    </a:cubicBezTo>
                    <a:cubicBezTo>
                      <a:pt x="1" y="338"/>
                      <a:pt x="98" y="437"/>
                      <a:pt x="219" y="437"/>
                    </a:cubicBezTo>
                    <a:cubicBezTo>
                      <a:pt x="339" y="437"/>
                      <a:pt x="438" y="338"/>
                      <a:pt x="438" y="218"/>
                    </a:cubicBezTo>
                    <a:cubicBezTo>
                      <a:pt x="438" y="98"/>
                      <a:pt x="341"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9" name="Google Shape;8669;p27"/>
              <p:cNvSpPr/>
              <p:nvPr/>
            </p:nvSpPr>
            <p:spPr>
              <a:xfrm>
                <a:off x="9578657" y="6007526"/>
                <a:ext cx="117330" cy="119236"/>
              </a:xfrm>
              <a:custGeom>
                <a:avLst/>
                <a:gdLst/>
                <a:ahLst/>
                <a:cxnLst/>
                <a:rect l="l" t="t" r="r" b="b"/>
                <a:pathLst>
                  <a:path w="431" h="438" extrusionOk="0">
                    <a:moveTo>
                      <a:pt x="219" y="0"/>
                    </a:moveTo>
                    <a:cubicBezTo>
                      <a:pt x="97" y="0"/>
                      <a:pt x="1" y="98"/>
                      <a:pt x="1" y="218"/>
                    </a:cubicBezTo>
                    <a:cubicBezTo>
                      <a:pt x="1" y="338"/>
                      <a:pt x="98" y="437"/>
                      <a:pt x="219" y="437"/>
                    </a:cubicBezTo>
                    <a:cubicBezTo>
                      <a:pt x="269" y="437"/>
                      <a:pt x="316" y="419"/>
                      <a:pt x="352" y="391"/>
                    </a:cubicBezTo>
                    <a:cubicBezTo>
                      <a:pt x="378" y="317"/>
                      <a:pt x="405" y="240"/>
                      <a:pt x="431" y="162"/>
                    </a:cubicBezTo>
                    <a:cubicBezTo>
                      <a:pt x="406" y="69"/>
                      <a:pt x="32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0" name="Google Shape;8670;p27"/>
              <p:cNvSpPr/>
              <p:nvPr/>
            </p:nvSpPr>
            <p:spPr>
              <a:xfrm>
                <a:off x="8788378"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1" name="Google Shape;8671;p27"/>
              <p:cNvSpPr/>
              <p:nvPr/>
            </p:nvSpPr>
            <p:spPr>
              <a:xfrm>
                <a:off x="8788378"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2" name="Google Shape;8672;p27"/>
              <p:cNvSpPr/>
              <p:nvPr/>
            </p:nvSpPr>
            <p:spPr>
              <a:xfrm>
                <a:off x="8788378"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3" name="Google Shape;8673;p27"/>
              <p:cNvSpPr/>
              <p:nvPr/>
            </p:nvSpPr>
            <p:spPr>
              <a:xfrm>
                <a:off x="8788378"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4" name="Google Shape;8674;p27"/>
              <p:cNvSpPr/>
              <p:nvPr/>
            </p:nvSpPr>
            <p:spPr>
              <a:xfrm>
                <a:off x="8788378"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5" name="Google Shape;8675;p27"/>
              <p:cNvSpPr/>
              <p:nvPr/>
            </p:nvSpPr>
            <p:spPr>
              <a:xfrm>
                <a:off x="8788378"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6" name="Google Shape;8676;p27"/>
              <p:cNvSpPr/>
              <p:nvPr/>
            </p:nvSpPr>
            <p:spPr>
              <a:xfrm>
                <a:off x="8788378"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7" name="Google Shape;8677;p27"/>
              <p:cNvSpPr/>
              <p:nvPr/>
            </p:nvSpPr>
            <p:spPr>
              <a:xfrm>
                <a:off x="8559706" y="6877567"/>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8" name="Google Shape;8678;p27"/>
              <p:cNvSpPr/>
              <p:nvPr/>
            </p:nvSpPr>
            <p:spPr>
              <a:xfrm>
                <a:off x="8559706" y="6444452"/>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0" y="438"/>
                      <a:pt x="439" y="339"/>
                      <a:pt x="439" y="219"/>
                    </a:cubicBezTo>
                    <a:cubicBezTo>
                      <a:pt x="439"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9" name="Google Shape;8679;p27"/>
              <p:cNvSpPr/>
              <p:nvPr/>
            </p:nvSpPr>
            <p:spPr>
              <a:xfrm>
                <a:off x="8788378" y="4043126"/>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39"/>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0" name="Google Shape;8680;p27"/>
              <p:cNvSpPr/>
              <p:nvPr/>
            </p:nvSpPr>
            <p:spPr>
              <a:xfrm>
                <a:off x="8788378" y="3836777"/>
                <a:ext cx="119236" cy="111613"/>
              </a:xfrm>
              <a:custGeom>
                <a:avLst/>
                <a:gdLst/>
                <a:ahLst/>
                <a:cxnLst/>
                <a:rect l="l" t="t" r="r" b="b"/>
                <a:pathLst>
                  <a:path w="438" h="410" extrusionOk="0">
                    <a:moveTo>
                      <a:pt x="110" y="1"/>
                    </a:moveTo>
                    <a:cubicBezTo>
                      <a:pt x="45" y="39"/>
                      <a:pt x="1" y="111"/>
                      <a:pt x="1" y="191"/>
                    </a:cubicBezTo>
                    <a:cubicBezTo>
                      <a:pt x="1" y="313"/>
                      <a:pt x="98" y="409"/>
                      <a:pt x="219" y="409"/>
                    </a:cubicBezTo>
                    <a:cubicBezTo>
                      <a:pt x="339" y="409"/>
                      <a:pt x="435" y="313"/>
                      <a:pt x="438" y="194"/>
                    </a:cubicBezTo>
                    <a:cubicBezTo>
                      <a:pt x="330" y="127"/>
                      <a:pt x="220" y="62"/>
                      <a:pt x="1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1" name="Google Shape;8681;p27"/>
              <p:cNvSpPr/>
              <p:nvPr/>
            </p:nvSpPr>
            <p:spPr>
              <a:xfrm>
                <a:off x="8559706"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2" name="Google Shape;8682;p27"/>
              <p:cNvSpPr/>
              <p:nvPr/>
            </p:nvSpPr>
            <p:spPr>
              <a:xfrm>
                <a:off x="9051895"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9" y="438"/>
                      <a:pt x="438" y="341"/>
                      <a:pt x="438" y="220"/>
                    </a:cubicBezTo>
                    <a:cubicBezTo>
                      <a:pt x="438" y="100"/>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3" name="Google Shape;8683;p27"/>
              <p:cNvSpPr/>
              <p:nvPr/>
            </p:nvSpPr>
            <p:spPr>
              <a:xfrm>
                <a:off x="8788378"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4" name="Google Shape;8684;p27"/>
              <p:cNvSpPr/>
              <p:nvPr/>
            </p:nvSpPr>
            <p:spPr>
              <a:xfrm>
                <a:off x="9051895" y="4917796"/>
                <a:ext cx="119508" cy="119236"/>
              </a:xfrm>
              <a:custGeom>
                <a:avLst/>
                <a:gdLst/>
                <a:ahLst/>
                <a:cxnLst/>
                <a:rect l="l" t="t" r="r" b="b"/>
                <a:pathLst>
                  <a:path w="439" h="438" extrusionOk="0">
                    <a:moveTo>
                      <a:pt x="218" y="1"/>
                    </a:moveTo>
                    <a:cubicBezTo>
                      <a:pt x="96" y="1"/>
                      <a:pt x="0" y="99"/>
                      <a:pt x="0" y="220"/>
                    </a:cubicBezTo>
                    <a:cubicBezTo>
                      <a:pt x="0" y="342"/>
                      <a:pt x="98" y="438"/>
                      <a:pt x="218" y="438"/>
                    </a:cubicBezTo>
                    <a:cubicBezTo>
                      <a:pt x="339" y="438"/>
                      <a:pt x="438" y="339"/>
                      <a:pt x="438" y="220"/>
                    </a:cubicBezTo>
                    <a:cubicBezTo>
                      <a:pt x="439" y="99"/>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5" name="Google Shape;8685;p27"/>
              <p:cNvSpPr/>
              <p:nvPr/>
            </p:nvSpPr>
            <p:spPr>
              <a:xfrm>
                <a:off x="7505910"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6" name="Google Shape;8686;p27"/>
              <p:cNvSpPr/>
              <p:nvPr/>
            </p:nvSpPr>
            <p:spPr>
              <a:xfrm>
                <a:off x="9051895"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39" y="437"/>
                      <a:pt x="438" y="340"/>
                      <a:pt x="438" y="220"/>
                    </a:cubicBezTo>
                    <a:cubicBezTo>
                      <a:pt x="438" y="99"/>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7" name="Google Shape;8687;p27"/>
              <p:cNvSpPr/>
              <p:nvPr/>
            </p:nvSpPr>
            <p:spPr>
              <a:xfrm>
                <a:off x="9051895" y="5350911"/>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8" name="Google Shape;8688;p27"/>
              <p:cNvSpPr/>
              <p:nvPr/>
            </p:nvSpPr>
            <p:spPr>
              <a:xfrm>
                <a:off x="9051895" y="5137212"/>
                <a:ext cx="119508" cy="119236"/>
              </a:xfrm>
              <a:custGeom>
                <a:avLst/>
                <a:gdLst/>
                <a:ahLst/>
                <a:cxnLst/>
                <a:rect l="l" t="t" r="r" b="b"/>
                <a:pathLst>
                  <a:path w="439" h="438" extrusionOk="0">
                    <a:moveTo>
                      <a:pt x="218" y="0"/>
                    </a:moveTo>
                    <a:cubicBezTo>
                      <a:pt x="96" y="0"/>
                      <a:pt x="0" y="98"/>
                      <a:pt x="0" y="218"/>
                    </a:cubicBezTo>
                    <a:cubicBezTo>
                      <a:pt x="0" y="340"/>
                      <a:pt x="98" y="437"/>
                      <a:pt x="218" y="437"/>
                    </a:cubicBezTo>
                    <a:cubicBezTo>
                      <a:pt x="339" y="437"/>
                      <a:pt x="438" y="339"/>
                      <a:pt x="438" y="218"/>
                    </a:cubicBezTo>
                    <a:cubicBezTo>
                      <a:pt x="439" y="96"/>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9" name="Google Shape;8689;p27"/>
              <p:cNvSpPr/>
              <p:nvPr/>
            </p:nvSpPr>
            <p:spPr>
              <a:xfrm>
                <a:off x="9051895" y="5569510"/>
                <a:ext cx="119508" cy="119236"/>
              </a:xfrm>
              <a:custGeom>
                <a:avLst/>
                <a:gdLst/>
                <a:ahLst/>
                <a:cxnLst/>
                <a:rect l="l" t="t" r="r" b="b"/>
                <a:pathLst>
                  <a:path w="439" h="438" extrusionOk="0">
                    <a:moveTo>
                      <a:pt x="218" y="1"/>
                    </a:moveTo>
                    <a:cubicBezTo>
                      <a:pt x="96" y="1"/>
                      <a:pt x="0" y="100"/>
                      <a:pt x="0" y="220"/>
                    </a:cubicBezTo>
                    <a:cubicBezTo>
                      <a:pt x="0" y="342"/>
                      <a:pt x="98" y="438"/>
                      <a:pt x="218" y="438"/>
                    </a:cubicBezTo>
                    <a:cubicBezTo>
                      <a:pt x="339" y="438"/>
                      <a:pt x="438" y="340"/>
                      <a:pt x="438" y="220"/>
                    </a:cubicBezTo>
                    <a:cubicBezTo>
                      <a:pt x="439" y="100"/>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0" name="Google Shape;8690;p27"/>
              <p:cNvSpPr/>
              <p:nvPr/>
            </p:nvSpPr>
            <p:spPr>
              <a:xfrm>
                <a:off x="8788378"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1" name="Google Shape;8691;p27"/>
              <p:cNvSpPr/>
              <p:nvPr/>
            </p:nvSpPr>
            <p:spPr>
              <a:xfrm>
                <a:off x="8788378"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2" name="Google Shape;8692;p27"/>
              <p:cNvSpPr/>
              <p:nvPr/>
            </p:nvSpPr>
            <p:spPr>
              <a:xfrm>
                <a:off x="8788378" y="6877567"/>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3" name="Google Shape;8693;p27"/>
              <p:cNvSpPr/>
              <p:nvPr/>
            </p:nvSpPr>
            <p:spPr>
              <a:xfrm>
                <a:off x="8788378" y="6659240"/>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4" name="Google Shape;8694;p27"/>
              <p:cNvSpPr/>
              <p:nvPr/>
            </p:nvSpPr>
            <p:spPr>
              <a:xfrm>
                <a:off x="8788378"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5" name="Google Shape;8695;p27"/>
              <p:cNvSpPr/>
              <p:nvPr/>
            </p:nvSpPr>
            <p:spPr>
              <a:xfrm>
                <a:off x="6224532"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38" y="437"/>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6" name="Google Shape;8696;p27"/>
              <p:cNvSpPr/>
              <p:nvPr/>
            </p:nvSpPr>
            <p:spPr>
              <a:xfrm>
                <a:off x="6224532"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38" y="436"/>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7" name="Google Shape;8697;p27"/>
              <p:cNvSpPr/>
              <p:nvPr/>
            </p:nvSpPr>
            <p:spPr>
              <a:xfrm>
                <a:off x="6224532"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8" y="437"/>
                      <a:pt x="437" y="338"/>
                      <a:pt x="437" y="218"/>
                    </a:cubicBezTo>
                    <a:cubicBezTo>
                      <a:pt x="437" y="98"/>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8" name="Google Shape;8698;p27"/>
              <p:cNvSpPr/>
              <p:nvPr/>
            </p:nvSpPr>
            <p:spPr>
              <a:xfrm>
                <a:off x="6259649" y="4492031"/>
                <a:ext cx="84118" cy="108891"/>
              </a:xfrm>
              <a:custGeom>
                <a:avLst/>
                <a:gdLst/>
                <a:ahLst/>
                <a:cxnLst/>
                <a:rect l="l" t="t" r="r" b="b"/>
                <a:pathLst>
                  <a:path w="309" h="400" extrusionOk="0">
                    <a:moveTo>
                      <a:pt x="217" y="1"/>
                    </a:moveTo>
                    <a:cubicBezTo>
                      <a:pt x="139" y="124"/>
                      <a:pt x="67" y="250"/>
                      <a:pt x="0" y="379"/>
                    </a:cubicBezTo>
                    <a:cubicBezTo>
                      <a:pt x="26" y="392"/>
                      <a:pt x="57" y="399"/>
                      <a:pt x="89" y="399"/>
                    </a:cubicBezTo>
                    <a:cubicBezTo>
                      <a:pt x="209" y="396"/>
                      <a:pt x="308" y="300"/>
                      <a:pt x="308" y="178"/>
                    </a:cubicBezTo>
                    <a:cubicBezTo>
                      <a:pt x="308" y="105"/>
                      <a:pt x="272" y="41"/>
                      <a:pt x="2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9" name="Google Shape;8699;p27"/>
              <p:cNvSpPr/>
              <p:nvPr/>
            </p:nvSpPr>
            <p:spPr>
              <a:xfrm>
                <a:off x="6487777"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39"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0" name="Google Shape;8700;p27"/>
              <p:cNvSpPr/>
              <p:nvPr/>
            </p:nvSpPr>
            <p:spPr>
              <a:xfrm>
                <a:off x="6487777"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1" name="Google Shape;8701;p27"/>
              <p:cNvSpPr/>
              <p:nvPr/>
            </p:nvSpPr>
            <p:spPr>
              <a:xfrm>
                <a:off x="6224532"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38" y="438"/>
                      <a:pt x="437" y="340"/>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2" name="Google Shape;8702;p27"/>
              <p:cNvSpPr/>
              <p:nvPr/>
            </p:nvSpPr>
            <p:spPr>
              <a:xfrm>
                <a:off x="6487777" y="4480597"/>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3" name="Google Shape;8703;p27"/>
              <p:cNvSpPr/>
              <p:nvPr/>
            </p:nvSpPr>
            <p:spPr>
              <a:xfrm>
                <a:off x="6041322" y="5573322"/>
                <a:ext cx="39473" cy="108619"/>
              </a:xfrm>
              <a:custGeom>
                <a:avLst/>
                <a:gdLst/>
                <a:ahLst/>
                <a:cxnLst/>
                <a:rect l="l" t="t" r="r" b="b"/>
                <a:pathLst>
                  <a:path w="145" h="399" extrusionOk="0">
                    <a:moveTo>
                      <a:pt x="1" y="1"/>
                    </a:moveTo>
                    <a:cubicBezTo>
                      <a:pt x="8" y="134"/>
                      <a:pt x="18" y="266"/>
                      <a:pt x="32" y="398"/>
                    </a:cubicBezTo>
                    <a:cubicBezTo>
                      <a:pt x="100" y="359"/>
                      <a:pt x="144" y="288"/>
                      <a:pt x="144" y="207"/>
                    </a:cubicBezTo>
                    <a:cubicBezTo>
                      <a:pt x="143" y="113"/>
                      <a:pt x="82" y="34"/>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4" name="Google Shape;8704;p27"/>
              <p:cNvSpPr/>
              <p:nvPr/>
            </p:nvSpPr>
            <p:spPr>
              <a:xfrm>
                <a:off x="6224532"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8"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5" name="Google Shape;8705;p27"/>
              <p:cNvSpPr/>
              <p:nvPr/>
            </p:nvSpPr>
            <p:spPr>
              <a:xfrm>
                <a:off x="6039144" y="5355811"/>
                <a:ext cx="41106" cy="111886"/>
              </a:xfrm>
              <a:custGeom>
                <a:avLst/>
                <a:gdLst/>
                <a:ahLst/>
                <a:cxnLst/>
                <a:rect l="l" t="t" r="r" b="b"/>
                <a:pathLst>
                  <a:path w="151" h="411" extrusionOk="0">
                    <a:moveTo>
                      <a:pt x="14" y="0"/>
                    </a:moveTo>
                    <a:cubicBezTo>
                      <a:pt x="4" y="136"/>
                      <a:pt x="2" y="272"/>
                      <a:pt x="0" y="410"/>
                    </a:cubicBezTo>
                    <a:cubicBezTo>
                      <a:pt x="88" y="381"/>
                      <a:pt x="151" y="298"/>
                      <a:pt x="151" y="202"/>
                    </a:cubicBezTo>
                    <a:cubicBezTo>
                      <a:pt x="151" y="110"/>
                      <a:pt x="93" y="32"/>
                      <a:pt x="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6" name="Google Shape;8706;p27"/>
              <p:cNvSpPr/>
              <p:nvPr/>
            </p:nvSpPr>
            <p:spPr>
              <a:xfrm>
                <a:off x="6052756" y="5157901"/>
                <a:ext cx="27495" cy="88746"/>
              </a:xfrm>
              <a:custGeom>
                <a:avLst/>
                <a:gdLst/>
                <a:ahLst/>
                <a:cxnLst/>
                <a:rect l="l" t="t" r="r" b="b"/>
                <a:pathLst>
                  <a:path w="101" h="326" extrusionOk="0">
                    <a:moveTo>
                      <a:pt x="48" y="0"/>
                    </a:moveTo>
                    <a:cubicBezTo>
                      <a:pt x="30" y="108"/>
                      <a:pt x="15" y="215"/>
                      <a:pt x="0" y="326"/>
                    </a:cubicBezTo>
                    <a:cubicBezTo>
                      <a:pt x="60" y="286"/>
                      <a:pt x="101" y="220"/>
                      <a:pt x="101" y="142"/>
                    </a:cubicBezTo>
                    <a:cubicBezTo>
                      <a:pt x="101" y="89"/>
                      <a:pt x="81" y="39"/>
                      <a:pt x="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7" name="Google Shape;8707;p27"/>
              <p:cNvSpPr/>
              <p:nvPr/>
            </p:nvSpPr>
            <p:spPr>
              <a:xfrm>
                <a:off x="6224532"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8"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8" name="Google Shape;8708;p27"/>
              <p:cNvSpPr/>
              <p:nvPr/>
            </p:nvSpPr>
            <p:spPr>
              <a:xfrm>
                <a:off x="6224532"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38" y="438"/>
                      <a:pt x="437" y="339"/>
                      <a:pt x="437" y="220"/>
                    </a:cubicBezTo>
                    <a:cubicBezTo>
                      <a:pt x="437" y="99"/>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9" name="Google Shape;8709;p27"/>
              <p:cNvSpPr/>
              <p:nvPr/>
            </p:nvSpPr>
            <p:spPr>
              <a:xfrm>
                <a:off x="6487777" y="6225853"/>
                <a:ext cx="119236" cy="119508"/>
              </a:xfrm>
              <a:custGeom>
                <a:avLst/>
                <a:gdLst/>
                <a:ahLst/>
                <a:cxnLst/>
                <a:rect l="l" t="t" r="r" b="b"/>
                <a:pathLst>
                  <a:path w="438" h="439" extrusionOk="0">
                    <a:moveTo>
                      <a:pt x="219" y="1"/>
                    </a:moveTo>
                    <a:cubicBezTo>
                      <a:pt x="97" y="1"/>
                      <a:pt x="1" y="98"/>
                      <a:pt x="1" y="219"/>
                    </a:cubicBezTo>
                    <a:cubicBezTo>
                      <a:pt x="1" y="341"/>
                      <a:pt x="98" y="438"/>
                      <a:pt x="219" y="438"/>
                    </a:cubicBezTo>
                    <a:cubicBezTo>
                      <a:pt x="339" y="438"/>
                      <a:pt x="438" y="339"/>
                      <a:pt x="438" y="219"/>
                    </a:cubicBezTo>
                    <a:cubicBezTo>
                      <a:pt x="438" y="98"/>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0" name="Google Shape;8710;p27"/>
              <p:cNvSpPr/>
              <p:nvPr/>
            </p:nvSpPr>
            <p:spPr>
              <a:xfrm>
                <a:off x="6487777"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1" name="Google Shape;8711;p27"/>
              <p:cNvSpPr/>
              <p:nvPr/>
            </p:nvSpPr>
            <p:spPr>
              <a:xfrm>
                <a:off x="6840312" y="3934235"/>
                <a:ext cx="8711" cy="6261"/>
              </a:xfrm>
              <a:custGeom>
                <a:avLst/>
                <a:gdLst/>
                <a:ahLst/>
                <a:cxnLst/>
                <a:rect l="l" t="t" r="r" b="b"/>
                <a:pathLst>
                  <a:path w="32" h="23" extrusionOk="0">
                    <a:moveTo>
                      <a:pt x="32" y="1"/>
                    </a:moveTo>
                    <a:lnTo>
                      <a:pt x="32" y="1"/>
                    </a:lnTo>
                    <a:cubicBezTo>
                      <a:pt x="20" y="8"/>
                      <a:pt x="12" y="15"/>
                      <a:pt x="0" y="22"/>
                    </a:cubicBezTo>
                    <a:cubicBezTo>
                      <a:pt x="12" y="15"/>
                      <a:pt x="22" y="8"/>
                      <a:pt x="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2" name="Google Shape;8712;p27"/>
              <p:cNvSpPr/>
              <p:nvPr/>
            </p:nvSpPr>
            <p:spPr>
              <a:xfrm>
                <a:off x="6069090" y="5813427"/>
                <a:ext cx="11161" cy="48184"/>
              </a:xfrm>
              <a:custGeom>
                <a:avLst/>
                <a:gdLst/>
                <a:ahLst/>
                <a:cxnLst/>
                <a:rect l="l" t="t" r="r" b="b"/>
                <a:pathLst>
                  <a:path w="41" h="177" extrusionOk="0">
                    <a:moveTo>
                      <a:pt x="0" y="1"/>
                    </a:moveTo>
                    <a:lnTo>
                      <a:pt x="0" y="1"/>
                    </a:lnTo>
                    <a:cubicBezTo>
                      <a:pt x="12" y="61"/>
                      <a:pt x="22" y="120"/>
                      <a:pt x="35" y="177"/>
                    </a:cubicBezTo>
                    <a:cubicBezTo>
                      <a:pt x="38" y="161"/>
                      <a:pt x="41" y="144"/>
                      <a:pt x="41" y="127"/>
                    </a:cubicBezTo>
                    <a:cubicBezTo>
                      <a:pt x="41" y="82"/>
                      <a:pt x="26" y="36"/>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3" name="Google Shape;8713;p27"/>
              <p:cNvSpPr/>
              <p:nvPr/>
            </p:nvSpPr>
            <p:spPr>
              <a:xfrm>
                <a:off x="6751294"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39"/>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4" name="Google Shape;8714;p27"/>
              <p:cNvSpPr/>
              <p:nvPr/>
            </p:nvSpPr>
            <p:spPr>
              <a:xfrm>
                <a:off x="6751294"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5" name="Google Shape;8715;p27"/>
              <p:cNvSpPr/>
              <p:nvPr/>
            </p:nvSpPr>
            <p:spPr>
              <a:xfrm>
                <a:off x="6751294"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8" y="341"/>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6" name="Google Shape;8716;p27"/>
              <p:cNvSpPr/>
              <p:nvPr/>
            </p:nvSpPr>
            <p:spPr>
              <a:xfrm>
                <a:off x="6751294"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8" y="340"/>
                      <a:pt x="438" y="220"/>
                    </a:cubicBezTo>
                    <a:cubicBezTo>
                      <a:pt x="438" y="99"/>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7" name="Google Shape;8717;p27"/>
              <p:cNvSpPr/>
              <p:nvPr/>
            </p:nvSpPr>
            <p:spPr>
              <a:xfrm>
                <a:off x="6487777" y="5137212"/>
                <a:ext cx="119236" cy="119236"/>
              </a:xfrm>
              <a:custGeom>
                <a:avLst/>
                <a:gdLst/>
                <a:ahLst/>
                <a:cxnLst/>
                <a:rect l="l" t="t" r="r" b="b"/>
                <a:pathLst>
                  <a:path w="438" h="438" extrusionOk="0">
                    <a:moveTo>
                      <a:pt x="219" y="0"/>
                    </a:moveTo>
                    <a:cubicBezTo>
                      <a:pt x="97" y="0"/>
                      <a:pt x="1" y="98"/>
                      <a:pt x="1" y="218"/>
                    </a:cubicBezTo>
                    <a:cubicBezTo>
                      <a:pt x="1" y="340"/>
                      <a:pt x="98" y="437"/>
                      <a:pt x="219" y="437"/>
                    </a:cubicBezTo>
                    <a:cubicBezTo>
                      <a:pt x="339" y="437"/>
                      <a:pt x="438" y="339"/>
                      <a:pt x="438" y="218"/>
                    </a:cubicBezTo>
                    <a:cubicBezTo>
                      <a:pt x="438" y="96"/>
                      <a:pt x="339"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8" name="Google Shape;8718;p27"/>
              <p:cNvSpPr/>
              <p:nvPr/>
            </p:nvSpPr>
            <p:spPr>
              <a:xfrm>
                <a:off x="7505910"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9" name="Google Shape;8719;p27"/>
              <p:cNvSpPr/>
              <p:nvPr/>
            </p:nvSpPr>
            <p:spPr>
              <a:xfrm>
                <a:off x="6487777"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39"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0" name="Google Shape;8720;p27"/>
              <p:cNvSpPr/>
              <p:nvPr/>
            </p:nvSpPr>
            <p:spPr>
              <a:xfrm>
                <a:off x="6487777" y="5788926"/>
                <a:ext cx="119236" cy="118963"/>
              </a:xfrm>
              <a:custGeom>
                <a:avLst/>
                <a:gdLst/>
                <a:ahLst/>
                <a:cxnLst/>
                <a:rect l="l" t="t" r="r" b="b"/>
                <a:pathLst>
                  <a:path w="438" h="437" extrusionOk="0">
                    <a:moveTo>
                      <a:pt x="219" y="0"/>
                    </a:moveTo>
                    <a:cubicBezTo>
                      <a:pt x="97" y="0"/>
                      <a:pt x="1" y="98"/>
                      <a:pt x="1" y="218"/>
                    </a:cubicBezTo>
                    <a:cubicBezTo>
                      <a:pt x="1" y="340"/>
                      <a:pt x="98" y="436"/>
                      <a:pt x="219" y="436"/>
                    </a:cubicBezTo>
                    <a:cubicBezTo>
                      <a:pt x="339" y="436"/>
                      <a:pt x="438" y="339"/>
                      <a:pt x="438" y="218"/>
                    </a:cubicBezTo>
                    <a:cubicBezTo>
                      <a:pt x="438" y="96"/>
                      <a:pt x="339"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1" name="Google Shape;8721;p27"/>
              <p:cNvSpPr/>
              <p:nvPr/>
            </p:nvSpPr>
            <p:spPr>
              <a:xfrm>
                <a:off x="6487777" y="5569510"/>
                <a:ext cx="119236" cy="119236"/>
              </a:xfrm>
              <a:custGeom>
                <a:avLst/>
                <a:gdLst/>
                <a:ahLst/>
                <a:cxnLst/>
                <a:rect l="l" t="t" r="r" b="b"/>
                <a:pathLst>
                  <a:path w="438" h="438" extrusionOk="0">
                    <a:moveTo>
                      <a:pt x="219" y="1"/>
                    </a:moveTo>
                    <a:cubicBezTo>
                      <a:pt x="97" y="1"/>
                      <a:pt x="1" y="100"/>
                      <a:pt x="1" y="220"/>
                    </a:cubicBezTo>
                    <a:cubicBezTo>
                      <a:pt x="1" y="342"/>
                      <a:pt x="98" y="438"/>
                      <a:pt x="219" y="438"/>
                    </a:cubicBezTo>
                    <a:cubicBezTo>
                      <a:pt x="339" y="438"/>
                      <a:pt x="438" y="340"/>
                      <a:pt x="438" y="220"/>
                    </a:cubicBezTo>
                    <a:cubicBezTo>
                      <a:pt x="438" y="100"/>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2" name="Google Shape;8722;p27"/>
              <p:cNvSpPr/>
              <p:nvPr/>
            </p:nvSpPr>
            <p:spPr>
              <a:xfrm>
                <a:off x="6487777" y="4917796"/>
                <a:ext cx="119236" cy="119236"/>
              </a:xfrm>
              <a:custGeom>
                <a:avLst/>
                <a:gdLst/>
                <a:ahLst/>
                <a:cxnLst/>
                <a:rect l="l" t="t" r="r" b="b"/>
                <a:pathLst>
                  <a:path w="438" h="438" extrusionOk="0">
                    <a:moveTo>
                      <a:pt x="219" y="1"/>
                    </a:moveTo>
                    <a:cubicBezTo>
                      <a:pt x="97" y="1"/>
                      <a:pt x="1" y="99"/>
                      <a:pt x="1" y="220"/>
                    </a:cubicBezTo>
                    <a:cubicBezTo>
                      <a:pt x="1" y="342"/>
                      <a:pt x="98" y="438"/>
                      <a:pt x="219" y="438"/>
                    </a:cubicBezTo>
                    <a:cubicBezTo>
                      <a:pt x="339" y="438"/>
                      <a:pt x="438" y="339"/>
                      <a:pt x="438" y="220"/>
                    </a:cubicBezTo>
                    <a:cubicBezTo>
                      <a:pt x="438" y="99"/>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3" name="Google Shape;8723;p27"/>
              <p:cNvSpPr/>
              <p:nvPr/>
            </p:nvSpPr>
            <p:spPr>
              <a:xfrm>
                <a:off x="7769427" y="6226397"/>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4" name="Google Shape;8724;p27"/>
              <p:cNvSpPr/>
              <p:nvPr/>
            </p:nvSpPr>
            <p:spPr>
              <a:xfrm>
                <a:off x="7769427"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5" name="Google Shape;8725;p27"/>
              <p:cNvSpPr/>
              <p:nvPr/>
            </p:nvSpPr>
            <p:spPr>
              <a:xfrm>
                <a:off x="7769427" y="6444997"/>
                <a:ext cx="119780" cy="119236"/>
              </a:xfrm>
              <a:custGeom>
                <a:avLst/>
                <a:gdLst/>
                <a:ahLst/>
                <a:cxnLst/>
                <a:rect l="l" t="t" r="r" b="b"/>
                <a:pathLst>
                  <a:path w="440" h="438" extrusionOk="0">
                    <a:moveTo>
                      <a:pt x="220" y="0"/>
                    </a:moveTo>
                    <a:cubicBezTo>
                      <a:pt x="98" y="0"/>
                      <a:pt x="1" y="99"/>
                      <a:pt x="1" y="218"/>
                    </a:cubicBezTo>
                    <a:cubicBezTo>
                      <a:pt x="1" y="338"/>
                      <a:pt x="99" y="437"/>
                      <a:pt x="220" y="437"/>
                    </a:cubicBezTo>
                    <a:cubicBezTo>
                      <a:pt x="342" y="437"/>
                      <a:pt x="439" y="338"/>
                      <a:pt x="439" y="218"/>
                    </a:cubicBezTo>
                    <a:cubicBezTo>
                      <a:pt x="439" y="99"/>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6" name="Google Shape;8726;p27"/>
              <p:cNvSpPr/>
              <p:nvPr/>
            </p:nvSpPr>
            <p:spPr>
              <a:xfrm>
                <a:off x="7769427" y="5570327"/>
                <a:ext cx="119780" cy="119236"/>
              </a:xfrm>
              <a:custGeom>
                <a:avLst/>
                <a:gdLst/>
                <a:ahLst/>
                <a:cxnLst/>
                <a:rect l="l" t="t" r="r" b="b"/>
                <a:pathLst>
                  <a:path w="440" h="438" extrusionOk="0">
                    <a:moveTo>
                      <a:pt x="220" y="1"/>
                    </a:moveTo>
                    <a:cubicBezTo>
                      <a:pt x="98" y="1"/>
                      <a:pt x="1" y="98"/>
                      <a:pt x="1" y="218"/>
                    </a:cubicBezTo>
                    <a:cubicBezTo>
                      <a:pt x="2" y="339"/>
                      <a:pt x="99" y="438"/>
                      <a:pt x="220" y="438"/>
                    </a:cubicBezTo>
                    <a:cubicBezTo>
                      <a:pt x="342" y="438"/>
                      <a:pt x="439" y="339"/>
                      <a:pt x="439" y="218"/>
                    </a:cubicBezTo>
                    <a:cubicBezTo>
                      <a:pt x="439" y="97"/>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7" name="Google Shape;8727;p27"/>
              <p:cNvSpPr/>
              <p:nvPr/>
            </p:nvSpPr>
            <p:spPr>
              <a:xfrm>
                <a:off x="7769427" y="5788926"/>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8" name="Google Shape;8728;p27"/>
              <p:cNvSpPr/>
              <p:nvPr/>
            </p:nvSpPr>
            <p:spPr>
              <a:xfrm>
                <a:off x="7769427"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9" name="Google Shape;8729;p27"/>
              <p:cNvSpPr/>
              <p:nvPr/>
            </p:nvSpPr>
            <p:spPr>
              <a:xfrm>
                <a:off x="7769427" y="7096711"/>
                <a:ext cx="119780" cy="119236"/>
              </a:xfrm>
              <a:custGeom>
                <a:avLst/>
                <a:gdLst/>
                <a:ahLst/>
                <a:cxnLst/>
                <a:rect l="l" t="t" r="r" b="b"/>
                <a:pathLst>
                  <a:path w="440" h="438" extrusionOk="0">
                    <a:moveTo>
                      <a:pt x="220" y="0"/>
                    </a:moveTo>
                    <a:cubicBezTo>
                      <a:pt x="98" y="0"/>
                      <a:pt x="1" y="99"/>
                      <a:pt x="1" y="218"/>
                    </a:cubicBezTo>
                    <a:cubicBezTo>
                      <a:pt x="1" y="339"/>
                      <a:pt x="99" y="437"/>
                      <a:pt x="220" y="437"/>
                    </a:cubicBezTo>
                    <a:cubicBezTo>
                      <a:pt x="342" y="437"/>
                      <a:pt x="439" y="339"/>
                      <a:pt x="439" y="218"/>
                    </a:cubicBezTo>
                    <a:cubicBezTo>
                      <a:pt x="439" y="99"/>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0" name="Google Shape;8730;p27"/>
              <p:cNvSpPr/>
              <p:nvPr/>
            </p:nvSpPr>
            <p:spPr>
              <a:xfrm>
                <a:off x="7769427" y="3610556"/>
                <a:ext cx="119780" cy="119236"/>
              </a:xfrm>
              <a:custGeom>
                <a:avLst/>
                <a:gdLst/>
                <a:ahLst/>
                <a:cxnLst/>
                <a:rect l="l" t="t" r="r" b="b"/>
                <a:pathLst>
                  <a:path w="440" h="438" extrusionOk="0">
                    <a:moveTo>
                      <a:pt x="220" y="0"/>
                    </a:moveTo>
                    <a:cubicBezTo>
                      <a:pt x="98" y="0"/>
                      <a:pt x="1" y="99"/>
                      <a:pt x="1" y="219"/>
                    </a:cubicBezTo>
                    <a:cubicBezTo>
                      <a:pt x="1" y="338"/>
                      <a:pt x="99" y="437"/>
                      <a:pt x="220" y="437"/>
                    </a:cubicBezTo>
                    <a:cubicBezTo>
                      <a:pt x="342" y="437"/>
                      <a:pt x="439" y="338"/>
                      <a:pt x="439" y="219"/>
                    </a:cubicBezTo>
                    <a:cubicBezTo>
                      <a:pt x="439" y="99"/>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1" name="Google Shape;8731;p27"/>
              <p:cNvSpPr/>
              <p:nvPr/>
            </p:nvSpPr>
            <p:spPr>
              <a:xfrm>
                <a:off x="7769427" y="6878112"/>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2" name="Google Shape;8732;p27"/>
              <p:cNvSpPr/>
              <p:nvPr/>
            </p:nvSpPr>
            <p:spPr>
              <a:xfrm>
                <a:off x="7506455" y="3627978"/>
                <a:ext cx="119236" cy="101813"/>
              </a:xfrm>
              <a:custGeom>
                <a:avLst/>
                <a:gdLst/>
                <a:ahLst/>
                <a:cxnLst/>
                <a:rect l="l" t="t" r="r" b="b"/>
                <a:pathLst>
                  <a:path w="438" h="374" extrusionOk="0">
                    <a:moveTo>
                      <a:pt x="374" y="1"/>
                    </a:moveTo>
                    <a:cubicBezTo>
                      <a:pt x="254" y="21"/>
                      <a:pt x="134" y="44"/>
                      <a:pt x="18" y="69"/>
                    </a:cubicBezTo>
                    <a:cubicBezTo>
                      <a:pt x="5" y="97"/>
                      <a:pt x="0" y="125"/>
                      <a:pt x="0" y="155"/>
                    </a:cubicBezTo>
                    <a:cubicBezTo>
                      <a:pt x="0" y="277"/>
                      <a:pt x="98" y="373"/>
                      <a:pt x="218" y="373"/>
                    </a:cubicBezTo>
                    <a:cubicBezTo>
                      <a:pt x="340" y="373"/>
                      <a:pt x="438" y="276"/>
                      <a:pt x="438" y="155"/>
                    </a:cubicBezTo>
                    <a:cubicBezTo>
                      <a:pt x="438" y="94"/>
                      <a:pt x="412" y="41"/>
                      <a:pt x="3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3" name="Google Shape;8733;p27"/>
              <p:cNvSpPr/>
              <p:nvPr/>
            </p:nvSpPr>
            <p:spPr>
              <a:xfrm>
                <a:off x="7769427" y="5351728"/>
                <a:ext cx="119780" cy="119236"/>
              </a:xfrm>
              <a:custGeom>
                <a:avLst/>
                <a:gdLst/>
                <a:ahLst/>
                <a:cxnLst/>
                <a:rect l="l" t="t" r="r" b="b"/>
                <a:pathLst>
                  <a:path w="440" h="438" extrusionOk="0">
                    <a:moveTo>
                      <a:pt x="220" y="1"/>
                    </a:moveTo>
                    <a:cubicBezTo>
                      <a:pt x="98" y="1"/>
                      <a:pt x="1" y="98"/>
                      <a:pt x="1" y="219"/>
                    </a:cubicBezTo>
                    <a:cubicBezTo>
                      <a:pt x="2" y="339"/>
                      <a:pt x="99" y="438"/>
                      <a:pt x="220" y="438"/>
                    </a:cubicBezTo>
                    <a:cubicBezTo>
                      <a:pt x="342" y="438"/>
                      <a:pt x="439" y="339"/>
                      <a:pt x="439" y="219"/>
                    </a:cubicBezTo>
                    <a:cubicBezTo>
                      <a:pt x="439" y="97"/>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4" name="Google Shape;8734;p27"/>
              <p:cNvSpPr/>
              <p:nvPr/>
            </p:nvSpPr>
            <p:spPr>
              <a:xfrm>
                <a:off x="7776778" y="7315310"/>
                <a:ext cx="107258" cy="35390"/>
              </a:xfrm>
              <a:custGeom>
                <a:avLst/>
                <a:gdLst/>
                <a:ahLst/>
                <a:cxnLst/>
                <a:rect l="l" t="t" r="r" b="b"/>
                <a:pathLst>
                  <a:path w="394" h="130" extrusionOk="0">
                    <a:moveTo>
                      <a:pt x="193" y="0"/>
                    </a:moveTo>
                    <a:cubicBezTo>
                      <a:pt x="111" y="0"/>
                      <a:pt x="40" y="44"/>
                      <a:pt x="1" y="113"/>
                    </a:cubicBezTo>
                    <a:cubicBezTo>
                      <a:pt x="130" y="122"/>
                      <a:pt x="260" y="128"/>
                      <a:pt x="394" y="129"/>
                    </a:cubicBezTo>
                    <a:cubicBezTo>
                      <a:pt x="359" y="52"/>
                      <a:pt x="283" y="0"/>
                      <a:pt x="1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5" name="Google Shape;8735;p27"/>
              <p:cNvSpPr/>
              <p:nvPr/>
            </p:nvSpPr>
            <p:spPr>
              <a:xfrm>
                <a:off x="7022433" y="7096167"/>
                <a:ext cx="111613" cy="83029"/>
              </a:xfrm>
              <a:custGeom>
                <a:avLst/>
                <a:gdLst/>
                <a:ahLst/>
                <a:cxnLst/>
                <a:rect l="l" t="t" r="r" b="b"/>
                <a:pathLst>
                  <a:path w="410" h="305" extrusionOk="0">
                    <a:moveTo>
                      <a:pt x="190" y="1"/>
                    </a:moveTo>
                    <a:cubicBezTo>
                      <a:pt x="110" y="1"/>
                      <a:pt x="38" y="45"/>
                      <a:pt x="1" y="110"/>
                    </a:cubicBezTo>
                    <a:cubicBezTo>
                      <a:pt x="127" y="180"/>
                      <a:pt x="259" y="244"/>
                      <a:pt x="391" y="305"/>
                    </a:cubicBezTo>
                    <a:cubicBezTo>
                      <a:pt x="402" y="277"/>
                      <a:pt x="409" y="249"/>
                      <a:pt x="409" y="219"/>
                    </a:cubicBezTo>
                    <a:cubicBezTo>
                      <a:pt x="409" y="98"/>
                      <a:pt x="31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6" name="Google Shape;8736;p27"/>
              <p:cNvSpPr/>
              <p:nvPr/>
            </p:nvSpPr>
            <p:spPr>
              <a:xfrm>
                <a:off x="7769427" y="4043671"/>
                <a:ext cx="119780" cy="119236"/>
              </a:xfrm>
              <a:custGeom>
                <a:avLst/>
                <a:gdLst/>
                <a:ahLst/>
                <a:cxnLst/>
                <a:rect l="l" t="t" r="r" b="b"/>
                <a:pathLst>
                  <a:path w="440" h="438" extrusionOk="0">
                    <a:moveTo>
                      <a:pt x="220" y="0"/>
                    </a:moveTo>
                    <a:cubicBezTo>
                      <a:pt x="98" y="0"/>
                      <a:pt x="1" y="99"/>
                      <a:pt x="1" y="220"/>
                    </a:cubicBezTo>
                    <a:cubicBezTo>
                      <a:pt x="2" y="340"/>
                      <a:pt x="99" y="438"/>
                      <a:pt x="220" y="438"/>
                    </a:cubicBezTo>
                    <a:cubicBezTo>
                      <a:pt x="342" y="438"/>
                      <a:pt x="439" y="340"/>
                      <a:pt x="439" y="220"/>
                    </a:cubicBezTo>
                    <a:cubicBezTo>
                      <a:pt x="439" y="98"/>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7" name="Google Shape;8737;p27"/>
              <p:cNvSpPr/>
              <p:nvPr/>
            </p:nvSpPr>
            <p:spPr>
              <a:xfrm>
                <a:off x="6224532" y="6226397"/>
                <a:ext cx="119236" cy="119236"/>
              </a:xfrm>
              <a:custGeom>
                <a:avLst/>
                <a:gdLst/>
                <a:ahLst/>
                <a:cxnLst/>
                <a:rect l="l" t="t" r="r" b="b"/>
                <a:pathLst>
                  <a:path w="438" h="438" extrusionOk="0">
                    <a:moveTo>
                      <a:pt x="218" y="0"/>
                    </a:moveTo>
                    <a:cubicBezTo>
                      <a:pt x="98" y="0"/>
                      <a:pt x="0" y="99"/>
                      <a:pt x="0" y="218"/>
                    </a:cubicBezTo>
                    <a:cubicBezTo>
                      <a:pt x="0" y="225"/>
                      <a:pt x="0" y="231"/>
                      <a:pt x="1" y="238"/>
                    </a:cubicBezTo>
                    <a:cubicBezTo>
                      <a:pt x="24" y="286"/>
                      <a:pt x="47" y="333"/>
                      <a:pt x="72" y="380"/>
                    </a:cubicBezTo>
                    <a:cubicBezTo>
                      <a:pt x="109" y="415"/>
                      <a:pt x="161" y="438"/>
                      <a:pt x="218" y="438"/>
                    </a:cubicBezTo>
                    <a:cubicBezTo>
                      <a:pt x="340" y="438"/>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8" name="Google Shape;8738;p27"/>
              <p:cNvSpPr/>
              <p:nvPr/>
            </p:nvSpPr>
            <p:spPr>
              <a:xfrm>
                <a:off x="7769427" y="5137212"/>
                <a:ext cx="119780" cy="119236"/>
              </a:xfrm>
              <a:custGeom>
                <a:avLst/>
                <a:gdLst/>
                <a:ahLst/>
                <a:cxnLst/>
                <a:rect l="l" t="t" r="r" b="b"/>
                <a:pathLst>
                  <a:path w="440" h="438" extrusionOk="0">
                    <a:moveTo>
                      <a:pt x="220" y="0"/>
                    </a:moveTo>
                    <a:cubicBezTo>
                      <a:pt x="98" y="0"/>
                      <a:pt x="1" y="98"/>
                      <a:pt x="1" y="218"/>
                    </a:cubicBezTo>
                    <a:cubicBezTo>
                      <a:pt x="2" y="339"/>
                      <a:pt x="99" y="437"/>
                      <a:pt x="220" y="437"/>
                    </a:cubicBezTo>
                    <a:cubicBezTo>
                      <a:pt x="342" y="437"/>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9" name="Google Shape;8739;p27"/>
              <p:cNvSpPr/>
              <p:nvPr/>
            </p:nvSpPr>
            <p:spPr>
              <a:xfrm>
                <a:off x="6751294" y="6877567"/>
                <a:ext cx="119236" cy="119508"/>
              </a:xfrm>
              <a:custGeom>
                <a:avLst/>
                <a:gdLst/>
                <a:ahLst/>
                <a:cxnLst/>
                <a:rect l="l" t="t" r="r" b="b"/>
                <a:pathLst>
                  <a:path w="438" h="439" extrusionOk="0">
                    <a:moveTo>
                      <a:pt x="218" y="1"/>
                    </a:moveTo>
                    <a:cubicBezTo>
                      <a:pt x="96" y="1"/>
                      <a:pt x="0" y="98"/>
                      <a:pt x="0" y="219"/>
                    </a:cubicBezTo>
                    <a:cubicBezTo>
                      <a:pt x="0" y="233"/>
                      <a:pt x="2" y="246"/>
                      <a:pt x="3" y="259"/>
                    </a:cubicBezTo>
                    <a:cubicBezTo>
                      <a:pt x="81" y="319"/>
                      <a:pt x="159" y="378"/>
                      <a:pt x="240" y="438"/>
                    </a:cubicBezTo>
                    <a:cubicBezTo>
                      <a:pt x="349" y="427"/>
                      <a:pt x="438" y="334"/>
                      <a:pt x="438" y="219"/>
                    </a:cubicBezTo>
                    <a:cubicBezTo>
                      <a:pt x="438" y="97"/>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0" name="Google Shape;8740;p27"/>
              <p:cNvSpPr/>
              <p:nvPr/>
            </p:nvSpPr>
            <p:spPr>
              <a:xfrm>
                <a:off x="6312189" y="6451530"/>
                <a:ext cx="31578" cy="49818"/>
              </a:xfrm>
              <a:custGeom>
                <a:avLst/>
                <a:gdLst/>
                <a:ahLst/>
                <a:cxnLst/>
                <a:rect l="l" t="t" r="r" b="b"/>
                <a:pathLst>
                  <a:path w="116" h="183" extrusionOk="0">
                    <a:moveTo>
                      <a:pt x="1" y="1"/>
                    </a:moveTo>
                    <a:lnTo>
                      <a:pt x="1" y="1"/>
                    </a:lnTo>
                    <a:cubicBezTo>
                      <a:pt x="38" y="62"/>
                      <a:pt x="75" y="122"/>
                      <a:pt x="115" y="183"/>
                    </a:cubicBezTo>
                    <a:cubicBezTo>
                      <a:pt x="110" y="104"/>
                      <a:pt x="65" y="36"/>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1" name="Google Shape;8741;p27"/>
              <p:cNvSpPr/>
              <p:nvPr/>
            </p:nvSpPr>
            <p:spPr>
              <a:xfrm>
                <a:off x="6491043" y="6659240"/>
                <a:ext cx="115969" cy="117330"/>
              </a:xfrm>
              <a:custGeom>
                <a:avLst/>
                <a:gdLst/>
                <a:ahLst/>
                <a:cxnLst/>
                <a:rect l="l" t="t" r="r" b="b"/>
                <a:pathLst>
                  <a:path w="426" h="431" extrusionOk="0">
                    <a:moveTo>
                      <a:pt x="207" y="0"/>
                    </a:moveTo>
                    <a:cubicBezTo>
                      <a:pt x="112" y="0"/>
                      <a:pt x="33" y="59"/>
                      <a:pt x="0" y="144"/>
                    </a:cubicBezTo>
                    <a:cubicBezTo>
                      <a:pt x="85" y="241"/>
                      <a:pt x="172" y="337"/>
                      <a:pt x="263" y="430"/>
                    </a:cubicBezTo>
                    <a:cubicBezTo>
                      <a:pt x="356" y="404"/>
                      <a:pt x="426" y="320"/>
                      <a:pt x="426" y="218"/>
                    </a:cubicBezTo>
                    <a:cubicBezTo>
                      <a:pt x="426" y="96"/>
                      <a:pt x="327" y="0"/>
                      <a:pt x="2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2" name="Google Shape;8742;p27"/>
              <p:cNvSpPr/>
              <p:nvPr/>
            </p:nvSpPr>
            <p:spPr>
              <a:xfrm>
                <a:off x="7553550" y="7314766"/>
                <a:ext cx="44918" cy="9256"/>
              </a:xfrm>
              <a:custGeom>
                <a:avLst/>
                <a:gdLst/>
                <a:ahLst/>
                <a:cxnLst/>
                <a:rect l="l" t="t" r="r" b="b"/>
                <a:pathLst>
                  <a:path w="165" h="34" extrusionOk="0">
                    <a:moveTo>
                      <a:pt x="47" y="1"/>
                    </a:moveTo>
                    <a:cubicBezTo>
                      <a:pt x="29" y="2"/>
                      <a:pt x="15" y="2"/>
                      <a:pt x="1" y="5"/>
                    </a:cubicBezTo>
                    <a:cubicBezTo>
                      <a:pt x="54" y="16"/>
                      <a:pt x="108" y="25"/>
                      <a:pt x="164" y="34"/>
                    </a:cubicBezTo>
                    <a:cubicBezTo>
                      <a:pt x="130" y="12"/>
                      <a:pt x="90" y="1"/>
                      <a:pt x="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3" name="Google Shape;8743;p27"/>
              <p:cNvSpPr/>
              <p:nvPr/>
            </p:nvSpPr>
            <p:spPr>
              <a:xfrm>
                <a:off x="7769427" y="4918613"/>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4" name="Google Shape;8744;p27"/>
              <p:cNvSpPr/>
              <p:nvPr/>
            </p:nvSpPr>
            <p:spPr>
              <a:xfrm>
                <a:off x="7769427" y="4700013"/>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2" y="438"/>
                      <a:pt x="439" y="339"/>
                      <a:pt x="439" y="219"/>
                    </a:cubicBezTo>
                    <a:cubicBezTo>
                      <a:pt x="439" y="98"/>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5" name="Google Shape;8745;p27"/>
              <p:cNvSpPr/>
              <p:nvPr/>
            </p:nvSpPr>
            <p:spPr>
              <a:xfrm>
                <a:off x="7769427" y="4480597"/>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6" name="Google Shape;8746;p27"/>
              <p:cNvSpPr/>
              <p:nvPr/>
            </p:nvSpPr>
            <p:spPr>
              <a:xfrm>
                <a:off x="7769427"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2" y="437"/>
                      <a:pt x="439" y="340"/>
                      <a:pt x="439" y="220"/>
                    </a:cubicBezTo>
                    <a:cubicBezTo>
                      <a:pt x="439" y="99"/>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7" name="Google Shape;8747;p27"/>
              <p:cNvSpPr/>
              <p:nvPr/>
            </p:nvSpPr>
            <p:spPr>
              <a:xfrm>
                <a:off x="7769427" y="3828883"/>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8" name="Google Shape;8748;p27"/>
              <p:cNvSpPr/>
              <p:nvPr/>
            </p:nvSpPr>
            <p:spPr>
              <a:xfrm>
                <a:off x="6487777" y="5350911"/>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9" name="Google Shape;8749;p27"/>
              <p:cNvSpPr/>
              <p:nvPr/>
            </p:nvSpPr>
            <p:spPr>
              <a:xfrm>
                <a:off x="7242666"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0" name="Google Shape;8750;p27"/>
              <p:cNvSpPr/>
              <p:nvPr/>
            </p:nvSpPr>
            <p:spPr>
              <a:xfrm>
                <a:off x="7242666"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1" name="Google Shape;8751;p27"/>
              <p:cNvSpPr/>
              <p:nvPr/>
            </p:nvSpPr>
            <p:spPr>
              <a:xfrm>
                <a:off x="7242666"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0" y="436"/>
                      <a:pt x="439" y="339"/>
                      <a:pt x="439" y="218"/>
                    </a:cubicBezTo>
                    <a:cubicBezTo>
                      <a:pt x="439" y="96"/>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2" name="Google Shape;8752;p27"/>
              <p:cNvSpPr/>
              <p:nvPr/>
            </p:nvSpPr>
            <p:spPr>
              <a:xfrm>
                <a:off x="7242666"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3" name="Google Shape;8753;p27"/>
              <p:cNvSpPr/>
              <p:nvPr/>
            </p:nvSpPr>
            <p:spPr>
              <a:xfrm>
                <a:off x="7242666"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39"/>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4" name="Google Shape;8754;p27"/>
              <p:cNvSpPr/>
              <p:nvPr/>
            </p:nvSpPr>
            <p:spPr>
              <a:xfrm>
                <a:off x="7242666"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0"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5" name="Google Shape;8755;p27"/>
              <p:cNvSpPr/>
              <p:nvPr/>
            </p:nvSpPr>
            <p:spPr>
              <a:xfrm>
                <a:off x="7242666"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0" y="437"/>
                      <a:pt x="439" y="339"/>
                      <a:pt x="439" y="218"/>
                    </a:cubicBezTo>
                    <a:cubicBezTo>
                      <a:pt x="439" y="96"/>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6" name="Google Shape;8756;p27"/>
              <p:cNvSpPr/>
              <p:nvPr/>
            </p:nvSpPr>
            <p:spPr>
              <a:xfrm>
                <a:off x="7242666"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7" name="Google Shape;8757;p27"/>
              <p:cNvSpPr/>
              <p:nvPr/>
            </p:nvSpPr>
            <p:spPr>
              <a:xfrm>
                <a:off x="7242666"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8" name="Google Shape;8758;p27"/>
              <p:cNvSpPr/>
              <p:nvPr/>
            </p:nvSpPr>
            <p:spPr>
              <a:xfrm>
                <a:off x="7242666"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0"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9" name="Google Shape;8759;p27"/>
              <p:cNvSpPr/>
              <p:nvPr/>
            </p:nvSpPr>
            <p:spPr>
              <a:xfrm>
                <a:off x="7242666"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0" y="437"/>
                      <a:pt x="439" y="340"/>
                      <a:pt x="439" y="220"/>
                    </a:cubicBezTo>
                    <a:cubicBezTo>
                      <a:pt x="439" y="99"/>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0" name="Google Shape;8760;p27"/>
              <p:cNvSpPr/>
              <p:nvPr/>
            </p:nvSpPr>
            <p:spPr>
              <a:xfrm>
                <a:off x="7242666" y="7096167"/>
                <a:ext cx="119508" cy="118963"/>
              </a:xfrm>
              <a:custGeom>
                <a:avLst/>
                <a:gdLst/>
                <a:ahLst/>
                <a:cxnLst/>
                <a:rect l="l" t="t" r="r" b="b"/>
                <a:pathLst>
                  <a:path w="439" h="437" extrusionOk="0">
                    <a:moveTo>
                      <a:pt x="220" y="1"/>
                    </a:moveTo>
                    <a:cubicBezTo>
                      <a:pt x="98" y="1"/>
                      <a:pt x="0" y="98"/>
                      <a:pt x="0" y="219"/>
                    </a:cubicBezTo>
                    <a:cubicBezTo>
                      <a:pt x="0" y="339"/>
                      <a:pt x="99" y="437"/>
                      <a:pt x="220" y="437"/>
                    </a:cubicBezTo>
                    <a:cubicBezTo>
                      <a:pt x="340" y="437"/>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1" name="Google Shape;8761;p27"/>
              <p:cNvSpPr/>
              <p:nvPr/>
            </p:nvSpPr>
            <p:spPr>
              <a:xfrm>
                <a:off x="7242666"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0" y="438"/>
                      <a:pt x="439" y="339"/>
                      <a:pt x="439" y="220"/>
                    </a:cubicBezTo>
                    <a:cubicBezTo>
                      <a:pt x="439" y="99"/>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2" name="Google Shape;8762;p27"/>
              <p:cNvSpPr/>
              <p:nvPr/>
            </p:nvSpPr>
            <p:spPr>
              <a:xfrm>
                <a:off x="7242666"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0" y="438"/>
                      <a:pt x="439" y="340"/>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3" name="Google Shape;8763;p27"/>
              <p:cNvSpPr/>
              <p:nvPr/>
            </p:nvSpPr>
            <p:spPr>
              <a:xfrm>
                <a:off x="7505910"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4" name="Google Shape;8764;p27"/>
              <p:cNvSpPr/>
              <p:nvPr/>
            </p:nvSpPr>
            <p:spPr>
              <a:xfrm>
                <a:off x="7505910"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5" name="Google Shape;8765;p27"/>
              <p:cNvSpPr/>
              <p:nvPr/>
            </p:nvSpPr>
            <p:spPr>
              <a:xfrm>
                <a:off x="7505910"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6" name="Google Shape;8766;p27"/>
              <p:cNvSpPr/>
              <p:nvPr/>
            </p:nvSpPr>
            <p:spPr>
              <a:xfrm>
                <a:off x="7505910"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7" name="Google Shape;8767;p27"/>
              <p:cNvSpPr/>
              <p:nvPr/>
            </p:nvSpPr>
            <p:spPr>
              <a:xfrm>
                <a:off x="7505910"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8" name="Google Shape;8768;p27"/>
              <p:cNvSpPr/>
              <p:nvPr/>
            </p:nvSpPr>
            <p:spPr>
              <a:xfrm>
                <a:off x="7505910"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9" name="Google Shape;8769;p27"/>
              <p:cNvSpPr/>
              <p:nvPr/>
            </p:nvSpPr>
            <p:spPr>
              <a:xfrm>
                <a:off x="7505910"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0" name="Google Shape;8770;p27"/>
              <p:cNvSpPr/>
              <p:nvPr/>
            </p:nvSpPr>
            <p:spPr>
              <a:xfrm>
                <a:off x="7505910"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1" name="Google Shape;8771;p27"/>
              <p:cNvSpPr/>
              <p:nvPr/>
            </p:nvSpPr>
            <p:spPr>
              <a:xfrm>
                <a:off x="7505910"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2" name="Google Shape;8772;p27"/>
              <p:cNvSpPr/>
              <p:nvPr/>
            </p:nvSpPr>
            <p:spPr>
              <a:xfrm>
                <a:off x="7242666"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3" name="Google Shape;8773;p27"/>
              <p:cNvSpPr/>
              <p:nvPr/>
            </p:nvSpPr>
            <p:spPr>
              <a:xfrm>
                <a:off x="7505910"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4" name="Google Shape;8774;p27"/>
              <p:cNvSpPr/>
              <p:nvPr/>
            </p:nvSpPr>
            <p:spPr>
              <a:xfrm>
                <a:off x="7505910"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5" name="Google Shape;8775;p27"/>
              <p:cNvSpPr/>
              <p:nvPr/>
            </p:nvSpPr>
            <p:spPr>
              <a:xfrm>
                <a:off x="7014811"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6" name="Google Shape;8776;p27"/>
              <p:cNvSpPr/>
              <p:nvPr/>
            </p:nvSpPr>
            <p:spPr>
              <a:xfrm>
                <a:off x="6751294"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8" y="339"/>
                      <a:pt x="438" y="219"/>
                    </a:cubicBezTo>
                    <a:cubicBezTo>
                      <a:pt x="438" y="98"/>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7" name="Google Shape;8777;p27"/>
              <p:cNvSpPr/>
              <p:nvPr/>
            </p:nvSpPr>
            <p:spPr>
              <a:xfrm>
                <a:off x="7014811" y="3828883"/>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8" name="Google Shape;8778;p27"/>
              <p:cNvSpPr/>
              <p:nvPr/>
            </p:nvSpPr>
            <p:spPr>
              <a:xfrm>
                <a:off x="6751294"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9" name="Google Shape;8779;p27"/>
              <p:cNvSpPr/>
              <p:nvPr/>
            </p:nvSpPr>
            <p:spPr>
              <a:xfrm>
                <a:off x="6751294"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8" y="339"/>
                      <a:pt x="438" y="219"/>
                    </a:cubicBezTo>
                    <a:cubicBezTo>
                      <a:pt x="438" y="98"/>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0" name="Google Shape;8780;p27"/>
              <p:cNvSpPr/>
              <p:nvPr/>
            </p:nvSpPr>
            <p:spPr>
              <a:xfrm>
                <a:off x="7014811"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7" y="340"/>
                      <a:pt x="437" y="220"/>
                    </a:cubicBezTo>
                    <a:cubicBezTo>
                      <a:pt x="437" y="99"/>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1" name="Google Shape;8781;p27"/>
              <p:cNvSpPr/>
              <p:nvPr/>
            </p:nvSpPr>
            <p:spPr>
              <a:xfrm>
                <a:off x="7014811"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39"/>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2" name="Google Shape;8782;p27"/>
              <p:cNvSpPr/>
              <p:nvPr/>
            </p:nvSpPr>
            <p:spPr>
              <a:xfrm>
                <a:off x="6751294"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8" y="340"/>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3" name="Google Shape;8783;p27"/>
              <p:cNvSpPr/>
              <p:nvPr/>
            </p:nvSpPr>
            <p:spPr>
              <a:xfrm>
                <a:off x="7242666"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4" name="Google Shape;8784;p27"/>
              <p:cNvSpPr/>
              <p:nvPr/>
            </p:nvSpPr>
            <p:spPr>
              <a:xfrm>
                <a:off x="6751294"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8" y="339"/>
                      <a:pt x="438" y="218"/>
                    </a:cubicBezTo>
                    <a:cubicBezTo>
                      <a:pt x="438" y="96"/>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5" name="Google Shape;8785;p27"/>
              <p:cNvSpPr/>
              <p:nvPr/>
            </p:nvSpPr>
            <p:spPr>
              <a:xfrm>
                <a:off x="6751294"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6" name="Google Shape;8786;p27"/>
              <p:cNvSpPr/>
              <p:nvPr/>
            </p:nvSpPr>
            <p:spPr>
              <a:xfrm>
                <a:off x="7014811"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7" name="Google Shape;8787;p27"/>
              <p:cNvSpPr/>
              <p:nvPr/>
            </p:nvSpPr>
            <p:spPr>
              <a:xfrm>
                <a:off x="6751294"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8" y="339"/>
                      <a:pt x="438" y="218"/>
                    </a:cubicBezTo>
                    <a:cubicBezTo>
                      <a:pt x="438" y="96"/>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8" name="Google Shape;8788;p27"/>
              <p:cNvSpPr/>
              <p:nvPr/>
            </p:nvSpPr>
            <p:spPr>
              <a:xfrm>
                <a:off x="6751294"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9" name="Google Shape;8789;p27"/>
              <p:cNvSpPr/>
              <p:nvPr/>
            </p:nvSpPr>
            <p:spPr>
              <a:xfrm>
                <a:off x="7014811"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7" y="339"/>
                      <a:pt x="437" y="219"/>
                    </a:cubicBezTo>
                    <a:cubicBezTo>
                      <a:pt x="437" y="98"/>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0" name="Google Shape;8790;p27"/>
              <p:cNvSpPr/>
              <p:nvPr/>
            </p:nvSpPr>
            <p:spPr>
              <a:xfrm>
                <a:off x="7014811"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1" name="Google Shape;8791;p27"/>
              <p:cNvSpPr/>
              <p:nvPr/>
            </p:nvSpPr>
            <p:spPr>
              <a:xfrm>
                <a:off x="7014811" y="6877567"/>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2" name="Google Shape;8792;p27"/>
              <p:cNvSpPr/>
              <p:nvPr/>
            </p:nvSpPr>
            <p:spPr>
              <a:xfrm>
                <a:off x="7014811"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3" name="Google Shape;8793;p27"/>
              <p:cNvSpPr/>
              <p:nvPr/>
            </p:nvSpPr>
            <p:spPr>
              <a:xfrm>
                <a:off x="7014811"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4" name="Google Shape;8794;p27"/>
              <p:cNvSpPr/>
              <p:nvPr/>
            </p:nvSpPr>
            <p:spPr>
              <a:xfrm>
                <a:off x="7014811"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5" name="Google Shape;8795;p27"/>
              <p:cNvSpPr/>
              <p:nvPr/>
            </p:nvSpPr>
            <p:spPr>
              <a:xfrm>
                <a:off x="7266894" y="3686235"/>
                <a:ext cx="93374" cy="43556"/>
              </a:xfrm>
              <a:custGeom>
                <a:avLst/>
                <a:gdLst/>
                <a:ahLst/>
                <a:cxnLst/>
                <a:rect l="l" t="t" r="r" b="b"/>
                <a:pathLst>
                  <a:path w="343" h="160" extrusionOk="0">
                    <a:moveTo>
                      <a:pt x="343" y="0"/>
                    </a:moveTo>
                    <a:lnTo>
                      <a:pt x="343" y="0"/>
                    </a:lnTo>
                    <a:cubicBezTo>
                      <a:pt x="228" y="36"/>
                      <a:pt x="113" y="73"/>
                      <a:pt x="0" y="115"/>
                    </a:cubicBezTo>
                    <a:cubicBezTo>
                      <a:pt x="36" y="142"/>
                      <a:pt x="82" y="159"/>
                      <a:pt x="131" y="159"/>
                    </a:cubicBezTo>
                    <a:cubicBezTo>
                      <a:pt x="231" y="159"/>
                      <a:pt x="315" y="93"/>
                      <a:pt x="3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6" name="Google Shape;8796;p27"/>
              <p:cNvSpPr/>
              <p:nvPr/>
            </p:nvSpPr>
            <p:spPr>
              <a:xfrm>
                <a:off x="7014811"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7" y="339"/>
                      <a:pt x="437" y="220"/>
                    </a:cubicBezTo>
                    <a:cubicBezTo>
                      <a:pt x="437" y="99"/>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7" name="Google Shape;8797;p27"/>
              <p:cNvSpPr/>
              <p:nvPr/>
            </p:nvSpPr>
            <p:spPr>
              <a:xfrm>
                <a:off x="7014811"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8" name="Google Shape;8798;p27"/>
              <p:cNvSpPr/>
              <p:nvPr/>
            </p:nvSpPr>
            <p:spPr>
              <a:xfrm>
                <a:off x="6751294"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8" y="339"/>
                      <a:pt x="438" y="220"/>
                    </a:cubicBezTo>
                    <a:cubicBezTo>
                      <a:pt x="438" y="99"/>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9" name="Google Shape;8799;p27"/>
              <p:cNvSpPr/>
              <p:nvPr/>
            </p:nvSpPr>
            <p:spPr>
              <a:xfrm>
                <a:off x="7014811"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7" y="340"/>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0" name="Google Shape;8800;p27"/>
              <p:cNvSpPr/>
              <p:nvPr/>
            </p:nvSpPr>
            <p:spPr>
              <a:xfrm>
                <a:off x="7014811"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801" name="Google Shape;8801;p27"/>
          <p:cNvGrpSpPr/>
          <p:nvPr/>
        </p:nvGrpSpPr>
        <p:grpSpPr>
          <a:xfrm rot="-1427802">
            <a:off x="8314691" y="689414"/>
            <a:ext cx="1178247" cy="1455352"/>
            <a:chOff x="5455500" y="998975"/>
            <a:chExt cx="1178225" cy="1455325"/>
          </a:xfrm>
        </p:grpSpPr>
        <p:sp>
          <p:nvSpPr>
            <p:cNvPr id="8802" name="Google Shape;8802;p27"/>
            <p:cNvSpPr/>
            <p:nvPr/>
          </p:nvSpPr>
          <p:spPr>
            <a:xfrm>
              <a:off x="5455500" y="1078750"/>
              <a:ext cx="1178225" cy="1375550"/>
            </a:xfrm>
            <a:custGeom>
              <a:avLst/>
              <a:gdLst/>
              <a:ahLst/>
              <a:cxnLst/>
              <a:rect l="l" t="t" r="r" b="b"/>
              <a:pathLst>
                <a:path w="47129" h="55022" extrusionOk="0">
                  <a:moveTo>
                    <a:pt x="98" y="1"/>
                  </a:moveTo>
                  <a:cubicBezTo>
                    <a:pt x="44" y="1"/>
                    <a:pt x="1" y="44"/>
                    <a:pt x="1" y="97"/>
                  </a:cubicBezTo>
                  <a:lnTo>
                    <a:pt x="1" y="54924"/>
                  </a:lnTo>
                  <a:cubicBezTo>
                    <a:pt x="1" y="54978"/>
                    <a:pt x="44" y="55021"/>
                    <a:pt x="98" y="55021"/>
                  </a:cubicBezTo>
                  <a:lnTo>
                    <a:pt x="47031" y="55021"/>
                  </a:lnTo>
                  <a:cubicBezTo>
                    <a:pt x="47085" y="55021"/>
                    <a:pt x="47128" y="54978"/>
                    <a:pt x="47128" y="54922"/>
                  </a:cubicBezTo>
                  <a:lnTo>
                    <a:pt x="47128" y="97"/>
                  </a:lnTo>
                  <a:cubicBezTo>
                    <a:pt x="47128" y="44"/>
                    <a:pt x="47085" y="1"/>
                    <a:pt x="47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3" name="Google Shape;8803;p27"/>
            <p:cNvSpPr/>
            <p:nvPr/>
          </p:nvSpPr>
          <p:spPr>
            <a:xfrm>
              <a:off x="5834375" y="998975"/>
              <a:ext cx="421625" cy="159625"/>
            </a:xfrm>
            <a:custGeom>
              <a:avLst/>
              <a:gdLst/>
              <a:ahLst/>
              <a:cxnLst/>
              <a:rect l="l" t="t" r="r" b="b"/>
              <a:pathLst>
                <a:path w="16865" h="6385" extrusionOk="0">
                  <a:moveTo>
                    <a:pt x="286" y="0"/>
                  </a:moveTo>
                  <a:cubicBezTo>
                    <a:pt x="235" y="0"/>
                    <a:pt x="184" y="10"/>
                    <a:pt x="135" y="67"/>
                  </a:cubicBezTo>
                  <a:cubicBezTo>
                    <a:pt x="132" y="1959"/>
                    <a:pt x="139" y="3869"/>
                    <a:pt x="0" y="5811"/>
                  </a:cubicBezTo>
                  <a:cubicBezTo>
                    <a:pt x="90" y="5821"/>
                    <a:pt x="139" y="5830"/>
                    <a:pt x="189" y="5830"/>
                  </a:cubicBezTo>
                  <a:cubicBezTo>
                    <a:pt x="2751" y="5931"/>
                    <a:pt x="5311" y="6033"/>
                    <a:pt x="7875" y="6134"/>
                  </a:cubicBezTo>
                  <a:cubicBezTo>
                    <a:pt x="9354" y="6191"/>
                    <a:pt x="10835" y="6258"/>
                    <a:pt x="12314" y="6296"/>
                  </a:cubicBezTo>
                  <a:cubicBezTo>
                    <a:pt x="13526" y="6327"/>
                    <a:pt x="14739" y="6385"/>
                    <a:pt x="15952" y="6385"/>
                  </a:cubicBezTo>
                  <a:cubicBezTo>
                    <a:pt x="16077" y="6385"/>
                    <a:pt x="16203" y="6384"/>
                    <a:pt x="16328" y="6383"/>
                  </a:cubicBezTo>
                  <a:cubicBezTo>
                    <a:pt x="16533" y="6382"/>
                    <a:pt x="16618" y="6316"/>
                    <a:pt x="16627" y="6102"/>
                  </a:cubicBezTo>
                  <a:cubicBezTo>
                    <a:pt x="16705" y="4316"/>
                    <a:pt x="16865" y="2532"/>
                    <a:pt x="16807" y="742"/>
                  </a:cubicBezTo>
                  <a:cubicBezTo>
                    <a:pt x="16804" y="663"/>
                    <a:pt x="16834" y="577"/>
                    <a:pt x="16747" y="495"/>
                  </a:cubicBezTo>
                  <a:lnTo>
                    <a:pt x="16521" y="495"/>
                  </a:lnTo>
                  <a:cubicBezTo>
                    <a:pt x="16282" y="497"/>
                    <a:pt x="16044" y="498"/>
                    <a:pt x="15806" y="498"/>
                  </a:cubicBezTo>
                  <a:cubicBezTo>
                    <a:pt x="14185" y="498"/>
                    <a:pt x="12563" y="459"/>
                    <a:pt x="10942" y="424"/>
                  </a:cubicBezTo>
                  <a:cubicBezTo>
                    <a:pt x="9755" y="396"/>
                    <a:pt x="8571" y="359"/>
                    <a:pt x="7389" y="292"/>
                  </a:cubicBezTo>
                  <a:cubicBezTo>
                    <a:pt x="5228" y="171"/>
                    <a:pt x="3072" y="0"/>
                    <a:pt x="907" y="0"/>
                  </a:cubicBezTo>
                  <a:cubicBezTo>
                    <a:pt x="731" y="0"/>
                    <a:pt x="556" y="1"/>
                    <a:pt x="380" y="4"/>
                  </a:cubicBezTo>
                  <a:cubicBezTo>
                    <a:pt x="378" y="4"/>
                    <a:pt x="376" y="4"/>
                    <a:pt x="374" y="4"/>
                  </a:cubicBezTo>
                  <a:cubicBezTo>
                    <a:pt x="345" y="4"/>
                    <a:pt x="316" y="0"/>
                    <a:pt x="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4" name="Google Shape;8804;p27"/>
            <p:cNvSpPr/>
            <p:nvPr/>
          </p:nvSpPr>
          <p:spPr>
            <a:xfrm>
              <a:off x="5530900" y="1384000"/>
              <a:ext cx="1027400" cy="1001525"/>
            </a:xfrm>
            <a:custGeom>
              <a:avLst/>
              <a:gdLst/>
              <a:ahLst/>
              <a:cxnLst/>
              <a:rect l="l" t="t" r="r" b="b"/>
              <a:pathLst>
                <a:path w="41096" h="40061" extrusionOk="0">
                  <a:moveTo>
                    <a:pt x="1" y="1"/>
                  </a:moveTo>
                  <a:lnTo>
                    <a:pt x="1" y="237"/>
                  </a:lnTo>
                  <a:lnTo>
                    <a:pt x="41096" y="237"/>
                  </a:lnTo>
                  <a:lnTo>
                    <a:pt x="41096" y="1"/>
                  </a:lnTo>
                  <a:close/>
                  <a:moveTo>
                    <a:pt x="1" y="7963"/>
                  </a:moveTo>
                  <a:lnTo>
                    <a:pt x="1" y="8199"/>
                  </a:lnTo>
                  <a:lnTo>
                    <a:pt x="41096" y="8199"/>
                  </a:lnTo>
                  <a:lnTo>
                    <a:pt x="41096" y="7963"/>
                  </a:lnTo>
                  <a:close/>
                  <a:moveTo>
                    <a:pt x="1" y="15926"/>
                  </a:moveTo>
                  <a:lnTo>
                    <a:pt x="1" y="16163"/>
                  </a:lnTo>
                  <a:lnTo>
                    <a:pt x="41096" y="16163"/>
                  </a:lnTo>
                  <a:lnTo>
                    <a:pt x="41096" y="15926"/>
                  </a:lnTo>
                  <a:close/>
                  <a:moveTo>
                    <a:pt x="1" y="23890"/>
                  </a:moveTo>
                  <a:lnTo>
                    <a:pt x="1" y="24126"/>
                  </a:lnTo>
                  <a:lnTo>
                    <a:pt x="41096" y="24126"/>
                  </a:lnTo>
                  <a:lnTo>
                    <a:pt x="41096" y="23890"/>
                  </a:lnTo>
                  <a:close/>
                  <a:moveTo>
                    <a:pt x="1" y="31853"/>
                  </a:moveTo>
                  <a:lnTo>
                    <a:pt x="1" y="32090"/>
                  </a:lnTo>
                  <a:lnTo>
                    <a:pt x="41096" y="32090"/>
                  </a:lnTo>
                  <a:lnTo>
                    <a:pt x="41096" y="31853"/>
                  </a:lnTo>
                  <a:close/>
                  <a:moveTo>
                    <a:pt x="1" y="39807"/>
                  </a:moveTo>
                  <a:lnTo>
                    <a:pt x="1" y="40043"/>
                  </a:lnTo>
                  <a:lnTo>
                    <a:pt x="41096" y="40060"/>
                  </a:lnTo>
                  <a:lnTo>
                    <a:pt x="41096" y="39824"/>
                  </a:lnTo>
                  <a:lnTo>
                    <a:pt x="1" y="39807"/>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06" name="Google Shape;8806;p27"/>
          <p:cNvSpPr txBox="1">
            <a:spLocks noGrp="1"/>
          </p:cNvSpPr>
          <p:nvPr>
            <p:ph type="subTitle" idx="1"/>
          </p:nvPr>
        </p:nvSpPr>
        <p:spPr>
          <a:xfrm>
            <a:off x="2718756" y="1763053"/>
            <a:ext cx="4679173" cy="586287"/>
          </a:xfrm>
          <a:prstGeom prst="rect">
            <a:avLst/>
          </a:prstGeom>
        </p:spPr>
        <p:txBody>
          <a:bodyPr spcFirstLastPara="1" wrap="square" lIns="91425" tIns="91425" rIns="91425" bIns="91425" anchor="b" anchorCtr="0">
            <a:noAutofit/>
          </a:bodyPr>
          <a:lstStyle/>
          <a:p>
            <a:pPr marL="0" lvl="0" indent="0" algn="just" rtl="0">
              <a:spcBef>
                <a:spcPts val="0"/>
              </a:spcBef>
              <a:spcAft>
                <a:spcPts val="0"/>
              </a:spcAft>
              <a:buNone/>
            </a:pPr>
            <a:r>
              <a:rPr lang="en" sz="2400" dirty="0">
                <a:latin typeface="+mj-lt"/>
              </a:rPr>
              <a:t>Phân tích đa thức thành nhân tử</a:t>
            </a:r>
            <a:endParaRPr sz="2400" dirty="0">
              <a:latin typeface="+mj-lt"/>
            </a:endParaRPr>
          </a:p>
        </p:txBody>
      </p:sp>
      <p:sp>
        <p:nvSpPr>
          <p:cNvPr id="8812" name="Google Shape;8812;p27"/>
          <p:cNvSpPr txBox="1">
            <a:spLocks noGrp="1"/>
          </p:cNvSpPr>
          <p:nvPr>
            <p:ph type="title" idx="7"/>
          </p:nvPr>
        </p:nvSpPr>
        <p:spPr>
          <a:xfrm>
            <a:off x="1179001" y="1787691"/>
            <a:ext cx="1335350" cy="52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rgbClr val="000000"/>
                </a:solidFill>
                <a:latin typeface="+mj-lt"/>
              </a:rPr>
              <a:t>I</a:t>
            </a:r>
            <a:endParaRPr sz="3000" dirty="0">
              <a:solidFill>
                <a:srgbClr val="000000"/>
              </a:solidFill>
              <a:latin typeface="+mj-lt"/>
            </a:endParaRPr>
          </a:p>
        </p:txBody>
      </p:sp>
      <p:sp>
        <p:nvSpPr>
          <p:cNvPr id="8813" name="Google Shape;8813;p27"/>
          <p:cNvSpPr txBox="1">
            <a:spLocks noGrp="1"/>
          </p:cNvSpPr>
          <p:nvPr>
            <p:ph type="title" idx="8"/>
          </p:nvPr>
        </p:nvSpPr>
        <p:spPr>
          <a:xfrm>
            <a:off x="1182114" y="2804938"/>
            <a:ext cx="1335350" cy="52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rgbClr val="000000"/>
                </a:solidFill>
                <a:latin typeface="+mj-lt"/>
              </a:rPr>
              <a:t>II</a:t>
            </a:r>
            <a:endParaRPr sz="3000" dirty="0">
              <a:solidFill>
                <a:srgbClr val="000000"/>
              </a:solidFill>
              <a:latin typeface="+mj-lt"/>
            </a:endParaRPr>
          </a:p>
        </p:txBody>
      </p:sp>
      <p:grpSp>
        <p:nvGrpSpPr>
          <p:cNvPr id="8815" name="Google Shape;8815;p27"/>
          <p:cNvGrpSpPr/>
          <p:nvPr/>
        </p:nvGrpSpPr>
        <p:grpSpPr>
          <a:xfrm rot="10800000">
            <a:off x="5464530" y="4270139"/>
            <a:ext cx="1070755" cy="433679"/>
            <a:chOff x="902955" y="1361575"/>
            <a:chExt cx="4605396" cy="1865284"/>
          </a:xfrm>
        </p:grpSpPr>
        <p:sp>
          <p:nvSpPr>
            <p:cNvPr id="8816" name="Google Shape;8816;p27"/>
            <p:cNvSpPr/>
            <p:nvPr/>
          </p:nvSpPr>
          <p:spPr>
            <a:xfrm>
              <a:off x="2416480" y="2362560"/>
              <a:ext cx="908719" cy="864300"/>
            </a:xfrm>
            <a:custGeom>
              <a:avLst/>
              <a:gdLst/>
              <a:ahLst/>
              <a:cxnLst/>
              <a:rect l="l" t="t" r="r" b="b"/>
              <a:pathLst>
                <a:path w="7017" h="6674" extrusionOk="0">
                  <a:moveTo>
                    <a:pt x="3508" y="1"/>
                  </a:moveTo>
                  <a:lnTo>
                    <a:pt x="2423" y="2198"/>
                  </a:lnTo>
                  <a:lnTo>
                    <a:pt x="0" y="2551"/>
                  </a:lnTo>
                  <a:lnTo>
                    <a:pt x="1754" y="4260"/>
                  </a:lnTo>
                  <a:lnTo>
                    <a:pt x="1339" y="6674"/>
                  </a:lnTo>
                  <a:lnTo>
                    <a:pt x="3508" y="5534"/>
                  </a:lnTo>
                  <a:lnTo>
                    <a:pt x="5676" y="6674"/>
                  </a:lnTo>
                  <a:lnTo>
                    <a:pt x="5262" y="4260"/>
                  </a:lnTo>
                  <a:lnTo>
                    <a:pt x="7016" y="2551"/>
                  </a:lnTo>
                  <a:lnTo>
                    <a:pt x="4592" y="2198"/>
                  </a:lnTo>
                  <a:lnTo>
                    <a:pt x="3508" y="1"/>
                  </a:lnTo>
                  <a:close/>
                </a:path>
              </a:pathLst>
            </a:custGeom>
            <a:solidFill>
              <a:srgbClr val="F9C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7" name="Google Shape;8817;p27"/>
            <p:cNvSpPr/>
            <p:nvPr/>
          </p:nvSpPr>
          <p:spPr>
            <a:xfrm>
              <a:off x="902955" y="1361575"/>
              <a:ext cx="4605186" cy="1796293"/>
            </a:xfrm>
            <a:custGeom>
              <a:avLst/>
              <a:gdLst/>
              <a:ahLst/>
              <a:cxnLst/>
              <a:rect l="l" t="t" r="r" b="b"/>
              <a:pathLst>
                <a:path w="43837" h="17099" extrusionOk="0">
                  <a:moveTo>
                    <a:pt x="2128" y="1"/>
                  </a:moveTo>
                  <a:cubicBezTo>
                    <a:pt x="1919" y="1"/>
                    <a:pt x="1714" y="32"/>
                    <a:pt x="1525" y="88"/>
                  </a:cubicBezTo>
                  <a:cubicBezTo>
                    <a:pt x="645" y="350"/>
                    <a:pt x="1" y="1169"/>
                    <a:pt x="1" y="2128"/>
                  </a:cubicBezTo>
                  <a:lnTo>
                    <a:pt x="1" y="14971"/>
                  </a:lnTo>
                  <a:cubicBezTo>
                    <a:pt x="1" y="15929"/>
                    <a:pt x="646" y="16750"/>
                    <a:pt x="1525" y="17011"/>
                  </a:cubicBezTo>
                  <a:cubicBezTo>
                    <a:pt x="1714" y="17067"/>
                    <a:pt x="1916" y="17099"/>
                    <a:pt x="2128" y="17099"/>
                  </a:cubicBezTo>
                  <a:lnTo>
                    <a:pt x="37439" y="17099"/>
                  </a:lnTo>
                  <a:cubicBezTo>
                    <a:pt x="37677" y="17099"/>
                    <a:pt x="38102" y="16743"/>
                    <a:pt x="38627" y="16170"/>
                  </a:cubicBezTo>
                  <a:cubicBezTo>
                    <a:pt x="39345" y="15377"/>
                    <a:pt x="40253" y="14181"/>
                    <a:pt x="41103" y="12936"/>
                  </a:cubicBezTo>
                  <a:cubicBezTo>
                    <a:pt x="41688" y="12086"/>
                    <a:pt x="42248" y="11211"/>
                    <a:pt x="42706" y="10436"/>
                  </a:cubicBezTo>
                  <a:cubicBezTo>
                    <a:pt x="42773" y="10324"/>
                    <a:pt x="42838" y="10216"/>
                    <a:pt x="42898" y="10109"/>
                  </a:cubicBezTo>
                  <a:cubicBezTo>
                    <a:pt x="43526" y="9011"/>
                    <a:pt x="43837" y="8482"/>
                    <a:pt x="43837" y="8024"/>
                  </a:cubicBezTo>
                  <a:cubicBezTo>
                    <a:pt x="43837" y="7548"/>
                    <a:pt x="43490" y="7147"/>
                    <a:pt x="42809" y="6245"/>
                  </a:cubicBezTo>
                  <a:cubicBezTo>
                    <a:pt x="42777" y="6202"/>
                    <a:pt x="42741" y="6159"/>
                    <a:pt x="42706" y="6110"/>
                  </a:cubicBezTo>
                  <a:cubicBezTo>
                    <a:pt x="42221" y="5465"/>
                    <a:pt x="41668" y="4716"/>
                    <a:pt x="41103" y="3972"/>
                  </a:cubicBezTo>
                  <a:cubicBezTo>
                    <a:pt x="40233" y="2823"/>
                    <a:pt x="39338" y="1678"/>
                    <a:pt x="38627" y="914"/>
                  </a:cubicBezTo>
                  <a:cubicBezTo>
                    <a:pt x="38107" y="353"/>
                    <a:pt x="37681" y="1"/>
                    <a:pt x="374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8" name="Google Shape;8818;p27"/>
            <p:cNvSpPr/>
            <p:nvPr/>
          </p:nvSpPr>
          <p:spPr>
            <a:xfrm>
              <a:off x="1767640" y="1361575"/>
              <a:ext cx="3024882" cy="1796293"/>
            </a:xfrm>
            <a:custGeom>
              <a:avLst/>
              <a:gdLst/>
              <a:ahLst/>
              <a:cxnLst/>
              <a:rect l="l" t="t" r="r" b="b"/>
              <a:pathLst>
                <a:path w="28794" h="17099" extrusionOk="0">
                  <a:moveTo>
                    <a:pt x="0" y="1"/>
                  </a:moveTo>
                  <a:lnTo>
                    <a:pt x="0" y="17099"/>
                  </a:lnTo>
                  <a:lnTo>
                    <a:pt x="1312" y="17099"/>
                  </a:lnTo>
                  <a:lnTo>
                    <a:pt x="1312" y="1"/>
                  </a:lnTo>
                  <a:close/>
                  <a:moveTo>
                    <a:pt x="13704" y="1"/>
                  </a:moveTo>
                  <a:lnTo>
                    <a:pt x="13704" y="17099"/>
                  </a:lnTo>
                  <a:lnTo>
                    <a:pt x="15015" y="17099"/>
                  </a:lnTo>
                  <a:lnTo>
                    <a:pt x="15015" y="1"/>
                  </a:lnTo>
                  <a:close/>
                  <a:moveTo>
                    <a:pt x="27482" y="1"/>
                  </a:moveTo>
                  <a:lnTo>
                    <a:pt x="27482" y="17099"/>
                  </a:lnTo>
                  <a:lnTo>
                    <a:pt x="28793" y="17099"/>
                  </a:lnTo>
                  <a:lnTo>
                    <a:pt x="287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9" name="Google Shape;8819;p27"/>
            <p:cNvSpPr/>
            <p:nvPr/>
          </p:nvSpPr>
          <p:spPr>
            <a:xfrm>
              <a:off x="1338817" y="1361575"/>
              <a:ext cx="3147058" cy="1796293"/>
            </a:xfrm>
            <a:custGeom>
              <a:avLst/>
              <a:gdLst/>
              <a:ahLst/>
              <a:cxnLst/>
              <a:rect l="l" t="t" r="r" b="b"/>
              <a:pathLst>
                <a:path w="29957" h="17099" extrusionOk="0">
                  <a:moveTo>
                    <a:pt x="1" y="1"/>
                  </a:moveTo>
                  <a:lnTo>
                    <a:pt x="1" y="17099"/>
                  </a:lnTo>
                  <a:lnTo>
                    <a:pt x="2476" y="17099"/>
                  </a:lnTo>
                  <a:lnTo>
                    <a:pt x="2476" y="1"/>
                  </a:lnTo>
                  <a:close/>
                  <a:moveTo>
                    <a:pt x="13701" y="1"/>
                  </a:moveTo>
                  <a:lnTo>
                    <a:pt x="13701" y="17099"/>
                  </a:lnTo>
                  <a:lnTo>
                    <a:pt x="16184" y="17099"/>
                  </a:lnTo>
                  <a:lnTo>
                    <a:pt x="16184" y="1"/>
                  </a:lnTo>
                  <a:close/>
                  <a:moveTo>
                    <a:pt x="27481" y="1"/>
                  </a:moveTo>
                  <a:lnTo>
                    <a:pt x="27481" y="17099"/>
                  </a:lnTo>
                  <a:lnTo>
                    <a:pt x="29957" y="17099"/>
                  </a:lnTo>
                  <a:lnTo>
                    <a:pt x="299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0" name="Google Shape;8820;p27"/>
            <p:cNvSpPr/>
            <p:nvPr/>
          </p:nvSpPr>
          <p:spPr>
            <a:xfrm>
              <a:off x="2073867" y="1361575"/>
              <a:ext cx="3147058" cy="1796293"/>
            </a:xfrm>
            <a:custGeom>
              <a:avLst/>
              <a:gdLst/>
              <a:ahLst/>
              <a:cxnLst/>
              <a:rect l="l" t="t" r="r" b="b"/>
              <a:pathLst>
                <a:path w="29957" h="17099" extrusionOk="0">
                  <a:moveTo>
                    <a:pt x="27481" y="917"/>
                  </a:moveTo>
                  <a:lnTo>
                    <a:pt x="27481" y="16170"/>
                  </a:lnTo>
                  <a:cubicBezTo>
                    <a:pt x="28201" y="15377"/>
                    <a:pt x="29108" y="14181"/>
                    <a:pt x="29957" y="12937"/>
                  </a:cubicBezTo>
                  <a:lnTo>
                    <a:pt x="29957" y="3973"/>
                  </a:lnTo>
                  <a:cubicBezTo>
                    <a:pt x="29088" y="2825"/>
                    <a:pt x="28192" y="1679"/>
                    <a:pt x="27481" y="917"/>
                  </a:cubicBezTo>
                  <a:close/>
                  <a:moveTo>
                    <a:pt x="1" y="1"/>
                  </a:moveTo>
                  <a:lnTo>
                    <a:pt x="1" y="17099"/>
                  </a:lnTo>
                  <a:lnTo>
                    <a:pt x="2478" y="17099"/>
                  </a:lnTo>
                  <a:lnTo>
                    <a:pt x="2478" y="1"/>
                  </a:lnTo>
                  <a:close/>
                  <a:moveTo>
                    <a:pt x="13703" y="1"/>
                  </a:moveTo>
                  <a:lnTo>
                    <a:pt x="13703" y="17099"/>
                  </a:lnTo>
                  <a:lnTo>
                    <a:pt x="16179" y="17099"/>
                  </a:lnTo>
                  <a:lnTo>
                    <a:pt x="161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1" name="Google Shape;8821;p27"/>
            <p:cNvSpPr/>
            <p:nvPr/>
          </p:nvSpPr>
          <p:spPr>
            <a:xfrm>
              <a:off x="1063055" y="1361575"/>
              <a:ext cx="4445297" cy="1796293"/>
            </a:xfrm>
            <a:custGeom>
              <a:avLst/>
              <a:gdLst/>
              <a:ahLst/>
              <a:cxnLst/>
              <a:rect l="l" t="t" r="r" b="b"/>
              <a:pathLst>
                <a:path w="42315" h="17099" extrusionOk="0">
                  <a:moveTo>
                    <a:pt x="41183" y="6113"/>
                  </a:moveTo>
                  <a:lnTo>
                    <a:pt x="41183" y="10436"/>
                  </a:lnTo>
                  <a:cubicBezTo>
                    <a:pt x="41252" y="10324"/>
                    <a:pt x="41314" y="10216"/>
                    <a:pt x="41375" y="10109"/>
                  </a:cubicBezTo>
                  <a:cubicBezTo>
                    <a:pt x="42005" y="9012"/>
                    <a:pt x="42314" y="8482"/>
                    <a:pt x="42314" y="8024"/>
                  </a:cubicBezTo>
                  <a:cubicBezTo>
                    <a:pt x="42313" y="7548"/>
                    <a:pt x="41966" y="7147"/>
                    <a:pt x="41288" y="6247"/>
                  </a:cubicBezTo>
                  <a:cubicBezTo>
                    <a:pt x="41255" y="6204"/>
                    <a:pt x="41219" y="6159"/>
                    <a:pt x="41183" y="6113"/>
                  </a:cubicBezTo>
                  <a:close/>
                  <a:moveTo>
                    <a:pt x="604" y="1"/>
                  </a:moveTo>
                  <a:cubicBezTo>
                    <a:pt x="395" y="1"/>
                    <a:pt x="190" y="32"/>
                    <a:pt x="1" y="88"/>
                  </a:cubicBezTo>
                  <a:lnTo>
                    <a:pt x="1" y="17011"/>
                  </a:lnTo>
                  <a:cubicBezTo>
                    <a:pt x="190" y="17067"/>
                    <a:pt x="392" y="17099"/>
                    <a:pt x="604" y="17099"/>
                  </a:cubicBezTo>
                  <a:lnTo>
                    <a:pt x="1312" y="17099"/>
                  </a:lnTo>
                  <a:lnTo>
                    <a:pt x="1312" y="1"/>
                  </a:lnTo>
                  <a:close/>
                  <a:moveTo>
                    <a:pt x="13701" y="1"/>
                  </a:moveTo>
                  <a:lnTo>
                    <a:pt x="13701" y="17099"/>
                  </a:lnTo>
                  <a:lnTo>
                    <a:pt x="15013" y="17099"/>
                  </a:lnTo>
                  <a:lnTo>
                    <a:pt x="15013" y="1"/>
                  </a:lnTo>
                  <a:close/>
                  <a:moveTo>
                    <a:pt x="27480" y="1"/>
                  </a:moveTo>
                  <a:lnTo>
                    <a:pt x="27480" y="17099"/>
                  </a:lnTo>
                  <a:lnTo>
                    <a:pt x="28791" y="17099"/>
                  </a:lnTo>
                  <a:lnTo>
                    <a:pt x="287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22" name="Google Shape;8822;p27"/>
          <p:cNvGrpSpPr/>
          <p:nvPr/>
        </p:nvGrpSpPr>
        <p:grpSpPr>
          <a:xfrm>
            <a:off x="-1179593" y="1222094"/>
            <a:ext cx="2101245" cy="390021"/>
            <a:chOff x="-615643" y="1007019"/>
            <a:chExt cx="2101245" cy="390021"/>
          </a:xfrm>
        </p:grpSpPr>
        <p:sp>
          <p:nvSpPr>
            <p:cNvPr id="8823" name="Google Shape;8823;p27"/>
            <p:cNvSpPr/>
            <p:nvPr/>
          </p:nvSpPr>
          <p:spPr>
            <a:xfrm rot="10800000">
              <a:off x="-615643" y="1007019"/>
              <a:ext cx="2101245" cy="390021"/>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24" name="Google Shape;8824;p27"/>
            <p:cNvGrpSpPr/>
            <p:nvPr/>
          </p:nvGrpSpPr>
          <p:grpSpPr>
            <a:xfrm>
              <a:off x="-558788" y="1038105"/>
              <a:ext cx="2034846" cy="327743"/>
              <a:chOff x="1204688" y="880958"/>
              <a:chExt cx="3390579" cy="546105"/>
            </a:xfrm>
          </p:grpSpPr>
          <p:sp>
            <p:nvSpPr>
              <p:cNvPr id="8825" name="Google Shape;8825;p27"/>
              <p:cNvSpPr/>
              <p:nvPr/>
            </p:nvSpPr>
            <p:spPr>
              <a:xfrm rot="10800000">
                <a:off x="2244657" y="1011033"/>
                <a:ext cx="26172" cy="26068"/>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8" y="111"/>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6" name="Google Shape;8826;p27"/>
              <p:cNvSpPr/>
              <p:nvPr/>
            </p:nvSpPr>
            <p:spPr>
              <a:xfrm rot="10800000">
                <a:off x="2374732" y="1141003"/>
                <a:ext cx="26068" cy="26120"/>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6" y="113"/>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7" name="Google Shape;8827;p27"/>
              <p:cNvSpPr/>
              <p:nvPr/>
            </p:nvSpPr>
            <p:spPr>
              <a:xfrm rot="10800000">
                <a:off x="2244657" y="1271025"/>
                <a:ext cx="26172" cy="26068"/>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8"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8" name="Google Shape;8828;p27"/>
              <p:cNvSpPr/>
              <p:nvPr/>
            </p:nvSpPr>
            <p:spPr>
              <a:xfrm rot="10800000">
                <a:off x="2114687" y="880958"/>
                <a:ext cx="26120" cy="26173"/>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7"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9" name="Google Shape;8829;p27"/>
              <p:cNvSpPr/>
              <p:nvPr/>
            </p:nvSpPr>
            <p:spPr>
              <a:xfrm rot="10800000">
                <a:off x="2114687" y="1400890"/>
                <a:ext cx="26120" cy="26173"/>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7"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0" name="Google Shape;8830;p27"/>
              <p:cNvSpPr/>
              <p:nvPr/>
            </p:nvSpPr>
            <p:spPr>
              <a:xfrm rot="10800000">
                <a:off x="2114687" y="1141003"/>
                <a:ext cx="26120" cy="26120"/>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7" y="113"/>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1" name="Google Shape;8831;p27"/>
              <p:cNvSpPr/>
              <p:nvPr/>
            </p:nvSpPr>
            <p:spPr>
              <a:xfrm rot="10800000">
                <a:off x="2374732" y="880958"/>
                <a:ext cx="26068" cy="26173"/>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6"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2" name="Google Shape;8832;p27"/>
              <p:cNvSpPr/>
              <p:nvPr/>
            </p:nvSpPr>
            <p:spPr>
              <a:xfrm rot="10800000">
                <a:off x="2504702" y="1011033"/>
                <a:ext cx="26120" cy="26068"/>
              </a:xfrm>
              <a:custGeom>
                <a:avLst/>
                <a:gdLst/>
                <a:ahLst/>
                <a:cxnLst/>
                <a:rect l="l" t="t" r="r" b="b"/>
                <a:pathLst>
                  <a:path w="499" h="498" extrusionOk="0">
                    <a:moveTo>
                      <a:pt x="249" y="0"/>
                    </a:moveTo>
                    <a:cubicBezTo>
                      <a:pt x="112" y="0"/>
                      <a:pt x="0" y="111"/>
                      <a:pt x="0" y="248"/>
                    </a:cubicBezTo>
                    <a:cubicBezTo>
                      <a:pt x="0" y="387"/>
                      <a:pt x="112" y="498"/>
                      <a:pt x="249" y="498"/>
                    </a:cubicBezTo>
                    <a:cubicBezTo>
                      <a:pt x="386" y="498"/>
                      <a:pt x="499" y="387"/>
                      <a:pt x="499" y="248"/>
                    </a:cubicBezTo>
                    <a:cubicBezTo>
                      <a:pt x="497" y="111"/>
                      <a:pt x="386"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3" name="Google Shape;8833;p27"/>
              <p:cNvSpPr/>
              <p:nvPr/>
            </p:nvSpPr>
            <p:spPr>
              <a:xfrm rot="10800000">
                <a:off x="2374732" y="1400890"/>
                <a:ext cx="26068" cy="26173"/>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6"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4" name="Google Shape;8834;p27"/>
              <p:cNvSpPr/>
              <p:nvPr/>
            </p:nvSpPr>
            <p:spPr>
              <a:xfrm rot="10800000">
                <a:off x="2634724" y="880958"/>
                <a:ext cx="26068" cy="26173"/>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6" y="112"/>
                      <a:pt x="386"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5" name="Google Shape;8835;p27"/>
              <p:cNvSpPr/>
              <p:nvPr/>
            </p:nvSpPr>
            <p:spPr>
              <a:xfrm rot="10800000">
                <a:off x="2764694" y="1271025"/>
                <a:ext cx="26172" cy="26068"/>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500" y="387"/>
                      <a:pt x="500" y="248"/>
                    </a:cubicBezTo>
                    <a:cubicBezTo>
                      <a:pt x="498"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6" name="Google Shape;8836;p27"/>
              <p:cNvSpPr/>
              <p:nvPr/>
            </p:nvSpPr>
            <p:spPr>
              <a:xfrm rot="10800000">
                <a:off x="2634724" y="1400890"/>
                <a:ext cx="26068" cy="26173"/>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6" y="112"/>
                      <a:pt x="386"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7" name="Google Shape;8837;p27"/>
              <p:cNvSpPr/>
              <p:nvPr/>
            </p:nvSpPr>
            <p:spPr>
              <a:xfrm rot="10800000">
                <a:off x="1984717" y="1011033"/>
                <a:ext cx="26172" cy="26068"/>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8" name="Google Shape;8838;p27"/>
              <p:cNvSpPr/>
              <p:nvPr/>
            </p:nvSpPr>
            <p:spPr>
              <a:xfrm rot="10800000">
                <a:off x="2764694" y="1011033"/>
                <a:ext cx="26172" cy="26068"/>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500" y="387"/>
                      <a:pt x="500" y="248"/>
                    </a:cubicBezTo>
                    <a:cubicBezTo>
                      <a:pt x="498" y="111"/>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9" name="Google Shape;8839;p27"/>
              <p:cNvSpPr/>
              <p:nvPr/>
            </p:nvSpPr>
            <p:spPr>
              <a:xfrm rot="10800000">
                <a:off x="2634724" y="1141003"/>
                <a:ext cx="26068" cy="26120"/>
              </a:xfrm>
              <a:custGeom>
                <a:avLst/>
                <a:gdLst/>
                <a:ahLst/>
                <a:cxnLst/>
                <a:rect l="l" t="t" r="r" b="b"/>
                <a:pathLst>
                  <a:path w="498" h="499" extrusionOk="0">
                    <a:moveTo>
                      <a:pt x="249" y="0"/>
                    </a:moveTo>
                    <a:cubicBezTo>
                      <a:pt x="110" y="0"/>
                      <a:pt x="0" y="112"/>
                      <a:pt x="0" y="249"/>
                    </a:cubicBezTo>
                    <a:cubicBezTo>
                      <a:pt x="0" y="387"/>
                      <a:pt x="110" y="499"/>
                      <a:pt x="249" y="499"/>
                    </a:cubicBezTo>
                    <a:cubicBezTo>
                      <a:pt x="386" y="499"/>
                      <a:pt x="498" y="387"/>
                      <a:pt x="498" y="249"/>
                    </a:cubicBezTo>
                    <a:cubicBezTo>
                      <a:pt x="496" y="113"/>
                      <a:pt x="386"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0" name="Google Shape;8840;p27"/>
              <p:cNvSpPr/>
              <p:nvPr/>
            </p:nvSpPr>
            <p:spPr>
              <a:xfrm rot="10800000">
                <a:off x="2504702" y="1271025"/>
                <a:ext cx="26120" cy="26068"/>
              </a:xfrm>
              <a:custGeom>
                <a:avLst/>
                <a:gdLst/>
                <a:ahLst/>
                <a:cxnLst/>
                <a:rect l="l" t="t" r="r" b="b"/>
                <a:pathLst>
                  <a:path w="499" h="498" extrusionOk="0">
                    <a:moveTo>
                      <a:pt x="249" y="0"/>
                    </a:moveTo>
                    <a:cubicBezTo>
                      <a:pt x="112" y="0"/>
                      <a:pt x="0" y="110"/>
                      <a:pt x="0" y="248"/>
                    </a:cubicBezTo>
                    <a:cubicBezTo>
                      <a:pt x="0" y="387"/>
                      <a:pt x="112" y="498"/>
                      <a:pt x="249" y="498"/>
                    </a:cubicBezTo>
                    <a:cubicBezTo>
                      <a:pt x="386" y="498"/>
                      <a:pt x="499" y="387"/>
                      <a:pt x="499" y="248"/>
                    </a:cubicBezTo>
                    <a:cubicBezTo>
                      <a:pt x="497" y="112"/>
                      <a:pt x="386"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1" name="Google Shape;8841;p27"/>
              <p:cNvSpPr/>
              <p:nvPr/>
            </p:nvSpPr>
            <p:spPr>
              <a:xfrm rot="10800000">
                <a:off x="1464733" y="1271025"/>
                <a:ext cx="26173" cy="26068"/>
              </a:xfrm>
              <a:custGeom>
                <a:avLst/>
                <a:gdLst/>
                <a:ahLst/>
                <a:cxnLst/>
                <a:rect l="l" t="t" r="r" b="b"/>
                <a:pathLst>
                  <a:path w="500" h="498" extrusionOk="0">
                    <a:moveTo>
                      <a:pt x="250" y="0"/>
                    </a:moveTo>
                    <a:cubicBezTo>
                      <a:pt x="113" y="0"/>
                      <a:pt x="1" y="110"/>
                      <a:pt x="1" y="248"/>
                    </a:cubicBezTo>
                    <a:cubicBezTo>
                      <a:pt x="1" y="387"/>
                      <a:pt x="113" y="498"/>
                      <a:pt x="250" y="498"/>
                    </a:cubicBezTo>
                    <a:cubicBezTo>
                      <a:pt x="387" y="498"/>
                      <a:pt x="500" y="387"/>
                      <a:pt x="500" y="248"/>
                    </a:cubicBezTo>
                    <a:cubicBezTo>
                      <a:pt x="500" y="112"/>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2" name="Google Shape;8842;p27"/>
              <p:cNvSpPr/>
              <p:nvPr/>
            </p:nvSpPr>
            <p:spPr>
              <a:xfrm rot="10800000">
                <a:off x="1334763" y="1400890"/>
                <a:ext cx="26068" cy="26173"/>
              </a:xfrm>
              <a:custGeom>
                <a:avLst/>
                <a:gdLst/>
                <a:ahLst/>
                <a:cxnLst/>
                <a:rect l="l" t="t" r="r" b="b"/>
                <a:pathLst>
                  <a:path w="498" h="500" extrusionOk="0">
                    <a:moveTo>
                      <a:pt x="248" y="0"/>
                    </a:moveTo>
                    <a:cubicBezTo>
                      <a:pt x="111" y="0"/>
                      <a:pt x="0" y="112"/>
                      <a:pt x="0" y="250"/>
                    </a:cubicBezTo>
                    <a:cubicBezTo>
                      <a:pt x="0" y="387"/>
                      <a:pt x="111" y="499"/>
                      <a:pt x="248" y="499"/>
                    </a:cubicBezTo>
                    <a:cubicBezTo>
                      <a:pt x="384" y="499"/>
                      <a:pt x="498" y="387"/>
                      <a:pt x="498" y="250"/>
                    </a:cubicBezTo>
                    <a:cubicBezTo>
                      <a:pt x="498" y="112"/>
                      <a:pt x="387" y="0"/>
                      <a:pt x="2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3" name="Google Shape;8843;p27"/>
              <p:cNvSpPr/>
              <p:nvPr/>
            </p:nvSpPr>
            <p:spPr>
              <a:xfrm rot="10800000">
                <a:off x="1334763" y="880958"/>
                <a:ext cx="26068" cy="26173"/>
              </a:xfrm>
              <a:custGeom>
                <a:avLst/>
                <a:gdLst/>
                <a:ahLst/>
                <a:cxnLst/>
                <a:rect l="l" t="t" r="r" b="b"/>
                <a:pathLst>
                  <a:path w="498" h="500" extrusionOk="0">
                    <a:moveTo>
                      <a:pt x="248" y="0"/>
                    </a:moveTo>
                    <a:cubicBezTo>
                      <a:pt x="111" y="0"/>
                      <a:pt x="0" y="112"/>
                      <a:pt x="0" y="250"/>
                    </a:cubicBezTo>
                    <a:cubicBezTo>
                      <a:pt x="0" y="387"/>
                      <a:pt x="111" y="499"/>
                      <a:pt x="248" y="499"/>
                    </a:cubicBezTo>
                    <a:cubicBezTo>
                      <a:pt x="384" y="499"/>
                      <a:pt x="498" y="387"/>
                      <a:pt x="498" y="250"/>
                    </a:cubicBezTo>
                    <a:cubicBezTo>
                      <a:pt x="498" y="112"/>
                      <a:pt x="387" y="0"/>
                      <a:pt x="2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4" name="Google Shape;8844;p27"/>
              <p:cNvSpPr/>
              <p:nvPr/>
            </p:nvSpPr>
            <p:spPr>
              <a:xfrm rot="10800000">
                <a:off x="1464733" y="1011033"/>
                <a:ext cx="26173" cy="26068"/>
              </a:xfrm>
              <a:custGeom>
                <a:avLst/>
                <a:gdLst/>
                <a:ahLst/>
                <a:cxnLst/>
                <a:rect l="l" t="t" r="r" b="b"/>
                <a:pathLst>
                  <a:path w="500" h="498" extrusionOk="0">
                    <a:moveTo>
                      <a:pt x="250" y="0"/>
                    </a:moveTo>
                    <a:cubicBezTo>
                      <a:pt x="113" y="0"/>
                      <a:pt x="1" y="111"/>
                      <a:pt x="1" y="248"/>
                    </a:cubicBezTo>
                    <a:cubicBezTo>
                      <a:pt x="1" y="387"/>
                      <a:pt x="113" y="498"/>
                      <a:pt x="250" y="498"/>
                    </a:cubicBezTo>
                    <a:cubicBezTo>
                      <a:pt x="387" y="498"/>
                      <a:pt x="500" y="387"/>
                      <a:pt x="500" y="248"/>
                    </a:cubicBezTo>
                    <a:cubicBezTo>
                      <a:pt x="500" y="111"/>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5" name="Google Shape;8845;p27"/>
              <p:cNvSpPr/>
              <p:nvPr/>
            </p:nvSpPr>
            <p:spPr>
              <a:xfrm rot="10800000">
                <a:off x="1205368" y="1271025"/>
                <a:ext cx="25492" cy="26068"/>
              </a:xfrm>
              <a:custGeom>
                <a:avLst/>
                <a:gdLst/>
                <a:ahLst/>
                <a:cxnLst/>
                <a:rect l="l" t="t" r="r" b="b"/>
                <a:pathLst>
                  <a:path w="487" h="498" extrusionOk="0">
                    <a:moveTo>
                      <a:pt x="250" y="0"/>
                    </a:moveTo>
                    <a:cubicBezTo>
                      <a:pt x="111" y="0"/>
                      <a:pt x="0" y="110"/>
                      <a:pt x="0" y="248"/>
                    </a:cubicBezTo>
                    <a:cubicBezTo>
                      <a:pt x="0" y="387"/>
                      <a:pt x="112" y="498"/>
                      <a:pt x="250" y="498"/>
                    </a:cubicBezTo>
                    <a:cubicBezTo>
                      <a:pt x="364" y="498"/>
                      <a:pt x="458" y="419"/>
                      <a:pt x="486" y="311"/>
                    </a:cubicBezTo>
                    <a:cubicBezTo>
                      <a:pt x="456" y="225"/>
                      <a:pt x="425" y="139"/>
                      <a:pt x="396" y="53"/>
                    </a:cubicBezTo>
                    <a:cubicBezTo>
                      <a:pt x="353" y="23"/>
                      <a:pt x="30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6" name="Google Shape;8846;p27"/>
              <p:cNvSpPr/>
              <p:nvPr/>
            </p:nvSpPr>
            <p:spPr>
              <a:xfrm rot="10800000">
                <a:off x="1334763" y="1141003"/>
                <a:ext cx="26068" cy="26120"/>
              </a:xfrm>
              <a:custGeom>
                <a:avLst/>
                <a:gdLst/>
                <a:ahLst/>
                <a:cxnLst/>
                <a:rect l="l" t="t" r="r" b="b"/>
                <a:pathLst>
                  <a:path w="498" h="499" extrusionOk="0">
                    <a:moveTo>
                      <a:pt x="248" y="0"/>
                    </a:moveTo>
                    <a:cubicBezTo>
                      <a:pt x="111" y="0"/>
                      <a:pt x="0" y="112"/>
                      <a:pt x="0" y="249"/>
                    </a:cubicBezTo>
                    <a:cubicBezTo>
                      <a:pt x="0" y="387"/>
                      <a:pt x="111" y="499"/>
                      <a:pt x="248" y="499"/>
                    </a:cubicBezTo>
                    <a:cubicBezTo>
                      <a:pt x="384" y="499"/>
                      <a:pt x="498" y="387"/>
                      <a:pt x="498" y="249"/>
                    </a:cubicBezTo>
                    <a:cubicBezTo>
                      <a:pt x="498" y="113"/>
                      <a:pt x="387" y="0"/>
                      <a:pt x="2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7" name="Google Shape;8847;p27"/>
              <p:cNvSpPr/>
              <p:nvPr/>
            </p:nvSpPr>
            <p:spPr>
              <a:xfrm rot="10800000">
                <a:off x="1984717" y="1271025"/>
                <a:ext cx="26172" cy="26068"/>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8" name="Google Shape;8848;p27"/>
              <p:cNvSpPr/>
              <p:nvPr/>
            </p:nvSpPr>
            <p:spPr>
              <a:xfrm rot="10800000">
                <a:off x="1204688" y="1011033"/>
                <a:ext cx="26173" cy="26068"/>
              </a:xfrm>
              <a:custGeom>
                <a:avLst/>
                <a:gdLst/>
                <a:ahLst/>
                <a:cxnLst/>
                <a:rect l="l" t="t" r="r" b="b"/>
                <a:pathLst>
                  <a:path w="500" h="498" extrusionOk="0">
                    <a:moveTo>
                      <a:pt x="250" y="0"/>
                    </a:moveTo>
                    <a:cubicBezTo>
                      <a:pt x="111"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9" name="Google Shape;8849;p27"/>
              <p:cNvSpPr/>
              <p:nvPr/>
            </p:nvSpPr>
            <p:spPr>
              <a:xfrm rot="10800000">
                <a:off x="1594755" y="1141003"/>
                <a:ext cx="26120" cy="26120"/>
              </a:xfrm>
              <a:custGeom>
                <a:avLst/>
                <a:gdLst/>
                <a:ahLst/>
                <a:cxnLst/>
                <a:rect l="l" t="t" r="r" b="b"/>
                <a:pathLst>
                  <a:path w="499" h="499" extrusionOk="0">
                    <a:moveTo>
                      <a:pt x="249" y="0"/>
                    </a:moveTo>
                    <a:cubicBezTo>
                      <a:pt x="111" y="0"/>
                      <a:pt x="1" y="112"/>
                      <a:pt x="1" y="249"/>
                    </a:cubicBezTo>
                    <a:cubicBezTo>
                      <a:pt x="1" y="387"/>
                      <a:pt x="111" y="499"/>
                      <a:pt x="249" y="499"/>
                    </a:cubicBezTo>
                    <a:cubicBezTo>
                      <a:pt x="385" y="499"/>
                      <a:pt x="498" y="387"/>
                      <a:pt x="498" y="249"/>
                    </a:cubicBezTo>
                    <a:cubicBezTo>
                      <a:pt x="498" y="113"/>
                      <a:pt x="38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0" name="Google Shape;8850;p27"/>
              <p:cNvSpPr/>
              <p:nvPr/>
            </p:nvSpPr>
            <p:spPr>
              <a:xfrm rot="10800000">
                <a:off x="1594755" y="880958"/>
                <a:ext cx="26120" cy="26173"/>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1" name="Google Shape;8851;p27"/>
              <p:cNvSpPr/>
              <p:nvPr/>
            </p:nvSpPr>
            <p:spPr>
              <a:xfrm rot="10800000">
                <a:off x="1854747" y="1141003"/>
                <a:ext cx="26120" cy="26120"/>
              </a:xfrm>
              <a:custGeom>
                <a:avLst/>
                <a:gdLst/>
                <a:ahLst/>
                <a:cxnLst/>
                <a:rect l="l" t="t" r="r" b="b"/>
                <a:pathLst>
                  <a:path w="499" h="499" extrusionOk="0">
                    <a:moveTo>
                      <a:pt x="249" y="0"/>
                    </a:moveTo>
                    <a:cubicBezTo>
                      <a:pt x="111" y="0"/>
                      <a:pt x="1" y="112"/>
                      <a:pt x="1" y="249"/>
                    </a:cubicBezTo>
                    <a:cubicBezTo>
                      <a:pt x="1" y="387"/>
                      <a:pt x="111" y="499"/>
                      <a:pt x="249" y="499"/>
                    </a:cubicBezTo>
                    <a:cubicBezTo>
                      <a:pt x="385" y="499"/>
                      <a:pt x="498" y="387"/>
                      <a:pt x="498" y="249"/>
                    </a:cubicBezTo>
                    <a:cubicBezTo>
                      <a:pt x="498" y="113"/>
                      <a:pt x="38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2" name="Google Shape;8852;p27"/>
              <p:cNvSpPr/>
              <p:nvPr/>
            </p:nvSpPr>
            <p:spPr>
              <a:xfrm rot="10800000">
                <a:off x="1854747" y="1400890"/>
                <a:ext cx="26120" cy="26173"/>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3" name="Google Shape;8853;p27"/>
              <p:cNvSpPr/>
              <p:nvPr/>
            </p:nvSpPr>
            <p:spPr>
              <a:xfrm rot="10800000">
                <a:off x="1854747" y="880958"/>
                <a:ext cx="26120" cy="26173"/>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4" name="Google Shape;8854;p27"/>
              <p:cNvSpPr/>
              <p:nvPr/>
            </p:nvSpPr>
            <p:spPr>
              <a:xfrm rot="10800000">
                <a:off x="1594755" y="1400890"/>
                <a:ext cx="26120" cy="26173"/>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5" name="Google Shape;8855;p27"/>
              <p:cNvSpPr/>
              <p:nvPr/>
            </p:nvSpPr>
            <p:spPr>
              <a:xfrm rot="10800000">
                <a:off x="1724725" y="1011033"/>
                <a:ext cx="26172" cy="26068"/>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499" y="387"/>
                      <a:pt x="499" y="248"/>
                    </a:cubicBezTo>
                    <a:cubicBezTo>
                      <a:pt x="499" y="111"/>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6" name="Google Shape;8856;p27"/>
              <p:cNvSpPr/>
              <p:nvPr/>
            </p:nvSpPr>
            <p:spPr>
              <a:xfrm rot="10800000">
                <a:off x="1724725" y="1271025"/>
                <a:ext cx="26172" cy="26068"/>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499" y="387"/>
                      <a:pt x="499" y="248"/>
                    </a:cubicBezTo>
                    <a:cubicBezTo>
                      <a:pt x="499" y="112"/>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7" name="Google Shape;8857;p27"/>
              <p:cNvSpPr/>
              <p:nvPr/>
            </p:nvSpPr>
            <p:spPr>
              <a:xfrm rot="10800000">
                <a:off x="2894717" y="1141003"/>
                <a:ext cx="26120" cy="26120"/>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8" y="113"/>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8" name="Google Shape;8858;p27"/>
              <p:cNvSpPr/>
              <p:nvPr/>
            </p:nvSpPr>
            <p:spPr>
              <a:xfrm rot="10800000">
                <a:off x="4064656" y="1011033"/>
                <a:ext cx="26120" cy="26068"/>
              </a:xfrm>
              <a:custGeom>
                <a:avLst/>
                <a:gdLst/>
                <a:ahLst/>
                <a:cxnLst/>
                <a:rect l="l" t="t" r="r" b="b"/>
                <a:pathLst>
                  <a:path w="499" h="498" extrusionOk="0">
                    <a:moveTo>
                      <a:pt x="249" y="0"/>
                    </a:moveTo>
                    <a:cubicBezTo>
                      <a:pt x="111" y="0"/>
                      <a:pt x="1" y="111"/>
                      <a:pt x="1" y="248"/>
                    </a:cubicBezTo>
                    <a:cubicBezTo>
                      <a:pt x="1" y="387"/>
                      <a:pt x="111" y="498"/>
                      <a:pt x="249" y="498"/>
                    </a:cubicBezTo>
                    <a:cubicBezTo>
                      <a:pt x="385" y="498"/>
                      <a:pt x="498" y="387"/>
                      <a:pt x="498" y="248"/>
                    </a:cubicBezTo>
                    <a:cubicBezTo>
                      <a:pt x="497" y="111"/>
                      <a:pt x="385"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9" name="Google Shape;8859;p27"/>
              <p:cNvSpPr/>
              <p:nvPr/>
            </p:nvSpPr>
            <p:spPr>
              <a:xfrm rot="10800000">
                <a:off x="4064656" y="1271025"/>
                <a:ext cx="26120" cy="26068"/>
              </a:xfrm>
              <a:custGeom>
                <a:avLst/>
                <a:gdLst/>
                <a:ahLst/>
                <a:cxnLst/>
                <a:rect l="l" t="t" r="r" b="b"/>
                <a:pathLst>
                  <a:path w="499" h="498" extrusionOk="0">
                    <a:moveTo>
                      <a:pt x="249" y="0"/>
                    </a:moveTo>
                    <a:cubicBezTo>
                      <a:pt x="111" y="0"/>
                      <a:pt x="1" y="110"/>
                      <a:pt x="1" y="248"/>
                    </a:cubicBezTo>
                    <a:cubicBezTo>
                      <a:pt x="1" y="387"/>
                      <a:pt x="111" y="498"/>
                      <a:pt x="249" y="498"/>
                    </a:cubicBezTo>
                    <a:cubicBezTo>
                      <a:pt x="385" y="498"/>
                      <a:pt x="498" y="387"/>
                      <a:pt x="498" y="248"/>
                    </a:cubicBezTo>
                    <a:cubicBezTo>
                      <a:pt x="497" y="112"/>
                      <a:pt x="385"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0" name="Google Shape;8860;p27"/>
              <p:cNvSpPr/>
              <p:nvPr/>
            </p:nvSpPr>
            <p:spPr>
              <a:xfrm rot="10800000">
                <a:off x="3934791" y="1400890"/>
                <a:ext cx="26068" cy="26173"/>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1" name="Google Shape;8861;p27"/>
              <p:cNvSpPr/>
              <p:nvPr/>
            </p:nvSpPr>
            <p:spPr>
              <a:xfrm rot="10800000">
                <a:off x="4194626" y="880958"/>
                <a:ext cx="26172" cy="26173"/>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2" name="Google Shape;8862;p27"/>
              <p:cNvSpPr/>
              <p:nvPr/>
            </p:nvSpPr>
            <p:spPr>
              <a:xfrm rot="10800000">
                <a:off x="3934791" y="880958"/>
                <a:ext cx="26068" cy="26173"/>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3" name="Google Shape;8863;p27"/>
              <p:cNvSpPr/>
              <p:nvPr/>
            </p:nvSpPr>
            <p:spPr>
              <a:xfrm rot="10800000">
                <a:off x="3804716" y="1011033"/>
                <a:ext cx="26172" cy="26068"/>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4" name="Google Shape;8864;p27"/>
              <p:cNvSpPr/>
              <p:nvPr/>
            </p:nvSpPr>
            <p:spPr>
              <a:xfrm rot="10800000">
                <a:off x="3934791" y="1141003"/>
                <a:ext cx="26068" cy="26120"/>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8" y="113"/>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5" name="Google Shape;8865;p27"/>
              <p:cNvSpPr/>
              <p:nvPr/>
            </p:nvSpPr>
            <p:spPr>
              <a:xfrm rot="10800000">
                <a:off x="4194626" y="1400890"/>
                <a:ext cx="26172" cy="26173"/>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6" name="Google Shape;8866;p27"/>
              <p:cNvSpPr/>
              <p:nvPr/>
            </p:nvSpPr>
            <p:spPr>
              <a:xfrm rot="10800000">
                <a:off x="4454618" y="1400890"/>
                <a:ext cx="26172" cy="26173"/>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7" name="Google Shape;8867;p27"/>
              <p:cNvSpPr/>
              <p:nvPr/>
            </p:nvSpPr>
            <p:spPr>
              <a:xfrm rot="10800000">
                <a:off x="4454618" y="880958"/>
                <a:ext cx="26172" cy="26173"/>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8" name="Google Shape;8868;p27"/>
              <p:cNvSpPr/>
              <p:nvPr/>
            </p:nvSpPr>
            <p:spPr>
              <a:xfrm rot="10800000">
                <a:off x="3804716" y="1271025"/>
                <a:ext cx="26172" cy="26068"/>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9" name="Google Shape;8869;p27"/>
              <p:cNvSpPr/>
              <p:nvPr/>
            </p:nvSpPr>
            <p:spPr>
              <a:xfrm rot="10800000">
                <a:off x="4584746" y="1011556"/>
                <a:ext cx="10521" cy="24026"/>
              </a:xfrm>
              <a:custGeom>
                <a:avLst/>
                <a:gdLst/>
                <a:ahLst/>
                <a:cxnLst/>
                <a:rect l="l" t="t" r="r" b="b"/>
                <a:pathLst>
                  <a:path w="201" h="459" extrusionOk="0">
                    <a:moveTo>
                      <a:pt x="60" y="0"/>
                    </a:moveTo>
                    <a:cubicBezTo>
                      <a:pt x="37" y="152"/>
                      <a:pt x="20" y="305"/>
                      <a:pt x="1" y="459"/>
                    </a:cubicBezTo>
                    <a:cubicBezTo>
                      <a:pt x="114" y="434"/>
                      <a:pt x="200" y="340"/>
                      <a:pt x="200" y="219"/>
                    </a:cubicBezTo>
                    <a:cubicBezTo>
                      <a:pt x="200" y="123"/>
                      <a:pt x="143" y="39"/>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0" name="Google Shape;8870;p27"/>
              <p:cNvSpPr/>
              <p:nvPr/>
            </p:nvSpPr>
            <p:spPr>
              <a:xfrm rot="10800000">
                <a:off x="4324701" y="1271025"/>
                <a:ext cx="26068" cy="26068"/>
              </a:xfrm>
              <a:custGeom>
                <a:avLst/>
                <a:gdLst/>
                <a:ahLst/>
                <a:cxnLst/>
                <a:rect l="l" t="t" r="r" b="b"/>
                <a:pathLst>
                  <a:path w="498" h="498" extrusionOk="0">
                    <a:moveTo>
                      <a:pt x="249" y="0"/>
                    </a:moveTo>
                    <a:cubicBezTo>
                      <a:pt x="111" y="0"/>
                      <a:pt x="1" y="110"/>
                      <a:pt x="1" y="248"/>
                    </a:cubicBezTo>
                    <a:cubicBezTo>
                      <a:pt x="1" y="387"/>
                      <a:pt x="111" y="498"/>
                      <a:pt x="249" y="498"/>
                    </a:cubicBezTo>
                    <a:cubicBezTo>
                      <a:pt x="385" y="498"/>
                      <a:pt x="498" y="387"/>
                      <a:pt x="498" y="248"/>
                    </a:cubicBezTo>
                    <a:cubicBezTo>
                      <a:pt x="497" y="112"/>
                      <a:pt x="385"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1" name="Google Shape;8871;p27"/>
              <p:cNvSpPr/>
              <p:nvPr/>
            </p:nvSpPr>
            <p:spPr>
              <a:xfrm rot="10800000">
                <a:off x="4454618" y="1141003"/>
                <a:ext cx="26172" cy="26120"/>
              </a:xfrm>
              <a:custGeom>
                <a:avLst/>
                <a:gdLst/>
                <a:ahLst/>
                <a:cxnLst/>
                <a:rect l="l" t="t" r="r" b="b"/>
                <a:pathLst>
                  <a:path w="500" h="499" extrusionOk="0">
                    <a:moveTo>
                      <a:pt x="250" y="0"/>
                    </a:moveTo>
                    <a:cubicBezTo>
                      <a:pt x="112" y="0"/>
                      <a:pt x="0" y="112"/>
                      <a:pt x="0" y="249"/>
                    </a:cubicBezTo>
                    <a:cubicBezTo>
                      <a:pt x="0" y="387"/>
                      <a:pt x="112" y="499"/>
                      <a:pt x="250" y="499"/>
                    </a:cubicBezTo>
                    <a:cubicBezTo>
                      <a:pt x="386" y="499"/>
                      <a:pt x="499" y="387"/>
                      <a:pt x="499" y="249"/>
                    </a:cubicBezTo>
                    <a:cubicBezTo>
                      <a:pt x="496" y="113"/>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2" name="Google Shape;8872;p27"/>
              <p:cNvSpPr/>
              <p:nvPr/>
            </p:nvSpPr>
            <p:spPr>
              <a:xfrm rot="10800000">
                <a:off x="4324701" y="1011033"/>
                <a:ext cx="26068" cy="26068"/>
              </a:xfrm>
              <a:custGeom>
                <a:avLst/>
                <a:gdLst/>
                <a:ahLst/>
                <a:cxnLst/>
                <a:rect l="l" t="t" r="r" b="b"/>
                <a:pathLst>
                  <a:path w="498" h="498" extrusionOk="0">
                    <a:moveTo>
                      <a:pt x="249" y="0"/>
                    </a:moveTo>
                    <a:cubicBezTo>
                      <a:pt x="111" y="0"/>
                      <a:pt x="1" y="111"/>
                      <a:pt x="1" y="248"/>
                    </a:cubicBezTo>
                    <a:cubicBezTo>
                      <a:pt x="1" y="387"/>
                      <a:pt x="111" y="498"/>
                      <a:pt x="249" y="498"/>
                    </a:cubicBezTo>
                    <a:cubicBezTo>
                      <a:pt x="385" y="498"/>
                      <a:pt x="498" y="387"/>
                      <a:pt x="498" y="248"/>
                    </a:cubicBezTo>
                    <a:cubicBezTo>
                      <a:pt x="497" y="111"/>
                      <a:pt x="385"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3" name="Google Shape;8873;p27"/>
              <p:cNvSpPr/>
              <p:nvPr/>
            </p:nvSpPr>
            <p:spPr>
              <a:xfrm rot="10800000">
                <a:off x="3024687" y="1011033"/>
                <a:ext cx="26172" cy="26068"/>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4" name="Google Shape;8874;p27"/>
              <p:cNvSpPr/>
              <p:nvPr/>
            </p:nvSpPr>
            <p:spPr>
              <a:xfrm rot="10800000">
                <a:off x="3154761" y="1400890"/>
                <a:ext cx="26068" cy="26173"/>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5" name="Google Shape;8875;p27"/>
              <p:cNvSpPr/>
              <p:nvPr/>
            </p:nvSpPr>
            <p:spPr>
              <a:xfrm rot="10800000">
                <a:off x="3154761" y="1141003"/>
                <a:ext cx="26068" cy="26120"/>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8" y="113"/>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6" name="Google Shape;8876;p27"/>
              <p:cNvSpPr/>
              <p:nvPr/>
            </p:nvSpPr>
            <p:spPr>
              <a:xfrm rot="10800000">
                <a:off x="3154761" y="880958"/>
                <a:ext cx="26068" cy="26173"/>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7" name="Google Shape;8877;p27"/>
              <p:cNvSpPr/>
              <p:nvPr/>
            </p:nvSpPr>
            <p:spPr>
              <a:xfrm rot="10800000">
                <a:off x="3674746" y="1400890"/>
                <a:ext cx="26120" cy="26173"/>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8" name="Google Shape;8878;p27"/>
              <p:cNvSpPr/>
              <p:nvPr/>
            </p:nvSpPr>
            <p:spPr>
              <a:xfrm rot="10800000">
                <a:off x="3284731" y="1011033"/>
                <a:ext cx="26120" cy="26068"/>
              </a:xfrm>
              <a:custGeom>
                <a:avLst/>
                <a:gdLst/>
                <a:ahLst/>
                <a:cxnLst/>
                <a:rect l="l" t="t" r="r" b="b"/>
                <a:pathLst>
                  <a:path w="499" h="498" extrusionOk="0">
                    <a:moveTo>
                      <a:pt x="249" y="0"/>
                    </a:moveTo>
                    <a:cubicBezTo>
                      <a:pt x="112" y="0"/>
                      <a:pt x="0" y="111"/>
                      <a:pt x="0" y="248"/>
                    </a:cubicBezTo>
                    <a:cubicBezTo>
                      <a:pt x="0" y="387"/>
                      <a:pt x="112" y="498"/>
                      <a:pt x="249" y="498"/>
                    </a:cubicBezTo>
                    <a:cubicBezTo>
                      <a:pt x="386" y="498"/>
                      <a:pt x="499" y="387"/>
                      <a:pt x="499" y="248"/>
                    </a:cubicBezTo>
                    <a:cubicBezTo>
                      <a:pt x="499" y="111"/>
                      <a:pt x="387"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9" name="Google Shape;8879;p27"/>
              <p:cNvSpPr/>
              <p:nvPr/>
            </p:nvSpPr>
            <p:spPr>
              <a:xfrm rot="10800000">
                <a:off x="2894717" y="1400890"/>
                <a:ext cx="26120" cy="26173"/>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0" name="Google Shape;8880;p27"/>
              <p:cNvSpPr/>
              <p:nvPr/>
            </p:nvSpPr>
            <p:spPr>
              <a:xfrm rot="10800000">
                <a:off x="2894717" y="880958"/>
                <a:ext cx="26120" cy="26173"/>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1" name="Google Shape;8881;p27"/>
              <p:cNvSpPr/>
              <p:nvPr/>
            </p:nvSpPr>
            <p:spPr>
              <a:xfrm rot="10800000">
                <a:off x="3024687" y="1271025"/>
                <a:ext cx="26172" cy="26068"/>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2" name="Google Shape;8882;p27"/>
              <p:cNvSpPr/>
              <p:nvPr/>
            </p:nvSpPr>
            <p:spPr>
              <a:xfrm rot="10800000">
                <a:off x="3284731" y="1271025"/>
                <a:ext cx="26120" cy="26068"/>
              </a:xfrm>
              <a:custGeom>
                <a:avLst/>
                <a:gdLst/>
                <a:ahLst/>
                <a:cxnLst/>
                <a:rect l="l" t="t" r="r" b="b"/>
                <a:pathLst>
                  <a:path w="499" h="498" extrusionOk="0">
                    <a:moveTo>
                      <a:pt x="249" y="0"/>
                    </a:moveTo>
                    <a:cubicBezTo>
                      <a:pt x="112" y="0"/>
                      <a:pt x="0" y="110"/>
                      <a:pt x="0" y="248"/>
                    </a:cubicBezTo>
                    <a:cubicBezTo>
                      <a:pt x="0" y="387"/>
                      <a:pt x="112" y="498"/>
                      <a:pt x="249" y="498"/>
                    </a:cubicBezTo>
                    <a:cubicBezTo>
                      <a:pt x="386" y="498"/>
                      <a:pt x="499" y="387"/>
                      <a:pt x="499" y="248"/>
                    </a:cubicBezTo>
                    <a:cubicBezTo>
                      <a:pt x="499" y="112"/>
                      <a:pt x="387"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3" name="Google Shape;8883;p27"/>
              <p:cNvSpPr/>
              <p:nvPr/>
            </p:nvSpPr>
            <p:spPr>
              <a:xfrm rot="10800000">
                <a:off x="3544724" y="1011033"/>
                <a:ext cx="26172" cy="26068"/>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500" y="387"/>
                      <a:pt x="500" y="248"/>
                    </a:cubicBezTo>
                    <a:cubicBezTo>
                      <a:pt x="500" y="111"/>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4" name="Google Shape;8884;p27"/>
              <p:cNvSpPr/>
              <p:nvPr/>
            </p:nvSpPr>
            <p:spPr>
              <a:xfrm rot="10800000">
                <a:off x="3674746" y="1141003"/>
                <a:ext cx="26120" cy="26120"/>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8" y="113"/>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5" name="Google Shape;8885;p27"/>
              <p:cNvSpPr/>
              <p:nvPr/>
            </p:nvSpPr>
            <p:spPr>
              <a:xfrm rot="10800000">
                <a:off x="3674746" y="880958"/>
                <a:ext cx="26120" cy="26173"/>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6" name="Google Shape;8886;p27"/>
              <p:cNvSpPr/>
              <p:nvPr/>
            </p:nvSpPr>
            <p:spPr>
              <a:xfrm rot="10800000">
                <a:off x="3414754" y="1400890"/>
                <a:ext cx="26068" cy="26173"/>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8" y="112"/>
                      <a:pt x="387"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7" name="Google Shape;8887;p27"/>
              <p:cNvSpPr/>
              <p:nvPr/>
            </p:nvSpPr>
            <p:spPr>
              <a:xfrm rot="10800000">
                <a:off x="3414754" y="880958"/>
                <a:ext cx="26068" cy="26173"/>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8" y="112"/>
                      <a:pt x="387"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8" name="Google Shape;8888;p27"/>
              <p:cNvSpPr/>
              <p:nvPr/>
            </p:nvSpPr>
            <p:spPr>
              <a:xfrm rot="10800000">
                <a:off x="3414754" y="1141003"/>
                <a:ext cx="26068" cy="26120"/>
              </a:xfrm>
              <a:custGeom>
                <a:avLst/>
                <a:gdLst/>
                <a:ahLst/>
                <a:cxnLst/>
                <a:rect l="l" t="t" r="r" b="b"/>
                <a:pathLst>
                  <a:path w="498" h="499" extrusionOk="0">
                    <a:moveTo>
                      <a:pt x="249" y="0"/>
                    </a:moveTo>
                    <a:cubicBezTo>
                      <a:pt x="110" y="0"/>
                      <a:pt x="0" y="112"/>
                      <a:pt x="0" y="249"/>
                    </a:cubicBezTo>
                    <a:cubicBezTo>
                      <a:pt x="0" y="387"/>
                      <a:pt x="110" y="499"/>
                      <a:pt x="249" y="499"/>
                    </a:cubicBezTo>
                    <a:cubicBezTo>
                      <a:pt x="386" y="499"/>
                      <a:pt x="498" y="387"/>
                      <a:pt x="498" y="249"/>
                    </a:cubicBezTo>
                    <a:cubicBezTo>
                      <a:pt x="498" y="113"/>
                      <a:pt x="387"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9" name="Google Shape;8889;p27"/>
              <p:cNvSpPr/>
              <p:nvPr/>
            </p:nvSpPr>
            <p:spPr>
              <a:xfrm rot="10800000">
                <a:off x="3544724" y="1271025"/>
                <a:ext cx="26172" cy="26068"/>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500" y="387"/>
                      <a:pt x="500" y="248"/>
                    </a:cubicBezTo>
                    <a:cubicBezTo>
                      <a:pt x="500" y="112"/>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Google Shape;822;p43">
            <a:extLst>
              <a:ext uri="{FF2B5EF4-FFF2-40B4-BE49-F238E27FC236}">
                <a16:creationId xmlns:a16="http://schemas.microsoft.com/office/drawing/2014/main" id="{FED7E920-B61C-89CD-665A-67E458FFD5AD}"/>
              </a:ext>
            </a:extLst>
          </p:cNvPr>
          <p:cNvSpPr txBox="1">
            <a:spLocks/>
          </p:cNvSpPr>
          <p:nvPr/>
        </p:nvSpPr>
        <p:spPr>
          <a:xfrm>
            <a:off x="2514351" y="547344"/>
            <a:ext cx="412542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Euphoria Script"/>
              <a:buNone/>
              <a:defRPr sz="3900" b="0" i="0" u="none" strike="noStrike" cap="none">
                <a:solidFill>
                  <a:schemeClr val="dk1"/>
                </a:solidFill>
                <a:latin typeface="Euphoria Script"/>
                <a:ea typeface="Euphoria Script"/>
                <a:cs typeface="Euphoria Script"/>
                <a:sym typeface="Euphoria Script"/>
              </a:defRPr>
            </a:lvl1pPr>
            <a:lvl2pPr marR="0" lvl="1"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2pPr>
            <a:lvl3pPr marR="0" lvl="2"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3pPr>
            <a:lvl4pPr marR="0" lvl="3"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4pPr>
            <a:lvl5pPr marR="0" lvl="4"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5pPr>
            <a:lvl6pPr marR="0" lvl="5"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6pPr>
            <a:lvl7pPr marR="0" lvl="6"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7pPr>
            <a:lvl8pPr marR="0" lvl="7"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8pPr>
            <a:lvl9pPr marR="0" lvl="8"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9pPr>
          </a:lstStyle>
          <a:p>
            <a:r>
              <a:rPr lang="en-US" sz="3000" b="1" dirty="0">
                <a:solidFill>
                  <a:schemeClr val="bg1">
                    <a:lumMod val="50000"/>
                  </a:schemeClr>
                </a:solidFill>
                <a:latin typeface="+mj-lt"/>
              </a:rPr>
              <a:t>NỘI DUNG BÀI HỌC</a:t>
            </a:r>
          </a:p>
        </p:txBody>
      </p:sp>
      <p:sp>
        <p:nvSpPr>
          <p:cNvPr id="15" name="Google Shape;8806;p27">
            <a:extLst>
              <a:ext uri="{FF2B5EF4-FFF2-40B4-BE49-F238E27FC236}">
                <a16:creationId xmlns:a16="http://schemas.microsoft.com/office/drawing/2014/main" id="{6D1632CE-6E69-D869-6813-D3FF3FFA2BA2}"/>
              </a:ext>
            </a:extLst>
          </p:cNvPr>
          <p:cNvSpPr txBox="1">
            <a:spLocks/>
          </p:cNvSpPr>
          <p:nvPr/>
        </p:nvSpPr>
        <p:spPr>
          <a:xfrm>
            <a:off x="2718756" y="3333998"/>
            <a:ext cx="4859334" cy="58628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298450" algn="ctr" rtl="0">
              <a:lnSpc>
                <a:spcPct val="115000"/>
              </a:lnSpc>
              <a:spcBef>
                <a:spcPts val="0"/>
              </a:spcBef>
              <a:spcAft>
                <a:spcPts val="0"/>
              </a:spcAft>
              <a:buClr>
                <a:schemeClr val="dk1"/>
              </a:buClr>
              <a:buSzPts val="1800"/>
              <a:buFont typeface="Nunito"/>
              <a:buNone/>
              <a:defRPr sz="3000" b="0" i="0" u="none" strike="noStrike" cap="none">
                <a:solidFill>
                  <a:schemeClr val="dk1"/>
                </a:solidFill>
                <a:latin typeface="Euphoria Script"/>
                <a:ea typeface="Euphoria Script"/>
                <a:cs typeface="Euphoria Script"/>
                <a:sym typeface="Euphoria Script"/>
              </a:defRPr>
            </a:lvl1pPr>
            <a:lvl2pPr marL="914400" marR="0" lvl="1"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2pPr>
            <a:lvl3pPr marL="1371600" marR="0" lvl="2"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3pPr>
            <a:lvl4pPr marL="1828800" marR="0" lvl="3"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4pPr>
            <a:lvl5pPr marL="2286000" marR="0" lvl="4"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5pPr>
            <a:lvl6pPr marL="2743200" marR="0" lvl="5"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6pPr>
            <a:lvl7pPr marL="3200400" marR="0" lvl="6"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7pPr>
            <a:lvl8pPr marL="3657600" marR="0" lvl="7"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8pPr>
            <a:lvl9pPr marL="4114800" marR="0" lvl="8"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9pPr>
          </a:lstStyle>
          <a:p>
            <a:pPr marL="0" indent="0" algn="just">
              <a:lnSpc>
                <a:spcPct val="150000"/>
              </a:lnSpc>
            </a:pPr>
            <a:r>
              <a:rPr lang="en-US" sz="2400" dirty="0" err="1">
                <a:latin typeface="+mj-lt"/>
              </a:rPr>
              <a:t>Vận</a:t>
            </a:r>
            <a:r>
              <a:rPr lang="en-US" sz="2400" dirty="0">
                <a:latin typeface="+mj-lt"/>
              </a:rPr>
              <a:t> </a:t>
            </a:r>
            <a:r>
              <a:rPr lang="en-US" sz="2400" dirty="0" err="1">
                <a:latin typeface="+mj-lt"/>
              </a:rPr>
              <a:t>dụng</a:t>
            </a:r>
            <a:r>
              <a:rPr lang="en-US" sz="2400" dirty="0">
                <a:latin typeface="+mj-lt"/>
              </a:rPr>
              <a:t> </a:t>
            </a:r>
            <a:r>
              <a:rPr lang="en-US" sz="2400" dirty="0" err="1">
                <a:latin typeface="+mj-lt"/>
              </a:rPr>
              <a:t>hằng</a:t>
            </a:r>
            <a:r>
              <a:rPr lang="en-US" sz="2400" dirty="0">
                <a:latin typeface="+mj-lt"/>
              </a:rPr>
              <a:t> </a:t>
            </a:r>
            <a:r>
              <a:rPr lang="en-US" sz="2400" dirty="0" err="1">
                <a:latin typeface="+mj-lt"/>
              </a:rPr>
              <a:t>đẳng</a:t>
            </a:r>
            <a:r>
              <a:rPr lang="en-US" sz="2400" dirty="0">
                <a:latin typeface="+mj-lt"/>
              </a:rPr>
              <a:t> </a:t>
            </a:r>
            <a:r>
              <a:rPr lang="en-US" sz="2400" dirty="0" err="1">
                <a:latin typeface="+mj-lt"/>
              </a:rPr>
              <a:t>thức</a:t>
            </a:r>
            <a:r>
              <a:rPr lang="en-US" sz="2400" dirty="0">
                <a:latin typeface="+mj-lt"/>
              </a:rPr>
              <a:t> </a:t>
            </a:r>
            <a:r>
              <a:rPr lang="en-US" sz="2400" dirty="0" err="1">
                <a:latin typeface="+mj-lt"/>
              </a:rPr>
              <a:t>vào</a:t>
            </a:r>
            <a:r>
              <a:rPr lang="en-US" sz="2400" dirty="0">
                <a:latin typeface="+mj-lt"/>
              </a:rPr>
              <a:t> </a:t>
            </a:r>
            <a:r>
              <a:rPr lang="en-US" sz="2400" dirty="0" err="1">
                <a:latin typeface="+mj-lt"/>
              </a:rPr>
              <a:t>phân</a:t>
            </a:r>
            <a:r>
              <a:rPr lang="en-US" sz="2400" dirty="0">
                <a:latin typeface="+mj-lt"/>
              </a:rPr>
              <a:t> </a:t>
            </a:r>
            <a:r>
              <a:rPr lang="en-US" sz="2400" dirty="0" err="1">
                <a:latin typeface="+mj-lt"/>
              </a:rPr>
              <a:t>tích</a:t>
            </a:r>
            <a:r>
              <a:rPr lang="en-US" sz="2400" dirty="0">
                <a:latin typeface="+mj-lt"/>
              </a:rPr>
              <a:t> </a:t>
            </a:r>
            <a:r>
              <a:rPr lang="en-US" sz="2400" dirty="0" err="1">
                <a:latin typeface="+mj-lt"/>
              </a:rPr>
              <a:t>đa</a:t>
            </a:r>
            <a:r>
              <a:rPr lang="en-US" sz="2400" dirty="0">
                <a:latin typeface="+mj-lt"/>
              </a:rPr>
              <a:t> </a:t>
            </a:r>
            <a:r>
              <a:rPr lang="en-US" sz="2400" dirty="0" err="1">
                <a:latin typeface="+mj-lt"/>
              </a:rPr>
              <a:t>thức</a:t>
            </a:r>
            <a:r>
              <a:rPr lang="en-US" sz="2400" dirty="0">
                <a:latin typeface="+mj-lt"/>
              </a:rPr>
              <a:t> </a:t>
            </a:r>
            <a:r>
              <a:rPr lang="en-US" sz="2400" dirty="0" err="1">
                <a:latin typeface="+mj-lt"/>
              </a:rPr>
              <a:t>thành</a:t>
            </a:r>
            <a:r>
              <a:rPr lang="en-US" sz="2400" dirty="0">
                <a:latin typeface="+mj-lt"/>
              </a:rPr>
              <a:t> </a:t>
            </a:r>
            <a:r>
              <a:rPr lang="en-US" sz="2400" dirty="0" err="1">
                <a:latin typeface="+mj-lt"/>
              </a:rPr>
              <a:t>nhân</a:t>
            </a:r>
            <a:r>
              <a:rPr lang="en-US" sz="2400" dirty="0">
                <a:latin typeface="+mj-lt"/>
              </a:rPr>
              <a:t> </a:t>
            </a:r>
            <a:r>
              <a:rPr lang="en-US" sz="2400" dirty="0" err="1">
                <a:latin typeface="+mj-lt"/>
              </a:rPr>
              <a:t>tử</a:t>
            </a:r>
            <a:endParaRPr lang="en-US" sz="2400" dirty="0">
              <a:latin typeface="+mj-lt"/>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812"/>
                                        </p:tgtEl>
                                        <p:attrNameLst>
                                          <p:attrName>style.visibility</p:attrName>
                                        </p:attrNameLst>
                                      </p:cBhvr>
                                      <p:to>
                                        <p:strVal val="visible"/>
                                      </p:to>
                                    </p:set>
                                    <p:animEffect transition="in" filter="fade">
                                      <p:cBhvr>
                                        <p:cTn id="12" dur="500"/>
                                        <p:tgtEl>
                                          <p:spTgt spid="88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806">
                                            <p:txEl>
                                              <p:pRg st="0" end="0"/>
                                            </p:txEl>
                                          </p:spTgt>
                                        </p:tgtEl>
                                        <p:attrNameLst>
                                          <p:attrName>style.visibility</p:attrName>
                                        </p:attrNameLst>
                                      </p:cBhvr>
                                      <p:to>
                                        <p:strVal val="visible"/>
                                      </p:to>
                                    </p:set>
                                    <p:animEffect transition="in" filter="fade">
                                      <p:cBhvr>
                                        <p:cTn id="15" dur="500"/>
                                        <p:tgtEl>
                                          <p:spTgt spid="880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813"/>
                                        </p:tgtEl>
                                        <p:attrNameLst>
                                          <p:attrName>style.visibility</p:attrName>
                                        </p:attrNameLst>
                                      </p:cBhvr>
                                      <p:to>
                                        <p:strVal val="visible"/>
                                      </p:to>
                                    </p:set>
                                    <p:animEffect transition="in" filter="barn(inVertical)">
                                      <p:cBhvr>
                                        <p:cTn id="20" dur="500"/>
                                        <p:tgtEl>
                                          <p:spTgt spid="88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 grpId="0" build="p"/>
      <p:bldP spid="8812" grpId="0" animBg="1"/>
      <p:bldP spid="8813" grpId="0" animBg="1"/>
      <p:bldP spid="2"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935CD8-C74C-DDDF-119B-2DA04031433F}"/>
              </a:ext>
            </a:extLst>
          </p:cNvPr>
          <p:cNvSpPr txBox="1"/>
          <p:nvPr/>
        </p:nvSpPr>
        <p:spPr>
          <a:xfrm>
            <a:off x="531555" y="378162"/>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noProof="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27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pic>
        <p:nvPicPr>
          <p:cNvPr id="8" name="Picture 7">
            <a:extLst>
              <a:ext uri="{FF2B5EF4-FFF2-40B4-BE49-F238E27FC236}">
                <a16:creationId xmlns:a16="http://schemas.microsoft.com/office/drawing/2014/main" id="{7096D22A-2568-5083-0264-EB8B4583347F}"/>
              </a:ext>
            </a:extLst>
          </p:cNvPr>
          <p:cNvPicPr>
            <a:picLocks noChangeAspect="1"/>
          </p:cNvPicPr>
          <p:nvPr/>
        </p:nvPicPr>
        <p:blipFill>
          <a:blip r:embed="rId2"/>
          <a:stretch>
            <a:fillRect/>
          </a:stretch>
        </p:blipFill>
        <p:spPr>
          <a:xfrm>
            <a:off x="7869495" y="66308"/>
            <a:ext cx="1508760" cy="848678"/>
          </a:xfrm>
          <a:prstGeom prst="rect">
            <a:avLst/>
          </a:prstGeom>
        </p:spPr>
      </p:pic>
      <p:pic>
        <p:nvPicPr>
          <p:cNvPr id="10" name="Picture 9">
            <a:extLst>
              <a:ext uri="{FF2B5EF4-FFF2-40B4-BE49-F238E27FC236}">
                <a16:creationId xmlns:a16="http://schemas.microsoft.com/office/drawing/2014/main" id="{CCC6E27E-60ED-8C4E-09B5-1CB5ECA8B23F}"/>
              </a:ext>
            </a:extLst>
          </p:cNvPr>
          <p:cNvPicPr>
            <a:picLocks noChangeAspect="1"/>
          </p:cNvPicPr>
          <p:nvPr/>
        </p:nvPicPr>
        <p:blipFill rotWithShape="1">
          <a:blip r:embed="rId3"/>
          <a:srcRect l="20375" t="9111" r="20751" b="7556"/>
          <a:stretch/>
        </p:blipFill>
        <p:spPr>
          <a:xfrm>
            <a:off x="7882374" y="4186513"/>
            <a:ext cx="1118691" cy="890678"/>
          </a:xfrm>
          <a:prstGeom prst="rect">
            <a:avLst/>
          </a:prstGeom>
        </p:spPr>
      </p:pic>
      <p:grpSp>
        <p:nvGrpSpPr>
          <p:cNvPr id="2" name="Group 1">
            <a:extLst>
              <a:ext uri="{FF2B5EF4-FFF2-40B4-BE49-F238E27FC236}">
                <a16:creationId xmlns:a16="http://schemas.microsoft.com/office/drawing/2014/main" id="{3CE50DBA-FEA2-EBAC-5428-6D1A1828B3F3}"/>
              </a:ext>
            </a:extLst>
          </p:cNvPr>
          <p:cNvGrpSpPr/>
          <p:nvPr/>
        </p:nvGrpSpPr>
        <p:grpSpPr>
          <a:xfrm>
            <a:off x="4372035" y="646290"/>
            <a:ext cx="1097281" cy="537391"/>
            <a:chOff x="8441668" y="4587774"/>
            <a:chExt cx="1263473" cy="823613"/>
          </a:xfrm>
        </p:grpSpPr>
        <p:pic>
          <p:nvPicPr>
            <p:cNvPr id="3" name="Picture 2">
              <a:extLst>
                <a:ext uri="{FF2B5EF4-FFF2-40B4-BE49-F238E27FC236}">
                  <a16:creationId xmlns:a16="http://schemas.microsoft.com/office/drawing/2014/main" id="{62DD3B59-851C-8050-C511-600792BC1CFD}"/>
                </a:ext>
              </a:extLst>
            </p:cNvPr>
            <p:cNvPicPr>
              <a:picLocks noChangeAspect="1"/>
            </p:cNvPicPr>
            <p:nvPr/>
          </p:nvPicPr>
          <p:blipFill>
            <a:blip r:embed="rId4"/>
            <a:stretch>
              <a:fillRect/>
            </a:stretch>
          </p:blipFill>
          <p:spPr>
            <a:xfrm>
              <a:off x="8553553" y="4587774"/>
              <a:ext cx="962685" cy="823613"/>
            </a:xfrm>
            <a:prstGeom prst="rect">
              <a:avLst/>
            </a:prstGeom>
          </p:spPr>
        </p:pic>
        <p:sp>
          <p:nvSpPr>
            <p:cNvPr id="6" name="TextBox 5">
              <a:extLst>
                <a:ext uri="{FF2B5EF4-FFF2-40B4-BE49-F238E27FC236}">
                  <a16:creationId xmlns:a16="http://schemas.microsoft.com/office/drawing/2014/main" id="{5EAFEE50-B4E5-ED80-CC31-BB5794BB2FFA}"/>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C75F7C6-DFD3-8F7E-1083-7977597ADA6C}"/>
                  </a:ext>
                </a:extLst>
              </p:cNvPr>
              <p:cNvSpPr txBox="1"/>
              <p:nvPr/>
            </p:nvSpPr>
            <p:spPr>
              <a:xfrm>
                <a:off x="385792" y="1348392"/>
                <a:ext cx="8175277" cy="1783886"/>
              </a:xfrm>
              <a:prstGeom prst="rect">
                <a:avLst/>
              </a:prstGeom>
              <a:noFill/>
            </p:spPr>
            <p:txBody>
              <a:bodyPr wrap="square">
                <a:spAutoFit/>
              </a:bodyPr>
              <a:lstStyle/>
              <a:p>
                <a:pPr>
                  <a:lnSpc>
                    <a:spcPct val="150000"/>
                  </a:lnSpc>
                  <a:spcBef>
                    <a:spcPts val="600"/>
                  </a:spcBef>
                  <a:spcAft>
                    <a:spcPts val="300"/>
                  </a:spcAft>
                </a:pPr>
                <a:r>
                  <a:rPr lang="pt-BR" sz="2200" kern="100" dirty="0">
                    <a:effectLst/>
                    <a:latin typeface="+mj-lt"/>
                    <a:ea typeface="Calibri" panose="020F0502020204030204" pitchFamily="34" charset="0"/>
                    <a:cs typeface="Times New Roman" panose="02020603050405020304" pitchFamily="18" charset="0"/>
                  </a:rPr>
                  <a:t>a) Số tiền lãi bác Hoa nhận được sau 12 tháng là: </a:t>
                </a:r>
                <a14:m>
                  <m:oMath xmlns:m="http://schemas.openxmlformats.org/officeDocument/2006/math">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𝑎</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oMath>
                </a14:m>
                <a:r>
                  <a:rPr lang="pt-BR" sz="2200" kern="100" dirty="0">
                    <a:effectLst/>
                    <a:latin typeface="+mj-lt"/>
                    <a:ea typeface="Calibri" panose="020F0502020204030204" pitchFamily="34" charset="0"/>
                    <a:cs typeface="Times New Roman" panose="02020603050405020304" pitchFamily="18" charset="0"/>
                  </a:rPr>
                  <a:t>(đồng)</a:t>
                </a:r>
                <a:endParaRPr lang="en-US" sz="22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pt-BR" sz="2200" kern="100" dirty="0">
                    <a:effectLst/>
                    <a:latin typeface="+mj-lt"/>
                    <a:ea typeface="Calibri" panose="020F0502020204030204" pitchFamily="34" charset="0"/>
                    <a:cs typeface="Times New Roman" panose="02020603050405020304" pitchFamily="18" charset="0"/>
                  </a:rPr>
                  <a:t>Do đó, công thức tính số tiền bác Hoa có được sau 12 tháng là:</a:t>
                </a:r>
                <a:endParaRPr lang="en-US" sz="2200" kern="100" dirty="0">
                  <a:effectLst/>
                  <a:latin typeface="+mj-lt"/>
                  <a:ea typeface="Calibri" panose="020F0502020204030204" pitchFamily="34" charset="0"/>
                  <a:cs typeface="Times New Roman" panose="02020603050405020304" pitchFamily="18" charset="0"/>
                </a:endParaRPr>
              </a:p>
              <a:p>
                <a:pPr algn="ctr">
                  <a:lnSpc>
                    <a:spcPct val="150000"/>
                  </a:lnSpc>
                  <a:spcBef>
                    <a:spcPts val="600"/>
                  </a:spcBef>
                  <a:spcAft>
                    <a:spcPts val="300"/>
                  </a:spcAft>
                </a:pPr>
                <a14:m>
                  <m:oMath xmlns:m="http://schemas.openxmlformats.org/officeDocument/2006/math">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𝑎</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𝑎</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𝑎</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 (1 + </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oMath>
                </a14:m>
                <a:r>
                  <a:rPr lang="pt-BR" sz="2200" kern="100" dirty="0">
                    <a:effectLst/>
                    <a:latin typeface="+mj-lt"/>
                    <a:ea typeface="Calibri" panose="020F0502020204030204" pitchFamily="34" charset="0"/>
                    <a:cs typeface="Times New Roman" panose="02020603050405020304" pitchFamily="18" charset="0"/>
                  </a:rPr>
                  <a:t>(đồng).</a:t>
                </a:r>
                <a:endParaRPr lang="en-US" sz="2200" kern="100" dirty="0">
                  <a:effectLst/>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EC75F7C6-DFD3-8F7E-1083-7977597ADA6C}"/>
                  </a:ext>
                </a:extLst>
              </p:cNvPr>
              <p:cNvSpPr txBox="1">
                <a:spLocks noRot="1" noChangeAspect="1" noMove="1" noResize="1" noEditPoints="1" noAdjustHandles="1" noChangeArrowheads="1" noChangeShapeType="1" noTextEdit="1"/>
              </p:cNvSpPr>
              <p:nvPr/>
            </p:nvSpPr>
            <p:spPr>
              <a:xfrm>
                <a:off x="385792" y="1348392"/>
                <a:ext cx="8175277" cy="1783886"/>
              </a:xfrm>
              <a:prstGeom prst="rect">
                <a:avLst/>
              </a:prstGeom>
              <a:blipFill>
                <a:blip r:embed="rId5"/>
                <a:stretch>
                  <a:fillRect l="-969" b="-6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2991FA0-C9A5-E054-BA69-D8146B975B9E}"/>
                  </a:ext>
                </a:extLst>
              </p:cNvPr>
              <p:cNvSpPr txBox="1"/>
              <p:nvPr/>
            </p:nvSpPr>
            <p:spPr>
              <a:xfrm>
                <a:off x="531554" y="3233574"/>
                <a:ext cx="8029515" cy="1553054"/>
              </a:xfrm>
              <a:prstGeom prst="rect">
                <a:avLst/>
              </a:prstGeom>
              <a:noFill/>
            </p:spPr>
            <p:txBody>
              <a:bodyPr wrap="square">
                <a:spAutoFit/>
              </a:bodyPr>
              <a:lstStyle/>
              <a:p>
                <a:pPr>
                  <a:lnSpc>
                    <a:spcPct val="150000"/>
                  </a:lnSpc>
                  <a:spcBef>
                    <a:spcPts val="600"/>
                  </a:spcBef>
                  <a:spcAft>
                    <a:spcPts val="300"/>
                  </a:spcAft>
                </a:pPr>
                <a:r>
                  <a:rPr lang="pt-BR" sz="2200" kern="100" dirty="0">
                    <a:effectLst/>
                    <a:latin typeface="+mj-lt"/>
                    <a:ea typeface="Calibri" panose="020F0502020204030204" pitchFamily="34" charset="0"/>
                    <a:cs typeface="Times New Roman" panose="02020603050405020304" pitchFamily="18" charset="0"/>
                  </a:rPr>
                  <a:t>b) Sau kì hạn 12 tháng, bác Hoa tiếp tục đem gửi cho kì hạn 12 tháng tiếp theo, tức là bác Hoa gửi tiếp 12 tháng với số tiền gốc là </a:t>
                </a:r>
                <a14:m>
                  <m:oMath xmlns:m="http://schemas.openxmlformats.org/officeDocument/2006/math">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𝑎</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 (1 + </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oMath>
                </a14:m>
                <a:r>
                  <a:rPr lang="pt-BR" sz="2200" kern="100" dirty="0">
                    <a:effectLst/>
                    <a:latin typeface="+mj-lt"/>
                    <a:ea typeface="Calibri" panose="020F0502020204030204" pitchFamily="34" charset="0"/>
                    <a:cs typeface="Times New Roman" panose="02020603050405020304" pitchFamily="18" charset="0"/>
                  </a:rPr>
                  <a:t>(đồng).</a:t>
                </a:r>
                <a:endParaRPr lang="en-US" sz="2200" kern="100" dirty="0">
                  <a:effectLst/>
                  <a:latin typeface="+mj-lt"/>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62991FA0-C9A5-E054-BA69-D8146B975B9E}"/>
                  </a:ext>
                </a:extLst>
              </p:cNvPr>
              <p:cNvSpPr txBox="1">
                <a:spLocks noRot="1" noChangeAspect="1" noMove="1" noResize="1" noEditPoints="1" noAdjustHandles="1" noChangeArrowheads="1" noChangeShapeType="1" noTextEdit="1"/>
              </p:cNvSpPr>
              <p:nvPr/>
            </p:nvSpPr>
            <p:spPr>
              <a:xfrm>
                <a:off x="531554" y="3233574"/>
                <a:ext cx="8029515" cy="1553054"/>
              </a:xfrm>
              <a:prstGeom prst="rect">
                <a:avLst/>
              </a:prstGeom>
              <a:blipFill>
                <a:blip r:embed="rId6"/>
                <a:stretch>
                  <a:fillRect l="-987" r="-835" b="-7451"/>
                </a:stretch>
              </a:blipFill>
            </p:spPr>
            <p:txBody>
              <a:bodyPr/>
              <a:lstStyle/>
              <a:p>
                <a:r>
                  <a:rPr lang="en-US">
                    <a:noFill/>
                  </a:rPr>
                  <a:t> </a:t>
                </a:r>
              </a:p>
            </p:txBody>
          </p:sp>
        </mc:Fallback>
      </mc:AlternateContent>
    </p:spTree>
    <p:extLst>
      <p:ext uri="{BB962C8B-B14F-4D97-AF65-F5344CB8AC3E}">
        <p14:creationId xmlns:p14="http://schemas.microsoft.com/office/powerpoint/2010/main" val="332608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9">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499"/>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935CD8-C74C-DDDF-119B-2DA04031433F}"/>
              </a:ext>
            </a:extLst>
          </p:cNvPr>
          <p:cNvSpPr txBox="1"/>
          <p:nvPr/>
        </p:nvSpPr>
        <p:spPr>
          <a:xfrm>
            <a:off x="531555" y="378162"/>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noProof="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27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pic>
        <p:nvPicPr>
          <p:cNvPr id="8" name="Picture 7">
            <a:extLst>
              <a:ext uri="{FF2B5EF4-FFF2-40B4-BE49-F238E27FC236}">
                <a16:creationId xmlns:a16="http://schemas.microsoft.com/office/drawing/2014/main" id="{7096D22A-2568-5083-0264-EB8B4583347F}"/>
              </a:ext>
            </a:extLst>
          </p:cNvPr>
          <p:cNvPicPr>
            <a:picLocks noChangeAspect="1"/>
          </p:cNvPicPr>
          <p:nvPr/>
        </p:nvPicPr>
        <p:blipFill>
          <a:blip r:embed="rId2"/>
          <a:stretch>
            <a:fillRect/>
          </a:stretch>
        </p:blipFill>
        <p:spPr>
          <a:xfrm>
            <a:off x="7869495" y="66308"/>
            <a:ext cx="1508760" cy="848678"/>
          </a:xfrm>
          <a:prstGeom prst="rect">
            <a:avLst/>
          </a:prstGeom>
        </p:spPr>
      </p:pic>
      <p:pic>
        <p:nvPicPr>
          <p:cNvPr id="10" name="Picture 9">
            <a:extLst>
              <a:ext uri="{FF2B5EF4-FFF2-40B4-BE49-F238E27FC236}">
                <a16:creationId xmlns:a16="http://schemas.microsoft.com/office/drawing/2014/main" id="{CCC6E27E-60ED-8C4E-09B5-1CB5ECA8B23F}"/>
              </a:ext>
            </a:extLst>
          </p:cNvPr>
          <p:cNvPicPr>
            <a:picLocks noChangeAspect="1"/>
          </p:cNvPicPr>
          <p:nvPr/>
        </p:nvPicPr>
        <p:blipFill rotWithShape="1">
          <a:blip r:embed="rId3"/>
          <a:srcRect l="20375" t="9111" r="20751" b="7556"/>
          <a:stretch/>
        </p:blipFill>
        <p:spPr>
          <a:xfrm>
            <a:off x="288503" y="4172839"/>
            <a:ext cx="1118691" cy="890678"/>
          </a:xfrm>
          <a:prstGeom prst="rect">
            <a:avLst/>
          </a:prstGeom>
        </p:spPr>
      </p:pic>
      <p:grpSp>
        <p:nvGrpSpPr>
          <p:cNvPr id="2" name="Group 1">
            <a:extLst>
              <a:ext uri="{FF2B5EF4-FFF2-40B4-BE49-F238E27FC236}">
                <a16:creationId xmlns:a16="http://schemas.microsoft.com/office/drawing/2014/main" id="{3CE50DBA-FEA2-EBAC-5428-6D1A1828B3F3}"/>
              </a:ext>
            </a:extLst>
          </p:cNvPr>
          <p:cNvGrpSpPr/>
          <p:nvPr/>
        </p:nvGrpSpPr>
        <p:grpSpPr>
          <a:xfrm>
            <a:off x="4372035" y="646290"/>
            <a:ext cx="1097281" cy="537391"/>
            <a:chOff x="8441668" y="4587774"/>
            <a:chExt cx="1263473" cy="823613"/>
          </a:xfrm>
        </p:grpSpPr>
        <p:pic>
          <p:nvPicPr>
            <p:cNvPr id="3" name="Picture 2">
              <a:extLst>
                <a:ext uri="{FF2B5EF4-FFF2-40B4-BE49-F238E27FC236}">
                  <a16:creationId xmlns:a16="http://schemas.microsoft.com/office/drawing/2014/main" id="{62DD3B59-851C-8050-C511-600792BC1CFD}"/>
                </a:ext>
              </a:extLst>
            </p:cNvPr>
            <p:cNvPicPr>
              <a:picLocks noChangeAspect="1"/>
            </p:cNvPicPr>
            <p:nvPr/>
          </p:nvPicPr>
          <p:blipFill>
            <a:blip r:embed="rId4"/>
            <a:stretch>
              <a:fillRect/>
            </a:stretch>
          </p:blipFill>
          <p:spPr>
            <a:xfrm>
              <a:off x="8553553" y="4587774"/>
              <a:ext cx="962685" cy="823613"/>
            </a:xfrm>
            <a:prstGeom prst="rect">
              <a:avLst/>
            </a:prstGeom>
          </p:spPr>
        </p:pic>
        <p:sp>
          <p:nvSpPr>
            <p:cNvPr id="6" name="TextBox 5">
              <a:extLst>
                <a:ext uri="{FF2B5EF4-FFF2-40B4-BE49-F238E27FC236}">
                  <a16:creationId xmlns:a16="http://schemas.microsoft.com/office/drawing/2014/main" id="{5EAFEE50-B4E5-ED80-CC31-BB5794BB2FFA}"/>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D322C9E-F620-6F7B-CF13-0B3484279521}"/>
                  </a:ext>
                </a:extLst>
              </p:cNvPr>
              <p:cNvSpPr txBox="1"/>
              <p:nvPr/>
            </p:nvSpPr>
            <p:spPr>
              <a:xfrm>
                <a:off x="847849" y="1249013"/>
                <a:ext cx="8078763" cy="3538213"/>
              </a:xfrm>
              <a:prstGeom prst="rect">
                <a:avLst/>
              </a:prstGeom>
              <a:noFill/>
            </p:spPr>
            <p:txBody>
              <a:bodyPr wrap="square">
                <a:spAutoFit/>
              </a:bodyPr>
              <a:lstStyle/>
              <a:p>
                <a:pPr>
                  <a:lnSpc>
                    <a:spcPct val="150000"/>
                  </a:lnSpc>
                  <a:spcBef>
                    <a:spcPts val="600"/>
                  </a:spcBef>
                  <a:spcAft>
                    <a:spcPts val="300"/>
                  </a:spcAft>
                </a:pPr>
                <a:r>
                  <a:rPr lang="pt-BR" sz="2200" kern="100" dirty="0">
                    <a:effectLst/>
                    <a:latin typeface="+mj-lt"/>
                    <a:ea typeface="Calibri" panose="020F0502020204030204" pitchFamily="34" charset="0"/>
                    <a:cs typeface="Times New Roman" panose="02020603050405020304" pitchFamily="18" charset="0"/>
                  </a:rPr>
                  <a:t>Số tiền lãi bác Hoa nhận được sau khi gửi 24 tháng là:</a:t>
                </a:r>
                <a:endParaRPr lang="en-US" sz="2200" kern="100" dirty="0">
                  <a:effectLst/>
                  <a:latin typeface="+mj-lt"/>
                  <a:ea typeface="Calibri" panose="020F0502020204030204" pitchFamily="34" charset="0"/>
                  <a:cs typeface="Times New Roman" panose="02020603050405020304" pitchFamily="18" charset="0"/>
                </a:endParaRPr>
              </a:p>
              <a:p>
                <a:pPr algn="ctr">
                  <a:lnSpc>
                    <a:spcPct val="150000"/>
                  </a:lnSpc>
                  <a:spcBef>
                    <a:spcPts val="600"/>
                  </a:spcBef>
                  <a:spcAft>
                    <a:spcPts val="300"/>
                  </a:spcAft>
                </a:pPr>
                <a14:m>
                  <m:oMath xmlns:m="http://schemas.openxmlformats.org/officeDocument/2006/math">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𝑎</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 (1 + </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oMath>
                </a14:m>
                <a:r>
                  <a:rPr lang="pt-BR" sz="2200" kern="100" dirty="0">
                    <a:effectLst/>
                    <a:latin typeface="+mj-lt"/>
                    <a:ea typeface="Calibri" panose="020F0502020204030204" pitchFamily="34" charset="0"/>
                    <a:cs typeface="Times New Roman" panose="02020603050405020304" pitchFamily="18" charset="0"/>
                  </a:rPr>
                  <a:t>(đồng).</a:t>
                </a:r>
                <a:endParaRPr lang="en-US" sz="22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pt-BR" sz="2200" kern="100" dirty="0">
                    <a:effectLst/>
                    <a:latin typeface="+mj-lt"/>
                    <a:ea typeface="Calibri" panose="020F0502020204030204" pitchFamily="34" charset="0"/>
                    <a:cs typeface="Times New Roman" panose="02020603050405020304" pitchFamily="18" charset="0"/>
                  </a:rPr>
                  <a:t>Do đó, công thức tính tổng số tiền mà bác Hoa nhận được sau khi gửi 24 tháng là:</a:t>
                </a:r>
                <a:endParaRPr lang="en-US" sz="2200" kern="100" dirty="0">
                  <a:effectLst/>
                  <a:latin typeface="+mj-lt"/>
                  <a:ea typeface="Calibri" panose="020F0502020204030204" pitchFamily="34" charset="0"/>
                  <a:cs typeface="Times New Roman" panose="02020603050405020304" pitchFamily="18" charset="0"/>
                </a:endParaRPr>
              </a:p>
              <a:p>
                <a:pPr algn="ctr">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𝑎</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 (1 + </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𝑎</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 (1 + </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𝑎</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(1 + </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%)(1 + </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𝑟</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pt-BR" sz="2200" kern="100" dirty="0">
                  <a:effectLst/>
                  <a:latin typeface="+mj-lt"/>
                  <a:ea typeface="Calibri" panose="020F0502020204030204" pitchFamily="34" charset="0"/>
                  <a:cs typeface="Times New Roman" panose="02020603050405020304" pitchFamily="18" charset="0"/>
                </a:endParaRPr>
              </a:p>
              <a:p>
                <a:pPr algn="ctr">
                  <a:lnSpc>
                    <a:spcPct val="150000"/>
                  </a:lnSpc>
                  <a:spcBef>
                    <a:spcPts val="600"/>
                  </a:spcBef>
                  <a:spcAft>
                    <a:spcPts val="300"/>
                  </a:spcAft>
                </a:pPr>
                <a:r>
                  <a:rPr lang="pt-BR" sz="2200" kern="100" dirty="0">
                    <a:effectLst/>
                    <a:ea typeface="Calibri" panose="020F0502020204030204" pitchFamily="34" charset="0"/>
                    <a:cs typeface="Times New Roman" panose="02020603050405020304" pitchFamily="18" charset="0"/>
                  </a:rPr>
                  <a:t> 				      </a:t>
                </a:r>
                <a14:m>
                  <m:oMath xmlns:m="http://schemas.openxmlformats.org/officeDocument/2006/math">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pt-BR" sz="2200" i="1" kern="100" dirty="0">
                        <a:effectLst/>
                        <a:latin typeface="Cambria Math" panose="02040503050406030204" pitchFamily="18" charset="0"/>
                        <a:ea typeface="Calibri" panose="020F0502020204030204" pitchFamily="34" charset="0"/>
                        <a:cs typeface="Times New Roman" panose="02020603050405020304" pitchFamily="18" charset="0"/>
                      </a:rPr>
                      <m:t>𝑎</m:t>
                    </m:r>
                    <m:r>
                      <a:rPr lang="pt-BR" sz="2200" i="1" kern="100" dirty="0">
                        <a:effectLst/>
                        <a:latin typeface="Cambria Math" panose="02040503050406030204" pitchFamily="18" charset="0"/>
                        <a:ea typeface="Calibri" panose="020F0502020204030204" pitchFamily="34" charset="0"/>
                        <a:cs typeface="Times New Roman" panose="02020603050405020304" pitchFamily="18" charset="0"/>
                      </a:rPr>
                      <m:t>(1 + </m:t>
                    </m:r>
                    <m:r>
                      <a:rPr lang="pt-BR" sz="22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pt-BR" sz="2200" i="1" kern="100" dirty="0">
                        <a:effectLst/>
                        <a:latin typeface="Cambria Math" panose="02040503050406030204" pitchFamily="18" charset="0"/>
                        <a:ea typeface="Calibri" panose="020F0502020204030204" pitchFamily="34" charset="0"/>
                        <a:cs typeface="Times New Roman" panose="02020603050405020304" pitchFamily="18" charset="0"/>
                      </a:rPr>
                      <m:t>%)2 </m:t>
                    </m:r>
                  </m:oMath>
                </a14:m>
                <a:r>
                  <a:rPr lang="pt-BR" sz="2200" kern="100" dirty="0">
                    <a:effectLst/>
                    <a:latin typeface="+mj-lt"/>
                    <a:ea typeface="Calibri" panose="020F0502020204030204" pitchFamily="34" charset="0"/>
                    <a:cs typeface="Times New Roman" panose="02020603050405020304" pitchFamily="18" charset="0"/>
                  </a:rPr>
                  <a:t>(đồng).</a:t>
                </a:r>
                <a:endParaRPr lang="en-US" sz="2200" kern="100" dirty="0">
                  <a:effectLst/>
                  <a:latin typeface="+mj-lt"/>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8D322C9E-F620-6F7B-CF13-0B3484279521}"/>
                  </a:ext>
                </a:extLst>
              </p:cNvPr>
              <p:cNvSpPr txBox="1">
                <a:spLocks noRot="1" noChangeAspect="1" noMove="1" noResize="1" noEditPoints="1" noAdjustHandles="1" noChangeArrowheads="1" noChangeShapeType="1" noTextEdit="1"/>
              </p:cNvSpPr>
              <p:nvPr/>
            </p:nvSpPr>
            <p:spPr>
              <a:xfrm>
                <a:off x="847849" y="1249013"/>
                <a:ext cx="8078763" cy="3538213"/>
              </a:xfrm>
              <a:prstGeom prst="rect">
                <a:avLst/>
              </a:prstGeom>
              <a:blipFill>
                <a:blip r:embed="rId5"/>
                <a:stretch>
                  <a:fillRect l="-981" r="-453" b="-1724"/>
                </a:stretch>
              </a:blipFill>
            </p:spPr>
            <p:txBody>
              <a:bodyPr/>
              <a:lstStyle/>
              <a:p>
                <a:r>
                  <a:rPr lang="en-US">
                    <a:noFill/>
                  </a:rPr>
                  <a:t> </a:t>
                </a:r>
              </a:p>
            </p:txBody>
          </p:sp>
        </mc:Fallback>
      </mc:AlternateContent>
    </p:spTree>
    <p:extLst>
      <p:ext uri="{BB962C8B-B14F-4D97-AF65-F5344CB8AC3E}">
        <p14:creationId xmlns:p14="http://schemas.microsoft.com/office/powerpoint/2010/main" val="366847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wheel(1)">
                                      <p:cBhvr>
                                        <p:cTn id="15" dur="500"/>
                                        <p:tgtEl>
                                          <p:spTgt spid="7">
                                            <p:txEl>
                                              <p:pRg st="2" end="2"/>
                                            </p:txEl>
                                          </p:spTgt>
                                        </p:tgtEl>
                                      </p:cBhvr>
                                    </p:animEffect>
                                  </p:childTnLst>
                                </p:cTn>
                              </p:par>
                              <p:par>
                                <p:cTn id="16" presetID="21" presetClass="entr" presetSubtype="1" fill="hold"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wheel(1)">
                                      <p:cBhvr>
                                        <p:cTn id="18" dur="500"/>
                                        <p:tgtEl>
                                          <p:spTgt spid="7">
                                            <p:txEl>
                                              <p:pRg st="3" end="3"/>
                                            </p:txEl>
                                          </p:spTgt>
                                        </p:tgtEl>
                                      </p:cBhvr>
                                    </p:animEffect>
                                  </p:childTnLst>
                                </p:cTn>
                              </p:par>
                              <p:par>
                                <p:cTn id="19" presetID="21" presetClass="entr" presetSubtype="1" fill="hold"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wheel(1)">
                                      <p:cBhvr>
                                        <p:cTn id="21"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6">
            <a:extLst>
              <a:ext uri="{FF2B5EF4-FFF2-40B4-BE49-F238E27FC236}">
                <a16:creationId xmlns:a16="http://schemas.microsoft.com/office/drawing/2014/main" id="{0F1744CF-8976-F64E-E647-2EAAD1291C59}"/>
              </a:ext>
            </a:extLst>
          </p:cNvPr>
          <p:cNvSpPr/>
          <p:nvPr/>
        </p:nvSpPr>
        <p:spPr>
          <a:xfrm>
            <a:off x="0" y="336162"/>
            <a:ext cx="3120390" cy="589668"/>
          </a:xfrm>
          <a:prstGeom prst="homePlate">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TÌM TÒI – MỞ RỘNG</a:t>
            </a:r>
            <a:endParaRPr kumimoji="0" 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1971151D-3A78-8F49-F38B-476220C026B9}"/>
              </a:ext>
            </a:extLst>
          </p:cNvPr>
          <p:cNvSpPr/>
          <p:nvPr/>
        </p:nvSpPr>
        <p:spPr>
          <a:xfrm>
            <a:off x="3220417" y="925830"/>
            <a:ext cx="2703166" cy="430887"/>
          </a:xfrm>
          <a:prstGeom prst="rect">
            <a:avLst/>
          </a:prstGeom>
        </p:spPr>
        <p:txBody>
          <a:bodyPr wrap="square">
            <a:spAutoFit/>
          </a:bodyPr>
          <a:lstStyle/>
          <a:p>
            <a:pPr lvl="0" algn="ctr">
              <a:defRPr/>
            </a:pPr>
            <a:r>
              <a:rPr lang="en-US" sz="2200" b="1" dirty="0" err="1">
                <a:solidFill>
                  <a:srgbClr val="C00000"/>
                </a:solidFill>
                <a:latin typeface="Arial" panose="020B0604020202020204" pitchFamily="34" charset="0"/>
                <a:cs typeface="Arial" panose="020B0604020202020204" pitchFamily="34" charset="0"/>
              </a:rPr>
              <a:t>Định</a:t>
            </a:r>
            <a:r>
              <a:rPr lang="en-US" sz="2200" b="1" dirty="0">
                <a:solidFill>
                  <a:srgbClr val="C00000"/>
                </a:solidFill>
                <a:latin typeface="Arial" panose="020B0604020202020204" pitchFamily="34" charset="0"/>
                <a:cs typeface="Arial" panose="020B0604020202020204" pitchFamily="34" charset="0"/>
              </a:rPr>
              <a:t> </a:t>
            </a:r>
            <a:r>
              <a:rPr lang="en-US" sz="2200" b="1" dirty="0" err="1">
                <a:solidFill>
                  <a:srgbClr val="C00000"/>
                </a:solidFill>
                <a:latin typeface="Arial" panose="020B0604020202020204" pitchFamily="34" charset="0"/>
                <a:cs typeface="Arial" panose="020B0604020202020204" pitchFamily="34" charset="0"/>
              </a:rPr>
              <a:t>lí</a:t>
            </a:r>
            <a:r>
              <a:rPr lang="en-US" sz="2200" b="1" dirty="0">
                <a:solidFill>
                  <a:srgbClr val="C00000"/>
                </a:solidFill>
                <a:latin typeface="Arial" panose="020B0604020202020204" pitchFamily="34" charset="0"/>
                <a:cs typeface="Arial" panose="020B0604020202020204" pitchFamily="34" charset="0"/>
              </a:rPr>
              <a:t> </a:t>
            </a:r>
            <a:r>
              <a:rPr lang="en-US" sz="2200" b="1" dirty="0" err="1">
                <a:solidFill>
                  <a:srgbClr val="C00000"/>
                </a:solidFill>
                <a:latin typeface="Arial" panose="020B0604020202020204" pitchFamily="34" charset="0"/>
                <a:cs typeface="Arial" panose="020B0604020202020204" pitchFamily="34" charset="0"/>
              </a:rPr>
              <a:t>Bézout</a:t>
            </a:r>
            <a:endParaRPr lang="en-US" sz="2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2CFE885-A99C-46EE-EBD9-D47D4E758919}"/>
                  </a:ext>
                </a:extLst>
              </p:cNvPr>
              <p:cNvSpPr txBox="1"/>
              <p:nvPr/>
            </p:nvSpPr>
            <p:spPr>
              <a:xfrm>
                <a:off x="731520" y="1368147"/>
                <a:ext cx="7680960" cy="1535741"/>
              </a:xfrm>
              <a:prstGeom prst="rect">
                <a:avLst/>
              </a:prstGeom>
              <a:noFill/>
            </p:spPr>
            <p:txBody>
              <a:bodyPr wrap="square">
                <a:spAutoFit/>
              </a:bodyPr>
              <a:lstStyle/>
              <a:p>
                <a:pPr algn="just">
                  <a:lnSpc>
                    <a:spcPct val="150000"/>
                  </a:lnSpc>
                  <a:spcBef>
                    <a:spcPts val="600"/>
                  </a:spcBef>
                  <a:spcAft>
                    <a:spcPts val="300"/>
                  </a:spcAft>
                </a:pPr>
                <a:r>
                  <a:rPr lang="en-US" sz="2000" b="1" kern="100" dirty="0" err="1">
                    <a:solidFill>
                      <a:srgbClr val="0070C0"/>
                    </a:solidFill>
                    <a:latin typeface="+mj-lt"/>
                    <a:ea typeface="Calibri" panose="020F0502020204030204" pitchFamily="34" charset="0"/>
                    <a:cs typeface="Times New Roman" panose="02020603050405020304" pitchFamily="18" charset="0"/>
                  </a:rPr>
                  <a:t>Định</a:t>
                </a:r>
                <a:r>
                  <a:rPr lang="en-US" sz="2000" b="1" kern="100" dirty="0">
                    <a:solidFill>
                      <a:srgbClr val="0070C0"/>
                    </a:solidFill>
                    <a:latin typeface="+mj-lt"/>
                    <a:ea typeface="Calibri" panose="020F0502020204030204" pitchFamily="34" charset="0"/>
                    <a:cs typeface="Times New Roman" panose="02020603050405020304" pitchFamily="18" charset="0"/>
                  </a:rPr>
                  <a:t> </a:t>
                </a:r>
                <a:r>
                  <a:rPr lang="en-US" sz="2000" b="1" kern="100" dirty="0" err="1">
                    <a:solidFill>
                      <a:srgbClr val="0070C0"/>
                    </a:solidFill>
                    <a:latin typeface="+mj-lt"/>
                    <a:ea typeface="Calibri" panose="020F0502020204030204" pitchFamily="34" charset="0"/>
                    <a:cs typeface="Times New Roman" panose="02020603050405020304" pitchFamily="18" charset="0"/>
                  </a:rPr>
                  <a:t>lí</a:t>
                </a:r>
                <a:r>
                  <a:rPr lang="en-US" sz="2000" b="1" kern="100" dirty="0">
                    <a:solidFill>
                      <a:srgbClr val="0070C0"/>
                    </a:solidFill>
                    <a:latin typeface="+mj-lt"/>
                    <a:ea typeface="Calibri" panose="020F0502020204030204" pitchFamily="34" charset="0"/>
                    <a:cs typeface="Times New Roman" panose="02020603050405020304" pitchFamily="18" charset="0"/>
                  </a:rPr>
                  <a:t> </a:t>
                </a:r>
                <a:r>
                  <a:rPr lang="en-US" sz="2000" b="1" kern="100" dirty="0" err="1">
                    <a:solidFill>
                      <a:srgbClr val="0070C0"/>
                    </a:solidFill>
                    <a:latin typeface="+mj-lt"/>
                    <a:ea typeface="Calibri" panose="020F0502020204030204" pitchFamily="34" charset="0"/>
                    <a:cs typeface="Times New Roman" panose="02020603050405020304" pitchFamily="18" charset="0"/>
                  </a:rPr>
                  <a:t>Bézout</a:t>
                </a:r>
                <a:r>
                  <a:rPr lang="en-US" sz="2000" b="1" kern="100" dirty="0">
                    <a:solidFill>
                      <a:srgbClr val="0070C0"/>
                    </a:solidFill>
                    <a:latin typeface="+mj-lt"/>
                    <a:ea typeface="Calibri" panose="020F0502020204030204" pitchFamily="34" charset="0"/>
                    <a:cs typeface="Times New Roman" panose="02020603050405020304" pitchFamily="18" charset="0"/>
                  </a:rPr>
                  <a:t>: </a:t>
                </a:r>
              </a:p>
              <a:p>
                <a:pPr algn="just">
                  <a:lnSpc>
                    <a:spcPct val="150000"/>
                  </a:lnSpc>
                  <a:spcBef>
                    <a:spcPts val="600"/>
                  </a:spcBef>
                  <a:spcAft>
                    <a:spcPts val="300"/>
                  </a:spcAft>
                </a:pPr>
                <a:r>
                  <a:rPr lang="en-US" sz="2000" kern="100" dirty="0" err="1">
                    <a:latin typeface="+mj-lt"/>
                    <a:ea typeface="Calibri" panose="020F0502020204030204" pitchFamily="34" charset="0"/>
                    <a:cs typeface="Times New Roman" panose="02020603050405020304" pitchFamily="18" charset="0"/>
                  </a:rPr>
                  <a:t>Nếu</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đa</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thức</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𝑃</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dirty="0" err="1">
                    <a:latin typeface="+mj-lt"/>
                    <a:ea typeface="Calibri" panose="020F0502020204030204" pitchFamily="34" charset="0"/>
                    <a:cs typeface="Times New Roman" panose="02020603050405020304" pitchFamily="18" charset="0"/>
                  </a:rPr>
                  <a:t>có</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nghiệm</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𝑎</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dirty="0" err="1">
                    <a:latin typeface="+mj-lt"/>
                    <a:ea typeface="Calibri" panose="020F0502020204030204" pitchFamily="34" charset="0"/>
                    <a:cs typeface="Times New Roman" panose="02020603050405020304" pitchFamily="18" charset="0"/>
                  </a:rPr>
                  <a:t>thì</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𝑃</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𝑎</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𝑄</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trong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đó</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𝑄</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dirty="0" err="1">
                    <a:latin typeface="+mj-lt"/>
                    <a:ea typeface="Calibri" panose="020F0502020204030204" pitchFamily="34" charset="0"/>
                    <a:cs typeface="Times New Roman" panose="02020603050405020304" pitchFamily="18" charset="0"/>
                  </a:rPr>
                  <a:t>cũng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là</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một</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đa</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thức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của</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biến</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oMath>
                </a14:m>
                <a:r>
                  <a:rPr lang="en-US" sz="2000" kern="100" dirty="0">
                    <a:latin typeface="+mj-lt"/>
                    <a:ea typeface="Calibri" panose="020F0502020204030204" pitchFamily="34"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42CFE885-A99C-46EE-EBD9-D47D4E758919}"/>
                  </a:ext>
                </a:extLst>
              </p:cNvPr>
              <p:cNvSpPr txBox="1">
                <a:spLocks noRot="1" noChangeAspect="1" noMove="1" noResize="1" noEditPoints="1" noAdjustHandles="1" noChangeArrowheads="1" noChangeShapeType="1" noTextEdit="1"/>
              </p:cNvSpPr>
              <p:nvPr/>
            </p:nvSpPr>
            <p:spPr>
              <a:xfrm>
                <a:off x="731520" y="1368147"/>
                <a:ext cx="7680960" cy="1535741"/>
              </a:xfrm>
              <a:prstGeom prst="rect">
                <a:avLst/>
              </a:prstGeom>
              <a:blipFill>
                <a:blip r:embed="rId2"/>
                <a:stretch>
                  <a:fillRect l="-794" r="-794" b="-63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1383239-44F8-2AF7-BA4B-5D8435C63C11}"/>
                  </a:ext>
                </a:extLst>
              </p:cNvPr>
              <p:cNvSpPr txBox="1"/>
              <p:nvPr/>
            </p:nvSpPr>
            <p:spPr>
              <a:xfrm>
                <a:off x="731520" y="2983898"/>
                <a:ext cx="7680960" cy="1420325"/>
              </a:xfrm>
              <a:prstGeom prst="rect">
                <a:avLst/>
              </a:prstGeom>
              <a:noFill/>
            </p:spPr>
            <p:txBody>
              <a:bodyPr wrap="square">
                <a:spAutoFit/>
              </a:bodyPr>
              <a:lstStyle/>
              <a:p>
                <a:pPr algn="just">
                  <a:lnSpc>
                    <a:spcPct val="150000"/>
                  </a:lnSpc>
                  <a:spcBef>
                    <a:spcPts val="600"/>
                  </a:spcBef>
                  <a:spcAft>
                    <a:spcPts val="300"/>
                  </a:spcAft>
                </a:pPr>
                <a:r>
                  <a:rPr lang="en-US" sz="2000" kern="100" dirty="0" err="1">
                    <a:latin typeface="+mj-lt"/>
                    <a:ea typeface="Calibri" panose="020F0502020204030204" pitchFamily="34" charset="0"/>
                    <a:cs typeface="Times New Roman" panose="02020603050405020304" pitchFamily="18" charset="0"/>
                  </a:rPr>
                  <a:t>Từ</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định</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lí</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Bézout</a:t>
                </a:r>
                <a:r>
                  <a:rPr lang="en-US" sz="2000" kern="100" dirty="0">
                    <a:latin typeface="+mj-lt"/>
                    <a:ea typeface="Calibri" panose="020F0502020204030204" pitchFamily="34" charset="0"/>
                    <a:cs typeface="Times New Roman" panose="02020603050405020304" pitchFamily="18" charset="0"/>
                  </a:rPr>
                  <a:t> ta </a:t>
                </a:r>
                <a:r>
                  <a:rPr lang="en-US" sz="2000" kern="100" dirty="0" err="1">
                    <a:latin typeface="+mj-lt"/>
                    <a:ea typeface="Calibri" panose="020F0502020204030204" pitchFamily="34" charset="0"/>
                    <a:cs typeface="Times New Roman" panose="02020603050405020304" pitchFamily="18" charset="0"/>
                  </a:rPr>
                  <a:t>thấy</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Nếu</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đa</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thức</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𝑃</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dirty="0" err="1">
                    <a:latin typeface="+mj-lt"/>
                    <a:ea typeface="Calibri" panose="020F0502020204030204" pitchFamily="34" charset="0"/>
                    <a:cs typeface="Times New Roman" panose="02020603050405020304" pitchFamily="18" charset="0"/>
                  </a:rPr>
                  <a:t>có</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nghiệm</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𝑎</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dirty="0" err="1">
                    <a:latin typeface="+mj-lt"/>
                    <a:ea typeface="Calibri" panose="020F0502020204030204" pitchFamily="34" charset="0"/>
                    <a:cs typeface="Times New Roman" panose="02020603050405020304" pitchFamily="18" charset="0"/>
                  </a:rPr>
                  <a:t>thì</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đa</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thức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bậc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nhất</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𝑎</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dirty="0" err="1">
                    <a:latin typeface="+mj-lt"/>
                    <a:ea typeface="Calibri" panose="020F0502020204030204" pitchFamily="34" charset="0"/>
                    <a:cs typeface="Times New Roman" panose="02020603050405020304" pitchFamily="18" charset="0"/>
                  </a:rPr>
                  <a:t>là</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một</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nhân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tử</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trong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dạng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phân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tích</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thành</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nhân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tử</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của</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đa</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thức</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𝑃</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m:t>
                    </m:r>
                  </m:oMath>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D1383239-44F8-2AF7-BA4B-5D8435C63C11}"/>
                  </a:ext>
                </a:extLst>
              </p:cNvPr>
              <p:cNvSpPr txBox="1">
                <a:spLocks noRot="1" noChangeAspect="1" noMove="1" noResize="1" noEditPoints="1" noAdjustHandles="1" noChangeArrowheads="1" noChangeShapeType="1" noTextEdit="1"/>
              </p:cNvSpPr>
              <p:nvPr/>
            </p:nvSpPr>
            <p:spPr>
              <a:xfrm>
                <a:off x="731520" y="2983898"/>
                <a:ext cx="7680960" cy="1420325"/>
              </a:xfrm>
              <a:prstGeom prst="rect">
                <a:avLst/>
              </a:prstGeom>
              <a:blipFill>
                <a:blip r:embed="rId3"/>
                <a:stretch>
                  <a:fillRect l="-794" r="-794" b="-6867"/>
                </a:stretch>
              </a:blipFill>
            </p:spPr>
            <p:txBody>
              <a:bodyPr/>
              <a:lstStyle/>
              <a:p>
                <a:r>
                  <a:rPr lang="en-US">
                    <a:noFill/>
                  </a:rPr>
                  <a:t> </a:t>
                </a:r>
              </a:p>
            </p:txBody>
          </p:sp>
        </mc:Fallback>
      </mc:AlternateContent>
    </p:spTree>
    <p:extLst>
      <p:ext uri="{BB962C8B-B14F-4D97-AF65-F5344CB8AC3E}">
        <p14:creationId xmlns:p14="http://schemas.microsoft.com/office/powerpoint/2010/main" val="39714281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0F66B65F-FAB2-6400-A9E4-4F9A97FB3715}"/>
              </a:ext>
            </a:extLst>
          </p:cNvPr>
          <p:cNvSpPr/>
          <p:nvPr/>
        </p:nvSpPr>
        <p:spPr>
          <a:xfrm>
            <a:off x="752474" y="369572"/>
            <a:ext cx="1362075" cy="48768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200" b="1" kern="1200" noProof="0" dirty="0">
                <a:solidFill>
                  <a:prstClr val="black"/>
                </a:solidFill>
                <a:latin typeface="Arial" panose="020B0604020202020204" pitchFamily="34" charset="0"/>
                <a:ea typeface="Times New Roman" panose="02020603050405020304" pitchFamily="18" charset="0"/>
              </a:rPr>
              <a:t>VÍ DỤ</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48650B38-8399-DE63-F452-CE523BFF9B1B}"/>
              </a:ext>
            </a:extLst>
          </p:cNvPr>
          <p:cNvPicPr>
            <a:picLocks noChangeAspect="1"/>
          </p:cNvPicPr>
          <p:nvPr/>
        </p:nvPicPr>
        <p:blipFill>
          <a:blip r:embed="rId2"/>
          <a:stretch>
            <a:fillRect/>
          </a:stretch>
        </p:blipFill>
        <p:spPr>
          <a:xfrm>
            <a:off x="9812310" y="7902155"/>
            <a:ext cx="2344161" cy="2349128"/>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4CF9D52-3148-58AE-B0FE-9CCA129F0420}"/>
                  </a:ext>
                </a:extLst>
              </p:cNvPr>
              <p:cNvSpPr txBox="1"/>
              <p:nvPr/>
            </p:nvSpPr>
            <p:spPr>
              <a:xfrm>
                <a:off x="2230755" y="360256"/>
                <a:ext cx="6160771" cy="496996"/>
              </a:xfrm>
              <a:prstGeom prst="rect">
                <a:avLst/>
              </a:prstGeom>
              <a:noFill/>
            </p:spPr>
            <p:txBody>
              <a:bodyPr wrap="square">
                <a:spAutoFit/>
              </a:bodyPr>
              <a:lstStyle/>
              <a:p>
                <a:pPr algn="just">
                  <a:lnSpc>
                    <a:spcPct val="15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Ph</a:t>
                </a:r>
                <a:r>
                  <a:rPr lang="en-US" sz="2000" kern="100" dirty="0" err="1">
                    <a:latin typeface="+mj-lt"/>
                    <a:ea typeface="Calibri" panose="020F0502020204030204" pitchFamily="34" charset="0"/>
                    <a:cs typeface="Times New Roman" panose="02020603050405020304" pitchFamily="18" charset="0"/>
                  </a:rPr>
                  <a:t>ân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tích</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đa</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thức</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𝑃</m:t>
                    </m:r>
                    <m:d>
                      <m:d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d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e>
                    </m:d>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−5</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+6</m:t>
                    </m:r>
                  </m:oMath>
                </a14:m>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thành</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nhân</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tử</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74CF9D52-3148-58AE-B0FE-9CCA129F0420}"/>
                  </a:ext>
                </a:extLst>
              </p:cNvPr>
              <p:cNvSpPr txBox="1">
                <a:spLocks noRot="1" noChangeAspect="1" noMove="1" noResize="1" noEditPoints="1" noAdjustHandles="1" noChangeArrowheads="1" noChangeShapeType="1" noTextEdit="1"/>
              </p:cNvSpPr>
              <p:nvPr/>
            </p:nvSpPr>
            <p:spPr>
              <a:xfrm>
                <a:off x="2230755" y="360256"/>
                <a:ext cx="6160771" cy="496996"/>
              </a:xfrm>
              <a:prstGeom prst="rect">
                <a:avLst/>
              </a:prstGeom>
              <a:blipFill>
                <a:blip r:embed="rId3"/>
                <a:stretch>
                  <a:fillRect l="-1088" b="-20732"/>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FDCAFDD3-7B06-CF4B-4025-C29DDF3E7997}"/>
              </a:ext>
            </a:extLst>
          </p:cNvPr>
          <p:cNvGrpSpPr/>
          <p:nvPr/>
        </p:nvGrpSpPr>
        <p:grpSpPr>
          <a:xfrm>
            <a:off x="4023359" y="1063704"/>
            <a:ext cx="1097281" cy="537391"/>
            <a:chOff x="8441668" y="4587774"/>
            <a:chExt cx="1263473" cy="823613"/>
          </a:xfrm>
        </p:grpSpPr>
        <p:pic>
          <p:nvPicPr>
            <p:cNvPr id="10" name="Picture 9">
              <a:extLst>
                <a:ext uri="{FF2B5EF4-FFF2-40B4-BE49-F238E27FC236}">
                  <a16:creationId xmlns:a16="http://schemas.microsoft.com/office/drawing/2014/main" id="{413CBFFB-FDC3-DDE0-609E-C7D58AD54DCC}"/>
                </a:ext>
              </a:extLst>
            </p:cNvPr>
            <p:cNvPicPr>
              <a:picLocks noChangeAspect="1"/>
            </p:cNvPicPr>
            <p:nvPr/>
          </p:nvPicPr>
          <p:blipFill>
            <a:blip r:embed="rId4"/>
            <a:stretch>
              <a:fillRect/>
            </a:stretch>
          </p:blipFill>
          <p:spPr>
            <a:xfrm>
              <a:off x="8553553" y="4587774"/>
              <a:ext cx="962685" cy="823613"/>
            </a:xfrm>
            <a:prstGeom prst="rect">
              <a:avLst/>
            </a:prstGeom>
          </p:spPr>
        </p:pic>
        <p:sp>
          <p:nvSpPr>
            <p:cNvPr id="11" name="TextBox 10">
              <a:extLst>
                <a:ext uri="{FF2B5EF4-FFF2-40B4-BE49-F238E27FC236}">
                  <a16:creationId xmlns:a16="http://schemas.microsoft.com/office/drawing/2014/main" id="{D0B61471-6A87-CADC-626E-EEBC6F8C163C}"/>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B8237AF-7F00-5079-5BB6-CCCBC5D37F3B}"/>
                  </a:ext>
                </a:extLst>
              </p:cNvPr>
              <p:cNvSpPr txBox="1"/>
              <p:nvPr/>
            </p:nvSpPr>
            <p:spPr>
              <a:xfrm>
                <a:off x="445769" y="1725408"/>
                <a:ext cx="8252460" cy="2689904"/>
              </a:xfrm>
              <a:prstGeom prst="rect">
                <a:avLst/>
              </a:prstGeom>
              <a:noFill/>
            </p:spPr>
            <p:txBody>
              <a:bodyPr wrap="square">
                <a:spAutoFit/>
              </a:bodyPr>
              <a:lstStyle/>
              <a:p>
                <a:pPr algn="just">
                  <a:lnSpc>
                    <a:spcPct val="15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Ta </a:t>
                </a:r>
                <a:r>
                  <a:rPr lang="en-US" sz="2000" kern="100" dirty="0" err="1">
                    <a:latin typeface="+mj-lt"/>
                    <a:ea typeface="Calibri" panose="020F0502020204030204" pitchFamily="34" charset="0"/>
                    <a:cs typeface="Times New Roman" panose="02020603050405020304" pitchFamily="18" charset="0"/>
                  </a:rPr>
                  <a:t>thấy</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𝑃</m:t>
                    </m:r>
                    <m:d>
                      <m:d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d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e>
                    </m:d>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−5 .  2+6=4−10+6=0</m:t>
                    </m:r>
                  </m:oMath>
                </a14:m>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nên</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là</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nghiệm</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của</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𝑃</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Suy</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ra</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e>
                    </m:d>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𝑄</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r>
                  <a:rPr lang="en-US" sz="2000" kern="100" dirty="0" err="1">
                    <a:latin typeface="+mj-lt"/>
                    <a:ea typeface="Calibri" panose="020F0502020204030204" pitchFamily="34" charset="0"/>
                    <a:cs typeface="Times New Roman" panose="02020603050405020304" pitchFamily="18" charset="0"/>
                  </a:rPr>
                  <a:t>Từ</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đó</a:t>
                </a:r>
                <a:r>
                  <a:rPr lang="en-US" sz="2000" kern="100" dirty="0">
                    <a:latin typeface="+mj-lt"/>
                    <a:ea typeface="Calibri" panose="020F0502020204030204" pitchFamily="34" charset="0"/>
                    <a:cs typeface="Times New Roman" panose="02020603050405020304" pitchFamily="18" charset="0"/>
                  </a:rPr>
                  <a:t>, ta </a:t>
                </a:r>
                <a:r>
                  <a:rPr lang="en-US" sz="2000" kern="100" dirty="0" err="1">
                    <a:latin typeface="+mj-lt"/>
                    <a:ea typeface="Calibri" panose="020F0502020204030204" pitchFamily="34" charset="0"/>
                    <a:cs typeface="Times New Roman" panose="02020603050405020304" pitchFamily="18" charset="0"/>
                  </a:rPr>
                  <a:t>có</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cách</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làm</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như</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sau</a:t>
                </a:r>
                <a:r>
                  <a:rPr lang="en-US" sz="2000" kern="100" dirty="0">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𝑃</m:t>
                      </m:r>
                      <m:d>
                        <m:d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d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e>
                      </m:d>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−5</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+6=</m:t>
                      </m:r>
                      <m:d>
                        <m:d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e>
                      </m:d>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d>
                        <m:d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d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3</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−6</m:t>
                          </m:r>
                        </m:e>
                      </m:d>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d>
                        <m:d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d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e>
                      </m:d>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−3(</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−3)</m:t>
                    </m:r>
                  </m:oMath>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6B8237AF-7F00-5079-5BB6-CCCBC5D37F3B}"/>
                  </a:ext>
                </a:extLst>
              </p:cNvPr>
              <p:cNvSpPr txBox="1">
                <a:spLocks noRot="1" noChangeAspect="1" noMove="1" noResize="1" noEditPoints="1" noAdjustHandles="1" noChangeArrowheads="1" noChangeShapeType="1" noTextEdit="1"/>
              </p:cNvSpPr>
              <p:nvPr/>
            </p:nvSpPr>
            <p:spPr>
              <a:xfrm>
                <a:off x="445769" y="1725408"/>
                <a:ext cx="8252460" cy="2689904"/>
              </a:xfrm>
              <a:prstGeom prst="rect">
                <a:avLst/>
              </a:prstGeom>
              <a:blipFill>
                <a:blip r:embed="rId5"/>
                <a:stretch>
                  <a:fillRect l="-739" r="-812"/>
                </a:stretch>
              </a:blipFill>
            </p:spPr>
            <p:txBody>
              <a:bodyPr/>
              <a:lstStyle/>
              <a:p>
                <a:r>
                  <a:rPr lang="en-US">
                    <a:noFill/>
                  </a:rPr>
                  <a:t> </a:t>
                </a:r>
              </a:p>
            </p:txBody>
          </p:sp>
        </mc:Fallback>
      </mc:AlternateContent>
      <p:sp>
        <p:nvSpPr>
          <p:cNvPr id="13" name="Arrow: Down 12">
            <a:extLst>
              <a:ext uri="{FF2B5EF4-FFF2-40B4-BE49-F238E27FC236}">
                <a16:creationId xmlns:a16="http://schemas.microsoft.com/office/drawing/2014/main" id="{F9B05356-3BEA-FFF6-F8C6-366D1711A783}"/>
              </a:ext>
            </a:extLst>
          </p:cNvPr>
          <p:cNvSpPr/>
          <p:nvPr/>
        </p:nvSpPr>
        <p:spPr>
          <a:xfrm rot="16200000">
            <a:off x="3590925" y="4436745"/>
            <a:ext cx="370354" cy="494514"/>
          </a:xfrm>
          <a:prstGeom prst="downArrow">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210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7218413-214F-F165-8544-8F685D214E71}"/>
                  </a:ext>
                </a:extLst>
              </p:cNvPr>
              <p:cNvSpPr txBox="1"/>
              <p:nvPr/>
            </p:nvSpPr>
            <p:spPr>
              <a:xfrm>
                <a:off x="4023359" y="4376224"/>
                <a:ext cx="2947176" cy="615553"/>
              </a:xfrm>
              <a:prstGeom prst="rect">
                <a:avLst/>
              </a:prstGeom>
              <a:noFill/>
            </p:spPr>
            <p:txBody>
              <a:bodyPr wrap="square">
                <a:spAutoFit/>
              </a:bodyPr>
              <a:lstStyle/>
              <a:p>
                <a:pPr marL="30480" marR="30480" algn="ctr">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r>
                        <a:rPr lang="en-US" sz="2100" b="1" i="1" smtClean="0">
                          <a:solidFill>
                            <a:srgbClr val="FF0000"/>
                          </a:solidFill>
                          <a:effectLst/>
                          <a:latin typeface="Cambria Math" panose="02040503050406030204" pitchFamily="18" charset="0"/>
                          <a:ea typeface="Times New Roman" panose="02020603050405020304" pitchFamily="18" charset="0"/>
                        </a:rPr>
                        <m:t>𝑷</m:t>
                      </m:r>
                      <m:d>
                        <m:dPr>
                          <m:ctrlPr>
                            <a:rPr lang="en-US" sz="2100" b="1" i="1" smtClean="0">
                              <a:solidFill>
                                <a:srgbClr val="FF0000"/>
                              </a:solidFill>
                              <a:effectLst/>
                              <a:latin typeface="Cambria Math" panose="02040503050406030204" pitchFamily="18" charset="0"/>
                              <a:ea typeface="Times New Roman" panose="02020603050405020304" pitchFamily="18" charset="0"/>
                            </a:rPr>
                          </m:ctrlPr>
                        </m:dPr>
                        <m:e>
                          <m:r>
                            <a:rPr lang="en-US" sz="2100" b="1" i="1" smtClean="0">
                              <a:solidFill>
                                <a:srgbClr val="FF0000"/>
                              </a:solidFill>
                              <a:effectLst/>
                              <a:latin typeface="Cambria Math" panose="02040503050406030204" pitchFamily="18" charset="0"/>
                              <a:ea typeface="Times New Roman" panose="02020603050405020304" pitchFamily="18" charset="0"/>
                            </a:rPr>
                            <m:t>𝒙</m:t>
                          </m:r>
                        </m:e>
                      </m:d>
                      <m:r>
                        <a:rPr lang="en-US" sz="2100" b="1" i="1" smtClean="0">
                          <a:solidFill>
                            <a:srgbClr val="FF0000"/>
                          </a:solidFill>
                          <a:effectLst/>
                          <a:latin typeface="Cambria Math" panose="02040503050406030204" pitchFamily="18" charset="0"/>
                          <a:ea typeface="Times New Roman" panose="02020603050405020304" pitchFamily="18" charset="0"/>
                        </a:rPr>
                        <m:t>=(</m:t>
                      </m:r>
                      <m:r>
                        <a:rPr lang="en-US" sz="2100" b="1" i="1" smtClean="0">
                          <a:solidFill>
                            <a:srgbClr val="FF0000"/>
                          </a:solidFill>
                          <a:effectLst/>
                          <a:latin typeface="Cambria Math" panose="02040503050406030204" pitchFamily="18" charset="0"/>
                          <a:ea typeface="Times New Roman" panose="02020603050405020304" pitchFamily="18" charset="0"/>
                        </a:rPr>
                        <m:t>𝒙</m:t>
                      </m:r>
                      <m:r>
                        <a:rPr lang="en-US" sz="2100" b="1" i="1" smtClean="0">
                          <a:solidFill>
                            <a:srgbClr val="FF0000"/>
                          </a:solidFill>
                          <a:effectLst/>
                          <a:latin typeface="Cambria Math" panose="02040503050406030204" pitchFamily="18" charset="0"/>
                          <a:ea typeface="Times New Roman" panose="02020603050405020304" pitchFamily="18" charset="0"/>
                        </a:rPr>
                        <m:t>−</m:t>
                      </m:r>
                      <m:r>
                        <a:rPr lang="en-US" sz="2100" b="1" i="1" smtClean="0">
                          <a:solidFill>
                            <a:srgbClr val="FF0000"/>
                          </a:solidFill>
                          <a:effectLst/>
                          <a:latin typeface="Cambria Math" panose="02040503050406030204" pitchFamily="18" charset="0"/>
                          <a:ea typeface="Times New Roman" panose="02020603050405020304" pitchFamily="18" charset="0"/>
                        </a:rPr>
                        <m:t>𝟐</m:t>
                      </m:r>
                      <m:r>
                        <a:rPr lang="en-US" sz="2100" b="1" i="1" smtClean="0">
                          <a:solidFill>
                            <a:srgbClr val="FF0000"/>
                          </a:solidFill>
                          <a:effectLst/>
                          <a:latin typeface="Cambria Math" panose="02040503050406030204" pitchFamily="18" charset="0"/>
                          <a:ea typeface="Times New Roman" panose="02020603050405020304" pitchFamily="18" charset="0"/>
                        </a:rPr>
                        <m:t>)(</m:t>
                      </m:r>
                      <m:r>
                        <a:rPr lang="en-US" sz="2100" b="1" i="1" smtClean="0">
                          <a:solidFill>
                            <a:srgbClr val="FF0000"/>
                          </a:solidFill>
                          <a:effectLst/>
                          <a:latin typeface="Cambria Math" panose="02040503050406030204" pitchFamily="18" charset="0"/>
                          <a:ea typeface="Times New Roman" panose="02020603050405020304" pitchFamily="18" charset="0"/>
                        </a:rPr>
                        <m:t>𝒙</m:t>
                      </m:r>
                      <m:r>
                        <a:rPr lang="en-US" sz="2100" b="1" i="1" smtClean="0">
                          <a:solidFill>
                            <a:srgbClr val="FF0000"/>
                          </a:solidFill>
                          <a:effectLst/>
                          <a:latin typeface="Cambria Math" panose="02040503050406030204" pitchFamily="18" charset="0"/>
                          <a:ea typeface="Times New Roman" panose="02020603050405020304" pitchFamily="18" charset="0"/>
                        </a:rPr>
                        <m:t>−</m:t>
                      </m:r>
                      <m:r>
                        <a:rPr lang="en-US" sz="2100" b="1" i="1" smtClean="0">
                          <a:solidFill>
                            <a:srgbClr val="FF0000"/>
                          </a:solidFill>
                          <a:effectLst/>
                          <a:latin typeface="Cambria Math" panose="02040503050406030204" pitchFamily="18" charset="0"/>
                          <a:ea typeface="Times New Roman" panose="02020603050405020304" pitchFamily="18" charset="0"/>
                        </a:rPr>
                        <m:t>𝟑</m:t>
                      </m:r>
                      <m:r>
                        <a:rPr lang="en-US" sz="2100" b="1" i="1" smtClean="0">
                          <a:solidFill>
                            <a:srgbClr val="FF0000"/>
                          </a:solidFill>
                          <a:effectLst/>
                          <a:latin typeface="Cambria Math" panose="02040503050406030204" pitchFamily="18" charset="0"/>
                          <a:ea typeface="Times New Roman" panose="02020603050405020304" pitchFamily="18" charset="0"/>
                        </a:rPr>
                        <m:t>)</m:t>
                      </m:r>
                    </m:oMath>
                  </m:oMathPara>
                </a14:m>
                <a:endParaRPr lang="en-US" sz="2100" b="1" dirty="0">
                  <a:solidFill>
                    <a:srgbClr val="FF0000"/>
                  </a:solidFill>
                  <a:effectLst/>
                  <a:latin typeface="+mj-lt"/>
                  <a:ea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E7218413-214F-F165-8544-8F685D214E71}"/>
                  </a:ext>
                </a:extLst>
              </p:cNvPr>
              <p:cNvSpPr txBox="1">
                <a:spLocks noRot="1" noChangeAspect="1" noMove="1" noResize="1" noEditPoints="1" noAdjustHandles="1" noChangeArrowheads="1" noChangeShapeType="1" noTextEdit="1"/>
              </p:cNvSpPr>
              <p:nvPr/>
            </p:nvSpPr>
            <p:spPr>
              <a:xfrm>
                <a:off x="4023359" y="4376224"/>
                <a:ext cx="2947176" cy="615553"/>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2573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barn(inVertical)">
                                      <p:cBhvr>
                                        <p:cTn id="21" dur="500"/>
                                        <p:tgtEl>
                                          <p:spTgt spid="1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2">
                                            <p:txEl>
                                              <p:pRg st="1" end="1"/>
                                            </p:txEl>
                                          </p:spTgt>
                                        </p:tgtEl>
                                        <p:attrNameLst>
                                          <p:attrName>style.visibility</p:attrName>
                                        </p:attrNameLst>
                                      </p:cBhvr>
                                      <p:to>
                                        <p:strVal val="visible"/>
                                      </p:to>
                                    </p:set>
                                    <p:anim calcmode="lin" valueType="num">
                                      <p:cBhvr additive="base">
                                        <p:cTn id="26"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2">
                                            <p:txEl>
                                              <p:pRg st="2" end="2"/>
                                            </p:txEl>
                                          </p:spTgt>
                                        </p:tgtEl>
                                        <p:attrNameLst>
                                          <p:attrName>style.visibility</p:attrName>
                                        </p:attrNameLst>
                                      </p:cBhvr>
                                      <p:to>
                                        <p:strVal val="visible"/>
                                      </p:to>
                                    </p:set>
                                    <p:anim calcmode="lin" valueType="num">
                                      <p:cBhvr additive="base">
                                        <p:cTn id="30"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2">
                                            <p:txEl>
                                              <p:pRg st="3" end="3"/>
                                            </p:txEl>
                                          </p:spTgt>
                                        </p:tgtEl>
                                        <p:attrNameLst>
                                          <p:attrName>style.visibility</p:attrName>
                                        </p:attrNameLst>
                                      </p:cBhvr>
                                      <p:to>
                                        <p:strVal val="visible"/>
                                      </p:to>
                                    </p:set>
                                    <p:anim calcmode="lin" valueType="num">
                                      <p:cBhvr additive="base">
                                        <p:cTn id="34"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3" grpId="0" animBg="1"/>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845;p44">
            <a:extLst>
              <a:ext uri="{FF2B5EF4-FFF2-40B4-BE49-F238E27FC236}">
                <a16:creationId xmlns:a16="http://schemas.microsoft.com/office/drawing/2014/main" id="{53F72B7B-CF57-16AE-B218-1260B0E2B759}"/>
              </a:ext>
            </a:extLst>
          </p:cNvPr>
          <p:cNvSpPr txBox="1">
            <a:spLocks noGrp="1"/>
          </p:cNvSpPr>
          <p:nvPr>
            <p:ph type="title"/>
          </p:nvPr>
        </p:nvSpPr>
        <p:spPr>
          <a:xfrm>
            <a:off x="2059620" y="783315"/>
            <a:ext cx="5024760" cy="6771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3500" b="1" dirty="0">
                <a:latin typeface="+mj-lt"/>
              </a:rPr>
              <a:t>HƯỚNG DẪN VỀ NHÀ</a:t>
            </a:r>
            <a:endParaRPr sz="3500" b="1" dirty="0">
              <a:latin typeface="+mj-lt"/>
            </a:endParaRPr>
          </a:p>
        </p:txBody>
      </p:sp>
      <p:grpSp>
        <p:nvGrpSpPr>
          <p:cNvPr id="25" name="Group 24">
            <a:extLst>
              <a:ext uri="{FF2B5EF4-FFF2-40B4-BE49-F238E27FC236}">
                <a16:creationId xmlns:a16="http://schemas.microsoft.com/office/drawing/2014/main" id="{66AEF72B-8E3B-61D8-ADD0-6D1778597FEF}"/>
              </a:ext>
            </a:extLst>
          </p:cNvPr>
          <p:cNvGrpSpPr/>
          <p:nvPr/>
        </p:nvGrpSpPr>
        <p:grpSpPr>
          <a:xfrm>
            <a:off x="527740" y="2028465"/>
            <a:ext cx="2248500" cy="2208805"/>
            <a:chOff x="527740" y="2028465"/>
            <a:chExt cx="2248500" cy="2208805"/>
          </a:xfrm>
        </p:grpSpPr>
        <p:sp>
          <p:nvSpPr>
            <p:cNvPr id="16" name="Title 11">
              <a:extLst>
                <a:ext uri="{FF2B5EF4-FFF2-40B4-BE49-F238E27FC236}">
                  <a16:creationId xmlns:a16="http://schemas.microsoft.com/office/drawing/2014/main" id="{5F350A7B-20AA-95D9-DE33-69EA4FB0CB7A}"/>
                </a:ext>
              </a:extLst>
            </p:cNvPr>
            <p:cNvSpPr txBox="1">
              <a:spLocks/>
            </p:cNvSpPr>
            <p:nvPr/>
          </p:nvSpPr>
          <p:spPr>
            <a:xfrm>
              <a:off x="527740" y="2028465"/>
              <a:ext cx="2248500" cy="1819829"/>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uphoria Script"/>
                <a:buNone/>
                <a:defRPr sz="50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Ghi nhớ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kiến thức trong bài. </a:t>
              </a:r>
            </a:p>
          </p:txBody>
        </p:sp>
        <p:pic>
          <p:nvPicPr>
            <p:cNvPr id="22" name="Picture 21">
              <a:extLst>
                <a:ext uri="{FF2B5EF4-FFF2-40B4-BE49-F238E27FC236}">
                  <a16:creationId xmlns:a16="http://schemas.microsoft.com/office/drawing/2014/main" id="{6D18C8E8-BD70-A393-271A-9F9DE5B52F4A}"/>
                </a:ext>
              </a:extLst>
            </p:cNvPr>
            <p:cNvPicPr>
              <a:picLocks noChangeAspect="1"/>
            </p:cNvPicPr>
            <p:nvPr/>
          </p:nvPicPr>
          <p:blipFill>
            <a:blip r:embed="rId2"/>
            <a:stretch>
              <a:fillRect/>
            </a:stretch>
          </p:blipFill>
          <p:spPr>
            <a:xfrm>
              <a:off x="960475" y="3459316"/>
              <a:ext cx="1383030" cy="777954"/>
            </a:xfrm>
            <a:prstGeom prst="rect">
              <a:avLst/>
            </a:prstGeom>
          </p:spPr>
        </p:pic>
      </p:grpSp>
      <p:grpSp>
        <p:nvGrpSpPr>
          <p:cNvPr id="26" name="Group 25">
            <a:extLst>
              <a:ext uri="{FF2B5EF4-FFF2-40B4-BE49-F238E27FC236}">
                <a16:creationId xmlns:a16="http://schemas.microsoft.com/office/drawing/2014/main" id="{BD4DF8B6-55AE-10F1-1B45-56CAB62E33D9}"/>
              </a:ext>
            </a:extLst>
          </p:cNvPr>
          <p:cNvGrpSpPr/>
          <p:nvPr/>
        </p:nvGrpSpPr>
        <p:grpSpPr>
          <a:xfrm>
            <a:off x="3120390" y="2028465"/>
            <a:ext cx="2404385" cy="2208805"/>
            <a:chOff x="3120390" y="2028465"/>
            <a:chExt cx="2404385" cy="2208805"/>
          </a:xfrm>
        </p:grpSpPr>
        <p:sp>
          <p:nvSpPr>
            <p:cNvPr id="17" name="Title 12">
              <a:extLst>
                <a:ext uri="{FF2B5EF4-FFF2-40B4-BE49-F238E27FC236}">
                  <a16:creationId xmlns:a16="http://schemas.microsoft.com/office/drawing/2014/main" id="{1F6F4A12-45B6-40A6-7C99-324A76169422}"/>
                </a:ext>
              </a:extLst>
            </p:cNvPr>
            <p:cNvSpPr txBox="1">
              <a:spLocks/>
            </p:cNvSpPr>
            <p:nvPr/>
          </p:nvSpPr>
          <p:spPr>
            <a:xfrm>
              <a:off x="3120390" y="2028465"/>
              <a:ext cx="2404385" cy="1819828"/>
            </a:xfrm>
            <a:prstGeom prst="rect">
              <a:avLst/>
            </a:pr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uphoria Script"/>
                <a:buNone/>
                <a:defRPr sz="50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Hoàn thành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các bài tập trong SBT </a:t>
              </a:r>
            </a:p>
          </p:txBody>
        </p:sp>
        <p:pic>
          <p:nvPicPr>
            <p:cNvPr id="23" name="Picture 22">
              <a:extLst>
                <a:ext uri="{FF2B5EF4-FFF2-40B4-BE49-F238E27FC236}">
                  <a16:creationId xmlns:a16="http://schemas.microsoft.com/office/drawing/2014/main" id="{7969865D-AFFA-84AE-87F3-17A297F74BDC}"/>
                </a:ext>
              </a:extLst>
            </p:cNvPr>
            <p:cNvPicPr>
              <a:picLocks noChangeAspect="1"/>
            </p:cNvPicPr>
            <p:nvPr/>
          </p:nvPicPr>
          <p:blipFill>
            <a:blip r:embed="rId2"/>
            <a:stretch>
              <a:fillRect/>
            </a:stretch>
          </p:blipFill>
          <p:spPr>
            <a:xfrm>
              <a:off x="3631067" y="3459316"/>
              <a:ext cx="1383030" cy="777954"/>
            </a:xfrm>
            <a:prstGeom prst="rect">
              <a:avLst/>
            </a:prstGeom>
          </p:spPr>
        </p:pic>
      </p:grpSp>
      <p:grpSp>
        <p:nvGrpSpPr>
          <p:cNvPr id="29" name="Group 28">
            <a:extLst>
              <a:ext uri="{FF2B5EF4-FFF2-40B4-BE49-F238E27FC236}">
                <a16:creationId xmlns:a16="http://schemas.microsoft.com/office/drawing/2014/main" id="{78A096FC-0C3F-7005-FD91-56E179572B4F}"/>
              </a:ext>
            </a:extLst>
          </p:cNvPr>
          <p:cNvGrpSpPr/>
          <p:nvPr/>
        </p:nvGrpSpPr>
        <p:grpSpPr>
          <a:xfrm>
            <a:off x="5933370" y="2028467"/>
            <a:ext cx="2774330" cy="2208803"/>
            <a:chOff x="5933370" y="2028467"/>
            <a:chExt cx="2774330" cy="2208803"/>
          </a:xfrm>
        </p:grpSpPr>
        <p:sp>
          <p:nvSpPr>
            <p:cNvPr id="18" name="Title 13">
              <a:extLst>
                <a:ext uri="{FF2B5EF4-FFF2-40B4-BE49-F238E27FC236}">
                  <a16:creationId xmlns:a16="http://schemas.microsoft.com/office/drawing/2014/main" id="{C2721CAD-D048-84C0-24AF-2BB9C2EC07F6}"/>
                </a:ext>
              </a:extLst>
            </p:cNvPr>
            <p:cNvSpPr txBox="1">
              <a:spLocks/>
            </p:cNvSpPr>
            <p:nvPr/>
          </p:nvSpPr>
          <p:spPr>
            <a:xfrm>
              <a:off x="5933370" y="2028467"/>
              <a:ext cx="2774330" cy="1819827"/>
            </a:xfrm>
            <a:prstGeom prst="rect">
              <a:avLst/>
            </a:pr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uphoria Script"/>
                <a:buNone/>
                <a:defRPr sz="50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Chuẩn bị trước</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1800" b="1"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Bài tập cuối chương I </a:t>
              </a:r>
            </a:p>
          </p:txBody>
        </p:sp>
        <p:pic>
          <p:nvPicPr>
            <p:cNvPr id="24" name="Picture 23">
              <a:extLst>
                <a:ext uri="{FF2B5EF4-FFF2-40B4-BE49-F238E27FC236}">
                  <a16:creationId xmlns:a16="http://schemas.microsoft.com/office/drawing/2014/main" id="{9EEE959E-7907-27AC-AEAA-8F03DD96CCD1}"/>
                </a:ext>
              </a:extLst>
            </p:cNvPr>
            <p:cNvPicPr>
              <a:picLocks noChangeAspect="1"/>
            </p:cNvPicPr>
            <p:nvPr/>
          </p:nvPicPr>
          <p:blipFill>
            <a:blip r:embed="rId2"/>
            <a:stretch>
              <a:fillRect/>
            </a:stretch>
          </p:blipFill>
          <p:spPr>
            <a:xfrm>
              <a:off x="6629020" y="3459316"/>
              <a:ext cx="1383030" cy="777954"/>
            </a:xfrm>
            <a:prstGeom prst="rect">
              <a:avLst/>
            </a:prstGeom>
          </p:spPr>
        </p:pic>
      </p:grpSp>
    </p:spTree>
    <p:extLst>
      <p:ext uri="{BB962C8B-B14F-4D97-AF65-F5344CB8AC3E}">
        <p14:creationId xmlns:p14="http://schemas.microsoft.com/office/powerpoint/2010/main" val="31317556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431"/>
        <p:cNvGrpSpPr/>
        <p:nvPr/>
      </p:nvGrpSpPr>
      <p:grpSpPr>
        <a:xfrm>
          <a:off x="0" y="0"/>
          <a:ext cx="0" cy="0"/>
          <a:chOff x="0" y="0"/>
          <a:chExt cx="0" cy="0"/>
        </a:xfrm>
      </p:grpSpPr>
      <p:sp>
        <p:nvSpPr>
          <p:cNvPr id="10455" name="Google Shape;10455;p37"/>
          <p:cNvSpPr/>
          <p:nvPr/>
        </p:nvSpPr>
        <p:spPr>
          <a:xfrm rot="-9209350">
            <a:off x="6384288" y="4253582"/>
            <a:ext cx="1228975" cy="1500960"/>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56" name="Google Shape;10456;p37"/>
          <p:cNvGrpSpPr/>
          <p:nvPr/>
        </p:nvGrpSpPr>
        <p:grpSpPr>
          <a:xfrm rot="927957">
            <a:off x="6647201" y="4645962"/>
            <a:ext cx="3260595" cy="215039"/>
            <a:chOff x="4006706" y="264806"/>
            <a:chExt cx="3553286" cy="234342"/>
          </a:xfrm>
        </p:grpSpPr>
        <p:sp>
          <p:nvSpPr>
            <p:cNvPr id="10457" name="Google Shape;10457;p37"/>
            <p:cNvSpPr/>
            <p:nvPr/>
          </p:nvSpPr>
          <p:spPr>
            <a:xfrm>
              <a:off x="4006706" y="264806"/>
              <a:ext cx="3553286" cy="234342"/>
            </a:xfrm>
            <a:custGeom>
              <a:avLst/>
              <a:gdLst/>
              <a:ahLst/>
              <a:cxnLst/>
              <a:rect l="l" t="t" r="r" b="b"/>
              <a:pathLst>
                <a:path w="60075" h="3962" extrusionOk="0">
                  <a:moveTo>
                    <a:pt x="95" y="1"/>
                  </a:moveTo>
                  <a:cubicBezTo>
                    <a:pt x="42" y="1"/>
                    <a:pt x="1" y="44"/>
                    <a:pt x="1" y="96"/>
                  </a:cubicBezTo>
                  <a:lnTo>
                    <a:pt x="1" y="3866"/>
                  </a:lnTo>
                  <a:cubicBezTo>
                    <a:pt x="1" y="3917"/>
                    <a:pt x="44" y="3962"/>
                    <a:pt x="95" y="3962"/>
                  </a:cubicBezTo>
                  <a:lnTo>
                    <a:pt x="59979" y="3962"/>
                  </a:lnTo>
                  <a:cubicBezTo>
                    <a:pt x="60033" y="3962"/>
                    <a:pt x="60075" y="3917"/>
                    <a:pt x="60075" y="3866"/>
                  </a:cubicBezTo>
                  <a:lnTo>
                    <a:pt x="60075" y="96"/>
                  </a:lnTo>
                  <a:cubicBezTo>
                    <a:pt x="60075" y="44"/>
                    <a:pt x="60032" y="1"/>
                    <a:pt x="599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8" name="Google Shape;10458;p37"/>
            <p:cNvSpPr/>
            <p:nvPr/>
          </p:nvSpPr>
          <p:spPr>
            <a:xfrm>
              <a:off x="4170784" y="326793"/>
              <a:ext cx="3293569" cy="110310"/>
            </a:xfrm>
            <a:custGeom>
              <a:avLst/>
              <a:gdLst/>
              <a:ahLst/>
              <a:cxnLst/>
              <a:rect l="l" t="t" r="r" b="b"/>
              <a:pathLst>
                <a:path w="55684" h="1865" extrusionOk="0">
                  <a:moveTo>
                    <a:pt x="1378" y="1"/>
                  </a:moveTo>
                  <a:lnTo>
                    <a:pt x="834" y="342"/>
                  </a:lnTo>
                  <a:lnTo>
                    <a:pt x="224" y="143"/>
                  </a:lnTo>
                  <a:lnTo>
                    <a:pt x="376" y="771"/>
                  </a:lnTo>
                  <a:lnTo>
                    <a:pt x="1" y="1294"/>
                  </a:lnTo>
                  <a:lnTo>
                    <a:pt x="640" y="1340"/>
                  </a:lnTo>
                  <a:lnTo>
                    <a:pt x="1016" y="1863"/>
                  </a:lnTo>
                  <a:lnTo>
                    <a:pt x="1258" y="1267"/>
                  </a:lnTo>
                  <a:lnTo>
                    <a:pt x="1867" y="1066"/>
                  </a:lnTo>
                  <a:lnTo>
                    <a:pt x="1378" y="647"/>
                  </a:lnTo>
                  <a:lnTo>
                    <a:pt x="1378" y="1"/>
                  </a:lnTo>
                  <a:close/>
                  <a:moveTo>
                    <a:pt x="4367" y="1"/>
                  </a:moveTo>
                  <a:lnTo>
                    <a:pt x="3823" y="342"/>
                  </a:lnTo>
                  <a:lnTo>
                    <a:pt x="3213" y="143"/>
                  </a:lnTo>
                  <a:lnTo>
                    <a:pt x="3365" y="771"/>
                  </a:lnTo>
                  <a:lnTo>
                    <a:pt x="2990" y="1294"/>
                  </a:lnTo>
                  <a:lnTo>
                    <a:pt x="3629" y="1340"/>
                  </a:lnTo>
                  <a:lnTo>
                    <a:pt x="4005" y="1863"/>
                  </a:lnTo>
                  <a:lnTo>
                    <a:pt x="4247" y="1267"/>
                  </a:lnTo>
                  <a:lnTo>
                    <a:pt x="4856" y="1066"/>
                  </a:lnTo>
                  <a:lnTo>
                    <a:pt x="4367" y="647"/>
                  </a:lnTo>
                  <a:lnTo>
                    <a:pt x="4367" y="1"/>
                  </a:lnTo>
                  <a:close/>
                  <a:moveTo>
                    <a:pt x="7358" y="1"/>
                  </a:moveTo>
                  <a:lnTo>
                    <a:pt x="6813" y="342"/>
                  </a:lnTo>
                  <a:lnTo>
                    <a:pt x="6204" y="143"/>
                  </a:lnTo>
                  <a:lnTo>
                    <a:pt x="6356" y="771"/>
                  </a:lnTo>
                  <a:lnTo>
                    <a:pt x="5980" y="1294"/>
                  </a:lnTo>
                  <a:lnTo>
                    <a:pt x="6620" y="1340"/>
                  </a:lnTo>
                  <a:lnTo>
                    <a:pt x="6997" y="1863"/>
                  </a:lnTo>
                  <a:lnTo>
                    <a:pt x="7237" y="1267"/>
                  </a:lnTo>
                  <a:lnTo>
                    <a:pt x="7847" y="1066"/>
                  </a:lnTo>
                  <a:lnTo>
                    <a:pt x="7358" y="647"/>
                  </a:lnTo>
                  <a:lnTo>
                    <a:pt x="7358" y="1"/>
                  </a:lnTo>
                  <a:close/>
                  <a:moveTo>
                    <a:pt x="10347" y="1"/>
                  </a:moveTo>
                  <a:lnTo>
                    <a:pt x="9802" y="342"/>
                  </a:lnTo>
                  <a:lnTo>
                    <a:pt x="9193" y="143"/>
                  </a:lnTo>
                  <a:lnTo>
                    <a:pt x="9345" y="771"/>
                  </a:lnTo>
                  <a:lnTo>
                    <a:pt x="8969" y="1294"/>
                  </a:lnTo>
                  <a:lnTo>
                    <a:pt x="9609" y="1340"/>
                  </a:lnTo>
                  <a:lnTo>
                    <a:pt x="9986" y="1863"/>
                  </a:lnTo>
                  <a:lnTo>
                    <a:pt x="10226" y="1267"/>
                  </a:lnTo>
                  <a:lnTo>
                    <a:pt x="10836" y="1066"/>
                  </a:lnTo>
                  <a:lnTo>
                    <a:pt x="10347" y="647"/>
                  </a:lnTo>
                  <a:lnTo>
                    <a:pt x="10347" y="1"/>
                  </a:lnTo>
                  <a:close/>
                  <a:moveTo>
                    <a:pt x="13337" y="1"/>
                  </a:moveTo>
                  <a:lnTo>
                    <a:pt x="12792" y="342"/>
                  </a:lnTo>
                  <a:lnTo>
                    <a:pt x="12183" y="143"/>
                  </a:lnTo>
                  <a:lnTo>
                    <a:pt x="12337" y="771"/>
                  </a:lnTo>
                  <a:lnTo>
                    <a:pt x="11960" y="1294"/>
                  </a:lnTo>
                  <a:lnTo>
                    <a:pt x="12599" y="1340"/>
                  </a:lnTo>
                  <a:lnTo>
                    <a:pt x="12976" y="1863"/>
                  </a:lnTo>
                  <a:lnTo>
                    <a:pt x="13218" y="1267"/>
                  </a:lnTo>
                  <a:lnTo>
                    <a:pt x="13828" y="1066"/>
                  </a:lnTo>
                  <a:lnTo>
                    <a:pt x="13337" y="647"/>
                  </a:lnTo>
                  <a:lnTo>
                    <a:pt x="13337" y="1"/>
                  </a:lnTo>
                  <a:close/>
                  <a:moveTo>
                    <a:pt x="16326" y="1"/>
                  </a:moveTo>
                  <a:lnTo>
                    <a:pt x="15781" y="342"/>
                  </a:lnTo>
                  <a:lnTo>
                    <a:pt x="15172" y="143"/>
                  </a:lnTo>
                  <a:lnTo>
                    <a:pt x="15326" y="771"/>
                  </a:lnTo>
                  <a:lnTo>
                    <a:pt x="14949" y="1294"/>
                  </a:lnTo>
                  <a:lnTo>
                    <a:pt x="15588" y="1340"/>
                  </a:lnTo>
                  <a:lnTo>
                    <a:pt x="15965" y="1863"/>
                  </a:lnTo>
                  <a:lnTo>
                    <a:pt x="16207" y="1267"/>
                  </a:lnTo>
                  <a:lnTo>
                    <a:pt x="16817" y="1066"/>
                  </a:lnTo>
                  <a:lnTo>
                    <a:pt x="16326" y="647"/>
                  </a:lnTo>
                  <a:lnTo>
                    <a:pt x="16326" y="1"/>
                  </a:lnTo>
                  <a:close/>
                  <a:moveTo>
                    <a:pt x="19315" y="1"/>
                  </a:moveTo>
                  <a:lnTo>
                    <a:pt x="18770" y="342"/>
                  </a:lnTo>
                  <a:lnTo>
                    <a:pt x="18161" y="143"/>
                  </a:lnTo>
                  <a:lnTo>
                    <a:pt x="18315" y="771"/>
                  </a:lnTo>
                  <a:lnTo>
                    <a:pt x="17938" y="1294"/>
                  </a:lnTo>
                  <a:lnTo>
                    <a:pt x="18577" y="1340"/>
                  </a:lnTo>
                  <a:lnTo>
                    <a:pt x="18954" y="1863"/>
                  </a:lnTo>
                  <a:lnTo>
                    <a:pt x="19196" y="1267"/>
                  </a:lnTo>
                  <a:lnTo>
                    <a:pt x="19806" y="1066"/>
                  </a:lnTo>
                  <a:lnTo>
                    <a:pt x="19315" y="647"/>
                  </a:lnTo>
                  <a:lnTo>
                    <a:pt x="19315" y="1"/>
                  </a:lnTo>
                  <a:close/>
                  <a:moveTo>
                    <a:pt x="22307" y="1"/>
                  </a:moveTo>
                  <a:lnTo>
                    <a:pt x="21762" y="342"/>
                  </a:lnTo>
                  <a:lnTo>
                    <a:pt x="21153" y="143"/>
                  </a:lnTo>
                  <a:lnTo>
                    <a:pt x="21305" y="771"/>
                  </a:lnTo>
                  <a:lnTo>
                    <a:pt x="20928" y="1294"/>
                  </a:lnTo>
                  <a:lnTo>
                    <a:pt x="21569" y="1340"/>
                  </a:lnTo>
                  <a:lnTo>
                    <a:pt x="21944" y="1863"/>
                  </a:lnTo>
                  <a:lnTo>
                    <a:pt x="22187" y="1267"/>
                  </a:lnTo>
                  <a:lnTo>
                    <a:pt x="22796" y="1066"/>
                  </a:lnTo>
                  <a:lnTo>
                    <a:pt x="22307" y="647"/>
                  </a:lnTo>
                  <a:lnTo>
                    <a:pt x="22307" y="1"/>
                  </a:lnTo>
                  <a:close/>
                  <a:moveTo>
                    <a:pt x="25296" y="1"/>
                  </a:moveTo>
                  <a:lnTo>
                    <a:pt x="24751" y="342"/>
                  </a:lnTo>
                  <a:lnTo>
                    <a:pt x="24142" y="143"/>
                  </a:lnTo>
                  <a:lnTo>
                    <a:pt x="24294" y="771"/>
                  </a:lnTo>
                  <a:lnTo>
                    <a:pt x="23917" y="1294"/>
                  </a:lnTo>
                  <a:lnTo>
                    <a:pt x="24558" y="1340"/>
                  </a:lnTo>
                  <a:lnTo>
                    <a:pt x="24933" y="1863"/>
                  </a:lnTo>
                  <a:lnTo>
                    <a:pt x="25176" y="1267"/>
                  </a:lnTo>
                  <a:lnTo>
                    <a:pt x="25785" y="1066"/>
                  </a:lnTo>
                  <a:lnTo>
                    <a:pt x="25296" y="647"/>
                  </a:lnTo>
                  <a:lnTo>
                    <a:pt x="25296" y="1"/>
                  </a:lnTo>
                  <a:close/>
                  <a:moveTo>
                    <a:pt x="28287" y="1"/>
                  </a:moveTo>
                  <a:lnTo>
                    <a:pt x="27742" y="342"/>
                  </a:lnTo>
                  <a:lnTo>
                    <a:pt x="27133" y="143"/>
                  </a:lnTo>
                  <a:lnTo>
                    <a:pt x="27284" y="771"/>
                  </a:lnTo>
                  <a:lnTo>
                    <a:pt x="26909" y="1294"/>
                  </a:lnTo>
                  <a:lnTo>
                    <a:pt x="27548" y="1340"/>
                  </a:lnTo>
                  <a:lnTo>
                    <a:pt x="27924" y="1863"/>
                  </a:lnTo>
                  <a:lnTo>
                    <a:pt x="28166" y="1267"/>
                  </a:lnTo>
                  <a:lnTo>
                    <a:pt x="28775" y="1066"/>
                  </a:lnTo>
                  <a:lnTo>
                    <a:pt x="28287" y="647"/>
                  </a:lnTo>
                  <a:lnTo>
                    <a:pt x="28287" y="1"/>
                  </a:lnTo>
                  <a:close/>
                  <a:moveTo>
                    <a:pt x="31276" y="1"/>
                  </a:moveTo>
                  <a:lnTo>
                    <a:pt x="30731" y="342"/>
                  </a:lnTo>
                  <a:lnTo>
                    <a:pt x="30122" y="143"/>
                  </a:lnTo>
                  <a:lnTo>
                    <a:pt x="30273" y="771"/>
                  </a:lnTo>
                  <a:lnTo>
                    <a:pt x="29898" y="1294"/>
                  </a:lnTo>
                  <a:lnTo>
                    <a:pt x="30537" y="1340"/>
                  </a:lnTo>
                  <a:lnTo>
                    <a:pt x="30913" y="1863"/>
                  </a:lnTo>
                  <a:lnTo>
                    <a:pt x="31155" y="1267"/>
                  </a:lnTo>
                  <a:lnTo>
                    <a:pt x="31764" y="1066"/>
                  </a:lnTo>
                  <a:lnTo>
                    <a:pt x="31276" y="647"/>
                  </a:lnTo>
                  <a:lnTo>
                    <a:pt x="31276" y="1"/>
                  </a:lnTo>
                  <a:close/>
                  <a:moveTo>
                    <a:pt x="34266" y="1"/>
                  </a:moveTo>
                  <a:lnTo>
                    <a:pt x="33721" y="342"/>
                  </a:lnTo>
                  <a:lnTo>
                    <a:pt x="33112" y="143"/>
                  </a:lnTo>
                  <a:lnTo>
                    <a:pt x="33264" y="771"/>
                  </a:lnTo>
                  <a:lnTo>
                    <a:pt x="32888" y="1294"/>
                  </a:lnTo>
                  <a:lnTo>
                    <a:pt x="33528" y="1340"/>
                  </a:lnTo>
                  <a:lnTo>
                    <a:pt x="33905" y="1863"/>
                  </a:lnTo>
                  <a:lnTo>
                    <a:pt x="34146" y="1267"/>
                  </a:lnTo>
                  <a:lnTo>
                    <a:pt x="34755" y="1066"/>
                  </a:lnTo>
                  <a:lnTo>
                    <a:pt x="34266" y="647"/>
                  </a:lnTo>
                  <a:lnTo>
                    <a:pt x="34266" y="1"/>
                  </a:lnTo>
                  <a:close/>
                  <a:moveTo>
                    <a:pt x="37255" y="1"/>
                  </a:moveTo>
                  <a:lnTo>
                    <a:pt x="36710" y="342"/>
                  </a:lnTo>
                  <a:lnTo>
                    <a:pt x="36101" y="143"/>
                  </a:lnTo>
                  <a:lnTo>
                    <a:pt x="36253" y="771"/>
                  </a:lnTo>
                  <a:lnTo>
                    <a:pt x="35877" y="1294"/>
                  </a:lnTo>
                  <a:lnTo>
                    <a:pt x="36517" y="1340"/>
                  </a:lnTo>
                  <a:lnTo>
                    <a:pt x="36894" y="1863"/>
                  </a:lnTo>
                  <a:lnTo>
                    <a:pt x="37135" y="1267"/>
                  </a:lnTo>
                  <a:lnTo>
                    <a:pt x="37744" y="1066"/>
                  </a:lnTo>
                  <a:lnTo>
                    <a:pt x="37255" y="647"/>
                  </a:lnTo>
                  <a:lnTo>
                    <a:pt x="37255" y="1"/>
                  </a:lnTo>
                  <a:close/>
                  <a:moveTo>
                    <a:pt x="40245" y="1"/>
                  </a:moveTo>
                  <a:lnTo>
                    <a:pt x="39701" y="342"/>
                  </a:lnTo>
                  <a:lnTo>
                    <a:pt x="39091" y="143"/>
                  </a:lnTo>
                  <a:lnTo>
                    <a:pt x="39245" y="771"/>
                  </a:lnTo>
                  <a:lnTo>
                    <a:pt x="38868" y="1294"/>
                  </a:lnTo>
                  <a:lnTo>
                    <a:pt x="39507" y="1340"/>
                  </a:lnTo>
                  <a:lnTo>
                    <a:pt x="39884" y="1863"/>
                  </a:lnTo>
                  <a:lnTo>
                    <a:pt x="40126" y="1267"/>
                  </a:lnTo>
                  <a:lnTo>
                    <a:pt x="40736" y="1066"/>
                  </a:lnTo>
                  <a:lnTo>
                    <a:pt x="40245" y="647"/>
                  </a:lnTo>
                  <a:lnTo>
                    <a:pt x="40245" y="1"/>
                  </a:lnTo>
                  <a:close/>
                  <a:moveTo>
                    <a:pt x="43234" y="1"/>
                  </a:moveTo>
                  <a:lnTo>
                    <a:pt x="42690" y="342"/>
                  </a:lnTo>
                  <a:lnTo>
                    <a:pt x="42080" y="143"/>
                  </a:lnTo>
                  <a:lnTo>
                    <a:pt x="42234" y="771"/>
                  </a:lnTo>
                  <a:lnTo>
                    <a:pt x="41857" y="1294"/>
                  </a:lnTo>
                  <a:lnTo>
                    <a:pt x="42496" y="1340"/>
                  </a:lnTo>
                  <a:lnTo>
                    <a:pt x="42873" y="1863"/>
                  </a:lnTo>
                  <a:lnTo>
                    <a:pt x="43115" y="1267"/>
                  </a:lnTo>
                  <a:lnTo>
                    <a:pt x="43725" y="1066"/>
                  </a:lnTo>
                  <a:lnTo>
                    <a:pt x="43234" y="647"/>
                  </a:lnTo>
                  <a:lnTo>
                    <a:pt x="43234" y="1"/>
                  </a:lnTo>
                  <a:close/>
                  <a:moveTo>
                    <a:pt x="46226" y="1"/>
                  </a:moveTo>
                  <a:lnTo>
                    <a:pt x="45682" y="342"/>
                  </a:lnTo>
                  <a:lnTo>
                    <a:pt x="45072" y="143"/>
                  </a:lnTo>
                  <a:lnTo>
                    <a:pt x="45224" y="771"/>
                  </a:lnTo>
                  <a:lnTo>
                    <a:pt x="44847" y="1294"/>
                  </a:lnTo>
                  <a:lnTo>
                    <a:pt x="45488" y="1340"/>
                  </a:lnTo>
                  <a:lnTo>
                    <a:pt x="45864" y="1863"/>
                  </a:lnTo>
                  <a:lnTo>
                    <a:pt x="46106" y="1267"/>
                  </a:lnTo>
                  <a:lnTo>
                    <a:pt x="46715" y="1066"/>
                  </a:lnTo>
                  <a:lnTo>
                    <a:pt x="46226" y="647"/>
                  </a:lnTo>
                  <a:lnTo>
                    <a:pt x="46226" y="1"/>
                  </a:lnTo>
                  <a:close/>
                  <a:moveTo>
                    <a:pt x="49215" y="1"/>
                  </a:moveTo>
                  <a:lnTo>
                    <a:pt x="48671" y="342"/>
                  </a:lnTo>
                  <a:lnTo>
                    <a:pt x="48061" y="143"/>
                  </a:lnTo>
                  <a:lnTo>
                    <a:pt x="48213" y="771"/>
                  </a:lnTo>
                  <a:lnTo>
                    <a:pt x="47836" y="1294"/>
                  </a:lnTo>
                  <a:lnTo>
                    <a:pt x="48477" y="1340"/>
                  </a:lnTo>
                  <a:lnTo>
                    <a:pt x="48853" y="1863"/>
                  </a:lnTo>
                  <a:lnTo>
                    <a:pt x="49095" y="1267"/>
                  </a:lnTo>
                  <a:lnTo>
                    <a:pt x="49704" y="1066"/>
                  </a:lnTo>
                  <a:lnTo>
                    <a:pt x="49215" y="647"/>
                  </a:lnTo>
                  <a:lnTo>
                    <a:pt x="49215" y="1"/>
                  </a:lnTo>
                  <a:close/>
                  <a:moveTo>
                    <a:pt x="52206" y="1"/>
                  </a:moveTo>
                  <a:lnTo>
                    <a:pt x="51661" y="342"/>
                  </a:lnTo>
                  <a:lnTo>
                    <a:pt x="51052" y="143"/>
                  </a:lnTo>
                  <a:lnTo>
                    <a:pt x="51204" y="771"/>
                  </a:lnTo>
                  <a:lnTo>
                    <a:pt x="50828" y="1294"/>
                  </a:lnTo>
                  <a:lnTo>
                    <a:pt x="51467" y="1340"/>
                  </a:lnTo>
                  <a:lnTo>
                    <a:pt x="51843" y="1863"/>
                  </a:lnTo>
                  <a:lnTo>
                    <a:pt x="52085" y="1267"/>
                  </a:lnTo>
                  <a:lnTo>
                    <a:pt x="52695" y="1066"/>
                  </a:lnTo>
                  <a:lnTo>
                    <a:pt x="52206" y="647"/>
                  </a:lnTo>
                  <a:lnTo>
                    <a:pt x="52206" y="1"/>
                  </a:lnTo>
                  <a:close/>
                  <a:moveTo>
                    <a:pt x="55195" y="2"/>
                  </a:moveTo>
                  <a:lnTo>
                    <a:pt x="54650" y="344"/>
                  </a:lnTo>
                  <a:lnTo>
                    <a:pt x="54041" y="144"/>
                  </a:lnTo>
                  <a:lnTo>
                    <a:pt x="54193" y="772"/>
                  </a:lnTo>
                  <a:lnTo>
                    <a:pt x="53816" y="1295"/>
                  </a:lnTo>
                  <a:lnTo>
                    <a:pt x="54456" y="1341"/>
                  </a:lnTo>
                  <a:lnTo>
                    <a:pt x="54832" y="1865"/>
                  </a:lnTo>
                  <a:lnTo>
                    <a:pt x="55074" y="1268"/>
                  </a:lnTo>
                  <a:lnTo>
                    <a:pt x="55684" y="1067"/>
                  </a:lnTo>
                  <a:lnTo>
                    <a:pt x="55195" y="650"/>
                  </a:lnTo>
                  <a:lnTo>
                    <a:pt x="55195" y="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59" name="Google Shape;10459;p37"/>
          <p:cNvGrpSpPr/>
          <p:nvPr/>
        </p:nvGrpSpPr>
        <p:grpSpPr>
          <a:xfrm>
            <a:off x="7658100" y="2455512"/>
            <a:ext cx="1302935" cy="2183455"/>
            <a:chOff x="-1726525" y="1668175"/>
            <a:chExt cx="3125576" cy="5841169"/>
          </a:xfrm>
        </p:grpSpPr>
        <p:sp>
          <p:nvSpPr>
            <p:cNvPr id="10460" name="Google Shape;10460;p37"/>
            <p:cNvSpPr/>
            <p:nvPr/>
          </p:nvSpPr>
          <p:spPr>
            <a:xfrm>
              <a:off x="-1526427" y="6964766"/>
              <a:ext cx="2387294" cy="544577"/>
            </a:xfrm>
            <a:custGeom>
              <a:avLst/>
              <a:gdLst/>
              <a:ahLst/>
              <a:cxnLst/>
              <a:rect l="l" t="t" r="r" b="b"/>
              <a:pathLst>
                <a:path w="23098" h="5269" extrusionOk="0">
                  <a:moveTo>
                    <a:pt x="11549" y="0"/>
                  </a:moveTo>
                  <a:cubicBezTo>
                    <a:pt x="8486" y="0"/>
                    <a:pt x="5548" y="277"/>
                    <a:pt x="3382" y="771"/>
                  </a:cubicBezTo>
                  <a:cubicBezTo>
                    <a:pt x="1217" y="1266"/>
                    <a:pt x="0" y="1935"/>
                    <a:pt x="0" y="2634"/>
                  </a:cubicBezTo>
                  <a:cubicBezTo>
                    <a:pt x="0" y="3333"/>
                    <a:pt x="1217" y="4003"/>
                    <a:pt x="3382" y="4497"/>
                  </a:cubicBezTo>
                  <a:cubicBezTo>
                    <a:pt x="5548" y="4990"/>
                    <a:pt x="8486" y="5269"/>
                    <a:pt x="11549" y="5269"/>
                  </a:cubicBezTo>
                  <a:cubicBezTo>
                    <a:pt x="14613" y="5269"/>
                    <a:pt x="17550" y="4990"/>
                    <a:pt x="19716" y="4497"/>
                  </a:cubicBezTo>
                  <a:cubicBezTo>
                    <a:pt x="21881" y="4003"/>
                    <a:pt x="23098" y="3333"/>
                    <a:pt x="23098" y="2634"/>
                  </a:cubicBezTo>
                  <a:cubicBezTo>
                    <a:pt x="23098" y="1935"/>
                    <a:pt x="21881" y="1266"/>
                    <a:pt x="19716" y="771"/>
                  </a:cubicBezTo>
                  <a:cubicBezTo>
                    <a:pt x="17550" y="277"/>
                    <a:pt x="14613" y="0"/>
                    <a:pt x="115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1" name="Google Shape;10461;p37"/>
            <p:cNvSpPr/>
            <p:nvPr/>
          </p:nvSpPr>
          <p:spPr>
            <a:xfrm>
              <a:off x="-1504826" y="5027768"/>
              <a:ext cx="2356391" cy="2417060"/>
            </a:xfrm>
            <a:custGeom>
              <a:avLst/>
              <a:gdLst/>
              <a:ahLst/>
              <a:cxnLst/>
              <a:rect l="l" t="t" r="r" b="b"/>
              <a:pathLst>
                <a:path w="22799" h="23386" extrusionOk="0">
                  <a:moveTo>
                    <a:pt x="0" y="0"/>
                  </a:moveTo>
                  <a:lnTo>
                    <a:pt x="0" y="0"/>
                  </a:lnTo>
                  <a:cubicBezTo>
                    <a:pt x="1384" y="6306"/>
                    <a:pt x="2286" y="12697"/>
                    <a:pt x="2697" y="19112"/>
                  </a:cubicBezTo>
                  <a:cubicBezTo>
                    <a:pt x="2740" y="19793"/>
                    <a:pt x="2780" y="20476"/>
                    <a:pt x="2812" y="21157"/>
                  </a:cubicBezTo>
                  <a:cubicBezTo>
                    <a:pt x="5418" y="22339"/>
                    <a:pt x="8219" y="23327"/>
                    <a:pt x="11141" y="23384"/>
                  </a:cubicBezTo>
                  <a:cubicBezTo>
                    <a:pt x="11227" y="23386"/>
                    <a:pt x="11313" y="23386"/>
                    <a:pt x="11399" y="23386"/>
                  </a:cubicBezTo>
                  <a:cubicBezTo>
                    <a:pt x="11485" y="23386"/>
                    <a:pt x="11571" y="23386"/>
                    <a:pt x="11657" y="23384"/>
                  </a:cubicBezTo>
                  <a:cubicBezTo>
                    <a:pt x="14580" y="23329"/>
                    <a:pt x="17381" y="22341"/>
                    <a:pt x="19986" y="21157"/>
                  </a:cubicBezTo>
                  <a:cubicBezTo>
                    <a:pt x="20019" y="20476"/>
                    <a:pt x="20058" y="19793"/>
                    <a:pt x="20101" y="19112"/>
                  </a:cubicBezTo>
                  <a:cubicBezTo>
                    <a:pt x="20514" y="12697"/>
                    <a:pt x="21415" y="6306"/>
                    <a:pt x="22799" y="0"/>
                  </a:cubicBezTo>
                  <a:lnTo>
                    <a:pt x="22799" y="0"/>
                  </a:lnTo>
                  <a:cubicBezTo>
                    <a:pt x="19463" y="1128"/>
                    <a:pt x="15892" y="1687"/>
                    <a:pt x="12325" y="1687"/>
                  </a:cubicBezTo>
                  <a:cubicBezTo>
                    <a:pt x="12030" y="1687"/>
                    <a:pt x="11734" y="1684"/>
                    <a:pt x="11439" y="1676"/>
                  </a:cubicBezTo>
                  <a:cubicBezTo>
                    <a:pt x="11425" y="1674"/>
                    <a:pt x="11412" y="1674"/>
                    <a:pt x="11399" y="1674"/>
                  </a:cubicBezTo>
                  <a:cubicBezTo>
                    <a:pt x="11386" y="1674"/>
                    <a:pt x="11373" y="1674"/>
                    <a:pt x="11360" y="1676"/>
                  </a:cubicBezTo>
                  <a:cubicBezTo>
                    <a:pt x="11061" y="1684"/>
                    <a:pt x="10762" y="1688"/>
                    <a:pt x="10463" y="1688"/>
                  </a:cubicBezTo>
                  <a:cubicBezTo>
                    <a:pt x="6899" y="1688"/>
                    <a:pt x="3335" y="1128"/>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2" name="Google Shape;10462;p37"/>
            <p:cNvSpPr/>
            <p:nvPr/>
          </p:nvSpPr>
          <p:spPr>
            <a:xfrm>
              <a:off x="-1617278" y="4765760"/>
              <a:ext cx="2480210" cy="495174"/>
            </a:xfrm>
            <a:custGeom>
              <a:avLst/>
              <a:gdLst/>
              <a:ahLst/>
              <a:cxnLst/>
              <a:rect l="l" t="t" r="r" b="b"/>
              <a:pathLst>
                <a:path w="23997" h="4791" extrusionOk="0">
                  <a:moveTo>
                    <a:pt x="10252" y="1"/>
                  </a:moveTo>
                  <a:cubicBezTo>
                    <a:pt x="9928" y="1"/>
                    <a:pt x="9623" y="4"/>
                    <a:pt x="9343" y="12"/>
                  </a:cubicBezTo>
                  <a:cubicBezTo>
                    <a:pt x="8401" y="38"/>
                    <a:pt x="0" y="1086"/>
                    <a:pt x="1312" y="2799"/>
                  </a:cubicBezTo>
                  <a:cubicBezTo>
                    <a:pt x="2230" y="3997"/>
                    <a:pt x="8596" y="4790"/>
                    <a:pt x="14328" y="4790"/>
                  </a:cubicBezTo>
                  <a:cubicBezTo>
                    <a:pt x="19412" y="4790"/>
                    <a:pt x="23997" y="4166"/>
                    <a:pt x="23834" y="2645"/>
                  </a:cubicBezTo>
                  <a:cubicBezTo>
                    <a:pt x="23637" y="792"/>
                    <a:pt x="14914" y="1"/>
                    <a:pt x="10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3" name="Google Shape;10463;p37"/>
            <p:cNvSpPr/>
            <p:nvPr/>
          </p:nvSpPr>
          <p:spPr>
            <a:xfrm>
              <a:off x="-1444053" y="4909322"/>
              <a:ext cx="2243320" cy="351510"/>
            </a:xfrm>
            <a:custGeom>
              <a:avLst/>
              <a:gdLst/>
              <a:ahLst/>
              <a:cxnLst/>
              <a:rect l="l" t="t" r="r" b="b"/>
              <a:pathLst>
                <a:path w="21705" h="3401" extrusionOk="0">
                  <a:moveTo>
                    <a:pt x="8483" y="1"/>
                  </a:moveTo>
                  <a:cubicBezTo>
                    <a:pt x="8162" y="1"/>
                    <a:pt x="7861" y="5"/>
                    <a:pt x="7582" y="12"/>
                  </a:cubicBezTo>
                  <a:cubicBezTo>
                    <a:pt x="6860" y="31"/>
                    <a:pt x="1754" y="656"/>
                    <a:pt x="0" y="1718"/>
                  </a:cubicBezTo>
                  <a:cubicBezTo>
                    <a:pt x="1670" y="2742"/>
                    <a:pt x="7416" y="3401"/>
                    <a:pt x="12638" y="3401"/>
                  </a:cubicBezTo>
                  <a:cubicBezTo>
                    <a:pt x="16695" y="3401"/>
                    <a:pt x="20435" y="3003"/>
                    <a:pt x="21705" y="2071"/>
                  </a:cubicBezTo>
                  <a:cubicBezTo>
                    <a:pt x="19975" y="626"/>
                    <a:pt x="12622" y="1"/>
                    <a:pt x="8483" y="1"/>
                  </a:cubicBezTo>
                  <a:close/>
                </a:path>
              </a:pathLst>
            </a:custGeom>
            <a:solidFill>
              <a:srgbClr val="9676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4" name="Google Shape;10464;p37"/>
            <p:cNvSpPr/>
            <p:nvPr/>
          </p:nvSpPr>
          <p:spPr>
            <a:xfrm>
              <a:off x="-1444053" y="4909322"/>
              <a:ext cx="2243320" cy="351510"/>
            </a:xfrm>
            <a:custGeom>
              <a:avLst/>
              <a:gdLst/>
              <a:ahLst/>
              <a:cxnLst/>
              <a:rect l="l" t="t" r="r" b="b"/>
              <a:pathLst>
                <a:path w="21705" h="3401" extrusionOk="0">
                  <a:moveTo>
                    <a:pt x="8483" y="1"/>
                  </a:moveTo>
                  <a:cubicBezTo>
                    <a:pt x="8162" y="1"/>
                    <a:pt x="7861" y="5"/>
                    <a:pt x="7582" y="12"/>
                  </a:cubicBezTo>
                  <a:cubicBezTo>
                    <a:pt x="6860" y="31"/>
                    <a:pt x="1754" y="656"/>
                    <a:pt x="0" y="1718"/>
                  </a:cubicBezTo>
                  <a:cubicBezTo>
                    <a:pt x="1670" y="2742"/>
                    <a:pt x="7416" y="3401"/>
                    <a:pt x="12638" y="3401"/>
                  </a:cubicBezTo>
                  <a:cubicBezTo>
                    <a:pt x="16695" y="3401"/>
                    <a:pt x="20435" y="3003"/>
                    <a:pt x="21705" y="2071"/>
                  </a:cubicBezTo>
                  <a:cubicBezTo>
                    <a:pt x="19975" y="626"/>
                    <a:pt x="12622" y="1"/>
                    <a:pt x="8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5" name="Google Shape;10465;p37"/>
            <p:cNvSpPr/>
            <p:nvPr/>
          </p:nvSpPr>
          <p:spPr>
            <a:xfrm>
              <a:off x="-1029388" y="5700927"/>
              <a:ext cx="1318396" cy="1188893"/>
            </a:xfrm>
            <a:custGeom>
              <a:avLst/>
              <a:gdLst/>
              <a:ahLst/>
              <a:cxnLst/>
              <a:rect l="l" t="t" r="r" b="b"/>
              <a:pathLst>
                <a:path w="12756" h="11503" extrusionOk="0">
                  <a:moveTo>
                    <a:pt x="6856" y="1"/>
                  </a:moveTo>
                  <a:cubicBezTo>
                    <a:pt x="5673" y="1"/>
                    <a:pt x="4557" y="191"/>
                    <a:pt x="3939" y="631"/>
                  </a:cubicBezTo>
                  <a:cubicBezTo>
                    <a:pt x="2224" y="1852"/>
                    <a:pt x="1" y="4435"/>
                    <a:pt x="1479" y="8122"/>
                  </a:cubicBezTo>
                  <a:cubicBezTo>
                    <a:pt x="2367" y="10337"/>
                    <a:pt x="4497" y="11502"/>
                    <a:pt x="6657" y="11502"/>
                  </a:cubicBezTo>
                  <a:cubicBezTo>
                    <a:pt x="9676" y="11502"/>
                    <a:pt x="12755" y="9228"/>
                    <a:pt x="12595" y="4361"/>
                  </a:cubicBezTo>
                  <a:cubicBezTo>
                    <a:pt x="12547" y="2956"/>
                    <a:pt x="12199" y="1598"/>
                    <a:pt x="10783" y="784"/>
                  </a:cubicBezTo>
                  <a:cubicBezTo>
                    <a:pt x="9946" y="303"/>
                    <a:pt x="8348" y="1"/>
                    <a:pt x="6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6" name="Google Shape;10466;p37"/>
            <p:cNvSpPr/>
            <p:nvPr/>
          </p:nvSpPr>
          <p:spPr>
            <a:xfrm>
              <a:off x="-733169" y="5936269"/>
              <a:ext cx="713563" cy="710049"/>
            </a:xfrm>
            <a:custGeom>
              <a:avLst/>
              <a:gdLst/>
              <a:ahLst/>
              <a:cxnLst/>
              <a:rect l="l" t="t" r="r" b="b"/>
              <a:pathLst>
                <a:path w="6904" h="6870" extrusionOk="0">
                  <a:moveTo>
                    <a:pt x="3380" y="0"/>
                  </a:moveTo>
                  <a:cubicBezTo>
                    <a:pt x="3005" y="0"/>
                    <a:pt x="2629" y="290"/>
                    <a:pt x="2539" y="634"/>
                  </a:cubicBezTo>
                  <a:cubicBezTo>
                    <a:pt x="2428" y="1057"/>
                    <a:pt x="2634" y="1496"/>
                    <a:pt x="2912" y="1853"/>
                  </a:cubicBezTo>
                  <a:cubicBezTo>
                    <a:pt x="3142" y="2145"/>
                    <a:pt x="3431" y="2398"/>
                    <a:pt x="3599" y="2719"/>
                  </a:cubicBezTo>
                  <a:cubicBezTo>
                    <a:pt x="3431" y="2679"/>
                    <a:pt x="3291" y="2595"/>
                    <a:pt x="3134" y="2514"/>
                  </a:cubicBezTo>
                  <a:cubicBezTo>
                    <a:pt x="2671" y="2276"/>
                    <a:pt x="2191" y="2031"/>
                    <a:pt x="1661" y="1968"/>
                  </a:cubicBezTo>
                  <a:cubicBezTo>
                    <a:pt x="1588" y="1959"/>
                    <a:pt x="1513" y="1955"/>
                    <a:pt x="1439" y="1955"/>
                  </a:cubicBezTo>
                  <a:cubicBezTo>
                    <a:pt x="971" y="1955"/>
                    <a:pt x="492" y="2127"/>
                    <a:pt x="263" y="2485"/>
                  </a:cubicBezTo>
                  <a:cubicBezTo>
                    <a:pt x="1" y="2898"/>
                    <a:pt x="151" y="3450"/>
                    <a:pt x="517" y="3795"/>
                  </a:cubicBezTo>
                  <a:cubicBezTo>
                    <a:pt x="882" y="4141"/>
                    <a:pt x="1415" y="4306"/>
                    <a:pt x="1944" y="4367"/>
                  </a:cubicBezTo>
                  <a:cubicBezTo>
                    <a:pt x="2081" y="4383"/>
                    <a:pt x="2221" y="4392"/>
                    <a:pt x="2360" y="4392"/>
                  </a:cubicBezTo>
                  <a:cubicBezTo>
                    <a:pt x="2821" y="4392"/>
                    <a:pt x="3282" y="4296"/>
                    <a:pt x="3632" y="4038"/>
                  </a:cubicBezTo>
                  <a:lnTo>
                    <a:pt x="3632" y="4038"/>
                  </a:lnTo>
                  <a:cubicBezTo>
                    <a:pt x="3395" y="4448"/>
                    <a:pt x="3157" y="4856"/>
                    <a:pt x="2921" y="5265"/>
                  </a:cubicBezTo>
                  <a:cubicBezTo>
                    <a:pt x="2667" y="5706"/>
                    <a:pt x="2433" y="6300"/>
                    <a:pt x="2833" y="6647"/>
                  </a:cubicBezTo>
                  <a:cubicBezTo>
                    <a:pt x="3066" y="6847"/>
                    <a:pt x="3422" y="6868"/>
                    <a:pt x="3746" y="6869"/>
                  </a:cubicBezTo>
                  <a:cubicBezTo>
                    <a:pt x="3753" y="6869"/>
                    <a:pt x="3760" y="6869"/>
                    <a:pt x="3767" y="6869"/>
                  </a:cubicBezTo>
                  <a:cubicBezTo>
                    <a:pt x="4097" y="6869"/>
                    <a:pt x="4480" y="6834"/>
                    <a:pt x="4641" y="6581"/>
                  </a:cubicBezTo>
                  <a:cubicBezTo>
                    <a:pt x="4718" y="6459"/>
                    <a:pt x="4726" y="6313"/>
                    <a:pt x="4727" y="6174"/>
                  </a:cubicBezTo>
                  <a:cubicBezTo>
                    <a:pt x="4736" y="5478"/>
                    <a:pt x="4670" y="4783"/>
                    <a:pt x="4531" y="4101"/>
                  </a:cubicBezTo>
                  <a:lnTo>
                    <a:pt x="4531" y="4101"/>
                  </a:lnTo>
                  <a:cubicBezTo>
                    <a:pt x="4655" y="4568"/>
                    <a:pt x="4804" y="5044"/>
                    <a:pt x="5136" y="5424"/>
                  </a:cubicBezTo>
                  <a:cubicBezTo>
                    <a:pt x="5412" y="5740"/>
                    <a:pt x="5847" y="5973"/>
                    <a:pt x="6287" y="5973"/>
                  </a:cubicBezTo>
                  <a:cubicBezTo>
                    <a:pt x="6374" y="5973"/>
                    <a:pt x="6461" y="5964"/>
                    <a:pt x="6548" y="5944"/>
                  </a:cubicBezTo>
                  <a:cubicBezTo>
                    <a:pt x="6668" y="5916"/>
                    <a:pt x="6791" y="5864"/>
                    <a:pt x="6853" y="5765"/>
                  </a:cubicBezTo>
                  <a:cubicBezTo>
                    <a:pt x="6903" y="5682"/>
                    <a:pt x="6899" y="5584"/>
                    <a:pt x="6893" y="5491"/>
                  </a:cubicBezTo>
                  <a:cubicBezTo>
                    <a:pt x="6857" y="4925"/>
                    <a:pt x="6746" y="4342"/>
                    <a:pt x="6391" y="3871"/>
                  </a:cubicBezTo>
                  <a:cubicBezTo>
                    <a:pt x="6084" y="3460"/>
                    <a:pt x="5554" y="3152"/>
                    <a:pt x="5009" y="3152"/>
                  </a:cubicBezTo>
                  <a:cubicBezTo>
                    <a:pt x="4930" y="3152"/>
                    <a:pt x="4851" y="3158"/>
                    <a:pt x="4771" y="3172"/>
                  </a:cubicBezTo>
                  <a:cubicBezTo>
                    <a:pt x="5639" y="2958"/>
                    <a:pt x="6331" y="2260"/>
                    <a:pt x="6462" y="1464"/>
                  </a:cubicBezTo>
                  <a:cubicBezTo>
                    <a:pt x="6509" y="1186"/>
                    <a:pt x="6485" y="887"/>
                    <a:pt x="6313" y="654"/>
                  </a:cubicBezTo>
                  <a:cubicBezTo>
                    <a:pt x="6180" y="473"/>
                    <a:pt x="5942" y="347"/>
                    <a:pt x="5707" y="347"/>
                  </a:cubicBezTo>
                  <a:cubicBezTo>
                    <a:pt x="5637" y="347"/>
                    <a:pt x="5568" y="358"/>
                    <a:pt x="5501" y="382"/>
                  </a:cubicBezTo>
                  <a:cubicBezTo>
                    <a:pt x="5328" y="445"/>
                    <a:pt x="5200" y="581"/>
                    <a:pt x="5094" y="719"/>
                  </a:cubicBezTo>
                  <a:cubicBezTo>
                    <a:pt x="4700" y="1231"/>
                    <a:pt x="4489" y="1833"/>
                    <a:pt x="4281" y="2425"/>
                  </a:cubicBezTo>
                  <a:cubicBezTo>
                    <a:pt x="4301" y="1943"/>
                    <a:pt x="4271" y="1460"/>
                    <a:pt x="4198" y="983"/>
                  </a:cubicBezTo>
                  <a:cubicBezTo>
                    <a:pt x="4141" y="614"/>
                    <a:pt x="4012" y="199"/>
                    <a:pt x="3633" y="48"/>
                  </a:cubicBezTo>
                  <a:cubicBezTo>
                    <a:pt x="3551" y="15"/>
                    <a:pt x="3466" y="0"/>
                    <a:pt x="3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7" name="Google Shape;10467;p37"/>
            <p:cNvSpPr/>
            <p:nvPr/>
          </p:nvSpPr>
          <p:spPr>
            <a:xfrm>
              <a:off x="-1523327" y="2277460"/>
              <a:ext cx="2438041" cy="2818491"/>
            </a:xfrm>
            <a:custGeom>
              <a:avLst/>
              <a:gdLst/>
              <a:ahLst/>
              <a:cxnLst/>
              <a:rect l="l" t="t" r="r" b="b"/>
              <a:pathLst>
                <a:path w="23589" h="27270" extrusionOk="0">
                  <a:moveTo>
                    <a:pt x="23588" y="19832"/>
                  </a:moveTo>
                  <a:lnTo>
                    <a:pt x="23588" y="19832"/>
                  </a:lnTo>
                  <a:cubicBezTo>
                    <a:pt x="23588" y="19832"/>
                    <a:pt x="20356" y="20294"/>
                    <a:pt x="19114" y="20843"/>
                  </a:cubicBezTo>
                  <a:cubicBezTo>
                    <a:pt x="17777" y="21432"/>
                    <a:pt x="16560" y="22130"/>
                    <a:pt x="15398" y="23018"/>
                  </a:cubicBezTo>
                  <a:cubicBezTo>
                    <a:pt x="13224" y="24682"/>
                    <a:pt x="12703" y="27224"/>
                    <a:pt x="12703" y="27224"/>
                  </a:cubicBezTo>
                  <a:cubicBezTo>
                    <a:pt x="12703" y="27224"/>
                    <a:pt x="16271" y="26503"/>
                    <a:pt x="17093" y="26184"/>
                  </a:cubicBezTo>
                  <a:cubicBezTo>
                    <a:pt x="18551" y="25618"/>
                    <a:pt x="19969" y="24944"/>
                    <a:pt x="21147" y="23914"/>
                  </a:cubicBezTo>
                  <a:cubicBezTo>
                    <a:pt x="22327" y="22883"/>
                    <a:pt x="23588" y="19832"/>
                    <a:pt x="23588" y="19832"/>
                  </a:cubicBezTo>
                  <a:close/>
                  <a:moveTo>
                    <a:pt x="5190" y="0"/>
                  </a:moveTo>
                  <a:cubicBezTo>
                    <a:pt x="4952" y="1705"/>
                    <a:pt x="5545" y="3464"/>
                    <a:pt x="6589" y="4833"/>
                  </a:cubicBezTo>
                  <a:cubicBezTo>
                    <a:pt x="7634" y="6202"/>
                    <a:pt x="9101" y="7205"/>
                    <a:pt x="10668" y="7916"/>
                  </a:cubicBezTo>
                  <a:cubicBezTo>
                    <a:pt x="11132" y="8128"/>
                    <a:pt x="11639" y="8316"/>
                    <a:pt x="12140" y="8329"/>
                  </a:cubicBezTo>
                  <a:cubicBezTo>
                    <a:pt x="12187" y="8946"/>
                    <a:pt x="12230" y="9556"/>
                    <a:pt x="12265" y="10164"/>
                  </a:cubicBezTo>
                  <a:cubicBezTo>
                    <a:pt x="12214" y="10226"/>
                    <a:pt x="12166" y="10289"/>
                    <a:pt x="12118" y="10352"/>
                  </a:cubicBezTo>
                  <a:cubicBezTo>
                    <a:pt x="11148" y="11624"/>
                    <a:pt x="9757" y="13899"/>
                    <a:pt x="9704" y="15709"/>
                  </a:cubicBezTo>
                  <a:cubicBezTo>
                    <a:pt x="9569" y="14689"/>
                    <a:pt x="9403" y="13685"/>
                    <a:pt x="9198" y="12712"/>
                  </a:cubicBezTo>
                  <a:cubicBezTo>
                    <a:pt x="8107" y="7524"/>
                    <a:pt x="6066" y="3320"/>
                    <a:pt x="3133" y="215"/>
                  </a:cubicBezTo>
                  <a:lnTo>
                    <a:pt x="2629" y="691"/>
                  </a:lnTo>
                  <a:cubicBezTo>
                    <a:pt x="5289" y="3507"/>
                    <a:pt x="7195" y="7270"/>
                    <a:pt x="8302" y="11884"/>
                  </a:cubicBezTo>
                  <a:cubicBezTo>
                    <a:pt x="7948" y="11430"/>
                    <a:pt x="7582" y="11014"/>
                    <a:pt x="7363" y="10907"/>
                  </a:cubicBezTo>
                  <a:cubicBezTo>
                    <a:pt x="5361" y="9926"/>
                    <a:pt x="3796" y="9585"/>
                    <a:pt x="2240" y="9585"/>
                  </a:cubicBezTo>
                  <a:cubicBezTo>
                    <a:pt x="1506" y="9585"/>
                    <a:pt x="775" y="9661"/>
                    <a:pt x="0" y="9781"/>
                  </a:cubicBezTo>
                  <a:cubicBezTo>
                    <a:pt x="172" y="10216"/>
                    <a:pt x="776" y="10834"/>
                    <a:pt x="1091" y="11203"/>
                  </a:cubicBezTo>
                  <a:cubicBezTo>
                    <a:pt x="2102" y="12390"/>
                    <a:pt x="3544" y="13153"/>
                    <a:pt x="5035" y="13612"/>
                  </a:cubicBezTo>
                  <a:cubicBezTo>
                    <a:pt x="5743" y="13829"/>
                    <a:pt x="6330" y="13912"/>
                    <a:pt x="6826" y="13912"/>
                  </a:cubicBezTo>
                  <a:cubicBezTo>
                    <a:pt x="7630" y="13912"/>
                    <a:pt x="8194" y="13694"/>
                    <a:pt x="8645" y="13473"/>
                  </a:cubicBezTo>
                  <a:cubicBezTo>
                    <a:pt x="9095" y="15827"/>
                    <a:pt x="9327" y="18351"/>
                    <a:pt x="9463" y="20859"/>
                  </a:cubicBezTo>
                  <a:cubicBezTo>
                    <a:pt x="8622" y="19684"/>
                    <a:pt x="7317" y="18575"/>
                    <a:pt x="6136" y="18115"/>
                  </a:cubicBezTo>
                  <a:cubicBezTo>
                    <a:pt x="4711" y="17560"/>
                    <a:pt x="3165" y="17401"/>
                    <a:pt x="1631" y="17401"/>
                  </a:cubicBezTo>
                  <a:cubicBezTo>
                    <a:pt x="1516" y="17401"/>
                    <a:pt x="1400" y="17402"/>
                    <a:pt x="1285" y="17404"/>
                  </a:cubicBezTo>
                  <a:cubicBezTo>
                    <a:pt x="1147" y="18027"/>
                    <a:pt x="1719" y="18799"/>
                    <a:pt x="2136" y="19282"/>
                  </a:cubicBezTo>
                  <a:cubicBezTo>
                    <a:pt x="3147" y="20446"/>
                    <a:pt x="4186" y="21313"/>
                    <a:pt x="5607" y="21909"/>
                  </a:cubicBezTo>
                  <a:cubicBezTo>
                    <a:pt x="6368" y="22230"/>
                    <a:pt x="7202" y="22411"/>
                    <a:pt x="8027" y="22411"/>
                  </a:cubicBezTo>
                  <a:cubicBezTo>
                    <a:pt x="8536" y="22411"/>
                    <a:pt x="9042" y="22342"/>
                    <a:pt x="9526" y="22195"/>
                  </a:cubicBezTo>
                  <a:cubicBezTo>
                    <a:pt x="9589" y="23690"/>
                    <a:pt x="9625" y="25166"/>
                    <a:pt x="9658" y="26580"/>
                  </a:cubicBezTo>
                  <a:lnTo>
                    <a:pt x="9671" y="27087"/>
                  </a:lnTo>
                  <a:lnTo>
                    <a:pt x="10365" y="27070"/>
                  </a:lnTo>
                  <a:lnTo>
                    <a:pt x="10352" y="26564"/>
                  </a:lnTo>
                  <a:cubicBezTo>
                    <a:pt x="10273" y="23327"/>
                    <a:pt x="10187" y="19778"/>
                    <a:pt x="9786" y="16387"/>
                  </a:cubicBezTo>
                  <a:cubicBezTo>
                    <a:pt x="10685" y="16086"/>
                    <a:pt x="11561" y="15564"/>
                    <a:pt x="12384" y="14918"/>
                  </a:cubicBezTo>
                  <a:lnTo>
                    <a:pt x="12384" y="14918"/>
                  </a:lnTo>
                  <a:cubicBezTo>
                    <a:pt x="12349" y="19239"/>
                    <a:pt x="11908" y="23319"/>
                    <a:pt x="11066" y="27119"/>
                  </a:cubicBezTo>
                  <a:lnTo>
                    <a:pt x="11743" y="27270"/>
                  </a:lnTo>
                  <a:cubicBezTo>
                    <a:pt x="12636" y="23247"/>
                    <a:pt x="13080" y="18922"/>
                    <a:pt x="13079" y="14334"/>
                  </a:cubicBezTo>
                  <a:cubicBezTo>
                    <a:pt x="14388" y="13153"/>
                    <a:pt x="15523" y="11704"/>
                    <a:pt x="16333" y="10418"/>
                  </a:cubicBezTo>
                  <a:cubicBezTo>
                    <a:pt x="17100" y="9198"/>
                    <a:pt x="17728" y="7754"/>
                    <a:pt x="17411" y="6349"/>
                  </a:cubicBezTo>
                  <a:lnTo>
                    <a:pt x="17411" y="6349"/>
                  </a:lnTo>
                  <a:cubicBezTo>
                    <a:pt x="15696" y="6997"/>
                    <a:pt x="14157" y="8070"/>
                    <a:pt x="12911" y="9410"/>
                  </a:cubicBezTo>
                  <a:cubicBezTo>
                    <a:pt x="12782" y="7448"/>
                    <a:pt x="12577" y="5442"/>
                    <a:pt x="12295" y="3398"/>
                  </a:cubicBezTo>
                  <a:lnTo>
                    <a:pt x="11609" y="3492"/>
                  </a:lnTo>
                  <a:cubicBezTo>
                    <a:pt x="11714" y="4261"/>
                    <a:pt x="11810" y="5025"/>
                    <a:pt x="11893" y="5780"/>
                  </a:cubicBezTo>
                  <a:cubicBezTo>
                    <a:pt x="11492" y="4615"/>
                    <a:pt x="10847" y="3530"/>
                    <a:pt x="10004" y="2629"/>
                  </a:cubicBezTo>
                  <a:cubicBezTo>
                    <a:pt x="8732" y="1272"/>
                    <a:pt x="7019" y="336"/>
                    <a:pt x="51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8" name="Google Shape;10468;p37"/>
            <p:cNvSpPr/>
            <p:nvPr/>
          </p:nvSpPr>
          <p:spPr>
            <a:xfrm>
              <a:off x="-1030524" y="2622979"/>
              <a:ext cx="723" cy="3514"/>
            </a:xfrm>
            <a:custGeom>
              <a:avLst/>
              <a:gdLst/>
              <a:ahLst/>
              <a:cxnLst/>
              <a:rect l="l" t="t" r="r" b="b"/>
              <a:pathLst>
                <a:path w="7" h="34" extrusionOk="0">
                  <a:moveTo>
                    <a:pt x="0" y="0"/>
                  </a:moveTo>
                  <a:lnTo>
                    <a:pt x="6" y="33"/>
                  </a:lnTo>
                  <a:cubicBezTo>
                    <a:pt x="6" y="22"/>
                    <a:pt x="3" y="12"/>
                    <a:pt x="0" y="0"/>
                  </a:cubicBezTo>
                  <a:close/>
                </a:path>
              </a:pathLst>
            </a:custGeom>
            <a:solidFill>
              <a:srgbClr val="ABB7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69" name="Google Shape;10469;p37"/>
            <p:cNvGrpSpPr/>
            <p:nvPr/>
          </p:nvGrpSpPr>
          <p:grpSpPr>
            <a:xfrm>
              <a:off x="-1726525" y="1668175"/>
              <a:ext cx="3125576" cy="3410003"/>
              <a:chOff x="-1726525" y="1668175"/>
              <a:chExt cx="3125576" cy="3410003"/>
            </a:xfrm>
          </p:grpSpPr>
          <p:sp>
            <p:nvSpPr>
              <p:cNvPr id="10470" name="Google Shape;10470;p37"/>
              <p:cNvSpPr/>
              <p:nvPr/>
            </p:nvSpPr>
            <p:spPr>
              <a:xfrm>
                <a:off x="-1726525" y="2611610"/>
                <a:ext cx="883789" cy="421378"/>
              </a:xfrm>
              <a:custGeom>
                <a:avLst/>
                <a:gdLst/>
                <a:ahLst/>
                <a:cxnLst/>
                <a:rect l="l" t="t" r="r" b="b"/>
                <a:pathLst>
                  <a:path w="8551" h="4077" extrusionOk="0">
                    <a:moveTo>
                      <a:pt x="1805" y="0"/>
                    </a:moveTo>
                    <a:cubicBezTo>
                      <a:pt x="1199" y="0"/>
                      <a:pt x="593" y="63"/>
                      <a:pt x="1" y="192"/>
                    </a:cubicBezTo>
                    <a:cubicBezTo>
                      <a:pt x="650" y="1762"/>
                      <a:pt x="1965" y="3042"/>
                      <a:pt x="3549" y="3657"/>
                    </a:cubicBezTo>
                    <a:cubicBezTo>
                      <a:pt x="4271" y="3937"/>
                      <a:pt x="5046" y="4076"/>
                      <a:pt x="5820" y="4076"/>
                    </a:cubicBezTo>
                    <a:cubicBezTo>
                      <a:pt x="6744" y="4076"/>
                      <a:pt x="7668" y="3879"/>
                      <a:pt x="8505" y="3486"/>
                    </a:cubicBezTo>
                    <a:lnTo>
                      <a:pt x="8551" y="3433"/>
                    </a:lnTo>
                    <a:cubicBezTo>
                      <a:pt x="8088" y="2969"/>
                      <a:pt x="7613" y="2149"/>
                      <a:pt x="7093" y="1756"/>
                    </a:cubicBezTo>
                    <a:cubicBezTo>
                      <a:pt x="5586" y="613"/>
                      <a:pt x="3694" y="0"/>
                      <a:pt x="18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1" name="Google Shape;10471;p37"/>
              <p:cNvSpPr/>
              <p:nvPr/>
            </p:nvSpPr>
            <p:spPr>
              <a:xfrm>
                <a:off x="-1527358" y="1830858"/>
                <a:ext cx="496724" cy="792216"/>
              </a:xfrm>
              <a:custGeom>
                <a:avLst/>
                <a:gdLst/>
                <a:ahLst/>
                <a:cxnLst/>
                <a:rect l="l" t="t" r="r" b="b"/>
                <a:pathLst>
                  <a:path w="4806" h="7665" extrusionOk="0">
                    <a:moveTo>
                      <a:pt x="25" y="0"/>
                    </a:moveTo>
                    <a:lnTo>
                      <a:pt x="25" y="0"/>
                    </a:lnTo>
                    <a:cubicBezTo>
                      <a:pt x="1" y="1002"/>
                      <a:pt x="82" y="2006"/>
                      <a:pt x="273" y="2989"/>
                    </a:cubicBezTo>
                    <a:cubicBezTo>
                      <a:pt x="395" y="3619"/>
                      <a:pt x="568" y="4259"/>
                      <a:pt x="961" y="4766"/>
                    </a:cubicBezTo>
                    <a:cubicBezTo>
                      <a:pt x="1272" y="5167"/>
                      <a:pt x="1702" y="5459"/>
                      <a:pt x="2127" y="5740"/>
                    </a:cubicBezTo>
                    <a:cubicBezTo>
                      <a:pt x="2742" y="6148"/>
                      <a:pt x="4661" y="7009"/>
                      <a:pt x="4806" y="7664"/>
                    </a:cubicBezTo>
                    <a:cubicBezTo>
                      <a:pt x="4231" y="4456"/>
                      <a:pt x="3180" y="1593"/>
                      <a:pt x="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2" name="Google Shape;10472;p37"/>
              <p:cNvSpPr/>
              <p:nvPr/>
            </p:nvSpPr>
            <p:spPr>
              <a:xfrm>
                <a:off x="-892027" y="1913336"/>
                <a:ext cx="308515" cy="861981"/>
              </a:xfrm>
              <a:custGeom>
                <a:avLst/>
                <a:gdLst/>
                <a:ahLst/>
                <a:cxnLst/>
                <a:rect l="l" t="t" r="r" b="b"/>
                <a:pathLst>
                  <a:path w="2985" h="8340" extrusionOk="0">
                    <a:moveTo>
                      <a:pt x="2984" y="1"/>
                    </a:moveTo>
                    <a:lnTo>
                      <a:pt x="2984" y="1"/>
                    </a:lnTo>
                    <a:cubicBezTo>
                      <a:pt x="1502" y="891"/>
                      <a:pt x="434" y="2439"/>
                      <a:pt x="128" y="4140"/>
                    </a:cubicBezTo>
                    <a:cubicBezTo>
                      <a:pt x="4" y="4843"/>
                      <a:pt x="1" y="5563"/>
                      <a:pt x="1" y="6278"/>
                    </a:cubicBezTo>
                    <a:lnTo>
                      <a:pt x="1" y="8290"/>
                    </a:lnTo>
                    <a:lnTo>
                      <a:pt x="12" y="8340"/>
                    </a:lnTo>
                    <a:cubicBezTo>
                      <a:pt x="908" y="7934"/>
                      <a:pt x="1252" y="7493"/>
                      <a:pt x="1948" y="6492"/>
                    </a:cubicBezTo>
                    <a:cubicBezTo>
                      <a:pt x="2416" y="5817"/>
                      <a:pt x="2651" y="4577"/>
                      <a:pt x="2844" y="3777"/>
                    </a:cubicBezTo>
                    <a:cubicBezTo>
                      <a:pt x="2964" y="3277"/>
                      <a:pt x="2981" y="2742"/>
                      <a:pt x="2983" y="2227"/>
                    </a:cubicBezTo>
                    <a:cubicBezTo>
                      <a:pt x="2983" y="1485"/>
                      <a:pt x="2984" y="743"/>
                      <a:pt x="2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3" name="Google Shape;10473;p37"/>
              <p:cNvSpPr/>
              <p:nvPr/>
            </p:nvSpPr>
            <p:spPr>
              <a:xfrm>
                <a:off x="-215561" y="2664735"/>
                <a:ext cx="1614612" cy="2413443"/>
              </a:xfrm>
              <a:custGeom>
                <a:avLst/>
                <a:gdLst/>
                <a:ahLst/>
                <a:cxnLst/>
                <a:rect l="l" t="t" r="r" b="b"/>
                <a:pathLst>
                  <a:path w="15622" h="23351" extrusionOk="0">
                    <a:moveTo>
                      <a:pt x="5268" y="0"/>
                    </a:moveTo>
                    <a:cubicBezTo>
                      <a:pt x="4529" y="905"/>
                      <a:pt x="3770" y="1843"/>
                      <a:pt x="3432" y="2962"/>
                    </a:cubicBezTo>
                    <a:cubicBezTo>
                      <a:pt x="3210" y="3701"/>
                      <a:pt x="3095" y="4804"/>
                      <a:pt x="3081" y="5577"/>
                    </a:cubicBezTo>
                    <a:cubicBezTo>
                      <a:pt x="3039" y="7785"/>
                      <a:pt x="3925" y="9429"/>
                      <a:pt x="4209" y="9901"/>
                    </a:cubicBezTo>
                    <a:cubicBezTo>
                      <a:pt x="3062" y="11698"/>
                      <a:pt x="2380" y="13694"/>
                      <a:pt x="1911" y="15244"/>
                    </a:cubicBezTo>
                    <a:cubicBezTo>
                      <a:pt x="1118" y="17864"/>
                      <a:pt x="551" y="20581"/>
                      <a:pt x="0" y="23210"/>
                    </a:cubicBezTo>
                    <a:lnTo>
                      <a:pt x="680" y="23350"/>
                    </a:lnTo>
                    <a:cubicBezTo>
                      <a:pt x="1210" y="20810"/>
                      <a:pt x="1760" y="18187"/>
                      <a:pt x="2509" y="15664"/>
                    </a:cubicBezTo>
                    <a:cubicBezTo>
                      <a:pt x="3350" y="15507"/>
                      <a:pt x="5928" y="15014"/>
                      <a:pt x="6630" y="14673"/>
                    </a:cubicBezTo>
                    <a:cubicBezTo>
                      <a:pt x="7612" y="14196"/>
                      <a:pt x="8607" y="13334"/>
                      <a:pt x="9460" y="12652"/>
                    </a:cubicBezTo>
                    <a:cubicBezTo>
                      <a:pt x="10313" y="11968"/>
                      <a:pt x="11067" y="10741"/>
                      <a:pt x="11315" y="9679"/>
                    </a:cubicBezTo>
                    <a:lnTo>
                      <a:pt x="11315" y="9679"/>
                    </a:lnTo>
                    <a:cubicBezTo>
                      <a:pt x="8650" y="9742"/>
                      <a:pt x="6322" y="10682"/>
                      <a:pt x="4349" y="12420"/>
                    </a:cubicBezTo>
                    <a:cubicBezTo>
                      <a:pt x="3790" y="12913"/>
                      <a:pt x="3339" y="13545"/>
                      <a:pt x="3000" y="14123"/>
                    </a:cubicBezTo>
                    <a:cubicBezTo>
                      <a:pt x="3441" y="12847"/>
                      <a:pt x="4036" y="11427"/>
                      <a:pt x="4880" y="10139"/>
                    </a:cubicBezTo>
                    <a:cubicBezTo>
                      <a:pt x="5439" y="9287"/>
                      <a:pt x="6097" y="8504"/>
                      <a:pt x="6799" y="7760"/>
                    </a:cubicBezTo>
                    <a:cubicBezTo>
                      <a:pt x="7028" y="7820"/>
                      <a:pt x="7269" y="7842"/>
                      <a:pt x="7511" y="7842"/>
                    </a:cubicBezTo>
                    <a:cubicBezTo>
                      <a:pt x="7744" y="7842"/>
                      <a:pt x="7979" y="7822"/>
                      <a:pt x="8207" y="7799"/>
                    </a:cubicBezTo>
                    <a:cubicBezTo>
                      <a:pt x="9731" y="7644"/>
                      <a:pt x="11266" y="7359"/>
                      <a:pt x="12628" y="6659"/>
                    </a:cubicBezTo>
                    <a:cubicBezTo>
                      <a:pt x="13990" y="5958"/>
                      <a:pt x="15170" y="4799"/>
                      <a:pt x="15622" y="3336"/>
                    </a:cubicBezTo>
                    <a:lnTo>
                      <a:pt x="15622" y="3336"/>
                    </a:lnTo>
                    <a:cubicBezTo>
                      <a:pt x="13245" y="3395"/>
                      <a:pt x="10733" y="3541"/>
                      <a:pt x="8751" y="4860"/>
                    </a:cubicBezTo>
                    <a:cubicBezTo>
                      <a:pt x="7882" y="5438"/>
                      <a:pt x="7164" y="6216"/>
                      <a:pt x="6506" y="7028"/>
                    </a:cubicBezTo>
                    <a:lnTo>
                      <a:pt x="6493" y="7079"/>
                    </a:lnTo>
                    <a:cubicBezTo>
                      <a:pt x="6164" y="7421"/>
                      <a:pt x="5845" y="7768"/>
                      <a:pt x="5535" y="8129"/>
                    </a:cubicBezTo>
                    <a:cubicBezTo>
                      <a:pt x="5729" y="7710"/>
                      <a:pt x="5898" y="7244"/>
                      <a:pt x="5989" y="6760"/>
                    </a:cubicBezTo>
                    <a:cubicBezTo>
                      <a:pt x="6414" y="4509"/>
                      <a:pt x="6073" y="2145"/>
                      <a:pt x="5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4" name="Google Shape;10474;p37"/>
              <p:cNvSpPr/>
              <p:nvPr/>
            </p:nvSpPr>
            <p:spPr>
              <a:xfrm>
                <a:off x="-522425" y="1668175"/>
                <a:ext cx="455382" cy="1181968"/>
              </a:xfrm>
              <a:custGeom>
                <a:avLst/>
                <a:gdLst/>
                <a:ahLst/>
                <a:cxnLst/>
                <a:rect l="l" t="t" r="r" b="b"/>
                <a:pathLst>
                  <a:path w="4406" h="11436" extrusionOk="0">
                    <a:moveTo>
                      <a:pt x="941" y="0"/>
                    </a:moveTo>
                    <a:cubicBezTo>
                      <a:pt x="479" y="717"/>
                      <a:pt x="304" y="2446"/>
                      <a:pt x="219" y="3293"/>
                    </a:cubicBezTo>
                    <a:cubicBezTo>
                      <a:pt x="0" y="5441"/>
                      <a:pt x="174" y="6466"/>
                      <a:pt x="508" y="7624"/>
                    </a:cubicBezTo>
                    <a:cubicBezTo>
                      <a:pt x="811" y="8683"/>
                      <a:pt x="2672" y="11436"/>
                      <a:pt x="2672" y="11436"/>
                    </a:cubicBezTo>
                    <a:cubicBezTo>
                      <a:pt x="2672" y="11436"/>
                      <a:pt x="4405" y="8230"/>
                      <a:pt x="2679" y="2840"/>
                    </a:cubicBezTo>
                    <a:cubicBezTo>
                      <a:pt x="2391" y="1940"/>
                      <a:pt x="1815" y="359"/>
                      <a:pt x="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5" name="Google Shape;10475;p37"/>
              <p:cNvSpPr/>
              <p:nvPr/>
            </p:nvSpPr>
            <p:spPr>
              <a:xfrm>
                <a:off x="-228377" y="2282938"/>
                <a:ext cx="617960" cy="764000"/>
              </a:xfrm>
              <a:custGeom>
                <a:avLst/>
                <a:gdLst/>
                <a:ahLst/>
                <a:cxnLst/>
                <a:rect l="l" t="t" r="r" b="b"/>
                <a:pathLst>
                  <a:path w="5979" h="7392" extrusionOk="0">
                    <a:moveTo>
                      <a:pt x="5950" y="0"/>
                    </a:moveTo>
                    <a:cubicBezTo>
                      <a:pt x="5530" y="101"/>
                      <a:pt x="5124" y="250"/>
                      <a:pt x="4733" y="429"/>
                    </a:cubicBezTo>
                    <a:cubicBezTo>
                      <a:pt x="2831" y="1298"/>
                      <a:pt x="1278" y="2916"/>
                      <a:pt x="449" y="4833"/>
                    </a:cubicBezTo>
                    <a:cubicBezTo>
                      <a:pt x="134" y="5562"/>
                      <a:pt x="1" y="7392"/>
                      <a:pt x="1" y="7392"/>
                    </a:cubicBezTo>
                    <a:cubicBezTo>
                      <a:pt x="1" y="7392"/>
                      <a:pt x="2659" y="6150"/>
                      <a:pt x="3669" y="4850"/>
                    </a:cubicBezTo>
                    <a:cubicBezTo>
                      <a:pt x="4795" y="3402"/>
                      <a:pt x="5979" y="1834"/>
                      <a:pt x="59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76" name="Google Shape;10476;p37"/>
            <p:cNvSpPr/>
            <p:nvPr/>
          </p:nvSpPr>
          <p:spPr>
            <a:xfrm>
              <a:off x="-769757" y="2690781"/>
              <a:ext cx="739712" cy="1902042"/>
            </a:xfrm>
            <a:custGeom>
              <a:avLst/>
              <a:gdLst/>
              <a:ahLst/>
              <a:cxnLst/>
              <a:rect l="l" t="t" r="r" b="b"/>
              <a:pathLst>
                <a:path w="7157" h="18403" extrusionOk="0">
                  <a:moveTo>
                    <a:pt x="6153" y="1"/>
                  </a:moveTo>
                  <a:lnTo>
                    <a:pt x="6153" y="1"/>
                  </a:lnTo>
                  <a:cubicBezTo>
                    <a:pt x="5696" y="157"/>
                    <a:pt x="5330" y="494"/>
                    <a:pt x="4981" y="821"/>
                  </a:cubicBezTo>
                  <a:cubicBezTo>
                    <a:pt x="4115" y="1631"/>
                    <a:pt x="3246" y="2448"/>
                    <a:pt x="2548" y="3406"/>
                  </a:cubicBezTo>
                  <a:cubicBezTo>
                    <a:pt x="1848" y="4362"/>
                    <a:pt x="1325" y="5480"/>
                    <a:pt x="1246" y="6663"/>
                  </a:cubicBezTo>
                  <a:lnTo>
                    <a:pt x="1172" y="7765"/>
                  </a:lnTo>
                  <a:cubicBezTo>
                    <a:pt x="2630" y="7594"/>
                    <a:pt x="3996" y="6753"/>
                    <a:pt x="4801" y="5527"/>
                  </a:cubicBezTo>
                  <a:cubicBezTo>
                    <a:pt x="5676" y="4200"/>
                    <a:pt x="5874" y="2551"/>
                    <a:pt x="6047" y="970"/>
                  </a:cubicBezTo>
                  <a:cubicBezTo>
                    <a:pt x="6082" y="647"/>
                    <a:pt x="6118" y="323"/>
                    <a:pt x="6153" y="1"/>
                  </a:cubicBezTo>
                  <a:close/>
                  <a:moveTo>
                    <a:pt x="585" y="7984"/>
                  </a:moveTo>
                  <a:lnTo>
                    <a:pt x="585" y="7984"/>
                  </a:lnTo>
                  <a:cubicBezTo>
                    <a:pt x="0" y="9792"/>
                    <a:pt x="346" y="11823"/>
                    <a:pt x="1275" y="13484"/>
                  </a:cubicBezTo>
                  <a:cubicBezTo>
                    <a:pt x="2202" y="15141"/>
                    <a:pt x="3672" y="16451"/>
                    <a:pt x="5302" y="17429"/>
                  </a:cubicBezTo>
                  <a:cubicBezTo>
                    <a:pt x="6103" y="17912"/>
                    <a:pt x="6682" y="18402"/>
                    <a:pt x="6682" y="18402"/>
                  </a:cubicBezTo>
                  <a:cubicBezTo>
                    <a:pt x="6682" y="18402"/>
                    <a:pt x="7157" y="17049"/>
                    <a:pt x="7089" y="16151"/>
                  </a:cubicBezTo>
                  <a:cubicBezTo>
                    <a:pt x="6995" y="14845"/>
                    <a:pt x="6748" y="13522"/>
                    <a:pt x="6040" y="12400"/>
                  </a:cubicBezTo>
                  <a:cubicBezTo>
                    <a:pt x="5719" y="11891"/>
                    <a:pt x="5316" y="11439"/>
                    <a:pt x="4889" y="11013"/>
                  </a:cubicBezTo>
                  <a:cubicBezTo>
                    <a:pt x="3640" y="9771"/>
                    <a:pt x="2178" y="8741"/>
                    <a:pt x="585" y="79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77" name="Google Shape;10477;p37"/>
          <p:cNvSpPr/>
          <p:nvPr/>
        </p:nvSpPr>
        <p:spPr>
          <a:xfrm rot="-136568">
            <a:off x="867195" y="1657167"/>
            <a:ext cx="363522" cy="345736"/>
          </a:xfrm>
          <a:custGeom>
            <a:avLst/>
            <a:gdLst/>
            <a:ahLst/>
            <a:cxnLst/>
            <a:rect l="l" t="t" r="r" b="b"/>
            <a:pathLst>
              <a:path w="7017" h="6674" extrusionOk="0">
                <a:moveTo>
                  <a:pt x="3508" y="1"/>
                </a:moveTo>
                <a:lnTo>
                  <a:pt x="2423" y="2198"/>
                </a:lnTo>
                <a:lnTo>
                  <a:pt x="0" y="2551"/>
                </a:lnTo>
                <a:lnTo>
                  <a:pt x="1754" y="4260"/>
                </a:lnTo>
                <a:lnTo>
                  <a:pt x="1339" y="6674"/>
                </a:lnTo>
                <a:lnTo>
                  <a:pt x="3508" y="5534"/>
                </a:lnTo>
                <a:lnTo>
                  <a:pt x="5676" y="6674"/>
                </a:lnTo>
                <a:lnTo>
                  <a:pt x="5262" y="4260"/>
                </a:lnTo>
                <a:lnTo>
                  <a:pt x="7016" y="2551"/>
                </a:lnTo>
                <a:lnTo>
                  <a:pt x="4592" y="2198"/>
                </a:lnTo>
                <a:lnTo>
                  <a:pt x="3508" y="1"/>
                </a:lnTo>
                <a:close/>
              </a:path>
            </a:pathLst>
          </a:custGeom>
          <a:solidFill>
            <a:srgbClr val="F9C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758;p41">
            <a:extLst>
              <a:ext uri="{FF2B5EF4-FFF2-40B4-BE49-F238E27FC236}">
                <a16:creationId xmlns:a16="http://schemas.microsoft.com/office/drawing/2014/main" id="{73A70AD7-1366-5E6B-E991-D4A2D9228B6B}"/>
              </a:ext>
            </a:extLst>
          </p:cNvPr>
          <p:cNvSpPr txBox="1">
            <a:spLocks/>
          </p:cNvSpPr>
          <p:nvPr/>
        </p:nvSpPr>
        <p:spPr>
          <a:xfrm>
            <a:off x="633502" y="1267757"/>
            <a:ext cx="7876996" cy="218345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Sansita"/>
              <a:buNone/>
              <a:defRPr sz="12000" b="1" i="0" u="none" strike="noStrike" cap="none">
                <a:solidFill>
                  <a:schemeClr val="dk1"/>
                </a:solidFill>
                <a:latin typeface="Sansita"/>
                <a:ea typeface="Sansita"/>
                <a:cs typeface="Sansita"/>
                <a:sym typeface="Sansita"/>
              </a:defRPr>
            </a:lvl1pPr>
            <a:lvl2pPr marR="0" lvl="1"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2pPr>
            <a:lvl3pPr marR="0" lvl="2"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3pPr>
            <a:lvl4pPr marR="0" lvl="3"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4pPr>
            <a:lvl5pPr marR="0" lvl="4"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5pPr>
            <a:lvl6pPr marR="0" lvl="5"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6pPr>
            <a:lvl7pPr marR="0" lvl="6"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7pPr>
            <a:lvl8pPr marR="0" lvl="7"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8pPr>
            <a:lvl9pPr marR="0" lvl="8"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9pPr>
          </a:lstStyle>
          <a:p>
            <a:pPr>
              <a:lnSpc>
                <a:spcPct val="150000"/>
              </a:lnSpc>
              <a:buClr>
                <a:srgbClr val="033342"/>
              </a:buClr>
            </a:pPr>
            <a:r>
              <a:rPr lang="en-US" sz="3600" dirty="0">
                <a:solidFill>
                  <a:srgbClr val="033342"/>
                </a:solidFill>
                <a:latin typeface="Arial"/>
              </a:rPr>
              <a:t>BÀI HỌC KẾT THÚC,</a:t>
            </a:r>
          </a:p>
          <a:p>
            <a:pPr>
              <a:lnSpc>
                <a:spcPct val="150000"/>
              </a:lnSpc>
              <a:buClr>
                <a:srgbClr val="033342"/>
              </a:buClr>
            </a:pPr>
            <a:r>
              <a:rPr lang="en-US" sz="3600" dirty="0">
                <a:solidFill>
                  <a:srgbClr val="033342"/>
                </a:solidFill>
                <a:latin typeface="Arial"/>
              </a:rPr>
              <a:t>CẢM ƠN CÁC EM ĐÃ LẮNG NGHE</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93"/>
        <p:cNvGrpSpPr/>
        <p:nvPr/>
      </p:nvGrpSpPr>
      <p:grpSpPr>
        <a:xfrm>
          <a:off x="0" y="0"/>
          <a:ext cx="0" cy="0"/>
          <a:chOff x="0" y="0"/>
          <a:chExt cx="0" cy="0"/>
        </a:xfrm>
      </p:grpSpPr>
      <p:sp>
        <p:nvSpPr>
          <p:cNvPr id="8894" name="Google Shape;8894;p28"/>
          <p:cNvSpPr/>
          <p:nvPr/>
        </p:nvSpPr>
        <p:spPr>
          <a:xfrm>
            <a:off x="342288" y="2178144"/>
            <a:ext cx="8378186" cy="688816"/>
          </a:xfrm>
          <a:custGeom>
            <a:avLst/>
            <a:gdLst/>
            <a:ahLst/>
            <a:cxnLst/>
            <a:rect l="l" t="t" r="r" b="b"/>
            <a:pathLst>
              <a:path w="66768" h="14826" extrusionOk="0">
                <a:moveTo>
                  <a:pt x="8843" y="1"/>
                </a:moveTo>
                <a:cubicBezTo>
                  <a:pt x="7536" y="1"/>
                  <a:pt x="6228" y="14"/>
                  <a:pt x="4920" y="14"/>
                </a:cubicBezTo>
                <a:cubicBezTo>
                  <a:pt x="4324" y="14"/>
                  <a:pt x="3729" y="11"/>
                  <a:pt x="3133" y="3"/>
                </a:cubicBezTo>
                <a:cubicBezTo>
                  <a:pt x="3083" y="3"/>
                  <a:pt x="3032" y="2"/>
                  <a:pt x="2982" y="2"/>
                </a:cubicBezTo>
                <a:cubicBezTo>
                  <a:pt x="2587" y="2"/>
                  <a:pt x="2191" y="28"/>
                  <a:pt x="1806" y="99"/>
                </a:cubicBezTo>
                <a:cubicBezTo>
                  <a:pt x="1014" y="243"/>
                  <a:pt x="967" y="389"/>
                  <a:pt x="1427" y="1008"/>
                </a:cubicBezTo>
                <a:cubicBezTo>
                  <a:pt x="1626" y="1278"/>
                  <a:pt x="1849" y="1526"/>
                  <a:pt x="2058" y="1784"/>
                </a:cubicBezTo>
                <a:cubicBezTo>
                  <a:pt x="2326" y="2116"/>
                  <a:pt x="2380" y="2428"/>
                  <a:pt x="2051" y="2766"/>
                </a:cubicBezTo>
                <a:cubicBezTo>
                  <a:pt x="1965" y="2852"/>
                  <a:pt x="1882" y="2945"/>
                  <a:pt x="1806" y="3038"/>
                </a:cubicBezTo>
                <a:cubicBezTo>
                  <a:pt x="1622" y="3258"/>
                  <a:pt x="1450" y="3487"/>
                  <a:pt x="1255" y="3696"/>
                </a:cubicBezTo>
                <a:cubicBezTo>
                  <a:pt x="869" y="4113"/>
                  <a:pt x="818" y="4506"/>
                  <a:pt x="1215" y="4964"/>
                </a:cubicBezTo>
                <a:cubicBezTo>
                  <a:pt x="1222" y="4971"/>
                  <a:pt x="1232" y="4984"/>
                  <a:pt x="1239" y="4991"/>
                </a:cubicBezTo>
                <a:lnTo>
                  <a:pt x="1239" y="4994"/>
                </a:lnTo>
                <a:cubicBezTo>
                  <a:pt x="1573" y="5379"/>
                  <a:pt x="1879" y="5794"/>
                  <a:pt x="2178" y="6202"/>
                </a:cubicBezTo>
                <a:cubicBezTo>
                  <a:pt x="2178" y="6202"/>
                  <a:pt x="2181" y="6202"/>
                  <a:pt x="2178" y="6205"/>
                </a:cubicBezTo>
                <a:cubicBezTo>
                  <a:pt x="2221" y="6259"/>
                  <a:pt x="2260" y="6314"/>
                  <a:pt x="2303" y="6368"/>
                </a:cubicBezTo>
                <a:cubicBezTo>
                  <a:pt x="2813" y="7058"/>
                  <a:pt x="2811" y="7065"/>
                  <a:pt x="2097" y="7545"/>
                </a:cubicBezTo>
                <a:cubicBezTo>
                  <a:pt x="1972" y="7627"/>
                  <a:pt x="1844" y="7702"/>
                  <a:pt x="1720" y="7783"/>
                </a:cubicBezTo>
                <a:cubicBezTo>
                  <a:pt x="1613" y="7854"/>
                  <a:pt x="1516" y="7917"/>
                  <a:pt x="1427" y="7975"/>
                </a:cubicBezTo>
                <a:lnTo>
                  <a:pt x="1423" y="7975"/>
                </a:lnTo>
                <a:cubicBezTo>
                  <a:pt x="567" y="8493"/>
                  <a:pt x="391" y="8463"/>
                  <a:pt x="1341" y="9608"/>
                </a:cubicBezTo>
                <a:cubicBezTo>
                  <a:pt x="1364" y="9634"/>
                  <a:pt x="1387" y="9667"/>
                  <a:pt x="1414" y="9697"/>
                </a:cubicBezTo>
                <a:cubicBezTo>
                  <a:pt x="1548" y="9856"/>
                  <a:pt x="1667" y="9992"/>
                  <a:pt x="1773" y="10110"/>
                </a:cubicBezTo>
                <a:cubicBezTo>
                  <a:pt x="2346" y="10764"/>
                  <a:pt x="2446" y="10888"/>
                  <a:pt x="1671" y="11376"/>
                </a:cubicBezTo>
                <a:cubicBezTo>
                  <a:pt x="1651" y="11393"/>
                  <a:pt x="1628" y="11403"/>
                  <a:pt x="1605" y="11419"/>
                </a:cubicBezTo>
                <a:cubicBezTo>
                  <a:pt x="1601" y="11423"/>
                  <a:pt x="1598" y="11423"/>
                  <a:pt x="1598" y="11423"/>
                </a:cubicBezTo>
                <a:cubicBezTo>
                  <a:pt x="1454" y="11509"/>
                  <a:pt x="1285" y="11610"/>
                  <a:pt x="1083" y="11727"/>
                </a:cubicBezTo>
                <a:cubicBezTo>
                  <a:pt x="834" y="11876"/>
                  <a:pt x="639" y="11992"/>
                  <a:pt x="495" y="12093"/>
                </a:cubicBezTo>
                <a:cubicBezTo>
                  <a:pt x="1" y="12448"/>
                  <a:pt x="144" y="12630"/>
                  <a:pt x="806" y="13410"/>
                </a:cubicBezTo>
                <a:cubicBezTo>
                  <a:pt x="1106" y="13766"/>
                  <a:pt x="1376" y="14061"/>
                  <a:pt x="705" y="14296"/>
                </a:cubicBezTo>
                <a:cubicBezTo>
                  <a:pt x="561" y="14346"/>
                  <a:pt x="462" y="14471"/>
                  <a:pt x="510" y="14637"/>
                </a:cubicBezTo>
                <a:cubicBezTo>
                  <a:pt x="553" y="14791"/>
                  <a:pt x="686" y="14826"/>
                  <a:pt x="817" y="14826"/>
                </a:cubicBezTo>
                <a:cubicBezTo>
                  <a:pt x="836" y="14826"/>
                  <a:pt x="856" y="14825"/>
                  <a:pt x="875" y="14824"/>
                </a:cubicBezTo>
                <a:cubicBezTo>
                  <a:pt x="1429" y="14788"/>
                  <a:pt x="1982" y="14712"/>
                  <a:pt x="2534" y="14705"/>
                </a:cubicBezTo>
                <a:cubicBezTo>
                  <a:pt x="5355" y="14669"/>
                  <a:pt x="8178" y="14662"/>
                  <a:pt x="10998" y="14632"/>
                </a:cubicBezTo>
                <a:cubicBezTo>
                  <a:pt x="18164" y="14561"/>
                  <a:pt x="25325" y="14654"/>
                  <a:pt x="32491" y="14514"/>
                </a:cubicBezTo>
                <a:cubicBezTo>
                  <a:pt x="37199" y="14424"/>
                  <a:pt x="41909" y="14407"/>
                  <a:pt x="46619" y="14407"/>
                </a:cubicBezTo>
                <a:cubicBezTo>
                  <a:pt x="49511" y="14407"/>
                  <a:pt x="52403" y="14414"/>
                  <a:pt x="55294" y="14414"/>
                </a:cubicBezTo>
                <a:cubicBezTo>
                  <a:pt x="56492" y="14414"/>
                  <a:pt x="57689" y="14412"/>
                  <a:pt x="58886" y="14409"/>
                </a:cubicBezTo>
                <a:cubicBezTo>
                  <a:pt x="59435" y="14408"/>
                  <a:pt x="59984" y="14408"/>
                  <a:pt x="60532" y="14408"/>
                </a:cubicBezTo>
                <a:cubicBezTo>
                  <a:pt x="61250" y="14408"/>
                  <a:pt x="61967" y="14408"/>
                  <a:pt x="62685" y="14408"/>
                </a:cubicBezTo>
                <a:cubicBezTo>
                  <a:pt x="63461" y="14408"/>
                  <a:pt x="64236" y="14408"/>
                  <a:pt x="65012" y="14405"/>
                </a:cubicBezTo>
                <a:cubicBezTo>
                  <a:pt x="65017" y="14405"/>
                  <a:pt x="65023" y="14405"/>
                  <a:pt x="65029" y="14405"/>
                </a:cubicBezTo>
                <a:cubicBezTo>
                  <a:pt x="65159" y="14405"/>
                  <a:pt x="65293" y="14417"/>
                  <a:pt x="65430" y="14417"/>
                </a:cubicBezTo>
                <a:cubicBezTo>
                  <a:pt x="65664" y="14417"/>
                  <a:pt x="65910" y="14383"/>
                  <a:pt x="66176" y="14199"/>
                </a:cubicBezTo>
                <a:cubicBezTo>
                  <a:pt x="65868" y="13665"/>
                  <a:pt x="65456" y="13346"/>
                  <a:pt x="65074" y="13002"/>
                </a:cubicBezTo>
                <a:cubicBezTo>
                  <a:pt x="64735" y="12693"/>
                  <a:pt x="64665" y="12418"/>
                  <a:pt x="65012" y="12070"/>
                </a:cubicBezTo>
                <a:cubicBezTo>
                  <a:pt x="65273" y="11805"/>
                  <a:pt x="65518" y="11521"/>
                  <a:pt x="65767" y="11240"/>
                </a:cubicBezTo>
                <a:cubicBezTo>
                  <a:pt x="65865" y="11131"/>
                  <a:pt x="65962" y="11025"/>
                  <a:pt x="66063" y="10921"/>
                </a:cubicBezTo>
                <a:cubicBezTo>
                  <a:pt x="66421" y="10540"/>
                  <a:pt x="66368" y="10239"/>
                  <a:pt x="65997" y="9885"/>
                </a:cubicBezTo>
                <a:cubicBezTo>
                  <a:pt x="65782" y="9680"/>
                  <a:pt x="65615" y="9515"/>
                  <a:pt x="65499" y="9382"/>
                </a:cubicBezTo>
                <a:cubicBezTo>
                  <a:pt x="65141" y="8973"/>
                  <a:pt x="65230" y="8805"/>
                  <a:pt x="65803" y="8380"/>
                </a:cubicBezTo>
                <a:cubicBezTo>
                  <a:pt x="65909" y="8298"/>
                  <a:pt x="66030" y="8212"/>
                  <a:pt x="66169" y="8112"/>
                </a:cubicBezTo>
                <a:cubicBezTo>
                  <a:pt x="66235" y="8064"/>
                  <a:pt x="66298" y="8018"/>
                  <a:pt x="66352" y="7975"/>
                </a:cubicBezTo>
                <a:cubicBezTo>
                  <a:pt x="66685" y="7712"/>
                  <a:pt x="66768" y="7540"/>
                  <a:pt x="66635" y="7280"/>
                </a:cubicBezTo>
                <a:cubicBezTo>
                  <a:pt x="66576" y="7167"/>
                  <a:pt x="66478" y="7038"/>
                  <a:pt x="66342" y="6879"/>
                </a:cubicBezTo>
                <a:cubicBezTo>
                  <a:pt x="66246" y="6766"/>
                  <a:pt x="66137" y="6669"/>
                  <a:pt x="66034" y="6559"/>
                </a:cubicBezTo>
                <a:cubicBezTo>
                  <a:pt x="65683" y="6198"/>
                  <a:pt x="65458" y="5967"/>
                  <a:pt x="65367" y="5776"/>
                </a:cubicBezTo>
                <a:lnTo>
                  <a:pt x="65367" y="5773"/>
                </a:lnTo>
                <a:cubicBezTo>
                  <a:pt x="65286" y="5610"/>
                  <a:pt x="65309" y="5478"/>
                  <a:pt x="65451" y="5313"/>
                </a:cubicBezTo>
                <a:cubicBezTo>
                  <a:pt x="65524" y="5220"/>
                  <a:pt x="65643" y="5114"/>
                  <a:pt x="65802" y="4991"/>
                </a:cubicBezTo>
                <a:cubicBezTo>
                  <a:pt x="65891" y="4916"/>
                  <a:pt x="65994" y="4834"/>
                  <a:pt x="66110" y="4744"/>
                </a:cubicBezTo>
                <a:cubicBezTo>
                  <a:pt x="66521" y="4422"/>
                  <a:pt x="66607" y="4141"/>
                  <a:pt x="66223" y="3752"/>
                </a:cubicBezTo>
                <a:cubicBezTo>
                  <a:pt x="65926" y="3453"/>
                  <a:pt x="65661" y="3117"/>
                  <a:pt x="65360" y="2816"/>
                </a:cubicBezTo>
                <a:cubicBezTo>
                  <a:pt x="65360" y="2813"/>
                  <a:pt x="65360" y="2809"/>
                  <a:pt x="65357" y="2809"/>
                </a:cubicBezTo>
                <a:cubicBezTo>
                  <a:pt x="65344" y="2793"/>
                  <a:pt x="65330" y="2783"/>
                  <a:pt x="65317" y="2770"/>
                </a:cubicBezTo>
                <a:cubicBezTo>
                  <a:pt x="65235" y="2687"/>
                  <a:pt x="65174" y="2611"/>
                  <a:pt x="65135" y="2532"/>
                </a:cubicBezTo>
                <a:cubicBezTo>
                  <a:pt x="64979" y="2267"/>
                  <a:pt x="65042" y="2005"/>
                  <a:pt x="65284" y="1702"/>
                </a:cubicBezTo>
                <a:cubicBezTo>
                  <a:pt x="65615" y="1285"/>
                  <a:pt x="66051" y="915"/>
                  <a:pt x="66192" y="307"/>
                </a:cubicBezTo>
                <a:cubicBezTo>
                  <a:pt x="65886" y="170"/>
                  <a:pt x="65590" y="140"/>
                  <a:pt x="65301" y="140"/>
                </a:cubicBezTo>
                <a:cubicBezTo>
                  <a:pt x="65067" y="140"/>
                  <a:pt x="64838" y="160"/>
                  <a:pt x="64613" y="160"/>
                </a:cubicBezTo>
                <a:cubicBezTo>
                  <a:pt x="56383" y="156"/>
                  <a:pt x="48152" y="155"/>
                  <a:pt x="39922" y="155"/>
                </a:cubicBezTo>
                <a:cubicBezTo>
                  <a:pt x="33337" y="155"/>
                  <a:pt x="26753" y="155"/>
                  <a:pt x="20170" y="155"/>
                </a:cubicBezTo>
                <a:cubicBezTo>
                  <a:pt x="18959" y="155"/>
                  <a:pt x="17746" y="184"/>
                  <a:pt x="16533" y="184"/>
                </a:cubicBezTo>
                <a:cubicBezTo>
                  <a:pt x="15666" y="184"/>
                  <a:pt x="14800" y="169"/>
                  <a:pt x="13935" y="119"/>
                </a:cubicBezTo>
                <a:cubicBezTo>
                  <a:pt x="12238" y="22"/>
                  <a:pt x="10541" y="1"/>
                  <a:pt x="8843"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99" name="Google Shape;8899;p28"/>
          <p:cNvGrpSpPr/>
          <p:nvPr/>
        </p:nvGrpSpPr>
        <p:grpSpPr>
          <a:xfrm>
            <a:off x="7691667" y="-427210"/>
            <a:ext cx="1895120" cy="2332206"/>
            <a:chOff x="952276" y="8406179"/>
            <a:chExt cx="2659444" cy="3272813"/>
          </a:xfrm>
        </p:grpSpPr>
        <p:sp>
          <p:nvSpPr>
            <p:cNvPr id="8900" name="Google Shape;8900;p28"/>
            <p:cNvSpPr/>
            <p:nvPr/>
          </p:nvSpPr>
          <p:spPr>
            <a:xfrm rot="-1204289">
              <a:off x="1382828" y="8628908"/>
              <a:ext cx="1798339" cy="2827356"/>
            </a:xfrm>
            <a:custGeom>
              <a:avLst/>
              <a:gdLst/>
              <a:ahLst/>
              <a:cxnLst/>
              <a:rect l="l" t="t" r="r" b="b"/>
              <a:pathLst>
                <a:path w="30414" h="47817" extrusionOk="0">
                  <a:moveTo>
                    <a:pt x="88" y="1"/>
                  </a:moveTo>
                  <a:cubicBezTo>
                    <a:pt x="41" y="1"/>
                    <a:pt x="0" y="41"/>
                    <a:pt x="0" y="88"/>
                  </a:cubicBezTo>
                  <a:lnTo>
                    <a:pt x="0" y="47729"/>
                  </a:lnTo>
                  <a:cubicBezTo>
                    <a:pt x="0" y="47776"/>
                    <a:pt x="41" y="47816"/>
                    <a:pt x="88" y="47816"/>
                  </a:cubicBezTo>
                  <a:lnTo>
                    <a:pt x="30325" y="47816"/>
                  </a:lnTo>
                  <a:cubicBezTo>
                    <a:pt x="30372" y="47816"/>
                    <a:pt x="30412" y="47776"/>
                    <a:pt x="30414" y="47729"/>
                  </a:cubicBezTo>
                  <a:lnTo>
                    <a:pt x="30414" y="88"/>
                  </a:lnTo>
                  <a:cubicBezTo>
                    <a:pt x="30414" y="41"/>
                    <a:pt x="30375" y="1"/>
                    <a:pt x="303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1" name="Google Shape;8901;p28"/>
            <p:cNvSpPr/>
            <p:nvPr/>
          </p:nvSpPr>
          <p:spPr>
            <a:xfrm rot="-1204289">
              <a:off x="1612057" y="9286766"/>
              <a:ext cx="1512452" cy="1984003"/>
            </a:xfrm>
            <a:custGeom>
              <a:avLst/>
              <a:gdLst/>
              <a:ahLst/>
              <a:cxnLst/>
              <a:rect l="l" t="t" r="r" b="b"/>
              <a:pathLst>
                <a:path w="25579" h="33554" extrusionOk="0">
                  <a:moveTo>
                    <a:pt x="68" y="1"/>
                  </a:moveTo>
                  <a:cubicBezTo>
                    <a:pt x="32" y="1"/>
                    <a:pt x="0" y="30"/>
                    <a:pt x="0" y="68"/>
                  </a:cubicBezTo>
                  <a:lnTo>
                    <a:pt x="0" y="33488"/>
                  </a:lnTo>
                  <a:cubicBezTo>
                    <a:pt x="0" y="33523"/>
                    <a:pt x="29" y="33554"/>
                    <a:pt x="68" y="33554"/>
                  </a:cubicBezTo>
                  <a:lnTo>
                    <a:pt x="25511" y="33554"/>
                  </a:lnTo>
                  <a:cubicBezTo>
                    <a:pt x="25547" y="33554"/>
                    <a:pt x="25578" y="33523"/>
                    <a:pt x="25575" y="33488"/>
                  </a:cubicBezTo>
                  <a:lnTo>
                    <a:pt x="25575" y="68"/>
                  </a:lnTo>
                  <a:cubicBezTo>
                    <a:pt x="25575" y="32"/>
                    <a:pt x="25547" y="1"/>
                    <a:pt x="25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2" name="Google Shape;8902;p28"/>
            <p:cNvSpPr/>
            <p:nvPr/>
          </p:nvSpPr>
          <p:spPr>
            <a:xfrm rot="-1204289">
              <a:off x="1317628" y="8878420"/>
              <a:ext cx="1176661" cy="263063"/>
            </a:xfrm>
            <a:custGeom>
              <a:avLst/>
              <a:gdLst/>
              <a:ahLst/>
              <a:cxnLst/>
              <a:rect l="l" t="t" r="r" b="b"/>
              <a:pathLst>
                <a:path w="19900" h="4449" extrusionOk="0">
                  <a:moveTo>
                    <a:pt x="5810" y="158"/>
                  </a:moveTo>
                  <a:cubicBezTo>
                    <a:pt x="5842" y="158"/>
                    <a:pt x="5876" y="160"/>
                    <a:pt x="5910" y="166"/>
                  </a:cubicBezTo>
                  <a:cubicBezTo>
                    <a:pt x="6077" y="193"/>
                    <a:pt x="5802" y="260"/>
                    <a:pt x="5622" y="260"/>
                  </a:cubicBezTo>
                  <a:cubicBezTo>
                    <a:pt x="5576" y="260"/>
                    <a:pt x="5535" y="255"/>
                    <a:pt x="5511" y="245"/>
                  </a:cubicBezTo>
                  <a:cubicBezTo>
                    <a:pt x="5488" y="230"/>
                    <a:pt x="5631" y="158"/>
                    <a:pt x="5810" y="158"/>
                  </a:cubicBezTo>
                  <a:close/>
                  <a:moveTo>
                    <a:pt x="14785" y="470"/>
                  </a:moveTo>
                  <a:cubicBezTo>
                    <a:pt x="14823" y="470"/>
                    <a:pt x="14856" y="478"/>
                    <a:pt x="14884" y="495"/>
                  </a:cubicBezTo>
                  <a:cubicBezTo>
                    <a:pt x="15027" y="583"/>
                    <a:pt x="15265" y="1036"/>
                    <a:pt x="14951" y="1733"/>
                  </a:cubicBezTo>
                  <a:cubicBezTo>
                    <a:pt x="14647" y="2428"/>
                    <a:pt x="13902" y="3186"/>
                    <a:pt x="13715" y="3255"/>
                  </a:cubicBezTo>
                  <a:cubicBezTo>
                    <a:pt x="13715" y="3255"/>
                    <a:pt x="13013" y="2732"/>
                    <a:pt x="14004" y="1062"/>
                  </a:cubicBezTo>
                  <a:cubicBezTo>
                    <a:pt x="14156" y="792"/>
                    <a:pt x="14549" y="470"/>
                    <a:pt x="14785" y="470"/>
                  </a:cubicBezTo>
                  <a:close/>
                  <a:moveTo>
                    <a:pt x="13139" y="2905"/>
                  </a:moveTo>
                  <a:cubicBezTo>
                    <a:pt x="13139" y="2905"/>
                    <a:pt x="13384" y="3497"/>
                    <a:pt x="13419" y="3525"/>
                  </a:cubicBezTo>
                  <a:cubicBezTo>
                    <a:pt x="13460" y="3542"/>
                    <a:pt x="12936" y="4118"/>
                    <a:pt x="12513" y="4170"/>
                  </a:cubicBezTo>
                  <a:cubicBezTo>
                    <a:pt x="12492" y="4172"/>
                    <a:pt x="12473" y="4174"/>
                    <a:pt x="12454" y="4174"/>
                  </a:cubicBezTo>
                  <a:cubicBezTo>
                    <a:pt x="12080" y="4174"/>
                    <a:pt x="12095" y="3616"/>
                    <a:pt x="12394" y="3351"/>
                  </a:cubicBezTo>
                  <a:cubicBezTo>
                    <a:pt x="12708" y="3080"/>
                    <a:pt x="12851" y="2958"/>
                    <a:pt x="13139" y="2905"/>
                  </a:cubicBezTo>
                  <a:close/>
                  <a:moveTo>
                    <a:pt x="6307" y="2811"/>
                  </a:moveTo>
                  <a:cubicBezTo>
                    <a:pt x="6307" y="2811"/>
                    <a:pt x="6536" y="3271"/>
                    <a:pt x="6773" y="3454"/>
                  </a:cubicBezTo>
                  <a:cubicBezTo>
                    <a:pt x="6796" y="3471"/>
                    <a:pt x="6459" y="4185"/>
                    <a:pt x="5939" y="4185"/>
                  </a:cubicBezTo>
                  <a:cubicBezTo>
                    <a:pt x="5896" y="4185"/>
                    <a:pt x="5852" y="4180"/>
                    <a:pt x="5806" y="4170"/>
                  </a:cubicBezTo>
                  <a:cubicBezTo>
                    <a:pt x="5054" y="3996"/>
                    <a:pt x="5577" y="3168"/>
                    <a:pt x="5891" y="2994"/>
                  </a:cubicBezTo>
                  <a:cubicBezTo>
                    <a:pt x="6103" y="2872"/>
                    <a:pt x="6307" y="2811"/>
                    <a:pt x="6307" y="2811"/>
                  </a:cubicBezTo>
                  <a:close/>
                  <a:moveTo>
                    <a:pt x="17278" y="2811"/>
                  </a:moveTo>
                  <a:cubicBezTo>
                    <a:pt x="17278" y="2811"/>
                    <a:pt x="17507" y="3271"/>
                    <a:pt x="17744" y="3454"/>
                  </a:cubicBezTo>
                  <a:cubicBezTo>
                    <a:pt x="17768" y="3471"/>
                    <a:pt x="17431" y="4185"/>
                    <a:pt x="16912" y="4185"/>
                  </a:cubicBezTo>
                  <a:cubicBezTo>
                    <a:pt x="16869" y="4185"/>
                    <a:pt x="16825" y="4180"/>
                    <a:pt x="16779" y="4170"/>
                  </a:cubicBezTo>
                  <a:cubicBezTo>
                    <a:pt x="16026" y="3996"/>
                    <a:pt x="16550" y="3168"/>
                    <a:pt x="16864" y="2994"/>
                  </a:cubicBezTo>
                  <a:cubicBezTo>
                    <a:pt x="17074" y="2872"/>
                    <a:pt x="17278" y="2811"/>
                    <a:pt x="17278" y="2811"/>
                  </a:cubicBezTo>
                  <a:close/>
                  <a:moveTo>
                    <a:pt x="6458" y="2480"/>
                  </a:moveTo>
                  <a:cubicBezTo>
                    <a:pt x="6346" y="2480"/>
                    <a:pt x="6265" y="2553"/>
                    <a:pt x="6246" y="2629"/>
                  </a:cubicBezTo>
                  <a:cubicBezTo>
                    <a:pt x="6246" y="2629"/>
                    <a:pt x="6233" y="2627"/>
                    <a:pt x="6207" y="2627"/>
                  </a:cubicBezTo>
                  <a:cubicBezTo>
                    <a:pt x="6093" y="2627"/>
                    <a:pt x="5745" y="2661"/>
                    <a:pt x="5356" y="3037"/>
                  </a:cubicBezTo>
                  <a:cubicBezTo>
                    <a:pt x="4882" y="3490"/>
                    <a:pt x="4951" y="4421"/>
                    <a:pt x="5670" y="4429"/>
                  </a:cubicBezTo>
                  <a:cubicBezTo>
                    <a:pt x="6761" y="4429"/>
                    <a:pt x="6897" y="3568"/>
                    <a:pt x="6897" y="3568"/>
                  </a:cubicBezTo>
                  <a:cubicBezTo>
                    <a:pt x="6897" y="3568"/>
                    <a:pt x="7423" y="3880"/>
                    <a:pt x="7770" y="3880"/>
                  </a:cubicBezTo>
                  <a:cubicBezTo>
                    <a:pt x="8126" y="3880"/>
                    <a:pt x="8516" y="3777"/>
                    <a:pt x="8643" y="3732"/>
                  </a:cubicBezTo>
                  <a:cubicBezTo>
                    <a:pt x="8741" y="3701"/>
                    <a:pt x="8927" y="3541"/>
                    <a:pt x="8793" y="3541"/>
                  </a:cubicBezTo>
                  <a:cubicBezTo>
                    <a:pt x="8752" y="3541"/>
                    <a:pt x="8680" y="3556"/>
                    <a:pt x="8566" y="3595"/>
                  </a:cubicBezTo>
                  <a:cubicBezTo>
                    <a:pt x="8320" y="3677"/>
                    <a:pt x="8117" y="3717"/>
                    <a:pt x="7925" y="3717"/>
                  </a:cubicBezTo>
                  <a:cubicBezTo>
                    <a:pt x="7733" y="3717"/>
                    <a:pt x="7553" y="3678"/>
                    <a:pt x="7355" y="3603"/>
                  </a:cubicBezTo>
                  <a:cubicBezTo>
                    <a:pt x="6958" y="3454"/>
                    <a:pt x="6991" y="3368"/>
                    <a:pt x="6991" y="3368"/>
                  </a:cubicBezTo>
                  <a:cubicBezTo>
                    <a:pt x="6991" y="3368"/>
                    <a:pt x="6991" y="2881"/>
                    <a:pt x="6745" y="2629"/>
                  </a:cubicBezTo>
                  <a:cubicBezTo>
                    <a:pt x="6641" y="2520"/>
                    <a:pt x="6541" y="2480"/>
                    <a:pt x="6458" y="2480"/>
                  </a:cubicBezTo>
                  <a:close/>
                  <a:moveTo>
                    <a:pt x="5798" y="1"/>
                  </a:moveTo>
                  <a:cubicBezTo>
                    <a:pt x="5568" y="1"/>
                    <a:pt x="5232" y="166"/>
                    <a:pt x="5232" y="166"/>
                  </a:cubicBezTo>
                  <a:cubicBezTo>
                    <a:pt x="4881" y="114"/>
                    <a:pt x="4536" y="95"/>
                    <a:pt x="4212" y="95"/>
                  </a:cubicBezTo>
                  <a:cubicBezTo>
                    <a:pt x="3387" y="95"/>
                    <a:pt x="2701" y="222"/>
                    <a:pt x="2422" y="279"/>
                  </a:cubicBezTo>
                  <a:cubicBezTo>
                    <a:pt x="1906" y="382"/>
                    <a:pt x="1084" y="687"/>
                    <a:pt x="830" y="888"/>
                  </a:cubicBezTo>
                  <a:cubicBezTo>
                    <a:pt x="729" y="967"/>
                    <a:pt x="0" y="1470"/>
                    <a:pt x="830" y="1733"/>
                  </a:cubicBezTo>
                  <a:cubicBezTo>
                    <a:pt x="1031" y="1797"/>
                    <a:pt x="1244" y="1822"/>
                    <a:pt x="1457" y="1822"/>
                  </a:cubicBezTo>
                  <a:cubicBezTo>
                    <a:pt x="2134" y="1822"/>
                    <a:pt x="2800" y="1569"/>
                    <a:pt x="3005" y="1523"/>
                  </a:cubicBezTo>
                  <a:cubicBezTo>
                    <a:pt x="3276" y="1462"/>
                    <a:pt x="3395" y="1364"/>
                    <a:pt x="3369" y="1288"/>
                  </a:cubicBezTo>
                  <a:cubicBezTo>
                    <a:pt x="3363" y="1259"/>
                    <a:pt x="3350" y="1246"/>
                    <a:pt x="3312" y="1246"/>
                  </a:cubicBezTo>
                  <a:cubicBezTo>
                    <a:pt x="3215" y="1246"/>
                    <a:pt x="2951" y="1334"/>
                    <a:pt x="2192" y="1453"/>
                  </a:cubicBezTo>
                  <a:cubicBezTo>
                    <a:pt x="2018" y="1479"/>
                    <a:pt x="1865" y="1490"/>
                    <a:pt x="1730" y="1490"/>
                  </a:cubicBezTo>
                  <a:cubicBezTo>
                    <a:pt x="1044" y="1490"/>
                    <a:pt x="838" y="1209"/>
                    <a:pt x="838" y="1209"/>
                  </a:cubicBezTo>
                  <a:cubicBezTo>
                    <a:pt x="1167" y="844"/>
                    <a:pt x="1701" y="660"/>
                    <a:pt x="2453" y="530"/>
                  </a:cubicBezTo>
                  <a:cubicBezTo>
                    <a:pt x="2820" y="466"/>
                    <a:pt x="3437" y="446"/>
                    <a:pt x="3972" y="446"/>
                  </a:cubicBezTo>
                  <a:cubicBezTo>
                    <a:pt x="4536" y="446"/>
                    <a:pt x="5011" y="468"/>
                    <a:pt x="5011" y="487"/>
                  </a:cubicBezTo>
                  <a:cubicBezTo>
                    <a:pt x="5011" y="530"/>
                    <a:pt x="4647" y="966"/>
                    <a:pt x="4098" y="1635"/>
                  </a:cubicBezTo>
                  <a:cubicBezTo>
                    <a:pt x="3538" y="2296"/>
                    <a:pt x="1887" y="4369"/>
                    <a:pt x="1887" y="4369"/>
                  </a:cubicBezTo>
                  <a:cubicBezTo>
                    <a:pt x="1958" y="4413"/>
                    <a:pt x="2042" y="4430"/>
                    <a:pt x="2126" y="4430"/>
                  </a:cubicBezTo>
                  <a:cubicBezTo>
                    <a:pt x="2293" y="4430"/>
                    <a:pt x="2461" y="4362"/>
                    <a:pt x="2539" y="4299"/>
                  </a:cubicBezTo>
                  <a:cubicBezTo>
                    <a:pt x="2658" y="4194"/>
                    <a:pt x="5359" y="503"/>
                    <a:pt x="5359" y="503"/>
                  </a:cubicBezTo>
                  <a:cubicBezTo>
                    <a:pt x="5891" y="488"/>
                    <a:pt x="6034" y="331"/>
                    <a:pt x="6112" y="227"/>
                  </a:cubicBezTo>
                  <a:cubicBezTo>
                    <a:pt x="6179" y="123"/>
                    <a:pt x="6027" y="1"/>
                    <a:pt x="5798" y="1"/>
                  </a:cubicBezTo>
                  <a:close/>
                  <a:moveTo>
                    <a:pt x="14826" y="82"/>
                  </a:moveTo>
                  <a:cubicBezTo>
                    <a:pt x="14787" y="82"/>
                    <a:pt x="14749" y="87"/>
                    <a:pt x="14713" y="97"/>
                  </a:cubicBezTo>
                  <a:cubicBezTo>
                    <a:pt x="14358" y="184"/>
                    <a:pt x="13588" y="828"/>
                    <a:pt x="13189" y="2551"/>
                  </a:cubicBezTo>
                  <a:cubicBezTo>
                    <a:pt x="13181" y="2586"/>
                    <a:pt x="12428" y="2716"/>
                    <a:pt x="11919" y="3404"/>
                  </a:cubicBezTo>
                  <a:cubicBezTo>
                    <a:pt x="11465" y="4027"/>
                    <a:pt x="11805" y="4448"/>
                    <a:pt x="12239" y="4448"/>
                  </a:cubicBezTo>
                  <a:cubicBezTo>
                    <a:pt x="12290" y="4448"/>
                    <a:pt x="12341" y="4442"/>
                    <a:pt x="12394" y="4431"/>
                  </a:cubicBezTo>
                  <a:cubicBezTo>
                    <a:pt x="12901" y="4309"/>
                    <a:pt x="13351" y="4099"/>
                    <a:pt x="13690" y="3883"/>
                  </a:cubicBezTo>
                  <a:cubicBezTo>
                    <a:pt x="13692" y="3881"/>
                    <a:pt x="13695" y="3880"/>
                    <a:pt x="13698" y="3880"/>
                  </a:cubicBezTo>
                  <a:cubicBezTo>
                    <a:pt x="13761" y="3880"/>
                    <a:pt x="13996" y="4197"/>
                    <a:pt x="14570" y="4197"/>
                  </a:cubicBezTo>
                  <a:cubicBezTo>
                    <a:pt x="14584" y="4197"/>
                    <a:pt x="14598" y="4197"/>
                    <a:pt x="14613" y="4197"/>
                  </a:cubicBezTo>
                  <a:cubicBezTo>
                    <a:pt x="15046" y="4178"/>
                    <a:pt x="15652" y="3965"/>
                    <a:pt x="16031" y="3810"/>
                  </a:cubicBezTo>
                  <a:cubicBezTo>
                    <a:pt x="16048" y="4141"/>
                    <a:pt x="16247" y="4428"/>
                    <a:pt x="16644" y="4431"/>
                  </a:cubicBezTo>
                  <a:cubicBezTo>
                    <a:pt x="17737" y="4431"/>
                    <a:pt x="17873" y="3569"/>
                    <a:pt x="17873" y="3569"/>
                  </a:cubicBezTo>
                  <a:cubicBezTo>
                    <a:pt x="17873" y="3569"/>
                    <a:pt x="18397" y="3883"/>
                    <a:pt x="18744" y="3883"/>
                  </a:cubicBezTo>
                  <a:cubicBezTo>
                    <a:pt x="19100" y="3883"/>
                    <a:pt x="19490" y="3778"/>
                    <a:pt x="19617" y="3734"/>
                  </a:cubicBezTo>
                  <a:cubicBezTo>
                    <a:pt x="19714" y="3701"/>
                    <a:pt x="19900" y="3541"/>
                    <a:pt x="19766" y="3541"/>
                  </a:cubicBezTo>
                  <a:cubicBezTo>
                    <a:pt x="19724" y="3541"/>
                    <a:pt x="19653" y="3556"/>
                    <a:pt x="19539" y="3595"/>
                  </a:cubicBezTo>
                  <a:cubicBezTo>
                    <a:pt x="19293" y="3677"/>
                    <a:pt x="19089" y="3717"/>
                    <a:pt x="18897" y="3717"/>
                  </a:cubicBezTo>
                  <a:cubicBezTo>
                    <a:pt x="18706" y="3717"/>
                    <a:pt x="18526" y="3678"/>
                    <a:pt x="18327" y="3603"/>
                  </a:cubicBezTo>
                  <a:cubicBezTo>
                    <a:pt x="17930" y="3454"/>
                    <a:pt x="17963" y="3368"/>
                    <a:pt x="17963" y="3368"/>
                  </a:cubicBezTo>
                  <a:cubicBezTo>
                    <a:pt x="17963" y="3368"/>
                    <a:pt x="17963" y="2881"/>
                    <a:pt x="17718" y="2629"/>
                  </a:cubicBezTo>
                  <a:cubicBezTo>
                    <a:pt x="17613" y="2520"/>
                    <a:pt x="17513" y="2480"/>
                    <a:pt x="17430" y="2480"/>
                  </a:cubicBezTo>
                  <a:cubicBezTo>
                    <a:pt x="17318" y="2480"/>
                    <a:pt x="17237" y="2553"/>
                    <a:pt x="17218" y="2629"/>
                  </a:cubicBezTo>
                  <a:cubicBezTo>
                    <a:pt x="17218" y="2629"/>
                    <a:pt x="17204" y="2627"/>
                    <a:pt x="17178" y="2627"/>
                  </a:cubicBezTo>
                  <a:cubicBezTo>
                    <a:pt x="17063" y="2627"/>
                    <a:pt x="16715" y="2661"/>
                    <a:pt x="16329" y="3037"/>
                  </a:cubicBezTo>
                  <a:cubicBezTo>
                    <a:pt x="16160" y="3201"/>
                    <a:pt x="16058" y="3426"/>
                    <a:pt x="16034" y="3648"/>
                  </a:cubicBezTo>
                  <a:cubicBezTo>
                    <a:pt x="15869" y="3671"/>
                    <a:pt x="15662" y="3714"/>
                    <a:pt x="15440" y="3777"/>
                  </a:cubicBezTo>
                  <a:cubicBezTo>
                    <a:pt x="15227" y="3838"/>
                    <a:pt x="15004" y="3868"/>
                    <a:pt x="14796" y="3868"/>
                  </a:cubicBezTo>
                  <a:cubicBezTo>
                    <a:pt x="14444" y="3868"/>
                    <a:pt x="14136" y="3781"/>
                    <a:pt x="13992" y="3612"/>
                  </a:cubicBezTo>
                  <a:cubicBezTo>
                    <a:pt x="13992" y="3612"/>
                    <a:pt x="15262" y="2385"/>
                    <a:pt x="15431" y="1376"/>
                  </a:cubicBezTo>
                  <a:cubicBezTo>
                    <a:pt x="15582" y="469"/>
                    <a:pt x="15168" y="82"/>
                    <a:pt x="14826" y="8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3" name="Google Shape;8903;p28"/>
            <p:cNvSpPr/>
            <p:nvPr/>
          </p:nvSpPr>
          <p:spPr>
            <a:xfrm rot="-1204289">
              <a:off x="1783481" y="9597047"/>
              <a:ext cx="1169565" cy="1317623"/>
            </a:xfrm>
            <a:custGeom>
              <a:avLst/>
              <a:gdLst/>
              <a:ahLst/>
              <a:cxnLst/>
              <a:rect l="l" t="t" r="r" b="b"/>
              <a:pathLst>
                <a:path w="19780" h="22284" extrusionOk="0">
                  <a:moveTo>
                    <a:pt x="264" y="0"/>
                  </a:moveTo>
                  <a:cubicBezTo>
                    <a:pt x="230" y="0"/>
                    <a:pt x="195" y="7"/>
                    <a:pt x="164" y="20"/>
                  </a:cubicBezTo>
                  <a:cubicBezTo>
                    <a:pt x="134" y="33"/>
                    <a:pt x="105" y="53"/>
                    <a:pt x="78" y="76"/>
                  </a:cubicBezTo>
                  <a:cubicBezTo>
                    <a:pt x="55" y="103"/>
                    <a:pt x="35" y="130"/>
                    <a:pt x="22" y="163"/>
                  </a:cubicBezTo>
                  <a:cubicBezTo>
                    <a:pt x="8" y="196"/>
                    <a:pt x="0" y="230"/>
                    <a:pt x="0" y="263"/>
                  </a:cubicBezTo>
                  <a:cubicBezTo>
                    <a:pt x="0" y="298"/>
                    <a:pt x="10" y="332"/>
                    <a:pt x="22" y="364"/>
                  </a:cubicBezTo>
                  <a:cubicBezTo>
                    <a:pt x="35" y="397"/>
                    <a:pt x="55" y="425"/>
                    <a:pt x="78" y="453"/>
                  </a:cubicBezTo>
                  <a:cubicBezTo>
                    <a:pt x="127" y="503"/>
                    <a:pt x="193" y="529"/>
                    <a:pt x="264" y="529"/>
                  </a:cubicBezTo>
                  <a:cubicBezTo>
                    <a:pt x="299" y="529"/>
                    <a:pt x="333" y="521"/>
                    <a:pt x="365" y="507"/>
                  </a:cubicBezTo>
                  <a:cubicBezTo>
                    <a:pt x="398" y="496"/>
                    <a:pt x="426" y="476"/>
                    <a:pt x="452" y="453"/>
                  </a:cubicBezTo>
                  <a:cubicBezTo>
                    <a:pt x="476" y="425"/>
                    <a:pt x="495" y="397"/>
                    <a:pt x="508" y="364"/>
                  </a:cubicBezTo>
                  <a:cubicBezTo>
                    <a:pt x="524" y="332"/>
                    <a:pt x="529" y="298"/>
                    <a:pt x="529" y="263"/>
                  </a:cubicBezTo>
                  <a:cubicBezTo>
                    <a:pt x="529" y="230"/>
                    <a:pt x="521" y="196"/>
                    <a:pt x="508" y="163"/>
                  </a:cubicBezTo>
                  <a:cubicBezTo>
                    <a:pt x="495" y="127"/>
                    <a:pt x="476" y="103"/>
                    <a:pt x="452" y="76"/>
                  </a:cubicBezTo>
                  <a:cubicBezTo>
                    <a:pt x="426" y="53"/>
                    <a:pt x="398" y="33"/>
                    <a:pt x="365" y="20"/>
                  </a:cubicBezTo>
                  <a:cubicBezTo>
                    <a:pt x="333" y="7"/>
                    <a:pt x="299" y="0"/>
                    <a:pt x="264" y="0"/>
                  </a:cubicBezTo>
                  <a:close/>
                  <a:moveTo>
                    <a:pt x="1549" y="3"/>
                  </a:moveTo>
                  <a:cubicBezTo>
                    <a:pt x="1402" y="3"/>
                    <a:pt x="1286" y="120"/>
                    <a:pt x="1286" y="266"/>
                  </a:cubicBezTo>
                  <a:cubicBezTo>
                    <a:pt x="1286" y="411"/>
                    <a:pt x="1401" y="529"/>
                    <a:pt x="1549" y="529"/>
                  </a:cubicBezTo>
                  <a:cubicBezTo>
                    <a:pt x="1695" y="529"/>
                    <a:pt x="1812" y="411"/>
                    <a:pt x="1812" y="266"/>
                  </a:cubicBezTo>
                  <a:cubicBezTo>
                    <a:pt x="1812" y="120"/>
                    <a:pt x="1695" y="3"/>
                    <a:pt x="1549" y="3"/>
                  </a:cubicBezTo>
                  <a:close/>
                  <a:moveTo>
                    <a:pt x="2830" y="3"/>
                  </a:moveTo>
                  <a:cubicBezTo>
                    <a:pt x="2686" y="3"/>
                    <a:pt x="2567" y="120"/>
                    <a:pt x="2567" y="266"/>
                  </a:cubicBezTo>
                  <a:cubicBezTo>
                    <a:pt x="2567" y="411"/>
                    <a:pt x="2686" y="529"/>
                    <a:pt x="2830" y="529"/>
                  </a:cubicBezTo>
                  <a:cubicBezTo>
                    <a:pt x="2978" y="529"/>
                    <a:pt x="3094" y="411"/>
                    <a:pt x="3094" y="266"/>
                  </a:cubicBezTo>
                  <a:cubicBezTo>
                    <a:pt x="3094" y="120"/>
                    <a:pt x="2978" y="3"/>
                    <a:pt x="2830" y="3"/>
                  </a:cubicBezTo>
                  <a:close/>
                  <a:moveTo>
                    <a:pt x="4113" y="3"/>
                  </a:moveTo>
                  <a:cubicBezTo>
                    <a:pt x="3969" y="3"/>
                    <a:pt x="3850" y="120"/>
                    <a:pt x="3850" y="266"/>
                  </a:cubicBezTo>
                  <a:cubicBezTo>
                    <a:pt x="3850" y="411"/>
                    <a:pt x="3970" y="529"/>
                    <a:pt x="4113" y="529"/>
                  </a:cubicBezTo>
                  <a:cubicBezTo>
                    <a:pt x="4258" y="529"/>
                    <a:pt x="4377" y="411"/>
                    <a:pt x="4377" y="266"/>
                  </a:cubicBezTo>
                  <a:cubicBezTo>
                    <a:pt x="4377" y="120"/>
                    <a:pt x="4258" y="3"/>
                    <a:pt x="4113" y="3"/>
                  </a:cubicBezTo>
                  <a:close/>
                  <a:moveTo>
                    <a:pt x="5398" y="3"/>
                  </a:moveTo>
                  <a:cubicBezTo>
                    <a:pt x="5252" y="3"/>
                    <a:pt x="5135" y="120"/>
                    <a:pt x="5135" y="266"/>
                  </a:cubicBezTo>
                  <a:cubicBezTo>
                    <a:pt x="5135" y="411"/>
                    <a:pt x="5252" y="529"/>
                    <a:pt x="5398" y="529"/>
                  </a:cubicBezTo>
                  <a:cubicBezTo>
                    <a:pt x="5544" y="529"/>
                    <a:pt x="5662" y="411"/>
                    <a:pt x="5662" y="266"/>
                  </a:cubicBezTo>
                  <a:cubicBezTo>
                    <a:pt x="5662" y="120"/>
                    <a:pt x="5543" y="3"/>
                    <a:pt x="5398" y="3"/>
                  </a:cubicBezTo>
                  <a:close/>
                  <a:moveTo>
                    <a:pt x="6679" y="3"/>
                  </a:moveTo>
                  <a:cubicBezTo>
                    <a:pt x="6535" y="3"/>
                    <a:pt x="6416" y="120"/>
                    <a:pt x="6416" y="266"/>
                  </a:cubicBezTo>
                  <a:cubicBezTo>
                    <a:pt x="6416" y="411"/>
                    <a:pt x="6535" y="529"/>
                    <a:pt x="6679" y="529"/>
                  </a:cubicBezTo>
                  <a:cubicBezTo>
                    <a:pt x="6824" y="529"/>
                    <a:pt x="6943" y="411"/>
                    <a:pt x="6943" y="266"/>
                  </a:cubicBezTo>
                  <a:cubicBezTo>
                    <a:pt x="6943" y="120"/>
                    <a:pt x="6824" y="3"/>
                    <a:pt x="6679" y="3"/>
                  </a:cubicBezTo>
                  <a:close/>
                  <a:moveTo>
                    <a:pt x="7964" y="3"/>
                  </a:moveTo>
                  <a:cubicBezTo>
                    <a:pt x="7819" y="3"/>
                    <a:pt x="7702" y="120"/>
                    <a:pt x="7702" y="266"/>
                  </a:cubicBezTo>
                  <a:cubicBezTo>
                    <a:pt x="7702" y="411"/>
                    <a:pt x="7819" y="529"/>
                    <a:pt x="7964" y="529"/>
                  </a:cubicBezTo>
                  <a:cubicBezTo>
                    <a:pt x="8110" y="529"/>
                    <a:pt x="8228" y="411"/>
                    <a:pt x="8228" y="266"/>
                  </a:cubicBezTo>
                  <a:cubicBezTo>
                    <a:pt x="8228" y="120"/>
                    <a:pt x="8109" y="3"/>
                    <a:pt x="7964" y="3"/>
                  </a:cubicBezTo>
                  <a:close/>
                  <a:moveTo>
                    <a:pt x="9247" y="3"/>
                  </a:moveTo>
                  <a:cubicBezTo>
                    <a:pt x="9101" y="3"/>
                    <a:pt x="8985" y="120"/>
                    <a:pt x="8985" y="266"/>
                  </a:cubicBezTo>
                  <a:cubicBezTo>
                    <a:pt x="8983" y="411"/>
                    <a:pt x="9101" y="529"/>
                    <a:pt x="9247" y="529"/>
                  </a:cubicBezTo>
                  <a:cubicBezTo>
                    <a:pt x="9393" y="529"/>
                    <a:pt x="9511" y="411"/>
                    <a:pt x="9511" y="266"/>
                  </a:cubicBezTo>
                  <a:cubicBezTo>
                    <a:pt x="9511" y="120"/>
                    <a:pt x="9393" y="3"/>
                    <a:pt x="9247" y="3"/>
                  </a:cubicBezTo>
                  <a:close/>
                  <a:moveTo>
                    <a:pt x="10530" y="3"/>
                  </a:moveTo>
                  <a:cubicBezTo>
                    <a:pt x="10385" y="3"/>
                    <a:pt x="10268" y="120"/>
                    <a:pt x="10268" y="266"/>
                  </a:cubicBezTo>
                  <a:cubicBezTo>
                    <a:pt x="10265" y="411"/>
                    <a:pt x="10385" y="529"/>
                    <a:pt x="10530" y="529"/>
                  </a:cubicBezTo>
                  <a:cubicBezTo>
                    <a:pt x="10676" y="529"/>
                    <a:pt x="10794" y="411"/>
                    <a:pt x="10794" y="266"/>
                  </a:cubicBezTo>
                  <a:cubicBezTo>
                    <a:pt x="10794" y="120"/>
                    <a:pt x="10675" y="3"/>
                    <a:pt x="10530" y="3"/>
                  </a:cubicBezTo>
                  <a:close/>
                  <a:moveTo>
                    <a:pt x="11813" y="3"/>
                  </a:moveTo>
                  <a:cubicBezTo>
                    <a:pt x="11668" y="3"/>
                    <a:pt x="11551" y="120"/>
                    <a:pt x="11551" y="266"/>
                  </a:cubicBezTo>
                  <a:cubicBezTo>
                    <a:pt x="11551" y="411"/>
                    <a:pt x="11668" y="529"/>
                    <a:pt x="11813" y="529"/>
                  </a:cubicBezTo>
                  <a:cubicBezTo>
                    <a:pt x="11959" y="529"/>
                    <a:pt x="12077" y="411"/>
                    <a:pt x="12077" y="266"/>
                  </a:cubicBezTo>
                  <a:cubicBezTo>
                    <a:pt x="12077" y="120"/>
                    <a:pt x="11958" y="3"/>
                    <a:pt x="11813" y="3"/>
                  </a:cubicBezTo>
                  <a:close/>
                  <a:moveTo>
                    <a:pt x="13099" y="3"/>
                  </a:moveTo>
                  <a:cubicBezTo>
                    <a:pt x="12951" y="3"/>
                    <a:pt x="12835" y="120"/>
                    <a:pt x="12835" y="266"/>
                  </a:cubicBezTo>
                  <a:cubicBezTo>
                    <a:pt x="12835" y="411"/>
                    <a:pt x="12950" y="529"/>
                    <a:pt x="13099" y="529"/>
                  </a:cubicBezTo>
                  <a:cubicBezTo>
                    <a:pt x="13244" y="529"/>
                    <a:pt x="13361" y="411"/>
                    <a:pt x="13361" y="266"/>
                  </a:cubicBezTo>
                  <a:cubicBezTo>
                    <a:pt x="13361" y="120"/>
                    <a:pt x="13244" y="3"/>
                    <a:pt x="13099" y="3"/>
                  </a:cubicBezTo>
                  <a:close/>
                  <a:moveTo>
                    <a:pt x="14379" y="3"/>
                  </a:moveTo>
                  <a:cubicBezTo>
                    <a:pt x="14234" y="3"/>
                    <a:pt x="14117" y="120"/>
                    <a:pt x="14117" y="266"/>
                  </a:cubicBezTo>
                  <a:cubicBezTo>
                    <a:pt x="14117" y="411"/>
                    <a:pt x="14234" y="529"/>
                    <a:pt x="14379" y="529"/>
                  </a:cubicBezTo>
                  <a:cubicBezTo>
                    <a:pt x="14525" y="529"/>
                    <a:pt x="14643" y="411"/>
                    <a:pt x="14643" y="266"/>
                  </a:cubicBezTo>
                  <a:cubicBezTo>
                    <a:pt x="14643" y="120"/>
                    <a:pt x="14524" y="3"/>
                    <a:pt x="14379" y="3"/>
                  </a:cubicBezTo>
                  <a:close/>
                  <a:moveTo>
                    <a:pt x="15665" y="3"/>
                  </a:moveTo>
                  <a:cubicBezTo>
                    <a:pt x="15519" y="3"/>
                    <a:pt x="15401" y="120"/>
                    <a:pt x="15401" y="266"/>
                  </a:cubicBezTo>
                  <a:cubicBezTo>
                    <a:pt x="15398" y="411"/>
                    <a:pt x="15519" y="529"/>
                    <a:pt x="15665" y="529"/>
                  </a:cubicBezTo>
                  <a:cubicBezTo>
                    <a:pt x="15810" y="529"/>
                    <a:pt x="15927" y="411"/>
                    <a:pt x="15927" y="266"/>
                  </a:cubicBezTo>
                  <a:cubicBezTo>
                    <a:pt x="15927" y="120"/>
                    <a:pt x="15810" y="3"/>
                    <a:pt x="15665" y="3"/>
                  </a:cubicBezTo>
                  <a:close/>
                  <a:moveTo>
                    <a:pt x="16948" y="3"/>
                  </a:moveTo>
                  <a:cubicBezTo>
                    <a:pt x="16800" y="3"/>
                    <a:pt x="16684" y="120"/>
                    <a:pt x="16684" y="266"/>
                  </a:cubicBezTo>
                  <a:cubicBezTo>
                    <a:pt x="16684" y="411"/>
                    <a:pt x="16800" y="529"/>
                    <a:pt x="16948" y="529"/>
                  </a:cubicBezTo>
                  <a:cubicBezTo>
                    <a:pt x="17093" y="529"/>
                    <a:pt x="17210" y="411"/>
                    <a:pt x="17210" y="266"/>
                  </a:cubicBezTo>
                  <a:cubicBezTo>
                    <a:pt x="17210" y="120"/>
                    <a:pt x="17093" y="3"/>
                    <a:pt x="16948" y="3"/>
                  </a:cubicBezTo>
                  <a:close/>
                  <a:moveTo>
                    <a:pt x="18228" y="3"/>
                  </a:moveTo>
                  <a:cubicBezTo>
                    <a:pt x="18084" y="3"/>
                    <a:pt x="17966" y="120"/>
                    <a:pt x="17966" y="266"/>
                  </a:cubicBezTo>
                  <a:cubicBezTo>
                    <a:pt x="17966" y="411"/>
                    <a:pt x="18084" y="529"/>
                    <a:pt x="18228" y="529"/>
                  </a:cubicBezTo>
                  <a:cubicBezTo>
                    <a:pt x="18376" y="529"/>
                    <a:pt x="18492" y="411"/>
                    <a:pt x="18492" y="266"/>
                  </a:cubicBezTo>
                  <a:cubicBezTo>
                    <a:pt x="18492" y="120"/>
                    <a:pt x="18376" y="3"/>
                    <a:pt x="18228" y="3"/>
                  </a:cubicBezTo>
                  <a:close/>
                  <a:moveTo>
                    <a:pt x="19516" y="1"/>
                  </a:moveTo>
                  <a:cubicBezTo>
                    <a:pt x="19481" y="1"/>
                    <a:pt x="19446" y="8"/>
                    <a:pt x="19414" y="21"/>
                  </a:cubicBezTo>
                  <a:cubicBezTo>
                    <a:pt x="19381" y="34"/>
                    <a:pt x="19352" y="54"/>
                    <a:pt x="19328" y="77"/>
                  </a:cubicBezTo>
                  <a:cubicBezTo>
                    <a:pt x="19304" y="104"/>
                    <a:pt x="19285" y="133"/>
                    <a:pt x="19272" y="165"/>
                  </a:cubicBezTo>
                  <a:cubicBezTo>
                    <a:pt x="19259" y="197"/>
                    <a:pt x="19250" y="232"/>
                    <a:pt x="19250" y="266"/>
                  </a:cubicBezTo>
                  <a:cubicBezTo>
                    <a:pt x="19250" y="299"/>
                    <a:pt x="19256" y="334"/>
                    <a:pt x="19272" y="367"/>
                  </a:cubicBezTo>
                  <a:cubicBezTo>
                    <a:pt x="19285" y="398"/>
                    <a:pt x="19304" y="427"/>
                    <a:pt x="19328" y="454"/>
                  </a:cubicBezTo>
                  <a:cubicBezTo>
                    <a:pt x="19354" y="477"/>
                    <a:pt x="19382" y="497"/>
                    <a:pt x="19414" y="510"/>
                  </a:cubicBezTo>
                  <a:cubicBezTo>
                    <a:pt x="19445" y="521"/>
                    <a:pt x="19480" y="532"/>
                    <a:pt x="19514" y="532"/>
                  </a:cubicBezTo>
                  <a:cubicBezTo>
                    <a:pt x="19547" y="529"/>
                    <a:pt x="19582" y="521"/>
                    <a:pt x="19615" y="510"/>
                  </a:cubicBezTo>
                  <a:cubicBezTo>
                    <a:pt x="19646" y="497"/>
                    <a:pt x="19675" y="477"/>
                    <a:pt x="19702" y="454"/>
                  </a:cubicBezTo>
                  <a:cubicBezTo>
                    <a:pt x="19725" y="427"/>
                    <a:pt x="19744" y="398"/>
                    <a:pt x="19758" y="367"/>
                  </a:cubicBezTo>
                  <a:cubicBezTo>
                    <a:pt x="19769" y="334"/>
                    <a:pt x="19779" y="299"/>
                    <a:pt x="19779" y="266"/>
                  </a:cubicBezTo>
                  <a:cubicBezTo>
                    <a:pt x="19779" y="232"/>
                    <a:pt x="19772" y="197"/>
                    <a:pt x="19758" y="165"/>
                  </a:cubicBezTo>
                  <a:cubicBezTo>
                    <a:pt x="19745" y="132"/>
                    <a:pt x="19725" y="104"/>
                    <a:pt x="19702" y="77"/>
                  </a:cubicBezTo>
                  <a:cubicBezTo>
                    <a:pt x="19675" y="54"/>
                    <a:pt x="19646" y="34"/>
                    <a:pt x="19615" y="21"/>
                  </a:cubicBezTo>
                  <a:cubicBezTo>
                    <a:pt x="19584" y="7"/>
                    <a:pt x="19550" y="1"/>
                    <a:pt x="19516" y="1"/>
                  </a:cubicBezTo>
                  <a:close/>
                  <a:moveTo>
                    <a:pt x="264" y="4358"/>
                  </a:moveTo>
                  <a:cubicBezTo>
                    <a:pt x="195" y="4358"/>
                    <a:pt x="127" y="4382"/>
                    <a:pt x="78" y="4431"/>
                  </a:cubicBezTo>
                  <a:cubicBezTo>
                    <a:pt x="29" y="4481"/>
                    <a:pt x="0" y="4548"/>
                    <a:pt x="0" y="4617"/>
                  </a:cubicBezTo>
                  <a:cubicBezTo>
                    <a:pt x="0" y="4689"/>
                    <a:pt x="28" y="4753"/>
                    <a:pt x="78" y="4802"/>
                  </a:cubicBezTo>
                  <a:cubicBezTo>
                    <a:pt x="105" y="4826"/>
                    <a:pt x="134" y="4845"/>
                    <a:pt x="164" y="4858"/>
                  </a:cubicBezTo>
                  <a:cubicBezTo>
                    <a:pt x="197" y="4871"/>
                    <a:pt x="230" y="4880"/>
                    <a:pt x="264" y="4880"/>
                  </a:cubicBezTo>
                  <a:cubicBezTo>
                    <a:pt x="299" y="4880"/>
                    <a:pt x="333" y="4872"/>
                    <a:pt x="365" y="4858"/>
                  </a:cubicBezTo>
                  <a:cubicBezTo>
                    <a:pt x="399" y="4847"/>
                    <a:pt x="426" y="4826"/>
                    <a:pt x="452" y="4802"/>
                  </a:cubicBezTo>
                  <a:cubicBezTo>
                    <a:pt x="502" y="4752"/>
                    <a:pt x="529" y="4686"/>
                    <a:pt x="529" y="4617"/>
                  </a:cubicBezTo>
                  <a:cubicBezTo>
                    <a:pt x="529" y="4548"/>
                    <a:pt x="501" y="4478"/>
                    <a:pt x="452" y="4431"/>
                  </a:cubicBezTo>
                  <a:cubicBezTo>
                    <a:pt x="402" y="4382"/>
                    <a:pt x="333" y="4358"/>
                    <a:pt x="264" y="4358"/>
                  </a:cubicBezTo>
                  <a:close/>
                  <a:moveTo>
                    <a:pt x="1549" y="4353"/>
                  </a:moveTo>
                  <a:cubicBezTo>
                    <a:pt x="1402" y="4353"/>
                    <a:pt x="1286" y="4471"/>
                    <a:pt x="1286" y="4617"/>
                  </a:cubicBezTo>
                  <a:cubicBezTo>
                    <a:pt x="1286" y="4762"/>
                    <a:pt x="1401" y="4880"/>
                    <a:pt x="1549" y="4880"/>
                  </a:cubicBezTo>
                  <a:cubicBezTo>
                    <a:pt x="1695" y="4880"/>
                    <a:pt x="1812" y="4762"/>
                    <a:pt x="1812" y="4617"/>
                  </a:cubicBezTo>
                  <a:cubicBezTo>
                    <a:pt x="1812" y="4471"/>
                    <a:pt x="1695" y="4353"/>
                    <a:pt x="1549" y="4353"/>
                  </a:cubicBezTo>
                  <a:close/>
                  <a:moveTo>
                    <a:pt x="2830" y="4353"/>
                  </a:moveTo>
                  <a:cubicBezTo>
                    <a:pt x="2686" y="4353"/>
                    <a:pt x="2567" y="4471"/>
                    <a:pt x="2567" y="4617"/>
                  </a:cubicBezTo>
                  <a:cubicBezTo>
                    <a:pt x="2567" y="4762"/>
                    <a:pt x="2686" y="4880"/>
                    <a:pt x="2830" y="4880"/>
                  </a:cubicBezTo>
                  <a:cubicBezTo>
                    <a:pt x="2975" y="4880"/>
                    <a:pt x="3094" y="4762"/>
                    <a:pt x="3094" y="4617"/>
                  </a:cubicBezTo>
                  <a:cubicBezTo>
                    <a:pt x="3094" y="4471"/>
                    <a:pt x="2975" y="4353"/>
                    <a:pt x="2830" y="4353"/>
                  </a:cubicBezTo>
                  <a:close/>
                  <a:moveTo>
                    <a:pt x="4113" y="4353"/>
                  </a:moveTo>
                  <a:cubicBezTo>
                    <a:pt x="3969" y="4353"/>
                    <a:pt x="3850" y="4471"/>
                    <a:pt x="3850" y="4617"/>
                  </a:cubicBezTo>
                  <a:cubicBezTo>
                    <a:pt x="3850" y="4762"/>
                    <a:pt x="3970" y="4880"/>
                    <a:pt x="4113" y="4880"/>
                  </a:cubicBezTo>
                  <a:cubicBezTo>
                    <a:pt x="4258" y="4880"/>
                    <a:pt x="4377" y="4762"/>
                    <a:pt x="4377" y="4617"/>
                  </a:cubicBezTo>
                  <a:cubicBezTo>
                    <a:pt x="4377" y="4471"/>
                    <a:pt x="4258" y="4353"/>
                    <a:pt x="4113" y="4353"/>
                  </a:cubicBezTo>
                  <a:close/>
                  <a:moveTo>
                    <a:pt x="5398" y="4353"/>
                  </a:moveTo>
                  <a:cubicBezTo>
                    <a:pt x="5252" y="4353"/>
                    <a:pt x="5135" y="4471"/>
                    <a:pt x="5135" y="4617"/>
                  </a:cubicBezTo>
                  <a:cubicBezTo>
                    <a:pt x="5135" y="4762"/>
                    <a:pt x="5252" y="4880"/>
                    <a:pt x="5398" y="4880"/>
                  </a:cubicBezTo>
                  <a:cubicBezTo>
                    <a:pt x="5544" y="4880"/>
                    <a:pt x="5662" y="4762"/>
                    <a:pt x="5662" y="4617"/>
                  </a:cubicBezTo>
                  <a:cubicBezTo>
                    <a:pt x="5662" y="4471"/>
                    <a:pt x="5543" y="4353"/>
                    <a:pt x="5398" y="4353"/>
                  </a:cubicBezTo>
                  <a:close/>
                  <a:moveTo>
                    <a:pt x="6679" y="4353"/>
                  </a:moveTo>
                  <a:cubicBezTo>
                    <a:pt x="6535" y="4353"/>
                    <a:pt x="6416" y="4471"/>
                    <a:pt x="6416" y="4617"/>
                  </a:cubicBezTo>
                  <a:cubicBezTo>
                    <a:pt x="6416" y="4762"/>
                    <a:pt x="6535" y="4880"/>
                    <a:pt x="6679" y="4880"/>
                  </a:cubicBezTo>
                  <a:cubicBezTo>
                    <a:pt x="6824" y="4880"/>
                    <a:pt x="6943" y="4762"/>
                    <a:pt x="6943" y="4617"/>
                  </a:cubicBezTo>
                  <a:cubicBezTo>
                    <a:pt x="6943" y="4471"/>
                    <a:pt x="6824" y="4353"/>
                    <a:pt x="6679" y="4353"/>
                  </a:cubicBezTo>
                  <a:close/>
                  <a:moveTo>
                    <a:pt x="7964" y="4353"/>
                  </a:moveTo>
                  <a:cubicBezTo>
                    <a:pt x="7819" y="4353"/>
                    <a:pt x="7702" y="4471"/>
                    <a:pt x="7702" y="4617"/>
                  </a:cubicBezTo>
                  <a:cubicBezTo>
                    <a:pt x="7702" y="4762"/>
                    <a:pt x="7819" y="4880"/>
                    <a:pt x="7964" y="4880"/>
                  </a:cubicBezTo>
                  <a:cubicBezTo>
                    <a:pt x="8110" y="4880"/>
                    <a:pt x="8228" y="4762"/>
                    <a:pt x="8228" y="4617"/>
                  </a:cubicBezTo>
                  <a:cubicBezTo>
                    <a:pt x="8228" y="4471"/>
                    <a:pt x="8109" y="4353"/>
                    <a:pt x="7964" y="4353"/>
                  </a:cubicBezTo>
                  <a:close/>
                  <a:moveTo>
                    <a:pt x="9247" y="4353"/>
                  </a:moveTo>
                  <a:cubicBezTo>
                    <a:pt x="9101" y="4353"/>
                    <a:pt x="8985" y="4471"/>
                    <a:pt x="8985" y="4617"/>
                  </a:cubicBezTo>
                  <a:cubicBezTo>
                    <a:pt x="8983" y="4762"/>
                    <a:pt x="9101" y="4880"/>
                    <a:pt x="9247" y="4880"/>
                  </a:cubicBezTo>
                  <a:cubicBezTo>
                    <a:pt x="9393" y="4880"/>
                    <a:pt x="9511" y="4762"/>
                    <a:pt x="9511" y="4617"/>
                  </a:cubicBezTo>
                  <a:cubicBezTo>
                    <a:pt x="9511" y="4471"/>
                    <a:pt x="9393" y="4353"/>
                    <a:pt x="9247" y="4353"/>
                  </a:cubicBezTo>
                  <a:close/>
                  <a:moveTo>
                    <a:pt x="10530" y="4353"/>
                  </a:moveTo>
                  <a:cubicBezTo>
                    <a:pt x="10385" y="4353"/>
                    <a:pt x="10268" y="4471"/>
                    <a:pt x="10268" y="4617"/>
                  </a:cubicBezTo>
                  <a:cubicBezTo>
                    <a:pt x="10265" y="4762"/>
                    <a:pt x="10385" y="4880"/>
                    <a:pt x="10530" y="4880"/>
                  </a:cubicBezTo>
                  <a:cubicBezTo>
                    <a:pt x="10676" y="4880"/>
                    <a:pt x="10794" y="4762"/>
                    <a:pt x="10794" y="4617"/>
                  </a:cubicBezTo>
                  <a:cubicBezTo>
                    <a:pt x="10794" y="4471"/>
                    <a:pt x="10675" y="4353"/>
                    <a:pt x="10530" y="4353"/>
                  </a:cubicBezTo>
                  <a:close/>
                  <a:moveTo>
                    <a:pt x="11813" y="4353"/>
                  </a:moveTo>
                  <a:cubicBezTo>
                    <a:pt x="11668" y="4353"/>
                    <a:pt x="11551" y="4471"/>
                    <a:pt x="11551" y="4617"/>
                  </a:cubicBezTo>
                  <a:cubicBezTo>
                    <a:pt x="11551" y="4762"/>
                    <a:pt x="11668" y="4880"/>
                    <a:pt x="11813" y="4880"/>
                  </a:cubicBezTo>
                  <a:cubicBezTo>
                    <a:pt x="11959" y="4880"/>
                    <a:pt x="12077" y="4762"/>
                    <a:pt x="12077" y="4617"/>
                  </a:cubicBezTo>
                  <a:cubicBezTo>
                    <a:pt x="12077" y="4471"/>
                    <a:pt x="11958" y="4353"/>
                    <a:pt x="11813" y="4353"/>
                  </a:cubicBezTo>
                  <a:close/>
                  <a:moveTo>
                    <a:pt x="13099" y="4353"/>
                  </a:moveTo>
                  <a:cubicBezTo>
                    <a:pt x="12951" y="4353"/>
                    <a:pt x="12835" y="4471"/>
                    <a:pt x="12835" y="4617"/>
                  </a:cubicBezTo>
                  <a:cubicBezTo>
                    <a:pt x="12835" y="4762"/>
                    <a:pt x="12950" y="4880"/>
                    <a:pt x="13099" y="4880"/>
                  </a:cubicBezTo>
                  <a:cubicBezTo>
                    <a:pt x="13244" y="4880"/>
                    <a:pt x="13361" y="4762"/>
                    <a:pt x="13361" y="4617"/>
                  </a:cubicBezTo>
                  <a:cubicBezTo>
                    <a:pt x="13361" y="4471"/>
                    <a:pt x="13244" y="4353"/>
                    <a:pt x="13099" y="4353"/>
                  </a:cubicBezTo>
                  <a:close/>
                  <a:moveTo>
                    <a:pt x="14379" y="4353"/>
                  </a:moveTo>
                  <a:cubicBezTo>
                    <a:pt x="14234" y="4353"/>
                    <a:pt x="14117" y="4471"/>
                    <a:pt x="14117" y="4617"/>
                  </a:cubicBezTo>
                  <a:cubicBezTo>
                    <a:pt x="14117" y="4762"/>
                    <a:pt x="14234" y="4880"/>
                    <a:pt x="14379" y="4880"/>
                  </a:cubicBezTo>
                  <a:cubicBezTo>
                    <a:pt x="14525" y="4880"/>
                    <a:pt x="14643" y="4762"/>
                    <a:pt x="14643" y="4617"/>
                  </a:cubicBezTo>
                  <a:cubicBezTo>
                    <a:pt x="14643" y="4471"/>
                    <a:pt x="14524" y="4353"/>
                    <a:pt x="14379" y="4353"/>
                  </a:cubicBezTo>
                  <a:close/>
                  <a:moveTo>
                    <a:pt x="15665" y="4353"/>
                  </a:moveTo>
                  <a:cubicBezTo>
                    <a:pt x="15519" y="4353"/>
                    <a:pt x="15401" y="4471"/>
                    <a:pt x="15401" y="4617"/>
                  </a:cubicBezTo>
                  <a:cubicBezTo>
                    <a:pt x="15398" y="4762"/>
                    <a:pt x="15519" y="4880"/>
                    <a:pt x="15665" y="4880"/>
                  </a:cubicBezTo>
                  <a:cubicBezTo>
                    <a:pt x="15810" y="4880"/>
                    <a:pt x="15927" y="4762"/>
                    <a:pt x="15927" y="4617"/>
                  </a:cubicBezTo>
                  <a:cubicBezTo>
                    <a:pt x="15927" y="4471"/>
                    <a:pt x="15810" y="4353"/>
                    <a:pt x="15665" y="4353"/>
                  </a:cubicBezTo>
                  <a:close/>
                  <a:moveTo>
                    <a:pt x="16948" y="4353"/>
                  </a:moveTo>
                  <a:cubicBezTo>
                    <a:pt x="16800" y="4353"/>
                    <a:pt x="16684" y="4471"/>
                    <a:pt x="16684" y="4617"/>
                  </a:cubicBezTo>
                  <a:cubicBezTo>
                    <a:pt x="16684" y="4762"/>
                    <a:pt x="16800" y="4880"/>
                    <a:pt x="16948" y="4880"/>
                  </a:cubicBezTo>
                  <a:cubicBezTo>
                    <a:pt x="17093" y="4880"/>
                    <a:pt x="17210" y="4762"/>
                    <a:pt x="17210" y="4617"/>
                  </a:cubicBezTo>
                  <a:cubicBezTo>
                    <a:pt x="17210" y="4471"/>
                    <a:pt x="17093" y="4353"/>
                    <a:pt x="16948" y="4353"/>
                  </a:cubicBezTo>
                  <a:close/>
                  <a:moveTo>
                    <a:pt x="18228" y="4353"/>
                  </a:moveTo>
                  <a:cubicBezTo>
                    <a:pt x="18084" y="4353"/>
                    <a:pt x="17966" y="4471"/>
                    <a:pt x="17966" y="4617"/>
                  </a:cubicBezTo>
                  <a:cubicBezTo>
                    <a:pt x="17966" y="4762"/>
                    <a:pt x="18084" y="4880"/>
                    <a:pt x="18228" y="4880"/>
                  </a:cubicBezTo>
                  <a:cubicBezTo>
                    <a:pt x="18376" y="4880"/>
                    <a:pt x="18492" y="4762"/>
                    <a:pt x="18492" y="4617"/>
                  </a:cubicBezTo>
                  <a:cubicBezTo>
                    <a:pt x="18492" y="4471"/>
                    <a:pt x="18376" y="4353"/>
                    <a:pt x="18228" y="4353"/>
                  </a:cubicBezTo>
                  <a:close/>
                  <a:moveTo>
                    <a:pt x="19515" y="4355"/>
                  </a:moveTo>
                  <a:cubicBezTo>
                    <a:pt x="19498" y="4355"/>
                    <a:pt x="19481" y="4357"/>
                    <a:pt x="19464" y="4361"/>
                  </a:cubicBezTo>
                  <a:cubicBezTo>
                    <a:pt x="19445" y="4363"/>
                    <a:pt x="19430" y="4368"/>
                    <a:pt x="19412" y="4376"/>
                  </a:cubicBezTo>
                  <a:cubicBezTo>
                    <a:pt x="19397" y="4382"/>
                    <a:pt x="19381" y="4389"/>
                    <a:pt x="19367" y="4399"/>
                  </a:cubicBezTo>
                  <a:cubicBezTo>
                    <a:pt x="19354" y="4411"/>
                    <a:pt x="19339" y="4421"/>
                    <a:pt x="19326" y="4432"/>
                  </a:cubicBezTo>
                  <a:cubicBezTo>
                    <a:pt x="19279" y="4482"/>
                    <a:pt x="19250" y="4550"/>
                    <a:pt x="19250" y="4619"/>
                  </a:cubicBezTo>
                  <a:cubicBezTo>
                    <a:pt x="19250" y="4690"/>
                    <a:pt x="19276" y="4755"/>
                    <a:pt x="19326" y="4805"/>
                  </a:cubicBezTo>
                  <a:cubicBezTo>
                    <a:pt x="19354" y="4828"/>
                    <a:pt x="19382" y="4848"/>
                    <a:pt x="19412" y="4861"/>
                  </a:cubicBezTo>
                  <a:cubicBezTo>
                    <a:pt x="19445" y="4872"/>
                    <a:pt x="19480" y="4882"/>
                    <a:pt x="19514" y="4882"/>
                  </a:cubicBezTo>
                  <a:cubicBezTo>
                    <a:pt x="19586" y="4880"/>
                    <a:pt x="19650" y="4854"/>
                    <a:pt x="19699" y="4805"/>
                  </a:cubicBezTo>
                  <a:cubicBezTo>
                    <a:pt x="19751" y="4755"/>
                    <a:pt x="19777" y="4689"/>
                    <a:pt x="19777" y="4619"/>
                  </a:cubicBezTo>
                  <a:cubicBezTo>
                    <a:pt x="19777" y="4550"/>
                    <a:pt x="19748" y="4481"/>
                    <a:pt x="19699" y="4432"/>
                  </a:cubicBezTo>
                  <a:cubicBezTo>
                    <a:pt x="19651" y="4383"/>
                    <a:pt x="19583" y="4355"/>
                    <a:pt x="19515" y="4355"/>
                  </a:cubicBezTo>
                  <a:close/>
                  <a:moveTo>
                    <a:pt x="264" y="8707"/>
                  </a:moveTo>
                  <a:cubicBezTo>
                    <a:pt x="195" y="8707"/>
                    <a:pt x="127" y="8731"/>
                    <a:pt x="78" y="8779"/>
                  </a:cubicBezTo>
                  <a:cubicBezTo>
                    <a:pt x="55" y="8806"/>
                    <a:pt x="35" y="8835"/>
                    <a:pt x="22" y="8868"/>
                  </a:cubicBezTo>
                  <a:cubicBezTo>
                    <a:pt x="10" y="8899"/>
                    <a:pt x="0" y="8934"/>
                    <a:pt x="0" y="8968"/>
                  </a:cubicBezTo>
                  <a:cubicBezTo>
                    <a:pt x="0" y="9040"/>
                    <a:pt x="28" y="9104"/>
                    <a:pt x="78" y="9154"/>
                  </a:cubicBezTo>
                  <a:cubicBezTo>
                    <a:pt x="105" y="9177"/>
                    <a:pt x="134" y="9197"/>
                    <a:pt x="164" y="9209"/>
                  </a:cubicBezTo>
                  <a:cubicBezTo>
                    <a:pt x="197" y="9222"/>
                    <a:pt x="230" y="9230"/>
                    <a:pt x="264" y="9230"/>
                  </a:cubicBezTo>
                  <a:cubicBezTo>
                    <a:pt x="336" y="9230"/>
                    <a:pt x="402" y="9205"/>
                    <a:pt x="452" y="9154"/>
                  </a:cubicBezTo>
                  <a:cubicBezTo>
                    <a:pt x="502" y="9104"/>
                    <a:pt x="529" y="9037"/>
                    <a:pt x="529" y="8968"/>
                  </a:cubicBezTo>
                  <a:cubicBezTo>
                    <a:pt x="529" y="8934"/>
                    <a:pt x="522" y="8899"/>
                    <a:pt x="508" y="8868"/>
                  </a:cubicBezTo>
                  <a:cubicBezTo>
                    <a:pt x="495" y="8835"/>
                    <a:pt x="476" y="8806"/>
                    <a:pt x="452" y="8779"/>
                  </a:cubicBezTo>
                  <a:cubicBezTo>
                    <a:pt x="402" y="8731"/>
                    <a:pt x="333" y="8707"/>
                    <a:pt x="264" y="8707"/>
                  </a:cubicBezTo>
                  <a:close/>
                  <a:moveTo>
                    <a:pt x="1549" y="8704"/>
                  </a:moveTo>
                  <a:cubicBezTo>
                    <a:pt x="1402" y="8704"/>
                    <a:pt x="1286" y="8822"/>
                    <a:pt x="1286" y="8968"/>
                  </a:cubicBezTo>
                  <a:cubicBezTo>
                    <a:pt x="1286" y="9113"/>
                    <a:pt x="1401" y="9230"/>
                    <a:pt x="1549" y="9230"/>
                  </a:cubicBezTo>
                  <a:cubicBezTo>
                    <a:pt x="1695" y="9230"/>
                    <a:pt x="1812" y="9113"/>
                    <a:pt x="1812" y="8968"/>
                  </a:cubicBezTo>
                  <a:cubicBezTo>
                    <a:pt x="1812" y="8822"/>
                    <a:pt x="1695" y="8704"/>
                    <a:pt x="1549" y="8704"/>
                  </a:cubicBezTo>
                  <a:close/>
                  <a:moveTo>
                    <a:pt x="2830" y="8704"/>
                  </a:moveTo>
                  <a:cubicBezTo>
                    <a:pt x="2686" y="8704"/>
                    <a:pt x="2567" y="8822"/>
                    <a:pt x="2567" y="8968"/>
                  </a:cubicBezTo>
                  <a:cubicBezTo>
                    <a:pt x="2567" y="9113"/>
                    <a:pt x="2686" y="9230"/>
                    <a:pt x="2830" y="9230"/>
                  </a:cubicBezTo>
                  <a:cubicBezTo>
                    <a:pt x="2978" y="9230"/>
                    <a:pt x="3094" y="9113"/>
                    <a:pt x="3094" y="8968"/>
                  </a:cubicBezTo>
                  <a:cubicBezTo>
                    <a:pt x="3094" y="8822"/>
                    <a:pt x="2978" y="8704"/>
                    <a:pt x="2830" y="8704"/>
                  </a:cubicBezTo>
                  <a:close/>
                  <a:moveTo>
                    <a:pt x="4113" y="8704"/>
                  </a:moveTo>
                  <a:cubicBezTo>
                    <a:pt x="3969" y="8704"/>
                    <a:pt x="3850" y="8822"/>
                    <a:pt x="3850" y="8968"/>
                  </a:cubicBezTo>
                  <a:cubicBezTo>
                    <a:pt x="3850" y="9113"/>
                    <a:pt x="3970" y="9230"/>
                    <a:pt x="4113" y="9230"/>
                  </a:cubicBezTo>
                  <a:cubicBezTo>
                    <a:pt x="4258" y="9230"/>
                    <a:pt x="4377" y="9113"/>
                    <a:pt x="4377" y="8968"/>
                  </a:cubicBezTo>
                  <a:cubicBezTo>
                    <a:pt x="4377" y="8822"/>
                    <a:pt x="4258" y="8704"/>
                    <a:pt x="4113" y="8704"/>
                  </a:cubicBezTo>
                  <a:close/>
                  <a:moveTo>
                    <a:pt x="5398" y="8704"/>
                  </a:moveTo>
                  <a:cubicBezTo>
                    <a:pt x="5253" y="8704"/>
                    <a:pt x="5135" y="8822"/>
                    <a:pt x="5135" y="8968"/>
                  </a:cubicBezTo>
                  <a:cubicBezTo>
                    <a:pt x="5135" y="9113"/>
                    <a:pt x="5253" y="9230"/>
                    <a:pt x="5398" y="9230"/>
                  </a:cubicBezTo>
                  <a:cubicBezTo>
                    <a:pt x="5544" y="9230"/>
                    <a:pt x="5662" y="9113"/>
                    <a:pt x="5662" y="8968"/>
                  </a:cubicBezTo>
                  <a:cubicBezTo>
                    <a:pt x="5662" y="8822"/>
                    <a:pt x="5543" y="8704"/>
                    <a:pt x="5398" y="8704"/>
                  </a:cubicBezTo>
                  <a:close/>
                  <a:moveTo>
                    <a:pt x="6679" y="8704"/>
                  </a:moveTo>
                  <a:cubicBezTo>
                    <a:pt x="6535" y="8704"/>
                    <a:pt x="6416" y="8822"/>
                    <a:pt x="6416" y="8968"/>
                  </a:cubicBezTo>
                  <a:cubicBezTo>
                    <a:pt x="6416" y="9113"/>
                    <a:pt x="6535" y="9230"/>
                    <a:pt x="6679" y="9230"/>
                  </a:cubicBezTo>
                  <a:cubicBezTo>
                    <a:pt x="6827" y="9230"/>
                    <a:pt x="6943" y="9113"/>
                    <a:pt x="6943" y="8968"/>
                  </a:cubicBezTo>
                  <a:cubicBezTo>
                    <a:pt x="6943" y="8822"/>
                    <a:pt x="6827" y="8704"/>
                    <a:pt x="6679" y="8704"/>
                  </a:cubicBezTo>
                  <a:close/>
                  <a:moveTo>
                    <a:pt x="7964" y="8704"/>
                  </a:moveTo>
                  <a:cubicBezTo>
                    <a:pt x="7819" y="8704"/>
                    <a:pt x="7702" y="8822"/>
                    <a:pt x="7702" y="8968"/>
                  </a:cubicBezTo>
                  <a:cubicBezTo>
                    <a:pt x="7702" y="9113"/>
                    <a:pt x="7819" y="9230"/>
                    <a:pt x="7964" y="9230"/>
                  </a:cubicBezTo>
                  <a:cubicBezTo>
                    <a:pt x="8110" y="9230"/>
                    <a:pt x="8228" y="9113"/>
                    <a:pt x="8228" y="8968"/>
                  </a:cubicBezTo>
                  <a:cubicBezTo>
                    <a:pt x="8228" y="8822"/>
                    <a:pt x="8109" y="8704"/>
                    <a:pt x="7964" y="8704"/>
                  </a:cubicBezTo>
                  <a:close/>
                  <a:moveTo>
                    <a:pt x="9247" y="8704"/>
                  </a:moveTo>
                  <a:cubicBezTo>
                    <a:pt x="9101" y="8704"/>
                    <a:pt x="8985" y="8822"/>
                    <a:pt x="8985" y="8968"/>
                  </a:cubicBezTo>
                  <a:cubicBezTo>
                    <a:pt x="8983" y="9113"/>
                    <a:pt x="9101" y="9230"/>
                    <a:pt x="9247" y="9230"/>
                  </a:cubicBezTo>
                  <a:cubicBezTo>
                    <a:pt x="9393" y="9230"/>
                    <a:pt x="9511" y="9113"/>
                    <a:pt x="9511" y="8968"/>
                  </a:cubicBezTo>
                  <a:cubicBezTo>
                    <a:pt x="9511" y="8822"/>
                    <a:pt x="9393" y="8704"/>
                    <a:pt x="9247" y="8704"/>
                  </a:cubicBezTo>
                  <a:close/>
                  <a:moveTo>
                    <a:pt x="10530" y="8704"/>
                  </a:moveTo>
                  <a:cubicBezTo>
                    <a:pt x="10385" y="8704"/>
                    <a:pt x="10268" y="8822"/>
                    <a:pt x="10268" y="8968"/>
                  </a:cubicBezTo>
                  <a:cubicBezTo>
                    <a:pt x="10265" y="9113"/>
                    <a:pt x="10385" y="9230"/>
                    <a:pt x="10530" y="9230"/>
                  </a:cubicBezTo>
                  <a:cubicBezTo>
                    <a:pt x="10676" y="9230"/>
                    <a:pt x="10794" y="9113"/>
                    <a:pt x="10794" y="8968"/>
                  </a:cubicBezTo>
                  <a:cubicBezTo>
                    <a:pt x="10794" y="8822"/>
                    <a:pt x="10675" y="8704"/>
                    <a:pt x="10530" y="8704"/>
                  </a:cubicBezTo>
                  <a:close/>
                  <a:moveTo>
                    <a:pt x="11813" y="8704"/>
                  </a:moveTo>
                  <a:cubicBezTo>
                    <a:pt x="11668" y="8704"/>
                    <a:pt x="11551" y="8822"/>
                    <a:pt x="11551" y="8968"/>
                  </a:cubicBezTo>
                  <a:cubicBezTo>
                    <a:pt x="11551" y="9113"/>
                    <a:pt x="11668" y="9230"/>
                    <a:pt x="11813" y="9230"/>
                  </a:cubicBezTo>
                  <a:cubicBezTo>
                    <a:pt x="11959" y="9230"/>
                    <a:pt x="12077" y="9113"/>
                    <a:pt x="12077" y="8968"/>
                  </a:cubicBezTo>
                  <a:cubicBezTo>
                    <a:pt x="12077" y="8822"/>
                    <a:pt x="11958" y="8704"/>
                    <a:pt x="11813" y="8704"/>
                  </a:cubicBezTo>
                  <a:close/>
                  <a:moveTo>
                    <a:pt x="13099" y="8704"/>
                  </a:moveTo>
                  <a:cubicBezTo>
                    <a:pt x="12951" y="8704"/>
                    <a:pt x="12835" y="8822"/>
                    <a:pt x="12835" y="8968"/>
                  </a:cubicBezTo>
                  <a:cubicBezTo>
                    <a:pt x="12835" y="9113"/>
                    <a:pt x="12950" y="9230"/>
                    <a:pt x="13099" y="9230"/>
                  </a:cubicBezTo>
                  <a:cubicBezTo>
                    <a:pt x="13244" y="9230"/>
                    <a:pt x="13361" y="9113"/>
                    <a:pt x="13361" y="8968"/>
                  </a:cubicBezTo>
                  <a:cubicBezTo>
                    <a:pt x="13361" y="8822"/>
                    <a:pt x="13244" y="8704"/>
                    <a:pt x="13099" y="8704"/>
                  </a:cubicBezTo>
                  <a:close/>
                  <a:moveTo>
                    <a:pt x="14379" y="8704"/>
                  </a:moveTo>
                  <a:cubicBezTo>
                    <a:pt x="14234" y="8704"/>
                    <a:pt x="14117" y="8822"/>
                    <a:pt x="14117" y="8968"/>
                  </a:cubicBezTo>
                  <a:cubicBezTo>
                    <a:pt x="14117" y="9113"/>
                    <a:pt x="14234" y="9230"/>
                    <a:pt x="14379" y="9230"/>
                  </a:cubicBezTo>
                  <a:cubicBezTo>
                    <a:pt x="14527" y="9230"/>
                    <a:pt x="14643" y="9113"/>
                    <a:pt x="14643" y="8968"/>
                  </a:cubicBezTo>
                  <a:cubicBezTo>
                    <a:pt x="14643" y="8822"/>
                    <a:pt x="14527" y="8704"/>
                    <a:pt x="14379" y="8704"/>
                  </a:cubicBezTo>
                  <a:close/>
                  <a:moveTo>
                    <a:pt x="15665" y="8704"/>
                  </a:moveTo>
                  <a:cubicBezTo>
                    <a:pt x="15519" y="8704"/>
                    <a:pt x="15401" y="8822"/>
                    <a:pt x="15401" y="8968"/>
                  </a:cubicBezTo>
                  <a:cubicBezTo>
                    <a:pt x="15398" y="9113"/>
                    <a:pt x="15519" y="9230"/>
                    <a:pt x="15665" y="9230"/>
                  </a:cubicBezTo>
                  <a:cubicBezTo>
                    <a:pt x="15810" y="9230"/>
                    <a:pt x="15927" y="9113"/>
                    <a:pt x="15927" y="8968"/>
                  </a:cubicBezTo>
                  <a:cubicBezTo>
                    <a:pt x="15927" y="8822"/>
                    <a:pt x="15810" y="8704"/>
                    <a:pt x="15665" y="8704"/>
                  </a:cubicBezTo>
                  <a:close/>
                  <a:moveTo>
                    <a:pt x="16948" y="8704"/>
                  </a:moveTo>
                  <a:cubicBezTo>
                    <a:pt x="16800" y="8704"/>
                    <a:pt x="16684" y="8822"/>
                    <a:pt x="16684" y="8968"/>
                  </a:cubicBezTo>
                  <a:cubicBezTo>
                    <a:pt x="16684" y="9113"/>
                    <a:pt x="16800" y="9230"/>
                    <a:pt x="16948" y="9230"/>
                  </a:cubicBezTo>
                  <a:cubicBezTo>
                    <a:pt x="17093" y="9230"/>
                    <a:pt x="17210" y="9113"/>
                    <a:pt x="17210" y="8968"/>
                  </a:cubicBezTo>
                  <a:cubicBezTo>
                    <a:pt x="17210" y="8822"/>
                    <a:pt x="17093" y="8704"/>
                    <a:pt x="16948" y="8704"/>
                  </a:cubicBezTo>
                  <a:close/>
                  <a:moveTo>
                    <a:pt x="18228" y="8704"/>
                  </a:moveTo>
                  <a:cubicBezTo>
                    <a:pt x="18084" y="8704"/>
                    <a:pt x="17966" y="8822"/>
                    <a:pt x="17966" y="8968"/>
                  </a:cubicBezTo>
                  <a:cubicBezTo>
                    <a:pt x="17966" y="9113"/>
                    <a:pt x="18084" y="9230"/>
                    <a:pt x="18228" y="9230"/>
                  </a:cubicBezTo>
                  <a:cubicBezTo>
                    <a:pt x="18376" y="9230"/>
                    <a:pt x="18492" y="9113"/>
                    <a:pt x="18492" y="8968"/>
                  </a:cubicBezTo>
                  <a:cubicBezTo>
                    <a:pt x="18492" y="8822"/>
                    <a:pt x="18376" y="8704"/>
                    <a:pt x="18228" y="8704"/>
                  </a:cubicBezTo>
                  <a:close/>
                  <a:moveTo>
                    <a:pt x="19512" y="8707"/>
                  </a:moveTo>
                  <a:cubicBezTo>
                    <a:pt x="19444" y="8707"/>
                    <a:pt x="19375" y="8731"/>
                    <a:pt x="19325" y="8779"/>
                  </a:cubicBezTo>
                  <a:cubicBezTo>
                    <a:pt x="19302" y="8806"/>
                    <a:pt x="19282" y="8835"/>
                    <a:pt x="19269" y="8868"/>
                  </a:cubicBezTo>
                  <a:cubicBezTo>
                    <a:pt x="19258" y="8899"/>
                    <a:pt x="19249" y="8934"/>
                    <a:pt x="19249" y="8968"/>
                  </a:cubicBezTo>
                  <a:cubicBezTo>
                    <a:pt x="19249" y="9040"/>
                    <a:pt x="19275" y="9104"/>
                    <a:pt x="19325" y="9154"/>
                  </a:cubicBezTo>
                  <a:cubicBezTo>
                    <a:pt x="19375" y="9205"/>
                    <a:pt x="19443" y="9230"/>
                    <a:pt x="19511" y="9230"/>
                  </a:cubicBezTo>
                  <a:cubicBezTo>
                    <a:pt x="19586" y="9230"/>
                    <a:pt x="19650" y="9205"/>
                    <a:pt x="19699" y="9154"/>
                  </a:cubicBezTo>
                  <a:cubicBezTo>
                    <a:pt x="19751" y="9104"/>
                    <a:pt x="19777" y="9037"/>
                    <a:pt x="19777" y="8968"/>
                  </a:cubicBezTo>
                  <a:cubicBezTo>
                    <a:pt x="19777" y="8934"/>
                    <a:pt x="19771" y="8899"/>
                    <a:pt x="19755" y="8868"/>
                  </a:cubicBezTo>
                  <a:cubicBezTo>
                    <a:pt x="19744" y="8835"/>
                    <a:pt x="19724" y="8806"/>
                    <a:pt x="19699" y="8779"/>
                  </a:cubicBezTo>
                  <a:cubicBezTo>
                    <a:pt x="19649" y="8731"/>
                    <a:pt x="19581" y="8707"/>
                    <a:pt x="19512" y="8707"/>
                  </a:cubicBezTo>
                  <a:close/>
                  <a:moveTo>
                    <a:pt x="266" y="13055"/>
                  </a:moveTo>
                  <a:cubicBezTo>
                    <a:pt x="248" y="13055"/>
                    <a:pt x="230" y="13057"/>
                    <a:pt x="213" y="13061"/>
                  </a:cubicBezTo>
                  <a:cubicBezTo>
                    <a:pt x="197" y="13064"/>
                    <a:pt x="180" y="13068"/>
                    <a:pt x="164" y="13077"/>
                  </a:cubicBezTo>
                  <a:cubicBezTo>
                    <a:pt x="148" y="13082"/>
                    <a:pt x="132" y="13090"/>
                    <a:pt x="118" y="13100"/>
                  </a:cubicBezTo>
                  <a:cubicBezTo>
                    <a:pt x="105" y="13107"/>
                    <a:pt x="91" y="13121"/>
                    <a:pt x="78" y="13133"/>
                  </a:cubicBezTo>
                  <a:cubicBezTo>
                    <a:pt x="29" y="13183"/>
                    <a:pt x="0" y="13250"/>
                    <a:pt x="0" y="13319"/>
                  </a:cubicBezTo>
                  <a:cubicBezTo>
                    <a:pt x="0" y="13391"/>
                    <a:pt x="28" y="13455"/>
                    <a:pt x="78" y="13505"/>
                  </a:cubicBezTo>
                  <a:cubicBezTo>
                    <a:pt x="128" y="13555"/>
                    <a:pt x="194" y="13581"/>
                    <a:pt x="264" y="13581"/>
                  </a:cubicBezTo>
                  <a:cubicBezTo>
                    <a:pt x="336" y="13581"/>
                    <a:pt x="402" y="13555"/>
                    <a:pt x="452" y="13505"/>
                  </a:cubicBezTo>
                  <a:cubicBezTo>
                    <a:pt x="502" y="13455"/>
                    <a:pt x="529" y="13388"/>
                    <a:pt x="529" y="13319"/>
                  </a:cubicBezTo>
                  <a:cubicBezTo>
                    <a:pt x="529" y="13250"/>
                    <a:pt x="501" y="13180"/>
                    <a:pt x="452" y="13133"/>
                  </a:cubicBezTo>
                  <a:cubicBezTo>
                    <a:pt x="403" y="13083"/>
                    <a:pt x="336" y="13055"/>
                    <a:pt x="266" y="13055"/>
                  </a:cubicBezTo>
                  <a:close/>
                  <a:moveTo>
                    <a:pt x="1549" y="13055"/>
                  </a:moveTo>
                  <a:cubicBezTo>
                    <a:pt x="1402" y="13055"/>
                    <a:pt x="1286" y="13173"/>
                    <a:pt x="1286" y="13319"/>
                  </a:cubicBezTo>
                  <a:cubicBezTo>
                    <a:pt x="1286" y="13464"/>
                    <a:pt x="1401" y="13581"/>
                    <a:pt x="1549" y="13581"/>
                  </a:cubicBezTo>
                  <a:cubicBezTo>
                    <a:pt x="1695" y="13581"/>
                    <a:pt x="1812" y="13464"/>
                    <a:pt x="1812" y="13319"/>
                  </a:cubicBezTo>
                  <a:cubicBezTo>
                    <a:pt x="1812" y="13173"/>
                    <a:pt x="1695" y="13055"/>
                    <a:pt x="1549" y="13055"/>
                  </a:cubicBezTo>
                  <a:close/>
                  <a:moveTo>
                    <a:pt x="2830" y="13055"/>
                  </a:moveTo>
                  <a:cubicBezTo>
                    <a:pt x="2686" y="13055"/>
                    <a:pt x="2567" y="13173"/>
                    <a:pt x="2567" y="13319"/>
                  </a:cubicBezTo>
                  <a:cubicBezTo>
                    <a:pt x="2567" y="13464"/>
                    <a:pt x="2686" y="13581"/>
                    <a:pt x="2830" y="13581"/>
                  </a:cubicBezTo>
                  <a:cubicBezTo>
                    <a:pt x="2978" y="13581"/>
                    <a:pt x="3094" y="13464"/>
                    <a:pt x="3094" y="13319"/>
                  </a:cubicBezTo>
                  <a:cubicBezTo>
                    <a:pt x="3094" y="13173"/>
                    <a:pt x="2978" y="13055"/>
                    <a:pt x="2830" y="13055"/>
                  </a:cubicBezTo>
                  <a:close/>
                  <a:moveTo>
                    <a:pt x="4113" y="13055"/>
                  </a:moveTo>
                  <a:cubicBezTo>
                    <a:pt x="3969" y="13055"/>
                    <a:pt x="3850" y="13173"/>
                    <a:pt x="3850" y="13319"/>
                  </a:cubicBezTo>
                  <a:cubicBezTo>
                    <a:pt x="3850" y="13464"/>
                    <a:pt x="3970" y="13581"/>
                    <a:pt x="4113" y="13581"/>
                  </a:cubicBezTo>
                  <a:cubicBezTo>
                    <a:pt x="4258" y="13581"/>
                    <a:pt x="4377" y="13464"/>
                    <a:pt x="4377" y="13319"/>
                  </a:cubicBezTo>
                  <a:cubicBezTo>
                    <a:pt x="4377" y="13173"/>
                    <a:pt x="4258" y="13055"/>
                    <a:pt x="4113" y="13055"/>
                  </a:cubicBezTo>
                  <a:close/>
                  <a:moveTo>
                    <a:pt x="5398" y="13055"/>
                  </a:moveTo>
                  <a:cubicBezTo>
                    <a:pt x="5252" y="13055"/>
                    <a:pt x="5135" y="13173"/>
                    <a:pt x="5135" y="13319"/>
                  </a:cubicBezTo>
                  <a:cubicBezTo>
                    <a:pt x="5135" y="13464"/>
                    <a:pt x="5252" y="13581"/>
                    <a:pt x="5398" y="13581"/>
                  </a:cubicBezTo>
                  <a:cubicBezTo>
                    <a:pt x="5544" y="13581"/>
                    <a:pt x="5662" y="13464"/>
                    <a:pt x="5662" y="13319"/>
                  </a:cubicBezTo>
                  <a:cubicBezTo>
                    <a:pt x="5662" y="13173"/>
                    <a:pt x="5543" y="13055"/>
                    <a:pt x="5398" y="13055"/>
                  </a:cubicBezTo>
                  <a:close/>
                  <a:moveTo>
                    <a:pt x="6679" y="13055"/>
                  </a:moveTo>
                  <a:cubicBezTo>
                    <a:pt x="6535" y="13055"/>
                    <a:pt x="6416" y="13173"/>
                    <a:pt x="6416" y="13319"/>
                  </a:cubicBezTo>
                  <a:cubicBezTo>
                    <a:pt x="6416" y="13464"/>
                    <a:pt x="6535" y="13581"/>
                    <a:pt x="6679" y="13581"/>
                  </a:cubicBezTo>
                  <a:cubicBezTo>
                    <a:pt x="6827" y="13581"/>
                    <a:pt x="6943" y="13464"/>
                    <a:pt x="6943" y="13319"/>
                  </a:cubicBezTo>
                  <a:cubicBezTo>
                    <a:pt x="6943" y="13173"/>
                    <a:pt x="6827" y="13055"/>
                    <a:pt x="6679" y="13055"/>
                  </a:cubicBezTo>
                  <a:close/>
                  <a:moveTo>
                    <a:pt x="7964" y="13055"/>
                  </a:moveTo>
                  <a:cubicBezTo>
                    <a:pt x="7819" y="13055"/>
                    <a:pt x="7702" y="13173"/>
                    <a:pt x="7702" y="13319"/>
                  </a:cubicBezTo>
                  <a:cubicBezTo>
                    <a:pt x="7702" y="13464"/>
                    <a:pt x="7819" y="13581"/>
                    <a:pt x="7964" y="13581"/>
                  </a:cubicBezTo>
                  <a:cubicBezTo>
                    <a:pt x="8110" y="13581"/>
                    <a:pt x="8228" y="13464"/>
                    <a:pt x="8228" y="13319"/>
                  </a:cubicBezTo>
                  <a:cubicBezTo>
                    <a:pt x="8228" y="13173"/>
                    <a:pt x="8109" y="13055"/>
                    <a:pt x="7964" y="13055"/>
                  </a:cubicBezTo>
                  <a:close/>
                  <a:moveTo>
                    <a:pt x="9247" y="13055"/>
                  </a:moveTo>
                  <a:cubicBezTo>
                    <a:pt x="9101" y="13055"/>
                    <a:pt x="8985" y="13173"/>
                    <a:pt x="8985" y="13319"/>
                  </a:cubicBezTo>
                  <a:cubicBezTo>
                    <a:pt x="8983" y="13464"/>
                    <a:pt x="9101" y="13581"/>
                    <a:pt x="9247" y="13581"/>
                  </a:cubicBezTo>
                  <a:cubicBezTo>
                    <a:pt x="9393" y="13581"/>
                    <a:pt x="9511" y="13464"/>
                    <a:pt x="9511" y="13319"/>
                  </a:cubicBezTo>
                  <a:cubicBezTo>
                    <a:pt x="9511" y="13173"/>
                    <a:pt x="9393" y="13055"/>
                    <a:pt x="9247" y="13055"/>
                  </a:cubicBezTo>
                  <a:close/>
                  <a:moveTo>
                    <a:pt x="10530" y="13055"/>
                  </a:moveTo>
                  <a:cubicBezTo>
                    <a:pt x="10385" y="13055"/>
                    <a:pt x="10268" y="13173"/>
                    <a:pt x="10268" y="13319"/>
                  </a:cubicBezTo>
                  <a:cubicBezTo>
                    <a:pt x="10265" y="13464"/>
                    <a:pt x="10385" y="13581"/>
                    <a:pt x="10530" y="13581"/>
                  </a:cubicBezTo>
                  <a:cubicBezTo>
                    <a:pt x="10678" y="13581"/>
                    <a:pt x="10794" y="13464"/>
                    <a:pt x="10794" y="13319"/>
                  </a:cubicBezTo>
                  <a:cubicBezTo>
                    <a:pt x="10794" y="13173"/>
                    <a:pt x="10678" y="13055"/>
                    <a:pt x="10530" y="13055"/>
                  </a:cubicBezTo>
                  <a:close/>
                  <a:moveTo>
                    <a:pt x="11813" y="13055"/>
                  </a:moveTo>
                  <a:cubicBezTo>
                    <a:pt x="11668" y="13055"/>
                    <a:pt x="11551" y="13173"/>
                    <a:pt x="11551" y="13319"/>
                  </a:cubicBezTo>
                  <a:cubicBezTo>
                    <a:pt x="11551" y="13464"/>
                    <a:pt x="11668" y="13581"/>
                    <a:pt x="11813" y="13581"/>
                  </a:cubicBezTo>
                  <a:cubicBezTo>
                    <a:pt x="11959" y="13581"/>
                    <a:pt x="12077" y="13464"/>
                    <a:pt x="12077" y="13319"/>
                  </a:cubicBezTo>
                  <a:cubicBezTo>
                    <a:pt x="12077" y="13173"/>
                    <a:pt x="11958" y="13055"/>
                    <a:pt x="11813" y="13055"/>
                  </a:cubicBezTo>
                  <a:close/>
                  <a:moveTo>
                    <a:pt x="13099" y="13055"/>
                  </a:moveTo>
                  <a:cubicBezTo>
                    <a:pt x="12951" y="13055"/>
                    <a:pt x="12835" y="13173"/>
                    <a:pt x="12835" y="13319"/>
                  </a:cubicBezTo>
                  <a:cubicBezTo>
                    <a:pt x="12835" y="13464"/>
                    <a:pt x="12950" y="13581"/>
                    <a:pt x="13099" y="13581"/>
                  </a:cubicBezTo>
                  <a:cubicBezTo>
                    <a:pt x="13244" y="13581"/>
                    <a:pt x="13361" y="13464"/>
                    <a:pt x="13361" y="13319"/>
                  </a:cubicBezTo>
                  <a:cubicBezTo>
                    <a:pt x="13361" y="13173"/>
                    <a:pt x="13244" y="13055"/>
                    <a:pt x="13099" y="13055"/>
                  </a:cubicBezTo>
                  <a:close/>
                  <a:moveTo>
                    <a:pt x="14379" y="13055"/>
                  </a:moveTo>
                  <a:cubicBezTo>
                    <a:pt x="14234" y="13055"/>
                    <a:pt x="14117" y="13173"/>
                    <a:pt x="14117" y="13319"/>
                  </a:cubicBezTo>
                  <a:cubicBezTo>
                    <a:pt x="14117" y="13464"/>
                    <a:pt x="14234" y="13581"/>
                    <a:pt x="14379" y="13581"/>
                  </a:cubicBezTo>
                  <a:cubicBezTo>
                    <a:pt x="14527" y="13581"/>
                    <a:pt x="14643" y="13464"/>
                    <a:pt x="14643" y="13319"/>
                  </a:cubicBezTo>
                  <a:cubicBezTo>
                    <a:pt x="14643" y="13173"/>
                    <a:pt x="14527" y="13055"/>
                    <a:pt x="14379" y="13055"/>
                  </a:cubicBezTo>
                  <a:close/>
                  <a:moveTo>
                    <a:pt x="15665" y="13055"/>
                  </a:moveTo>
                  <a:cubicBezTo>
                    <a:pt x="15519" y="13055"/>
                    <a:pt x="15401" y="13173"/>
                    <a:pt x="15401" y="13319"/>
                  </a:cubicBezTo>
                  <a:cubicBezTo>
                    <a:pt x="15398" y="13464"/>
                    <a:pt x="15519" y="13581"/>
                    <a:pt x="15665" y="13581"/>
                  </a:cubicBezTo>
                  <a:cubicBezTo>
                    <a:pt x="15810" y="13581"/>
                    <a:pt x="15927" y="13464"/>
                    <a:pt x="15927" y="13319"/>
                  </a:cubicBezTo>
                  <a:cubicBezTo>
                    <a:pt x="15927" y="13173"/>
                    <a:pt x="15810" y="13055"/>
                    <a:pt x="15665" y="13055"/>
                  </a:cubicBezTo>
                  <a:close/>
                  <a:moveTo>
                    <a:pt x="16948" y="13055"/>
                  </a:moveTo>
                  <a:cubicBezTo>
                    <a:pt x="16800" y="13055"/>
                    <a:pt x="16684" y="13173"/>
                    <a:pt x="16684" y="13319"/>
                  </a:cubicBezTo>
                  <a:cubicBezTo>
                    <a:pt x="16684" y="13464"/>
                    <a:pt x="16800" y="13581"/>
                    <a:pt x="16948" y="13581"/>
                  </a:cubicBezTo>
                  <a:cubicBezTo>
                    <a:pt x="17093" y="13581"/>
                    <a:pt x="17210" y="13464"/>
                    <a:pt x="17210" y="13319"/>
                  </a:cubicBezTo>
                  <a:cubicBezTo>
                    <a:pt x="17210" y="13173"/>
                    <a:pt x="17093" y="13055"/>
                    <a:pt x="16948" y="13055"/>
                  </a:cubicBezTo>
                  <a:close/>
                  <a:moveTo>
                    <a:pt x="18228" y="13055"/>
                  </a:moveTo>
                  <a:cubicBezTo>
                    <a:pt x="18084" y="13055"/>
                    <a:pt x="17966" y="13173"/>
                    <a:pt x="17966" y="13319"/>
                  </a:cubicBezTo>
                  <a:cubicBezTo>
                    <a:pt x="17966" y="13464"/>
                    <a:pt x="18084" y="13581"/>
                    <a:pt x="18228" y="13581"/>
                  </a:cubicBezTo>
                  <a:cubicBezTo>
                    <a:pt x="18375" y="13581"/>
                    <a:pt x="18492" y="13464"/>
                    <a:pt x="18492" y="13319"/>
                  </a:cubicBezTo>
                  <a:cubicBezTo>
                    <a:pt x="18492" y="13173"/>
                    <a:pt x="18373" y="13055"/>
                    <a:pt x="18228" y="13055"/>
                  </a:cubicBezTo>
                  <a:close/>
                  <a:moveTo>
                    <a:pt x="19511" y="13056"/>
                  </a:moveTo>
                  <a:cubicBezTo>
                    <a:pt x="19493" y="13056"/>
                    <a:pt x="19476" y="13057"/>
                    <a:pt x="19458" y="13061"/>
                  </a:cubicBezTo>
                  <a:cubicBezTo>
                    <a:pt x="19443" y="13064"/>
                    <a:pt x="19425" y="13068"/>
                    <a:pt x="19410" y="13077"/>
                  </a:cubicBezTo>
                  <a:cubicBezTo>
                    <a:pt x="19394" y="13082"/>
                    <a:pt x="19378" y="13090"/>
                    <a:pt x="19364" y="13100"/>
                  </a:cubicBezTo>
                  <a:cubicBezTo>
                    <a:pt x="19351" y="13107"/>
                    <a:pt x="19336" y="13121"/>
                    <a:pt x="19324" y="13133"/>
                  </a:cubicBezTo>
                  <a:cubicBezTo>
                    <a:pt x="19275" y="13183"/>
                    <a:pt x="19246" y="13250"/>
                    <a:pt x="19246" y="13319"/>
                  </a:cubicBezTo>
                  <a:cubicBezTo>
                    <a:pt x="19246" y="13391"/>
                    <a:pt x="19273" y="13455"/>
                    <a:pt x="19324" y="13505"/>
                  </a:cubicBezTo>
                  <a:cubicBezTo>
                    <a:pt x="19351" y="13528"/>
                    <a:pt x="19379" y="13547"/>
                    <a:pt x="19410" y="13560"/>
                  </a:cubicBezTo>
                  <a:cubicBezTo>
                    <a:pt x="19443" y="13573"/>
                    <a:pt x="19476" y="13581"/>
                    <a:pt x="19510" y="13581"/>
                  </a:cubicBezTo>
                  <a:cubicBezTo>
                    <a:pt x="19586" y="13581"/>
                    <a:pt x="19650" y="13555"/>
                    <a:pt x="19699" y="13505"/>
                  </a:cubicBezTo>
                  <a:cubicBezTo>
                    <a:pt x="19751" y="13455"/>
                    <a:pt x="19777" y="13388"/>
                    <a:pt x="19777" y="13319"/>
                  </a:cubicBezTo>
                  <a:cubicBezTo>
                    <a:pt x="19777" y="13250"/>
                    <a:pt x="19748" y="13180"/>
                    <a:pt x="19699" y="13133"/>
                  </a:cubicBezTo>
                  <a:cubicBezTo>
                    <a:pt x="19688" y="13121"/>
                    <a:pt x="19673" y="13108"/>
                    <a:pt x="19660" y="13100"/>
                  </a:cubicBezTo>
                  <a:cubicBezTo>
                    <a:pt x="19645" y="13090"/>
                    <a:pt x="19627" y="13082"/>
                    <a:pt x="19612" y="13077"/>
                  </a:cubicBezTo>
                  <a:cubicBezTo>
                    <a:pt x="19596" y="13070"/>
                    <a:pt x="19580" y="13064"/>
                    <a:pt x="19564" y="13061"/>
                  </a:cubicBezTo>
                  <a:cubicBezTo>
                    <a:pt x="19547" y="13057"/>
                    <a:pt x="19529" y="13056"/>
                    <a:pt x="19511" y="13056"/>
                  </a:cubicBezTo>
                  <a:close/>
                  <a:moveTo>
                    <a:pt x="19513" y="17404"/>
                  </a:moveTo>
                  <a:cubicBezTo>
                    <a:pt x="19444" y="17404"/>
                    <a:pt x="19375" y="17430"/>
                    <a:pt x="19325" y="17479"/>
                  </a:cubicBezTo>
                  <a:cubicBezTo>
                    <a:pt x="19302" y="17506"/>
                    <a:pt x="19282" y="17531"/>
                    <a:pt x="19269" y="17567"/>
                  </a:cubicBezTo>
                  <a:cubicBezTo>
                    <a:pt x="19258" y="17600"/>
                    <a:pt x="19249" y="17633"/>
                    <a:pt x="19249" y="17667"/>
                  </a:cubicBezTo>
                  <a:cubicBezTo>
                    <a:pt x="19249" y="17739"/>
                    <a:pt x="19275" y="17803"/>
                    <a:pt x="19325" y="17853"/>
                  </a:cubicBezTo>
                  <a:cubicBezTo>
                    <a:pt x="19352" y="17878"/>
                    <a:pt x="19381" y="17896"/>
                    <a:pt x="19411" y="17909"/>
                  </a:cubicBezTo>
                  <a:cubicBezTo>
                    <a:pt x="19444" y="17922"/>
                    <a:pt x="19478" y="17931"/>
                    <a:pt x="19511" y="17931"/>
                  </a:cubicBezTo>
                  <a:cubicBezTo>
                    <a:pt x="19513" y="17931"/>
                    <a:pt x="19515" y="17931"/>
                    <a:pt x="19517" y="17931"/>
                  </a:cubicBezTo>
                  <a:cubicBezTo>
                    <a:pt x="19589" y="17931"/>
                    <a:pt x="19652" y="17905"/>
                    <a:pt x="19699" y="17856"/>
                  </a:cubicBezTo>
                  <a:cubicBezTo>
                    <a:pt x="19724" y="17829"/>
                    <a:pt x="19741" y="17800"/>
                    <a:pt x="19755" y="17767"/>
                  </a:cubicBezTo>
                  <a:cubicBezTo>
                    <a:pt x="19771" y="17736"/>
                    <a:pt x="19777" y="17701"/>
                    <a:pt x="19777" y="17667"/>
                  </a:cubicBezTo>
                  <a:cubicBezTo>
                    <a:pt x="19777" y="17634"/>
                    <a:pt x="19769" y="17600"/>
                    <a:pt x="19755" y="17567"/>
                  </a:cubicBezTo>
                  <a:cubicBezTo>
                    <a:pt x="19744" y="17535"/>
                    <a:pt x="19724" y="17506"/>
                    <a:pt x="19699" y="17479"/>
                  </a:cubicBezTo>
                  <a:cubicBezTo>
                    <a:pt x="19676" y="17456"/>
                    <a:pt x="19648" y="17436"/>
                    <a:pt x="19612" y="17423"/>
                  </a:cubicBezTo>
                  <a:cubicBezTo>
                    <a:pt x="19580" y="17411"/>
                    <a:pt x="19546" y="17404"/>
                    <a:pt x="19513" y="17404"/>
                  </a:cubicBezTo>
                  <a:close/>
                  <a:moveTo>
                    <a:pt x="1549" y="17406"/>
                  </a:moveTo>
                  <a:cubicBezTo>
                    <a:pt x="1402" y="17406"/>
                    <a:pt x="1286" y="17524"/>
                    <a:pt x="1286" y="17670"/>
                  </a:cubicBezTo>
                  <a:cubicBezTo>
                    <a:pt x="1286" y="17815"/>
                    <a:pt x="1401" y="17932"/>
                    <a:pt x="1549" y="17932"/>
                  </a:cubicBezTo>
                  <a:cubicBezTo>
                    <a:pt x="1695" y="17932"/>
                    <a:pt x="1812" y="17815"/>
                    <a:pt x="1812" y="17670"/>
                  </a:cubicBezTo>
                  <a:cubicBezTo>
                    <a:pt x="1812" y="17524"/>
                    <a:pt x="1695" y="17406"/>
                    <a:pt x="1549" y="17406"/>
                  </a:cubicBezTo>
                  <a:close/>
                  <a:moveTo>
                    <a:pt x="2830" y="17406"/>
                  </a:moveTo>
                  <a:cubicBezTo>
                    <a:pt x="2686" y="17406"/>
                    <a:pt x="2567" y="17524"/>
                    <a:pt x="2567" y="17670"/>
                  </a:cubicBezTo>
                  <a:cubicBezTo>
                    <a:pt x="2567" y="17815"/>
                    <a:pt x="2686" y="17932"/>
                    <a:pt x="2830" y="17932"/>
                  </a:cubicBezTo>
                  <a:cubicBezTo>
                    <a:pt x="2978" y="17932"/>
                    <a:pt x="3094" y="17815"/>
                    <a:pt x="3094" y="17670"/>
                  </a:cubicBezTo>
                  <a:cubicBezTo>
                    <a:pt x="3094" y="17524"/>
                    <a:pt x="2978" y="17406"/>
                    <a:pt x="2830" y="17406"/>
                  </a:cubicBezTo>
                  <a:close/>
                  <a:moveTo>
                    <a:pt x="4113" y="17406"/>
                  </a:moveTo>
                  <a:cubicBezTo>
                    <a:pt x="3969" y="17406"/>
                    <a:pt x="3850" y="17524"/>
                    <a:pt x="3850" y="17670"/>
                  </a:cubicBezTo>
                  <a:cubicBezTo>
                    <a:pt x="3850" y="17815"/>
                    <a:pt x="3970" y="17932"/>
                    <a:pt x="4113" y="17932"/>
                  </a:cubicBezTo>
                  <a:cubicBezTo>
                    <a:pt x="4258" y="17932"/>
                    <a:pt x="4377" y="17815"/>
                    <a:pt x="4377" y="17670"/>
                  </a:cubicBezTo>
                  <a:cubicBezTo>
                    <a:pt x="4377" y="17524"/>
                    <a:pt x="4258" y="17406"/>
                    <a:pt x="4113" y="17406"/>
                  </a:cubicBezTo>
                  <a:close/>
                  <a:moveTo>
                    <a:pt x="5398" y="17406"/>
                  </a:moveTo>
                  <a:cubicBezTo>
                    <a:pt x="5253" y="17406"/>
                    <a:pt x="5135" y="17524"/>
                    <a:pt x="5135" y="17670"/>
                  </a:cubicBezTo>
                  <a:cubicBezTo>
                    <a:pt x="5135" y="17815"/>
                    <a:pt x="5253" y="17932"/>
                    <a:pt x="5398" y="17932"/>
                  </a:cubicBezTo>
                  <a:cubicBezTo>
                    <a:pt x="5544" y="17932"/>
                    <a:pt x="5662" y="17815"/>
                    <a:pt x="5662" y="17670"/>
                  </a:cubicBezTo>
                  <a:cubicBezTo>
                    <a:pt x="5662" y="17524"/>
                    <a:pt x="5543" y="17406"/>
                    <a:pt x="5398" y="17406"/>
                  </a:cubicBezTo>
                  <a:close/>
                  <a:moveTo>
                    <a:pt x="6679" y="17406"/>
                  </a:moveTo>
                  <a:cubicBezTo>
                    <a:pt x="6535" y="17406"/>
                    <a:pt x="6416" y="17524"/>
                    <a:pt x="6416" y="17670"/>
                  </a:cubicBezTo>
                  <a:cubicBezTo>
                    <a:pt x="6416" y="17815"/>
                    <a:pt x="6535" y="17932"/>
                    <a:pt x="6679" y="17932"/>
                  </a:cubicBezTo>
                  <a:cubicBezTo>
                    <a:pt x="6827" y="17932"/>
                    <a:pt x="6943" y="17815"/>
                    <a:pt x="6943" y="17670"/>
                  </a:cubicBezTo>
                  <a:cubicBezTo>
                    <a:pt x="6943" y="17524"/>
                    <a:pt x="6827" y="17406"/>
                    <a:pt x="6679" y="17406"/>
                  </a:cubicBezTo>
                  <a:close/>
                  <a:moveTo>
                    <a:pt x="7964" y="17406"/>
                  </a:moveTo>
                  <a:cubicBezTo>
                    <a:pt x="7819" y="17406"/>
                    <a:pt x="7702" y="17524"/>
                    <a:pt x="7702" y="17670"/>
                  </a:cubicBezTo>
                  <a:cubicBezTo>
                    <a:pt x="7702" y="17815"/>
                    <a:pt x="7819" y="17932"/>
                    <a:pt x="7964" y="17932"/>
                  </a:cubicBezTo>
                  <a:cubicBezTo>
                    <a:pt x="8110" y="17932"/>
                    <a:pt x="8228" y="17815"/>
                    <a:pt x="8228" y="17670"/>
                  </a:cubicBezTo>
                  <a:cubicBezTo>
                    <a:pt x="8228" y="17524"/>
                    <a:pt x="8109" y="17406"/>
                    <a:pt x="7964" y="17406"/>
                  </a:cubicBezTo>
                  <a:close/>
                  <a:moveTo>
                    <a:pt x="9247" y="17406"/>
                  </a:moveTo>
                  <a:cubicBezTo>
                    <a:pt x="9101" y="17406"/>
                    <a:pt x="8985" y="17524"/>
                    <a:pt x="8985" y="17670"/>
                  </a:cubicBezTo>
                  <a:cubicBezTo>
                    <a:pt x="8983" y="17815"/>
                    <a:pt x="9101" y="17932"/>
                    <a:pt x="9247" y="17932"/>
                  </a:cubicBezTo>
                  <a:cubicBezTo>
                    <a:pt x="9393" y="17932"/>
                    <a:pt x="9511" y="17815"/>
                    <a:pt x="9511" y="17670"/>
                  </a:cubicBezTo>
                  <a:cubicBezTo>
                    <a:pt x="9511" y="17524"/>
                    <a:pt x="9393" y="17406"/>
                    <a:pt x="9247" y="17406"/>
                  </a:cubicBezTo>
                  <a:close/>
                  <a:moveTo>
                    <a:pt x="10530" y="17406"/>
                  </a:moveTo>
                  <a:cubicBezTo>
                    <a:pt x="10385" y="17406"/>
                    <a:pt x="10268" y="17524"/>
                    <a:pt x="10268" y="17670"/>
                  </a:cubicBezTo>
                  <a:cubicBezTo>
                    <a:pt x="10265" y="17815"/>
                    <a:pt x="10385" y="17932"/>
                    <a:pt x="10530" y="17932"/>
                  </a:cubicBezTo>
                  <a:cubicBezTo>
                    <a:pt x="10678" y="17932"/>
                    <a:pt x="10794" y="17815"/>
                    <a:pt x="10794" y="17670"/>
                  </a:cubicBezTo>
                  <a:cubicBezTo>
                    <a:pt x="10794" y="17524"/>
                    <a:pt x="10678" y="17406"/>
                    <a:pt x="10530" y="17406"/>
                  </a:cubicBezTo>
                  <a:close/>
                  <a:moveTo>
                    <a:pt x="11813" y="17406"/>
                  </a:moveTo>
                  <a:cubicBezTo>
                    <a:pt x="11668" y="17406"/>
                    <a:pt x="11551" y="17524"/>
                    <a:pt x="11551" y="17670"/>
                  </a:cubicBezTo>
                  <a:cubicBezTo>
                    <a:pt x="11551" y="17815"/>
                    <a:pt x="11668" y="17932"/>
                    <a:pt x="11813" y="17932"/>
                  </a:cubicBezTo>
                  <a:cubicBezTo>
                    <a:pt x="11959" y="17932"/>
                    <a:pt x="12077" y="17815"/>
                    <a:pt x="12077" y="17670"/>
                  </a:cubicBezTo>
                  <a:cubicBezTo>
                    <a:pt x="12077" y="17524"/>
                    <a:pt x="11958" y="17406"/>
                    <a:pt x="11813" y="17406"/>
                  </a:cubicBezTo>
                  <a:close/>
                  <a:moveTo>
                    <a:pt x="13099" y="17406"/>
                  </a:moveTo>
                  <a:cubicBezTo>
                    <a:pt x="12951" y="17406"/>
                    <a:pt x="12835" y="17524"/>
                    <a:pt x="12835" y="17670"/>
                  </a:cubicBezTo>
                  <a:cubicBezTo>
                    <a:pt x="12835" y="17815"/>
                    <a:pt x="12950" y="17932"/>
                    <a:pt x="13099" y="17932"/>
                  </a:cubicBezTo>
                  <a:cubicBezTo>
                    <a:pt x="13244" y="17932"/>
                    <a:pt x="13361" y="17815"/>
                    <a:pt x="13361" y="17670"/>
                  </a:cubicBezTo>
                  <a:cubicBezTo>
                    <a:pt x="13361" y="17524"/>
                    <a:pt x="13244" y="17406"/>
                    <a:pt x="13099" y="17406"/>
                  </a:cubicBezTo>
                  <a:close/>
                  <a:moveTo>
                    <a:pt x="14379" y="17406"/>
                  </a:moveTo>
                  <a:cubicBezTo>
                    <a:pt x="14234" y="17406"/>
                    <a:pt x="14117" y="17524"/>
                    <a:pt x="14117" y="17670"/>
                  </a:cubicBezTo>
                  <a:cubicBezTo>
                    <a:pt x="14117" y="17815"/>
                    <a:pt x="14234" y="17932"/>
                    <a:pt x="14379" y="17932"/>
                  </a:cubicBezTo>
                  <a:cubicBezTo>
                    <a:pt x="14525" y="17932"/>
                    <a:pt x="14643" y="17815"/>
                    <a:pt x="14643" y="17670"/>
                  </a:cubicBezTo>
                  <a:cubicBezTo>
                    <a:pt x="14643" y="17524"/>
                    <a:pt x="14524" y="17406"/>
                    <a:pt x="14379" y="17406"/>
                  </a:cubicBezTo>
                  <a:close/>
                  <a:moveTo>
                    <a:pt x="15665" y="17406"/>
                  </a:moveTo>
                  <a:cubicBezTo>
                    <a:pt x="15519" y="17406"/>
                    <a:pt x="15401" y="17524"/>
                    <a:pt x="15401" y="17670"/>
                  </a:cubicBezTo>
                  <a:cubicBezTo>
                    <a:pt x="15398" y="17815"/>
                    <a:pt x="15519" y="17932"/>
                    <a:pt x="15665" y="17932"/>
                  </a:cubicBezTo>
                  <a:cubicBezTo>
                    <a:pt x="15810" y="17932"/>
                    <a:pt x="15927" y="17815"/>
                    <a:pt x="15927" y="17670"/>
                  </a:cubicBezTo>
                  <a:cubicBezTo>
                    <a:pt x="15927" y="17524"/>
                    <a:pt x="15810" y="17406"/>
                    <a:pt x="15665" y="17406"/>
                  </a:cubicBezTo>
                  <a:close/>
                  <a:moveTo>
                    <a:pt x="16948" y="17406"/>
                  </a:moveTo>
                  <a:cubicBezTo>
                    <a:pt x="16800" y="17406"/>
                    <a:pt x="16684" y="17524"/>
                    <a:pt x="16684" y="17670"/>
                  </a:cubicBezTo>
                  <a:cubicBezTo>
                    <a:pt x="16684" y="17815"/>
                    <a:pt x="16800" y="17932"/>
                    <a:pt x="16948" y="17932"/>
                  </a:cubicBezTo>
                  <a:cubicBezTo>
                    <a:pt x="17093" y="17932"/>
                    <a:pt x="17210" y="17815"/>
                    <a:pt x="17210" y="17670"/>
                  </a:cubicBezTo>
                  <a:cubicBezTo>
                    <a:pt x="17210" y="17524"/>
                    <a:pt x="17093" y="17406"/>
                    <a:pt x="16948" y="17406"/>
                  </a:cubicBezTo>
                  <a:close/>
                  <a:moveTo>
                    <a:pt x="18228" y="17406"/>
                  </a:moveTo>
                  <a:cubicBezTo>
                    <a:pt x="18084" y="17406"/>
                    <a:pt x="17966" y="17524"/>
                    <a:pt x="17966" y="17670"/>
                  </a:cubicBezTo>
                  <a:cubicBezTo>
                    <a:pt x="17966" y="17815"/>
                    <a:pt x="18084" y="17932"/>
                    <a:pt x="18228" y="17932"/>
                  </a:cubicBezTo>
                  <a:cubicBezTo>
                    <a:pt x="18376" y="17932"/>
                    <a:pt x="18492" y="17815"/>
                    <a:pt x="18492" y="17670"/>
                  </a:cubicBezTo>
                  <a:cubicBezTo>
                    <a:pt x="18492" y="17524"/>
                    <a:pt x="18376" y="17406"/>
                    <a:pt x="18228" y="17406"/>
                  </a:cubicBezTo>
                  <a:close/>
                  <a:moveTo>
                    <a:pt x="266" y="17406"/>
                  </a:moveTo>
                  <a:cubicBezTo>
                    <a:pt x="232" y="17406"/>
                    <a:pt x="197" y="17413"/>
                    <a:pt x="165" y="17426"/>
                  </a:cubicBezTo>
                  <a:cubicBezTo>
                    <a:pt x="132" y="17438"/>
                    <a:pt x="105" y="17458"/>
                    <a:pt x="79" y="17481"/>
                  </a:cubicBezTo>
                  <a:cubicBezTo>
                    <a:pt x="56" y="17508"/>
                    <a:pt x="36" y="17534"/>
                    <a:pt x="25" y="17569"/>
                  </a:cubicBezTo>
                  <a:cubicBezTo>
                    <a:pt x="12" y="17601"/>
                    <a:pt x="3" y="17635"/>
                    <a:pt x="3" y="17670"/>
                  </a:cubicBezTo>
                  <a:cubicBezTo>
                    <a:pt x="3" y="17703"/>
                    <a:pt x="10" y="17737"/>
                    <a:pt x="25" y="17770"/>
                  </a:cubicBezTo>
                  <a:cubicBezTo>
                    <a:pt x="36" y="17802"/>
                    <a:pt x="56" y="17830"/>
                    <a:pt x="79" y="17858"/>
                  </a:cubicBezTo>
                  <a:cubicBezTo>
                    <a:pt x="129" y="17908"/>
                    <a:pt x="197" y="17935"/>
                    <a:pt x="266" y="17935"/>
                  </a:cubicBezTo>
                  <a:cubicBezTo>
                    <a:pt x="336" y="17932"/>
                    <a:pt x="402" y="17906"/>
                    <a:pt x="452" y="17856"/>
                  </a:cubicBezTo>
                  <a:cubicBezTo>
                    <a:pt x="502" y="17806"/>
                    <a:pt x="529" y="17739"/>
                    <a:pt x="529" y="17670"/>
                  </a:cubicBezTo>
                  <a:cubicBezTo>
                    <a:pt x="529" y="17635"/>
                    <a:pt x="522" y="17601"/>
                    <a:pt x="508" y="17569"/>
                  </a:cubicBezTo>
                  <a:cubicBezTo>
                    <a:pt x="495" y="17535"/>
                    <a:pt x="476" y="17508"/>
                    <a:pt x="452" y="17481"/>
                  </a:cubicBezTo>
                  <a:cubicBezTo>
                    <a:pt x="403" y="17432"/>
                    <a:pt x="335" y="17406"/>
                    <a:pt x="266" y="17406"/>
                  </a:cubicBezTo>
                  <a:close/>
                  <a:moveTo>
                    <a:pt x="263" y="21756"/>
                  </a:moveTo>
                  <a:cubicBezTo>
                    <a:pt x="194" y="21756"/>
                    <a:pt x="126" y="21783"/>
                    <a:pt x="78" y="21832"/>
                  </a:cubicBezTo>
                  <a:cubicBezTo>
                    <a:pt x="29" y="21882"/>
                    <a:pt x="0" y="21950"/>
                    <a:pt x="0" y="22018"/>
                  </a:cubicBezTo>
                  <a:cubicBezTo>
                    <a:pt x="0" y="22090"/>
                    <a:pt x="28" y="22154"/>
                    <a:pt x="78" y="22204"/>
                  </a:cubicBezTo>
                  <a:cubicBezTo>
                    <a:pt x="128" y="22254"/>
                    <a:pt x="194" y="22282"/>
                    <a:pt x="264" y="22282"/>
                  </a:cubicBezTo>
                  <a:cubicBezTo>
                    <a:pt x="267" y="22282"/>
                    <a:pt x="269" y="22282"/>
                    <a:pt x="272" y="22282"/>
                  </a:cubicBezTo>
                  <a:cubicBezTo>
                    <a:pt x="304" y="22282"/>
                    <a:pt x="335" y="22274"/>
                    <a:pt x="365" y="22262"/>
                  </a:cubicBezTo>
                  <a:cubicBezTo>
                    <a:pt x="398" y="22250"/>
                    <a:pt x="426" y="22230"/>
                    <a:pt x="452" y="22207"/>
                  </a:cubicBezTo>
                  <a:cubicBezTo>
                    <a:pt x="476" y="22180"/>
                    <a:pt x="495" y="22151"/>
                    <a:pt x="508" y="22118"/>
                  </a:cubicBezTo>
                  <a:cubicBezTo>
                    <a:pt x="524" y="22087"/>
                    <a:pt x="529" y="22052"/>
                    <a:pt x="529" y="22018"/>
                  </a:cubicBezTo>
                  <a:cubicBezTo>
                    <a:pt x="529" y="21950"/>
                    <a:pt x="501" y="21880"/>
                    <a:pt x="452" y="21832"/>
                  </a:cubicBezTo>
                  <a:cubicBezTo>
                    <a:pt x="426" y="21809"/>
                    <a:pt x="398" y="21788"/>
                    <a:pt x="365" y="21777"/>
                  </a:cubicBezTo>
                  <a:cubicBezTo>
                    <a:pt x="332" y="21763"/>
                    <a:pt x="297" y="21756"/>
                    <a:pt x="263" y="21756"/>
                  </a:cubicBezTo>
                  <a:close/>
                  <a:moveTo>
                    <a:pt x="1549" y="21757"/>
                  </a:moveTo>
                  <a:cubicBezTo>
                    <a:pt x="1402" y="21757"/>
                    <a:pt x="1286" y="21875"/>
                    <a:pt x="1286" y="22021"/>
                  </a:cubicBezTo>
                  <a:cubicBezTo>
                    <a:pt x="1286" y="22166"/>
                    <a:pt x="1401" y="22283"/>
                    <a:pt x="1549" y="22283"/>
                  </a:cubicBezTo>
                  <a:cubicBezTo>
                    <a:pt x="1695" y="22283"/>
                    <a:pt x="1812" y="22166"/>
                    <a:pt x="1812" y="22021"/>
                  </a:cubicBezTo>
                  <a:cubicBezTo>
                    <a:pt x="1812" y="21875"/>
                    <a:pt x="1695" y="21757"/>
                    <a:pt x="1549" y="21757"/>
                  </a:cubicBezTo>
                  <a:close/>
                  <a:moveTo>
                    <a:pt x="2830" y="21757"/>
                  </a:moveTo>
                  <a:cubicBezTo>
                    <a:pt x="2686" y="21757"/>
                    <a:pt x="2567" y="21875"/>
                    <a:pt x="2567" y="22021"/>
                  </a:cubicBezTo>
                  <a:cubicBezTo>
                    <a:pt x="2567" y="22166"/>
                    <a:pt x="2686" y="22283"/>
                    <a:pt x="2830" y="22283"/>
                  </a:cubicBezTo>
                  <a:cubicBezTo>
                    <a:pt x="2978" y="22283"/>
                    <a:pt x="3094" y="22166"/>
                    <a:pt x="3094" y="22021"/>
                  </a:cubicBezTo>
                  <a:cubicBezTo>
                    <a:pt x="3094" y="21875"/>
                    <a:pt x="2978" y="21757"/>
                    <a:pt x="2830" y="21757"/>
                  </a:cubicBezTo>
                  <a:close/>
                  <a:moveTo>
                    <a:pt x="4113" y="21757"/>
                  </a:moveTo>
                  <a:cubicBezTo>
                    <a:pt x="3969" y="21757"/>
                    <a:pt x="3850" y="21875"/>
                    <a:pt x="3850" y="22021"/>
                  </a:cubicBezTo>
                  <a:cubicBezTo>
                    <a:pt x="3850" y="22166"/>
                    <a:pt x="3970" y="22283"/>
                    <a:pt x="4113" y="22283"/>
                  </a:cubicBezTo>
                  <a:cubicBezTo>
                    <a:pt x="4258" y="22283"/>
                    <a:pt x="4377" y="22166"/>
                    <a:pt x="4377" y="22021"/>
                  </a:cubicBezTo>
                  <a:cubicBezTo>
                    <a:pt x="4377" y="21875"/>
                    <a:pt x="4258" y="21757"/>
                    <a:pt x="4113" y="21757"/>
                  </a:cubicBezTo>
                  <a:close/>
                  <a:moveTo>
                    <a:pt x="5398" y="21757"/>
                  </a:moveTo>
                  <a:cubicBezTo>
                    <a:pt x="5252" y="21757"/>
                    <a:pt x="5135" y="21875"/>
                    <a:pt x="5135" y="22021"/>
                  </a:cubicBezTo>
                  <a:cubicBezTo>
                    <a:pt x="5135" y="22166"/>
                    <a:pt x="5252" y="22283"/>
                    <a:pt x="5398" y="22283"/>
                  </a:cubicBezTo>
                  <a:cubicBezTo>
                    <a:pt x="5544" y="22283"/>
                    <a:pt x="5662" y="22166"/>
                    <a:pt x="5662" y="22021"/>
                  </a:cubicBezTo>
                  <a:cubicBezTo>
                    <a:pt x="5662" y="21875"/>
                    <a:pt x="5543" y="21757"/>
                    <a:pt x="5398" y="21757"/>
                  </a:cubicBezTo>
                  <a:close/>
                  <a:moveTo>
                    <a:pt x="6679" y="21757"/>
                  </a:moveTo>
                  <a:cubicBezTo>
                    <a:pt x="6535" y="21757"/>
                    <a:pt x="6416" y="21875"/>
                    <a:pt x="6416" y="22021"/>
                  </a:cubicBezTo>
                  <a:cubicBezTo>
                    <a:pt x="6416" y="22166"/>
                    <a:pt x="6535" y="22283"/>
                    <a:pt x="6679" y="22283"/>
                  </a:cubicBezTo>
                  <a:cubicBezTo>
                    <a:pt x="6827" y="22283"/>
                    <a:pt x="6943" y="22166"/>
                    <a:pt x="6943" y="22021"/>
                  </a:cubicBezTo>
                  <a:cubicBezTo>
                    <a:pt x="6943" y="21875"/>
                    <a:pt x="6827" y="21757"/>
                    <a:pt x="6679" y="21757"/>
                  </a:cubicBezTo>
                  <a:close/>
                  <a:moveTo>
                    <a:pt x="7964" y="21757"/>
                  </a:moveTo>
                  <a:cubicBezTo>
                    <a:pt x="7819" y="21757"/>
                    <a:pt x="7702" y="21875"/>
                    <a:pt x="7702" y="22021"/>
                  </a:cubicBezTo>
                  <a:cubicBezTo>
                    <a:pt x="7702" y="22166"/>
                    <a:pt x="7819" y="22283"/>
                    <a:pt x="7964" y="22283"/>
                  </a:cubicBezTo>
                  <a:cubicBezTo>
                    <a:pt x="8110" y="22283"/>
                    <a:pt x="8228" y="22166"/>
                    <a:pt x="8228" y="22021"/>
                  </a:cubicBezTo>
                  <a:cubicBezTo>
                    <a:pt x="8228" y="21875"/>
                    <a:pt x="8109" y="21757"/>
                    <a:pt x="7964" y="21757"/>
                  </a:cubicBezTo>
                  <a:close/>
                  <a:moveTo>
                    <a:pt x="9247" y="21757"/>
                  </a:moveTo>
                  <a:cubicBezTo>
                    <a:pt x="9101" y="21757"/>
                    <a:pt x="8985" y="21875"/>
                    <a:pt x="8985" y="22021"/>
                  </a:cubicBezTo>
                  <a:cubicBezTo>
                    <a:pt x="8983" y="22166"/>
                    <a:pt x="9101" y="22283"/>
                    <a:pt x="9247" y="22283"/>
                  </a:cubicBezTo>
                  <a:cubicBezTo>
                    <a:pt x="9393" y="22283"/>
                    <a:pt x="9511" y="22166"/>
                    <a:pt x="9511" y="22021"/>
                  </a:cubicBezTo>
                  <a:cubicBezTo>
                    <a:pt x="9511" y="21875"/>
                    <a:pt x="9393" y="21757"/>
                    <a:pt x="9247" y="21757"/>
                  </a:cubicBezTo>
                  <a:close/>
                  <a:moveTo>
                    <a:pt x="10530" y="21757"/>
                  </a:moveTo>
                  <a:cubicBezTo>
                    <a:pt x="10385" y="21757"/>
                    <a:pt x="10268" y="21875"/>
                    <a:pt x="10268" y="22021"/>
                  </a:cubicBezTo>
                  <a:cubicBezTo>
                    <a:pt x="10265" y="22166"/>
                    <a:pt x="10385" y="22283"/>
                    <a:pt x="10530" y="22283"/>
                  </a:cubicBezTo>
                  <a:cubicBezTo>
                    <a:pt x="10678" y="22283"/>
                    <a:pt x="10794" y="22166"/>
                    <a:pt x="10794" y="22021"/>
                  </a:cubicBezTo>
                  <a:cubicBezTo>
                    <a:pt x="10794" y="21875"/>
                    <a:pt x="10678" y="21757"/>
                    <a:pt x="10530" y="21757"/>
                  </a:cubicBezTo>
                  <a:close/>
                  <a:moveTo>
                    <a:pt x="11813" y="21757"/>
                  </a:moveTo>
                  <a:cubicBezTo>
                    <a:pt x="11668" y="21757"/>
                    <a:pt x="11551" y="21875"/>
                    <a:pt x="11551" y="22021"/>
                  </a:cubicBezTo>
                  <a:cubicBezTo>
                    <a:pt x="11551" y="22166"/>
                    <a:pt x="11668" y="22283"/>
                    <a:pt x="11813" y="22283"/>
                  </a:cubicBezTo>
                  <a:cubicBezTo>
                    <a:pt x="11959" y="22283"/>
                    <a:pt x="12077" y="22166"/>
                    <a:pt x="12077" y="22021"/>
                  </a:cubicBezTo>
                  <a:cubicBezTo>
                    <a:pt x="12077" y="21875"/>
                    <a:pt x="11958" y="21757"/>
                    <a:pt x="11813" y="21757"/>
                  </a:cubicBezTo>
                  <a:close/>
                  <a:moveTo>
                    <a:pt x="13099" y="21757"/>
                  </a:moveTo>
                  <a:cubicBezTo>
                    <a:pt x="12951" y="21757"/>
                    <a:pt x="12835" y="21875"/>
                    <a:pt x="12835" y="22021"/>
                  </a:cubicBezTo>
                  <a:cubicBezTo>
                    <a:pt x="12835" y="22166"/>
                    <a:pt x="12950" y="22283"/>
                    <a:pt x="13099" y="22283"/>
                  </a:cubicBezTo>
                  <a:cubicBezTo>
                    <a:pt x="13244" y="22283"/>
                    <a:pt x="13361" y="22166"/>
                    <a:pt x="13361" y="22021"/>
                  </a:cubicBezTo>
                  <a:cubicBezTo>
                    <a:pt x="13361" y="21875"/>
                    <a:pt x="13244" y="21757"/>
                    <a:pt x="13099" y="21757"/>
                  </a:cubicBezTo>
                  <a:close/>
                  <a:moveTo>
                    <a:pt x="14379" y="21757"/>
                  </a:moveTo>
                  <a:cubicBezTo>
                    <a:pt x="14234" y="21757"/>
                    <a:pt x="14117" y="21875"/>
                    <a:pt x="14117" y="22021"/>
                  </a:cubicBezTo>
                  <a:cubicBezTo>
                    <a:pt x="14117" y="22166"/>
                    <a:pt x="14234" y="22283"/>
                    <a:pt x="14379" y="22283"/>
                  </a:cubicBezTo>
                  <a:cubicBezTo>
                    <a:pt x="14527" y="22283"/>
                    <a:pt x="14643" y="22166"/>
                    <a:pt x="14643" y="22021"/>
                  </a:cubicBezTo>
                  <a:cubicBezTo>
                    <a:pt x="14643" y="21875"/>
                    <a:pt x="14527" y="21757"/>
                    <a:pt x="14379" y="21757"/>
                  </a:cubicBezTo>
                  <a:close/>
                  <a:moveTo>
                    <a:pt x="15665" y="21757"/>
                  </a:moveTo>
                  <a:cubicBezTo>
                    <a:pt x="15519" y="21757"/>
                    <a:pt x="15401" y="21875"/>
                    <a:pt x="15401" y="22021"/>
                  </a:cubicBezTo>
                  <a:cubicBezTo>
                    <a:pt x="15398" y="22166"/>
                    <a:pt x="15519" y="22283"/>
                    <a:pt x="15665" y="22283"/>
                  </a:cubicBezTo>
                  <a:cubicBezTo>
                    <a:pt x="15810" y="22283"/>
                    <a:pt x="15927" y="22166"/>
                    <a:pt x="15927" y="22021"/>
                  </a:cubicBezTo>
                  <a:cubicBezTo>
                    <a:pt x="15927" y="21875"/>
                    <a:pt x="15810" y="21757"/>
                    <a:pt x="15665" y="21757"/>
                  </a:cubicBezTo>
                  <a:close/>
                  <a:moveTo>
                    <a:pt x="16948" y="21757"/>
                  </a:moveTo>
                  <a:cubicBezTo>
                    <a:pt x="16800" y="21757"/>
                    <a:pt x="16684" y="21875"/>
                    <a:pt x="16684" y="22021"/>
                  </a:cubicBezTo>
                  <a:cubicBezTo>
                    <a:pt x="16684" y="22166"/>
                    <a:pt x="16800" y="22283"/>
                    <a:pt x="16948" y="22283"/>
                  </a:cubicBezTo>
                  <a:cubicBezTo>
                    <a:pt x="17093" y="22283"/>
                    <a:pt x="17210" y="22166"/>
                    <a:pt x="17210" y="22021"/>
                  </a:cubicBezTo>
                  <a:cubicBezTo>
                    <a:pt x="17210" y="21875"/>
                    <a:pt x="17093" y="21757"/>
                    <a:pt x="16948" y="21757"/>
                  </a:cubicBezTo>
                  <a:close/>
                  <a:moveTo>
                    <a:pt x="18228" y="21757"/>
                  </a:moveTo>
                  <a:cubicBezTo>
                    <a:pt x="18084" y="21757"/>
                    <a:pt x="17966" y="21875"/>
                    <a:pt x="17966" y="22021"/>
                  </a:cubicBezTo>
                  <a:cubicBezTo>
                    <a:pt x="17966" y="22166"/>
                    <a:pt x="18084" y="22283"/>
                    <a:pt x="18228" y="22283"/>
                  </a:cubicBezTo>
                  <a:cubicBezTo>
                    <a:pt x="18376" y="22283"/>
                    <a:pt x="18492" y="22166"/>
                    <a:pt x="18492" y="22021"/>
                  </a:cubicBezTo>
                  <a:cubicBezTo>
                    <a:pt x="18492" y="21875"/>
                    <a:pt x="18376" y="21757"/>
                    <a:pt x="18228" y="21757"/>
                  </a:cubicBezTo>
                  <a:close/>
                  <a:moveTo>
                    <a:pt x="19510" y="21757"/>
                  </a:moveTo>
                  <a:cubicBezTo>
                    <a:pt x="19440" y="21757"/>
                    <a:pt x="19374" y="21785"/>
                    <a:pt x="19324" y="21834"/>
                  </a:cubicBezTo>
                  <a:cubicBezTo>
                    <a:pt x="19275" y="21885"/>
                    <a:pt x="19246" y="21950"/>
                    <a:pt x="19246" y="22021"/>
                  </a:cubicBezTo>
                  <a:cubicBezTo>
                    <a:pt x="19246" y="22092"/>
                    <a:pt x="19273" y="22157"/>
                    <a:pt x="19324" y="22207"/>
                  </a:cubicBezTo>
                  <a:cubicBezTo>
                    <a:pt x="19351" y="22230"/>
                    <a:pt x="19379" y="22250"/>
                    <a:pt x="19410" y="22262"/>
                  </a:cubicBezTo>
                  <a:cubicBezTo>
                    <a:pt x="19443" y="22274"/>
                    <a:pt x="19476" y="22283"/>
                    <a:pt x="19510" y="22283"/>
                  </a:cubicBezTo>
                  <a:cubicBezTo>
                    <a:pt x="19586" y="22283"/>
                    <a:pt x="19650" y="22257"/>
                    <a:pt x="19699" y="22207"/>
                  </a:cubicBezTo>
                  <a:cubicBezTo>
                    <a:pt x="19751" y="22157"/>
                    <a:pt x="19777" y="22090"/>
                    <a:pt x="19777" y="22021"/>
                  </a:cubicBezTo>
                  <a:cubicBezTo>
                    <a:pt x="19777" y="21952"/>
                    <a:pt x="19748" y="21882"/>
                    <a:pt x="19699" y="21834"/>
                  </a:cubicBezTo>
                  <a:cubicBezTo>
                    <a:pt x="19688" y="21823"/>
                    <a:pt x="19673" y="21810"/>
                    <a:pt x="19660" y="21801"/>
                  </a:cubicBezTo>
                  <a:cubicBezTo>
                    <a:pt x="19645" y="21791"/>
                    <a:pt x="19627" y="21784"/>
                    <a:pt x="19612" y="21778"/>
                  </a:cubicBezTo>
                  <a:cubicBezTo>
                    <a:pt x="19596" y="21771"/>
                    <a:pt x="19580" y="21766"/>
                    <a:pt x="19564" y="21763"/>
                  </a:cubicBezTo>
                  <a:cubicBezTo>
                    <a:pt x="19546" y="21759"/>
                    <a:pt x="19528" y="21757"/>
                    <a:pt x="19510" y="2175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23" name="Google Shape;9123;p28"/>
          <p:cNvSpPr/>
          <p:nvPr/>
        </p:nvSpPr>
        <p:spPr>
          <a:xfrm rot="1010912">
            <a:off x="7167166" y="1181539"/>
            <a:ext cx="474077" cy="399400"/>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806;p27">
            <a:extLst>
              <a:ext uri="{FF2B5EF4-FFF2-40B4-BE49-F238E27FC236}">
                <a16:creationId xmlns:a16="http://schemas.microsoft.com/office/drawing/2014/main" id="{F65C1643-9ACE-C958-3571-BD7AC02E38EF}"/>
              </a:ext>
            </a:extLst>
          </p:cNvPr>
          <p:cNvSpPr txBox="1">
            <a:spLocks noGrp="1"/>
          </p:cNvSpPr>
          <p:nvPr>
            <p:ph type="subTitle" idx="1"/>
          </p:nvPr>
        </p:nvSpPr>
        <p:spPr>
          <a:xfrm>
            <a:off x="693957" y="2278606"/>
            <a:ext cx="7756086" cy="586287"/>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3000" dirty="0">
                <a:solidFill>
                  <a:srgbClr val="000000"/>
                </a:solidFill>
                <a:latin typeface="+mj-lt"/>
              </a:rPr>
              <a:t>I. PHÂN TÍCH ĐA THỨC THÀNH NHÂN TỬ</a:t>
            </a:r>
            <a:endParaRPr sz="3000" dirty="0">
              <a:solidFill>
                <a:srgbClr val="000000"/>
              </a:solidFill>
              <a:latin typeface="+mj-lt"/>
            </a:endParaRPr>
          </a:p>
        </p:txBody>
      </p:sp>
      <p:pic>
        <p:nvPicPr>
          <p:cNvPr id="11" name="Picture 10">
            <a:extLst>
              <a:ext uri="{FF2B5EF4-FFF2-40B4-BE49-F238E27FC236}">
                <a16:creationId xmlns:a16="http://schemas.microsoft.com/office/drawing/2014/main" id="{8BD3ED3F-D921-5D37-AAE3-4C3C29BE86BC}"/>
              </a:ext>
            </a:extLst>
          </p:cNvPr>
          <p:cNvPicPr>
            <a:picLocks noChangeAspect="1"/>
          </p:cNvPicPr>
          <p:nvPr/>
        </p:nvPicPr>
        <p:blipFill>
          <a:blip r:embed="rId3"/>
          <a:stretch>
            <a:fillRect/>
          </a:stretch>
        </p:blipFill>
        <p:spPr>
          <a:xfrm>
            <a:off x="5852160" y="3189688"/>
            <a:ext cx="3291840" cy="18516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27"/>
        <p:cNvGrpSpPr/>
        <p:nvPr/>
      </p:nvGrpSpPr>
      <p:grpSpPr>
        <a:xfrm>
          <a:off x="0" y="0"/>
          <a:ext cx="0" cy="0"/>
          <a:chOff x="0" y="0"/>
          <a:chExt cx="0" cy="0"/>
        </a:xfrm>
      </p:grpSpPr>
      <p:sp>
        <p:nvSpPr>
          <p:cNvPr id="9131" name="Google Shape;9131;p29"/>
          <p:cNvSpPr/>
          <p:nvPr/>
        </p:nvSpPr>
        <p:spPr>
          <a:xfrm rot="307644">
            <a:off x="8161481" y="-67674"/>
            <a:ext cx="673446" cy="624411"/>
          </a:xfrm>
          <a:custGeom>
            <a:avLst/>
            <a:gdLst/>
            <a:ahLst/>
            <a:cxnLst/>
            <a:rect l="l" t="t" r="r" b="b"/>
            <a:pathLst>
              <a:path w="16039" h="25703" extrusionOk="0">
                <a:moveTo>
                  <a:pt x="2083" y="0"/>
                </a:moveTo>
                <a:cubicBezTo>
                  <a:pt x="938" y="0"/>
                  <a:pt x="0" y="1061"/>
                  <a:pt x="0" y="2359"/>
                </a:cubicBezTo>
                <a:lnTo>
                  <a:pt x="0" y="23346"/>
                </a:lnTo>
                <a:cubicBezTo>
                  <a:pt x="0" y="24456"/>
                  <a:pt x="685" y="25390"/>
                  <a:pt x="1599" y="25640"/>
                </a:cubicBezTo>
                <a:cubicBezTo>
                  <a:pt x="1668" y="25659"/>
                  <a:pt x="1738" y="25668"/>
                  <a:pt x="1808" y="25668"/>
                </a:cubicBezTo>
                <a:cubicBezTo>
                  <a:pt x="2010" y="25668"/>
                  <a:pt x="2208" y="25591"/>
                  <a:pt x="2371" y="25448"/>
                </a:cubicBezTo>
                <a:lnTo>
                  <a:pt x="6909" y="21411"/>
                </a:lnTo>
                <a:cubicBezTo>
                  <a:pt x="7210" y="21144"/>
                  <a:pt x="7572" y="21010"/>
                  <a:pt x="7935" y="21010"/>
                </a:cubicBezTo>
                <a:cubicBezTo>
                  <a:pt x="8287" y="21010"/>
                  <a:pt x="8640" y="21136"/>
                  <a:pt x="8936" y="21391"/>
                </a:cubicBezTo>
                <a:lnTo>
                  <a:pt x="13890" y="25648"/>
                </a:lnTo>
                <a:cubicBezTo>
                  <a:pt x="13931" y="25686"/>
                  <a:pt x="13982" y="25703"/>
                  <a:pt x="14034" y="25703"/>
                </a:cubicBezTo>
                <a:cubicBezTo>
                  <a:pt x="14036" y="25703"/>
                  <a:pt x="14038" y="25703"/>
                  <a:pt x="14041" y="25703"/>
                </a:cubicBezTo>
                <a:cubicBezTo>
                  <a:pt x="15149" y="25651"/>
                  <a:pt x="16039" y="24612"/>
                  <a:pt x="16038" y="23347"/>
                </a:cubicBezTo>
                <a:lnTo>
                  <a:pt x="16038" y="2359"/>
                </a:lnTo>
                <a:cubicBezTo>
                  <a:pt x="16038" y="1061"/>
                  <a:pt x="15100" y="0"/>
                  <a:pt x="13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2" name="Google Shape;9132;p29"/>
          <p:cNvGrpSpPr/>
          <p:nvPr/>
        </p:nvGrpSpPr>
        <p:grpSpPr>
          <a:xfrm rot="2054309">
            <a:off x="6675459" y="-53450"/>
            <a:ext cx="3707677" cy="289965"/>
            <a:chOff x="-426800" y="10219250"/>
            <a:chExt cx="3594216" cy="281069"/>
          </a:xfrm>
        </p:grpSpPr>
        <p:sp>
          <p:nvSpPr>
            <p:cNvPr id="9133" name="Google Shape;9133;p29"/>
            <p:cNvSpPr/>
            <p:nvPr/>
          </p:nvSpPr>
          <p:spPr>
            <a:xfrm>
              <a:off x="-426800" y="10219250"/>
              <a:ext cx="3594216" cy="281069"/>
            </a:xfrm>
            <a:custGeom>
              <a:avLst/>
              <a:gdLst/>
              <a:ahLst/>
              <a:cxnLst/>
              <a:rect l="l" t="t" r="r" b="b"/>
              <a:pathLst>
                <a:path w="60767" h="4752" extrusionOk="0">
                  <a:moveTo>
                    <a:pt x="88" y="1"/>
                  </a:moveTo>
                  <a:cubicBezTo>
                    <a:pt x="40" y="1"/>
                    <a:pt x="0" y="39"/>
                    <a:pt x="0" y="88"/>
                  </a:cubicBezTo>
                  <a:lnTo>
                    <a:pt x="0" y="4664"/>
                  </a:lnTo>
                  <a:cubicBezTo>
                    <a:pt x="0" y="4711"/>
                    <a:pt x="40" y="4752"/>
                    <a:pt x="88" y="4752"/>
                  </a:cubicBezTo>
                  <a:lnTo>
                    <a:pt x="60681" y="4752"/>
                  </a:lnTo>
                  <a:cubicBezTo>
                    <a:pt x="60727" y="4752"/>
                    <a:pt x="60767" y="4711"/>
                    <a:pt x="60765" y="4665"/>
                  </a:cubicBezTo>
                  <a:lnTo>
                    <a:pt x="60765" y="88"/>
                  </a:lnTo>
                  <a:cubicBezTo>
                    <a:pt x="60765" y="41"/>
                    <a:pt x="60727" y="1"/>
                    <a:pt x="606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4" name="Google Shape;9134;p29"/>
            <p:cNvSpPr/>
            <p:nvPr/>
          </p:nvSpPr>
          <p:spPr>
            <a:xfrm>
              <a:off x="-306492" y="10297029"/>
              <a:ext cx="3355024" cy="125688"/>
            </a:xfrm>
            <a:custGeom>
              <a:avLst/>
              <a:gdLst/>
              <a:ahLst/>
              <a:cxnLst/>
              <a:rect l="l" t="t" r="r" b="b"/>
              <a:pathLst>
                <a:path w="56723" h="2125" extrusionOk="0">
                  <a:moveTo>
                    <a:pt x="4472" y="0"/>
                  </a:moveTo>
                  <a:cubicBezTo>
                    <a:pt x="4410" y="0"/>
                    <a:pt x="4348" y="10"/>
                    <a:pt x="4288" y="32"/>
                  </a:cubicBezTo>
                  <a:cubicBezTo>
                    <a:pt x="4020" y="128"/>
                    <a:pt x="3874" y="440"/>
                    <a:pt x="3888" y="726"/>
                  </a:cubicBezTo>
                  <a:cubicBezTo>
                    <a:pt x="3903" y="1009"/>
                    <a:pt x="4043" y="1273"/>
                    <a:pt x="4195" y="1517"/>
                  </a:cubicBezTo>
                  <a:cubicBezTo>
                    <a:pt x="4366" y="1788"/>
                    <a:pt x="4589" y="2069"/>
                    <a:pt x="4906" y="2116"/>
                  </a:cubicBezTo>
                  <a:cubicBezTo>
                    <a:pt x="4937" y="2121"/>
                    <a:pt x="4968" y="2123"/>
                    <a:pt x="4999" y="2123"/>
                  </a:cubicBezTo>
                  <a:cubicBezTo>
                    <a:pt x="5334" y="2123"/>
                    <a:pt x="5631" y="1862"/>
                    <a:pt x="5877" y="1617"/>
                  </a:cubicBezTo>
                  <a:cubicBezTo>
                    <a:pt x="6032" y="1464"/>
                    <a:pt x="6192" y="1302"/>
                    <a:pt x="6268" y="1098"/>
                  </a:cubicBezTo>
                  <a:cubicBezTo>
                    <a:pt x="6346" y="893"/>
                    <a:pt x="6318" y="632"/>
                    <a:pt x="6145" y="499"/>
                  </a:cubicBezTo>
                  <a:cubicBezTo>
                    <a:pt x="6068" y="441"/>
                    <a:pt x="5973" y="416"/>
                    <a:pt x="5877" y="416"/>
                  </a:cubicBezTo>
                  <a:cubicBezTo>
                    <a:pt x="5792" y="416"/>
                    <a:pt x="5705" y="435"/>
                    <a:pt x="5627" y="469"/>
                  </a:cubicBezTo>
                  <a:cubicBezTo>
                    <a:pt x="5516" y="519"/>
                    <a:pt x="5418" y="592"/>
                    <a:pt x="5326" y="674"/>
                  </a:cubicBezTo>
                  <a:cubicBezTo>
                    <a:pt x="5226" y="499"/>
                    <a:pt x="5117" y="329"/>
                    <a:pt x="4964" y="198"/>
                  </a:cubicBezTo>
                  <a:cubicBezTo>
                    <a:pt x="4828" y="80"/>
                    <a:pt x="4649" y="0"/>
                    <a:pt x="4472" y="0"/>
                  </a:cubicBezTo>
                  <a:close/>
                  <a:moveTo>
                    <a:pt x="8348" y="0"/>
                  </a:moveTo>
                  <a:cubicBezTo>
                    <a:pt x="8286" y="0"/>
                    <a:pt x="8224" y="10"/>
                    <a:pt x="8165" y="32"/>
                  </a:cubicBezTo>
                  <a:cubicBezTo>
                    <a:pt x="7895" y="128"/>
                    <a:pt x="7750" y="440"/>
                    <a:pt x="7765" y="726"/>
                  </a:cubicBezTo>
                  <a:cubicBezTo>
                    <a:pt x="7779" y="1009"/>
                    <a:pt x="7920" y="1273"/>
                    <a:pt x="8072" y="1517"/>
                  </a:cubicBezTo>
                  <a:cubicBezTo>
                    <a:pt x="8242" y="1788"/>
                    <a:pt x="8466" y="2069"/>
                    <a:pt x="8783" y="2116"/>
                  </a:cubicBezTo>
                  <a:cubicBezTo>
                    <a:pt x="8814" y="2121"/>
                    <a:pt x="8845" y="2123"/>
                    <a:pt x="8875" y="2123"/>
                  </a:cubicBezTo>
                  <a:cubicBezTo>
                    <a:pt x="9210" y="2123"/>
                    <a:pt x="9507" y="1862"/>
                    <a:pt x="9752" y="1617"/>
                  </a:cubicBezTo>
                  <a:cubicBezTo>
                    <a:pt x="9908" y="1464"/>
                    <a:pt x="10067" y="1302"/>
                    <a:pt x="10145" y="1098"/>
                  </a:cubicBezTo>
                  <a:cubicBezTo>
                    <a:pt x="10222" y="893"/>
                    <a:pt x="10195" y="632"/>
                    <a:pt x="10021" y="499"/>
                  </a:cubicBezTo>
                  <a:cubicBezTo>
                    <a:pt x="9944" y="441"/>
                    <a:pt x="9850" y="416"/>
                    <a:pt x="9753" y="416"/>
                  </a:cubicBezTo>
                  <a:cubicBezTo>
                    <a:pt x="9668" y="416"/>
                    <a:pt x="9582" y="435"/>
                    <a:pt x="9504" y="469"/>
                  </a:cubicBezTo>
                  <a:cubicBezTo>
                    <a:pt x="9392" y="519"/>
                    <a:pt x="9293" y="592"/>
                    <a:pt x="9203" y="674"/>
                  </a:cubicBezTo>
                  <a:cubicBezTo>
                    <a:pt x="9102" y="499"/>
                    <a:pt x="8992" y="329"/>
                    <a:pt x="8840" y="198"/>
                  </a:cubicBezTo>
                  <a:cubicBezTo>
                    <a:pt x="8703" y="80"/>
                    <a:pt x="8525" y="0"/>
                    <a:pt x="8348" y="0"/>
                  </a:cubicBezTo>
                  <a:close/>
                  <a:moveTo>
                    <a:pt x="12222" y="0"/>
                  </a:moveTo>
                  <a:cubicBezTo>
                    <a:pt x="12160" y="0"/>
                    <a:pt x="12098" y="10"/>
                    <a:pt x="12038" y="32"/>
                  </a:cubicBezTo>
                  <a:cubicBezTo>
                    <a:pt x="11770" y="128"/>
                    <a:pt x="11625" y="440"/>
                    <a:pt x="11640" y="726"/>
                  </a:cubicBezTo>
                  <a:cubicBezTo>
                    <a:pt x="11654" y="1009"/>
                    <a:pt x="11793" y="1273"/>
                    <a:pt x="11945" y="1517"/>
                  </a:cubicBezTo>
                  <a:cubicBezTo>
                    <a:pt x="12116" y="1788"/>
                    <a:pt x="12339" y="2069"/>
                    <a:pt x="12658" y="2116"/>
                  </a:cubicBezTo>
                  <a:cubicBezTo>
                    <a:pt x="12689" y="2121"/>
                    <a:pt x="12720" y="2123"/>
                    <a:pt x="12750" y="2123"/>
                  </a:cubicBezTo>
                  <a:cubicBezTo>
                    <a:pt x="13085" y="2123"/>
                    <a:pt x="13382" y="1862"/>
                    <a:pt x="13627" y="1617"/>
                  </a:cubicBezTo>
                  <a:cubicBezTo>
                    <a:pt x="13783" y="1464"/>
                    <a:pt x="13942" y="1302"/>
                    <a:pt x="14019" y="1098"/>
                  </a:cubicBezTo>
                  <a:cubicBezTo>
                    <a:pt x="14095" y="893"/>
                    <a:pt x="14070" y="632"/>
                    <a:pt x="13895" y="499"/>
                  </a:cubicBezTo>
                  <a:cubicBezTo>
                    <a:pt x="13818" y="441"/>
                    <a:pt x="13723" y="416"/>
                    <a:pt x="13627" y="416"/>
                  </a:cubicBezTo>
                  <a:cubicBezTo>
                    <a:pt x="13542" y="416"/>
                    <a:pt x="13455" y="435"/>
                    <a:pt x="13377" y="469"/>
                  </a:cubicBezTo>
                  <a:cubicBezTo>
                    <a:pt x="13267" y="519"/>
                    <a:pt x="13168" y="592"/>
                    <a:pt x="13076" y="674"/>
                  </a:cubicBezTo>
                  <a:cubicBezTo>
                    <a:pt x="12976" y="499"/>
                    <a:pt x="12867" y="329"/>
                    <a:pt x="12715" y="198"/>
                  </a:cubicBezTo>
                  <a:cubicBezTo>
                    <a:pt x="12578" y="80"/>
                    <a:pt x="12399" y="0"/>
                    <a:pt x="12222" y="0"/>
                  </a:cubicBezTo>
                  <a:close/>
                  <a:moveTo>
                    <a:pt x="16097" y="0"/>
                  </a:moveTo>
                  <a:cubicBezTo>
                    <a:pt x="16035" y="0"/>
                    <a:pt x="15973" y="10"/>
                    <a:pt x="15913" y="32"/>
                  </a:cubicBezTo>
                  <a:cubicBezTo>
                    <a:pt x="15644" y="128"/>
                    <a:pt x="15499" y="440"/>
                    <a:pt x="15513" y="726"/>
                  </a:cubicBezTo>
                  <a:cubicBezTo>
                    <a:pt x="15528" y="1009"/>
                    <a:pt x="15668" y="1273"/>
                    <a:pt x="15820" y="1517"/>
                  </a:cubicBezTo>
                  <a:cubicBezTo>
                    <a:pt x="15991" y="1788"/>
                    <a:pt x="16214" y="2069"/>
                    <a:pt x="16531" y="2116"/>
                  </a:cubicBezTo>
                  <a:cubicBezTo>
                    <a:pt x="16562" y="2121"/>
                    <a:pt x="16593" y="2123"/>
                    <a:pt x="16624" y="2123"/>
                  </a:cubicBezTo>
                  <a:cubicBezTo>
                    <a:pt x="16958" y="2123"/>
                    <a:pt x="17256" y="1862"/>
                    <a:pt x="17500" y="1617"/>
                  </a:cubicBezTo>
                  <a:cubicBezTo>
                    <a:pt x="17656" y="1464"/>
                    <a:pt x="17816" y="1302"/>
                    <a:pt x="17893" y="1098"/>
                  </a:cubicBezTo>
                  <a:cubicBezTo>
                    <a:pt x="17972" y="895"/>
                    <a:pt x="17945" y="632"/>
                    <a:pt x="17770" y="499"/>
                  </a:cubicBezTo>
                  <a:cubicBezTo>
                    <a:pt x="17693" y="441"/>
                    <a:pt x="17598" y="416"/>
                    <a:pt x="17502" y="416"/>
                  </a:cubicBezTo>
                  <a:cubicBezTo>
                    <a:pt x="17417" y="416"/>
                    <a:pt x="17330" y="435"/>
                    <a:pt x="17252" y="469"/>
                  </a:cubicBezTo>
                  <a:cubicBezTo>
                    <a:pt x="17140" y="519"/>
                    <a:pt x="17041" y="592"/>
                    <a:pt x="16951" y="674"/>
                  </a:cubicBezTo>
                  <a:cubicBezTo>
                    <a:pt x="16851" y="499"/>
                    <a:pt x="16740" y="329"/>
                    <a:pt x="16588" y="198"/>
                  </a:cubicBezTo>
                  <a:cubicBezTo>
                    <a:pt x="16452" y="80"/>
                    <a:pt x="16273" y="0"/>
                    <a:pt x="16097" y="0"/>
                  </a:cubicBezTo>
                  <a:close/>
                  <a:moveTo>
                    <a:pt x="19973" y="0"/>
                  </a:moveTo>
                  <a:cubicBezTo>
                    <a:pt x="19911" y="0"/>
                    <a:pt x="19849" y="10"/>
                    <a:pt x="19790" y="32"/>
                  </a:cubicBezTo>
                  <a:cubicBezTo>
                    <a:pt x="19520" y="128"/>
                    <a:pt x="19375" y="440"/>
                    <a:pt x="19390" y="726"/>
                  </a:cubicBezTo>
                  <a:cubicBezTo>
                    <a:pt x="19404" y="1009"/>
                    <a:pt x="19543" y="1273"/>
                    <a:pt x="19696" y="1517"/>
                  </a:cubicBezTo>
                  <a:cubicBezTo>
                    <a:pt x="19866" y="1788"/>
                    <a:pt x="20091" y="2069"/>
                    <a:pt x="20407" y="2116"/>
                  </a:cubicBezTo>
                  <a:cubicBezTo>
                    <a:pt x="20439" y="2121"/>
                    <a:pt x="20469" y="2123"/>
                    <a:pt x="20500" y="2123"/>
                  </a:cubicBezTo>
                  <a:cubicBezTo>
                    <a:pt x="20835" y="2123"/>
                    <a:pt x="21132" y="1862"/>
                    <a:pt x="21377" y="1617"/>
                  </a:cubicBezTo>
                  <a:cubicBezTo>
                    <a:pt x="21533" y="1464"/>
                    <a:pt x="21692" y="1302"/>
                    <a:pt x="21769" y="1098"/>
                  </a:cubicBezTo>
                  <a:cubicBezTo>
                    <a:pt x="21847" y="893"/>
                    <a:pt x="21820" y="632"/>
                    <a:pt x="21646" y="499"/>
                  </a:cubicBezTo>
                  <a:cubicBezTo>
                    <a:pt x="21568" y="441"/>
                    <a:pt x="21473" y="416"/>
                    <a:pt x="21377" y="416"/>
                  </a:cubicBezTo>
                  <a:cubicBezTo>
                    <a:pt x="21292" y="416"/>
                    <a:pt x="21205" y="435"/>
                    <a:pt x="21127" y="469"/>
                  </a:cubicBezTo>
                  <a:cubicBezTo>
                    <a:pt x="21017" y="519"/>
                    <a:pt x="20918" y="592"/>
                    <a:pt x="20826" y="674"/>
                  </a:cubicBezTo>
                  <a:cubicBezTo>
                    <a:pt x="20726" y="499"/>
                    <a:pt x="20617" y="329"/>
                    <a:pt x="20465" y="198"/>
                  </a:cubicBezTo>
                  <a:cubicBezTo>
                    <a:pt x="20328" y="80"/>
                    <a:pt x="20150" y="0"/>
                    <a:pt x="19973" y="0"/>
                  </a:cubicBezTo>
                  <a:close/>
                  <a:moveTo>
                    <a:pt x="23847" y="0"/>
                  </a:moveTo>
                  <a:cubicBezTo>
                    <a:pt x="23785" y="0"/>
                    <a:pt x="23723" y="10"/>
                    <a:pt x="23663" y="32"/>
                  </a:cubicBezTo>
                  <a:cubicBezTo>
                    <a:pt x="23395" y="128"/>
                    <a:pt x="23249" y="440"/>
                    <a:pt x="23263" y="726"/>
                  </a:cubicBezTo>
                  <a:cubicBezTo>
                    <a:pt x="23278" y="1009"/>
                    <a:pt x="23418" y="1273"/>
                    <a:pt x="23570" y="1517"/>
                  </a:cubicBezTo>
                  <a:cubicBezTo>
                    <a:pt x="23741" y="1788"/>
                    <a:pt x="23964" y="2069"/>
                    <a:pt x="24281" y="2116"/>
                  </a:cubicBezTo>
                  <a:cubicBezTo>
                    <a:pt x="24312" y="2121"/>
                    <a:pt x="24343" y="2123"/>
                    <a:pt x="24374" y="2123"/>
                  </a:cubicBezTo>
                  <a:cubicBezTo>
                    <a:pt x="24708" y="2123"/>
                    <a:pt x="25006" y="1862"/>
                    <a:pt x="25252" y="1617"/>
                  </a:cubicBezTo>
                  <a:cubicBezTo>
                    <a:pt x="25406" y="1464"/>
                    <a:pt x="25567" y="1302"/>
                    <a:pt x="25643" y="1098"/>
                  </a:cubicBezTo>
                  <a:cubicBezTo>
                    <a:pt x="25720" y="893"/>
                    <a:pt x="25693" y="632"/>
                    <a:pt x="25520" y="499"/>
                  </a:cubicBezTo>
                  <a:cubicBezTo>
                    <a:pt x="25443" y="441"/>
                    <a:pt x="25348" y="416"/>
                    <a:pt x="25252" y="416"/>
                  </a:cubicBezTo>
                  <a:cubicBezTo>
                    <a:pt x="25167" y="416"/>
                    <a:pt x="25080" y="435"/>
                    <a:pt x="25002" y="469"/>
                  </a:cubicBezTo>
                  <a:cubicBezTo>
                    <a:pt x="24890" y="519"/>
                    <a:pt x="24793" y="592"/>
                    <a:pt x="24701" y="674"/>
                  </a:cubicBezTo>
                  <a:cubicBezTo>
                    <a:pt x="24601" y="499"/>
                    <a:pt x="24492" y="329"/>
                    <a:pt x="24338" y="198"/>
                  </a:cubicBezTo>
                  <a:cubicBezTo>
                    <a:pt x="24203" y="80"/>
                    <a:pt x="24024" y="0"/>
                    <a:pt x="23847" y="0"/>
                  </a:cubicBezTo>
                  <a:close/>
                  <a:moveTo>
                    <a:pt x="27723" y="0"/>
                  </a:moveTo>
                  <a:cubicBezTo>
                    <a:pt x="27661" y="0"/>
                    <a:pt x="27599" y="10"/>
                    <a:pt x="27540" y="32"/>
                  </a:cubicBezTo>
                  <a:cubicBezTo>
                    <a:pt x="27270" y="128"/>
                    <a:pt x="27125" y="440"/>
                    <a:pt x="27140" y="726"/>
                  </a:cubicBezTo>
                  <a:cubicBezTo>
                    <a:pt x="27154" y="1009"/>
                    <a:pt x="27294" y="1273"/>
                    <a:pt x="27446" y="1517"/>
                  </a:cubicBezTo>
                  <a:cubicBezTo>
                    <a:pt x="27617" y="1788"/>
                    <a:pt x="27841" y="2069"/>
                    <a:pt x="28157" y="2116"/>
                  </a:cubicBezTo>
                  <a:cubicBezTo>
                    <a:pt x="28189" y="2121"/>
                    <a:pt x="28219" y="2123"/>
                    <a:pt x="28250" y="2123"/>
                  </a:cubicBezTo>
                  <a:cubicBezTo>
                    <a:pt x="28585" y="2123"/>
                    <a:pt x="28882" y="1862"/>
                    <a:pt x="29126" y="1617"/>
                  </a:cubicBezTo>
                  <a:cubicBezTo>
                    <a:pt x="29283" y="1464"/>
                    <a:pt x="29442" y="1302"/>
                    <a:pt x="29519" y="1098"/>
                  </a:cubicBezTo>
                  <a:cubicBezTo>
                    <a:pt x="29597" y="893"/>
                    <a:pt x="29569" y="632"/>
                    <a:pt x="29396" y="499"/>
                  </a:cubicBezTo>
                  <a:cubicBezTo>
                    <a:pt x="29318" y="441"/>
                    <a:pt x="29224" y="416"/>
                    <a:pt x="29127" y="416"/>
                  </a:cubicBezTo>
                  <a:cubicBezTo>
                    <a:pt x="29043" y="416"/>
                    <a:pt x="28956" y="435"/>
                    <a:pt x="28878" y="469"/>
                  </a:cubicBezTo>
                  <a:cubicBezTo>
                    <a:pt x="28767" y="519"/>
                    <a:pt x="28668" y="592"/>
                    <a:pt x="28577" y="674"/>
                  </a:cubicBezTo>
                  <a:cubicBezTo>
                    <a:pt x="28477" y="499"/>
                    <a:pt x="28367" y="329"/>
                    <a:pt x="28215" y="198"/>
                  </a:cubicBezTo>
                  <a:cubicBezTo>
                    <a:pt x="28078" y="80"/>
                    <a:pt x="27899" y="0"/>
                    <a:pt x="27723" y="0"/>
                  </a:cubicBezTo>
                  <a:close/>
                  <a:moveTo>
                    <a:pt x="31597" y="0"/>
                  </a:moveTo>
                  <a:cubicBezTo>
                    <a:pt x="31535" y="0"/>
                    <a:pt x="31473" y="10"/>
                    <a:pt x="31413" y="32"/>
                  </a:cubicBezTo>
                  <a:cubicBezTo>
                    <a:pt x="31145" y="128"/>
                    <a:pt x="31000" y="440"/>
                    <a:pt x="31015" y="726"/>
                  </a:cubicBezTo>
                  <a:cubicBezTo>
                    <a:pt x="31029" y="1009"/>
                    <a:pt x="31168" y="1273"/>
                    <a:pt x="31320" y="1517"/>
                  </a:cubicBezTo>
                  <a:cubicBezTo>
                    <a:pt x="31490" y="1788"/>
                    <a:pt x="31714" y="2069"/>
                    <a:pt x="32032" y="2116"/>
                  </a:cubicBezTo>
                  <a:cubicBezTo>
                    <a:pt x="32063" y="2121"/>
                    <a:pt x="32094" y="2123"/>
                    <a:pt x="32125" y="2123"/>
                  </a:cubicBezTo>
                  <a:cubicBezTo>
                    <a:pt x="32460" y="2123"/>
                    <a:pt x="32757" y="1862"/>
                    <a:pt x="33001" y="1617"/>
                  </a:cubicBezTo>
                  <a:cubicBezTo>
                    <a:pt x="33158" y="1464"/>
                    <a:pt x="33317" y="1302"/>
                    <a:pt x="33394" y="1098"/>
                  </a:cubicBezTo>
                  <a:cubicBezTo>
                    <a:pt x="33473" y="895"/>
                    <a:pt x="33443" y="632"/>
                    <a:pt x="33270" y="499"/>
                  </a:cubicBezTo>
                  <a:cubicBezTo>
                    <a:pt x="33192" y="441"/>
                    <a:pt x="33098" y="416"/>
                    <a:pt x="33001" y="416"/>
                  </a:cubicBezTo>
                  <a:cubicBezTo>
                    <a:pt x="32916" y="416"/>
                    <a:pt x="32830" y="435"/>
                    <a:pt x="32752" y="469"/>
                  </a:cubicBezTo>
                  <a:cubicBezTo>
                    <a:pt x="32642" y="519"/>
                    <a:pt x="32543" y="592"/>
                    <a:pt x="32451" y="674"/>
                  </a:cubicBezTo>
                  <a:cubicBezTo>
                    <a:pt x="32351" y="499"/>
                    <a:pt x="32242" y="329"/>
                    <a:pt x="32090" y="198"/>
                  </a:cubicBezTo>
                  <a:cubicBezTo>
                    <a:pt x="31953" y="80"/>
                    <a:pt x="31774" y="0"/>
                    <a:pt x="31597" y="0"/>
                  </a:cubicBezTo>
                  <a:close/>
                  <a:moveTo>
                    <a:pt x="35473" y="0"/>
                  </a:moveTo>
                  <a:cubicBezTo>
                    <a:pt x="35411" y="0"/>
                    <a:pt x="35349" y="10"/>
                    <a:pt x="35289" y="32"/>
                  </a:cubicBezTo>
                  <a:cubicBezTo>
                    <a:pt x="35020" y="128"/>
                    <a:pt x="34875" y="440"/>
                    <a:pt x="34889" y="726"/>
                  </a:cubicBezTo>
                  <a:cubicBezTo>
                    <a:pt x="34904" y="1009"/>
                    <a:pt x="35044" y="1273"/>
                    <a:pt x="35196" y="1517"/>
                  </a:cubicBezTo>
                  <a:cubicBezTo>
                    <a:pt x="35367" y="1788"/>
                    <a:pt x="35590" y="2069"/>
                    <a:pt x="35907" y="2116"/>
                  </a:cubicBezTo>
                  <a:cubicBezTo>
                    <a:pt x="35938" y="2121"/>
                    <a:pt x="35969" y="2123"/>
                    <a:pt x="36000" y="2123"/>
                  </a:cubicBezTo>
                  <a:cubicBezTo>
                    <a:pt x="36335" y="2123"/>
                    <a:pt x="36632" y="1862"/>
                    <a:pt x="36878" y="1617"/>
                  </a:cubicBezTo>
                  <a:cubicBezTo>
                    <a:pt x="37033" y="1464"/>
                    <a:pt x="37193" y="1302"/>
                    <a:pt x="37269" y="1098"/>
                  </a:cubicBezTo>
                  <a:cubicBezTo>
                    <a:pt x="37348" y="895"/>
                    <a:pt x="37319" y="632"/>
                    <a:pt x="37146" y="499"/>
                  </a:cubicBezTo>
                  <a:cubicBezTo>
                    <a:pt x="37069" y="441"/>
                    <a:pt x="36974" y="416"/>
                    <a:pt x="36878" y="416"/>
                  </a:cubicBezTo>
                  <a:cubicBezTo>
                    <a:pt x="36793" y="416"/>
                    <a:pt x="36706" y="435"/>
                    <a:pt x="36628" y="469"/>
                  </a:cubicBezTo>
                  <a:cubicBezTo>
                    <a:pt x="36517" y="519"/>
                    <a:pt x="36418" y="592"/>
                    <a:pt x="36327" y="674"/>
                  </a:cubicBezTo>
                  <a:cubicBezTo>
                    <a:pt x="36227" y="499"/>
                    <a:pt x="36118" y="329"/>
                    <a:pt x="35965" y="198"/>
                  </a:cubicBezTo>
                  <a:cubicBezTo>
                    <a:pt x="35829" y="80"/>
                    <a:pt x="35650" y="0"/>
                    <a:pt x="35473" y="0"/>
                  </a:cubicBezTo>
                  <a:close/>
                  <a:moveTo>
                    <a:pt x="39348" y="0"/>
                  </a:moveTo>
                  <a:cubicBezTo>
                    <a:pt x="39286" y="0"/>
                    <a:pt x="39224" y="10"/>
                    <a:pt x="39164" y="32"/>
                  </a:cubicBezTo>
                  <a:cubicBezTo>
                    <a:pt x="38895" y="128"/>
                    <a:pt x="38750" y="440"/>
                    <a:pt x="38764" y="726"/>
                  </a:cubicBezTo>
                  <a:cubicBezTo>
                    <a:pt x="38779" y="1009"/>
                    <a:pt x="38918" y="1273"/>
                    <a:pt x="39071" y="1517"/>
                  </a:cubicBezTo>
                  <a:cubicBezTo>
                    <a:pt x="39240" y="1788"/>
                    <a:pt x="39465" y="2069"/>
                    <a:pt x="39782" y="2116"/>
                  </a:cubicBezTo>
                  <a:cubicBezTo>
                    <a:pt x="39813" y="2121"/>
                    <a:pt x="39844" y="2123"/>
                    <a:pt x="39875" y="2123"/>
                  </a:cubicBezTo>
                  <a:cubicBezTo>
                    <a:pt x="40210" y="2123"/>
                    <a:pt x="40507" y="1862"/>
                    <a:pt x="40751" y="1617"/>
                  </a:cubicBezTo>
                  <a:cubicBezTo>
                    <a:pt x="40908" y="1464"/>
                    <a:pt x="41067" y="1302"/>
                    <a:pt x="41144" y="1098"/>
                  </a:cubicBezTo>
                  <a:cubicBezTo>
                    <a:pt x="41223" y="895"/>
                    <a:pt x="41194" y="632"/>
                    <a:pt x="41021" y="499"/>
                  </a:cubicBezTo>
                  <a:cubicBezTo>
                    <a:pt x="40943" y="441"/>
                    <a:pt x="40849" y="416"/>
                    <a:pt x="40752" y="416"/>
                  </a:cubicBezTo>
                  <a:cubicBezTo>
                    <a:pt x="40667" y="416"/>
                    <a:pt x="40580" y="435"/>
                    <a:pt x="40502" y="469"/>
                  </a:cubicBezTo>
                  <a:cubicBezTo>
                    <a:pt x="40392" y="519"/>
                    <a:pt x="40293" y="592"/>
                    <a:pt x="40201" y="674"/>
                  </a:cubicBezTo>
                  <a:cubicBezTo>
                    <a:pt x="40101" y="499"/>
                    <a:pt x="39992" y="329"/>
                    <a:pt x="39840" y="198"/>
                  </a:cubicBezTo>
                  <a:cubicBezTo>
                    <a:pt x="39703" y="80"/>
                    <a:pt x="39524" y="0"/>
                    <a:pt x="39348" y="0"/>
                  </a:cubicBezTo>
                  <a:close/>
                  <a:moveTo>
                    <a:pt x="43222" y="0"/>
                  </a:moveTo>
                  <a:cubicBezTo>
                    <a:pt x="43159" y="0"/>
                    <a:pt x="43098" y="10"/>
                    <a:pt x="43038" y="32"/>
                  </a:cubicBezTo>
                  <a:cubicBezTo>
                    <a:pt x="42768" y="128"/>
                    <a:pt x="42624" y="440"/>
                    <a:pt x="42638" y="726"/>
                  </a:cubicBezTo>
                  <a:cubicBezTo>
                    <a:pt x="42652" y="1009"/>
                    <a:pt x="42793" y="1273"/>
                    <a:pt x="42945" y="1517"/>
                  </a:cubicBezTo>
                  <a:cubicBezTo>
                    <a:pt x="43115" y="1788"/>
                    <a:pt x="43339" y="2069"/>
                    <a:pt x="43656" y="2116"/>
                  </a:cubicBezTo>
                  <a:cubicBezTo>
                    <a:pt x="43687" y="2121"/>
                    <a:pt x="43718" y="2123"/>
                    <a:pt x="43748" y="2123"/>
                  </a:cubicBezTo>
                  <a:cubicBezTo>
                    <a:pt x="44083" y="2123"/>
                    <a:pt x="44381" y="1862"/>
                    <a:pt x="44626" y="1617"/>
                  </a:cubicBezTo>
                  <a:cubicBezTo>
                    <a:pt x="44781" y="1464"/>
                    <a:pt x="44942" y="1302"/>
                    <a:pt x="45018" y="1098"/>
                  </a:cubicBezTo>
                  <a:cubicBezTo>
                    <a:pt x="45097" y="895"/>
                    <a:pt x="45071" y="632"/>
                    <a:pt x="44894" y="499"/>
                  </a:cubicBezTo>
                  <a:cubicBezTo>
                    <a:pt x="44817" y="441"/>
                    <a:pt x="44723" y="416"/>
                    <a:pt x="44626" y="416"/>
                  </a:cubicBezTo>
                  <a:cubicBezTo>
                    <a:pt x="44541" y="416"/>
                    <a:pt x="44455" y="435"/>
                    <a:pt x="44377" y="469"/>
                  </a:cubicBezTo>
                  <a:cubicBezTo>
                    <a:pt x="44265" y="519"/>
                    <a:pt x="44166" y="592"/>
                    <a:pt x="44076" y="674"/>
                  </a:cubicBezTo>
                  <a:cubicBezTo>
                    <a:pt x="43975" y="499"/>
                    <a:pt x="43867" y="329"/>
                    <a:pt x="43713" y="198"/>
                  </a:cubicBezTo>
                  <a:cubicBezTo>
                    <a:pt x="43577" y="80"/>
                    <a:pt x="43398" y="0"/>
                    <a:pt x="43222" y="0"/>
                  </a:cubicBezTo>
                  <a:close/>
                  <a:moveTo>
                    <a:pt x="47098" y="0"/>
                  </a:moveTo>
                  <a:cubicBezTo>
                    <a:pt x="47036" y="0"/>
                    <a:pt x="46974" y="10"/>
                    <a:pt x="46914" y="32"/>
                  </a:cubicBezTo>
                  <a:cubicBezTo>
                    <a:pt x="46645" y="128"/>
                    <a:pt x="46500" y="440"/>
                    <a:pt x="46514" y="726"/>
                  </a:cubicBezTo>
                  <a:cubicBezTo>
                    <a:pt x="46529" y="1009"/>
                    <a:pt x="46669" y="1273"/>
                    <a:pt x="46821" y="1517"/>
                  </a:cubicBezTo>
                  <a:cubicBezTo>
                    <a:pt x="46992" y="1788"/>
                    <a:pt x="47215" y="2069"/>
                    <a:pt x="47532" y="2116"/>
                  </a:cubicBezTo>
                  <a:cubicBezTo>
                    <a:pt x="47563" y="2121"/>
                    <a:pt x="47594" y="2123"/>
                    <a:pt x="47625" y="2123"/>
                  </a:cubicBezTo>
                  <a:cubicBezTo>
                    <a:pt x="47960" y="2123"/>
                    <a:pt x="48257" y="1862"/>
                    <a:pt x="48501" y="1617"/>
                  </a:cubicBezTo>
                  <a:cubicBezTo>
                    <a:pt x="48658" y="1464"/>
                    <a:pt x="48817" y="1302"/>
                    <a:pt x="48894" y="1098"/>
                  </a:cubicBezTo>
                  <a:cubicBezTo>
                    <a:pt x="48973" y="895"/>
                    <a:pt x="48944" y="632"/>
                    <a:pt x="48771" y="499"/>
                  </a:cubicBezTo>
                  <a:cubicBezTo>
                    <a:pt x="48694" y="441"/>
                    <a:pt x="48599" y="416"/>
                    <a:pt x="48503" y="416"/>
                  </a:cubicBezTo>
                  <a:cubicBezTo>
                    <a:pt x="48418" y="416"/>
                    <a:pt x="48331" y="435"/>
                    <a:pt x="48253" y="469"/>
                  </a:cubicBezTo>
                  <a:cubicBezTo>
                    <a:pt x="48141" y="519"/>
                    <a:pt x="48043" y="592"/>
                    <a:pt x="47952" y="674"/>
                  </a:cubicBezTo>
                  <a:cubicBezTo>
                    <a:pt x="47852" y="499"/>
                    <a:pt x="47741" y="329"/>
                    <a:pt x="47589" y="198"/>
                  </a:cubicBezTo>
                  <a:cubicBezTo>
                    <a:pt x="47453" y="80"/>
                    <a:pt x="47274" y="0"/>
                    <a:pt x="47098" y="0"/>
                  </a:cubicBezTo>
                  <a:close/>
                  <a:moveTo>
                    <a:pt x="50972" y="0"/>
                  </a:moveTo>
                  <a:cubicBezTo>
                    <a:pt x="50909" y="0"/>
                    <a:pt x="50847" y="10"/>
                    <a:pt x="50788" y="32"/>
                  </a:cubicBezTo>
                  <a:cubicBezTo>
                    <a:pt x="50520" y="128"/>
                    <a:pt x="50373" y="440"/>
                    <a:pt x="50389" y="726"/>
                  </a:cubicBezTo>
                  <a:cubicBezTo>
                    <a:pt x="50402" y="1009"/>
                    <a:pt x="50543" y="1273"/>
                    <a:pt x="50695" y="1517"/>
                  </a:cubicBezTo>
                  <a:cubicBezTo>
                    <a:pt x="50865" y="1788"/>
                    <a:pt x="51089" y="2069"/>
                    <a:pt x="51407" y="2116"/>
                  </a:cubicBezTo>
                  <a:cubicBezTo>
                    <a:pt x="51438" y="2121"/>
                    <a:pt x="51469" y="2123"/>
                    <a:pt x="51500" y="2123"/>
                  </a:cubicBezTo>
                  <a:cubicBezTo>
                    <a:pt x="51834" y="2123"/>
                    <a:pt x="52132" y="1862"/>
                    <a:pt x="52376" y="1617"/>
                  </a:cubicBezTo>
                  <a:cubicBezTo>
                    <a:pt x="52532" y="1464"/>
                    <a:pt x="52692" y="1302"/>
                    <a:pt x="52769" y="1098"/>
                  </a:cubicBezTo>
                  <a:cubicBezTo>
                    <a:pt x="52848" y="895"/>
                    <a:pt x="52819" y="632"/>
                    <a:pt x="52644" y="499"/>
                  </a:cubicBezTo>
                  <a:cubicBezTo>
                    <a:pt x="52567" y="441"/>
                    <a:pt x="52473" y="416"/>
                    <a:pt x="52376" y="416"/>
                  </a:cubicBezTo>
                  <a:cubicBezTo>
                    <a:pt x="52291" y="416"/>
                    <a:pt x="52205" y="435"/>
                    <a:pt x="52127" y="469"/>
                  </a:cubicBezTo>
                  <a:cubicBezTo>
                    <a:pt x="52015" y="519"/>
                    <a:pt x="51917" y="592"/>
                    <a:pt x="51826" y="674"/>
                  </a:cubicBezTo>
                  <a:cubicBezTo>
                    <a:pt x="51725" y="499"/>
                    <a:pt x="51616" y="329"/>
                    <a:pt x="51464" y="198"/>
                  </a:cubicBezTo>
                  <a:cubicBezTo>
                    <a:pt x="51328" y="80"/>
                    <a:pt x="51148" y="0"/>
                    <a:pt x="50972" y="0"/>
                  </a:cubicBezTo>
                  <a:close/>
                  <a:moveTo>
                    <a:pt x="54848" y="0"/>
                  </a:moveTo>
                  <a:cubicBezTo>
                    <a:pt x="54786" y="0"/>
                    <a:pt x="54724" y="10"/>
                    <a:pt x="54664" y="32"/>
                  </a:cubicBezTo>
                  <a:cubicBezTo>
                    <a:pt x="54396" y="128"/>
                    <a:pt x="54250" y="440"/>
                    <a:pt x="54264" y="726"/>
                  </a:cubicBezTo>
                  <a:cubicBezTo>
                    <a:pt x="54279" y="1009"/>
                    <a:pt x="54419" y="1273"/>
                    <a:pt x="54571" y="1517"/>
                  </a:cubicBezTo>
                  <a:cubicBezTo>
                    <a:pt x="54742" y="1788"/>
                    <a:pt x="54965" y="2069"/>
                    <a:pt x="55282" y="2116"/>
                  </a:cubicBezTo>
                  <a:cubicBezTo>
                    <a:pt x="55313" y="2121"/>
                    <a:pt x="55344" y="2123"/>
                    <a:pt x="55375" y="2123"/>
                  </a:cubicBezTo>
                  <a:cubicBezTo>
                    <a:pt x="55709" y="2123"/>
                    <a:pt x="56007" y="1862"/>
                    <a:pt x="56253" y="1617"/>
                  </a:cubicBezTo>
                  <a:cubicBezTo>
                    <a:pt x="56407" y="1464"/>
                    <a:pt x="56568" y="1302"/>
                    <a:pt x="56644" y="1098"/>
                  </a:cubicBezTo>
                  <a:cubicBezTo>
                    <a:pt x="56723" y="895"/>
                    <a:pt x="56694" y="632"/>
                    <a:pt x="56521" y="499"/>
                  </a:cubicBezTo>
                  <a:cubicBezTo>
                    <a:pt x="56444" y="441"/>
                    <a:pt x="56349" y="416"/>
                    <a:pt x="56253" y="416"/>
                  </a:cubicBezTo>
                  <a:cubicBezTo>
                    <a:pt x="56168" y="416"/>
                    <a:pt x="56081" y="435"/>
                    <a:pt x="56003" y="469"/>
                  </a:cubicBezTo>
                  <a:cubicBezTo>
                    <a:pt x="55891" y="519"/>
                    <a:pt x="55794" y="592"/>
                    <a:pt x="55702" y="674"/>
                  </a:cubicBezTo>
                  <a:cubicBezTo>
                    <a:pt x="55602" y="499"/>
                    <a:pt x="55493" y="329"/>
                    <a:pt x="55339" y="198"/>
                  </a:cubicBezTo>
                  <a:cubicBezTo>
                    <a:pt x="55204" y="80"/>
                    <a:pt x="55025" y="0"/>
                    <a:pt x="54848" y="0"/>
                  </a:cubicBezTo>
                  <a:close/>
                  <a:moveTo>
                    <a:pt x="597" y="2"/>
                  </a:moveTo>
                  <a:cubicBezTo>
                    <a:pt x="536" y="2"/>
                    <a:pt x="474" y="12"/>
                    <a:pt x="415" y="33"/>
                  </a:cubicBezTo>
                  <a:cubicBezTo>
                    <a:pt x="145" y="131"/>
                    <a:pt x="1" y="442"/>
                    <a:pt x="15" y="727"/>
                  </a:cubicBezTo>
                  <a:cubicBezTo>
                    <a:pt x="29" y="1014"/>
                    <a:pt x="168" y="1278"/>
                    <a:pt x="322" y="1518"/>
                  </a:cubicBezTo>
                  <a:cubicBezTo>
                    <a:pt x="491" y="1789"/>
                    <a:pt x="716" y="2070"/>
                    <a:pt x="1033" y="2118"/>
                  </a:cubicBezTo>
                  <a:cubicBezTo>
                    <a:pt x="1064" y="2122"/>
                    <a:pt x="1096" y="2125"/>
                    <a:pt x="1127" y="2125"/>
                  </a:cubicBezTo>
                  <a:cubicBezTo>
                    <a:pt x="1461" y="2125"/>
                    <a:pt x="1756" y="1861"/>
                    <a:pt x="2002" y="1619"/>
                  </a:cubicBezTo>
                  <a:cubicBezTo>
                    <a:pt x="2158" y="1465"/>
                    <a:pt x="2317" y="1303"/>
                    <a:pt x="2395" y="1100"/>
                  </a:cubicBezTo>
                  <a:cubicBezTo>
                    <a:pt x="2473" y="895"/>
                    <a:pt x="2445" y="632"/>
                    <a:pt x="2271" y="501"/>
                  </a:cubicBezTo>
                  <a:cubicBezTo>
                    <a:pt x="2194" y="442"/>
                    <a:pt x="2099" y="416"/>
                    <a:pt x="2003" y="416"/>
                  </a:cubicBezTo>
                  <a:cubicBezTo>
                    <a:pt x="1918" y="416"/>
                    <a:pt x="1831" y="436"/>
                    <a:pt x="1752" y="470"/>
                  </a:cubicBezTo>
                  <a:cubicBezTo>
                    <a:pt x="1641" y="519"/>
                    <a:pt x="1543" y="594"/>
                    <a:pt x="1451" y="677"/>
                  </a:cubicBezTo>
                  <a:cubicBezTo>
                    <a:pt x="1351" y="502"/>
                    <a:pt x="1242" y="330"/>
                    <a:pt x="1090" y="199"/>
                  </a:cubicBezTo>
                  <a:cubicBezTo>
                    <a:pt x="953" y="83"/>
                    <a:pt x="774" y="2"/>
                    <a:pt x="597" y="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Rectangle 7">
            <a:extLst>
              <a:ext uri="{FF2B5EF4-FFF2-40B4-BE49-F238E27FC236}">
                <a16:creationId xmlns:a16="http://schemas.microsoft.com/office/drawing/2014/main" id="{F4690FAC-2260-3DE9-DB51-AFF82EC0CF86}"/>
              </a:ext>
            </a:extLst>
          </p:cNvPr>
          <p:cNvSpPr/>
          <p:nvPr/>
        </p:nvSpPr>
        <p:spPr>
          <a:xfrm>
            <a:off x="557905" y="564251"/>
            <a:ext cx="840294"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 1.</a:t>
            </a: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803552BC-E418-B9CD-1F23-0CAFD6BD04DE}"/>
                  </a:ext>
                </a:extLst>
              </p:cNvPr>
              <p:cNvSpPr/>
              <p:nvPr/>
            </p:nvSpPr>
            <p:spPr>
              <a:xfrm>
                <a:off x="1279056" y="462191"/>
                <a:ext cx="6756234" cy="496867"/>
              </a:xfrm>
              <a:prstGeom prst="rect">
                <a:avLst/>
              </a:prstGeom>
            </p:spPr>
            <p:txBody>
              <a:bodyPr wrap="square">
                <a:spAutoFit/>
              </a:bodyPr>
              <a:lstStyle/>
              <a:p>
                <a:pPr marL="30480" marR="30480" algn="just">
                  <a:lnSpc>
                    <a:spcPct val="150000"/>
                  </a:lnSpc>
                  <a:buClrTx/>
                  <a:buFontTx/>
                  <a:buNone/>
                  <a:defRPr/>
                </a:pPr>
                <a:r>
                  <a:rPr lang="en-US" sz="2000" kern="1200" dirty="0">
                    <a:latin typeface="+mj-lt"/>
                    <a:ea typeface="Times New Roman" panose="02020603050405020304" pitchFamily="18" charset="0"/>
                    <a:cs typeface="+mn-cs"/>
                  </a:rPr>
                  <a:t>Viết </a:t>
                </a:r>
                <a:r>
                  <a:rPr lang="en-US" sz="2000" kern="1200" dirty="0" err="1">
                    <a:latin typeface="+mj-lt"/>
                    <a:ea typeface="Times New Roman" panose="02020603050405020304" pitchFamily="18" charset="0"/>
                    <a:cs typeface="+mn-cs"/>
                  </a:rPr>
                  <a:t>đa</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thức</a:t>
                </a:r>
                <a:r>
                  <a:rPr lang="en-US" sz="2000" kern="1200" dirty="0">
                    <a:latin typeface="+mj-lt"/>
                    <a:ea typeface="Times New Roman" panose="02020603050405020304" pitchFamily="18" charset="0"/>
                    <a:cs typeface="+mn-cs"/>
                  </a:rPr>
                  <a:t> </a:t>
                </a:r>
                <a14:m>
                  <m:oMath xmlns:m="http://schemas.openxmlformats.org/officeDocument/2006/math">
                    <m:r>
                      <a:rPr lang="en-US" sz="2000" b="0" i="1" kern="1200" smtClean="0">
                        <a:latin typeface="Cambria Math" panose="02040503050406030204" pitchFamily="18" charset="0"/>
                        <a:ea typeface="Times New Roman" panose="02020603050405020304" pitchFamily="18" charset="0"/>
                        <a:cs typeface="+mn-cs"/>
                      </a:rPr>
                      <m:t>3</m:t>
                    </m:r>
                    <m:sSup>
                      <m:sSupPr>
                        <m:ctrlPr>
                          <a:rPr lang="en-US" sz="2000" b="0" i="1" kern="1200" smtClean="0">
                            <a:latin typeface="Cambria Math" panose="02040503050406030204" pitchFamily="18" charset="0"/>
                            <a:ea typeface="Times New Roman" panose="02020603050405020304" pitchFamily="18" charset="0"/>
                            <a:cs typeface="+mn-cs"/>
                          </a:rPr>
                        </m:ctrlPr>
                      </m:sSupPr>
                      <m:e>
                        <m:r>
                          <a:rPr lang="en-US" sz="2000" b="0" i="1" kern="1200" smtClean="0">
                            <a:latin typeface="Cambria Math" panose="02040503050406030204" pitchFamily="18" charset="0"/>
                            <a:ea typeface="Times New Roman" panose="02020603050405020304" pitchFamily="18" charset="0"/>
                            <a:cs typeface="+mn-cs"/>
                          </a:rPr>
                          <m:t>𝑥</m:t>
                        </m:r>
                      </m:e>
                      <m:sup>
                        <m:r>
                          <a:rPr lang="en-US" sz="2000" b="0" i="1" kern="1200" smtClean="0">
                            <a:latin typeface="Cambria Math" panose="02040503050406030204" pitchFamily="18" charset="0"/>
                            <a:ea typeface="Times New Roman" panose="02020603050405020304" pitchFamily="18" charset="0"/>
                            <a:cs typeface="+mn-cs"/>
                          </a:rPr>
                          <m:t>2</m:t>
                        </m:r>
                      </m:sup>
                    </m:sSup>
                    <m:r>
                      <a:rPr lang="en-US" sz="2000" b="0" i="1" kern="1200" smtClean="0">
                        <a:latin typeface="Cambria Math" panose="02040503050406030204" pitchFamily="18" charset="0"/>
                        <a:ea typeface="Times New Roman" panose="02020603050405020304" pitchFamily="18" charset="0"/>
                        <a:cs typeface="+mn-cs"/>
                      </a:rPr>
                      <m:t>−5</m:t>
                    </m:r>
                    <m:r>
                      <a:rPr lang="en-US" sz="2000" b="0" i="1" kern="1200" smtClean="0">
                        <a:latin typeface="Cambria Math" panose="02040503050406030204" pitchFamily="18" charset="0"/>
                        <a:ea typeface="Times New Roman" panose="02020603050405020304" pitchFamily="18" charset="0"/>
                        <a:cs typeface="+mn-cs"/>
                      </a:rPr>
                      <m:t>𝑥</m:t>
                    </m:r>
                  </m:oMath>
                </a14:m>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thành</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tích</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của</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hai</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đa</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thức</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bậc</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nhất</a:t>
                </a:r>
                <a:endParaRPr lang="en-US" sz="2000" kern="1200" dirty="0">
                  <a:solidFill>
                    <a:prstClr val="black"/>
                  </a:solidFill>
                  <a:latin typeface="+mj-lt"/>
                  <a:ea typeface="Times New Roman" panose="02020603050405020304" pitchFamily="18" charset="0"/>
                  <a:cs typeface="+mn-cs"/>
                </a:endParaRPr>
              </a:p>
            </p:txBody>
          </p:sp>
        </mc:Choice>
        <mc:Fallback xmlns="">
          <p:sp>
            <p:nvSpPr>
              <p:cNvPr id="9" name="Rectangle 8">
                <a:extLst>
                  <a:ext uri="{FF2B5EF4-FFF2-40B4-BE49-F238E27FC236}">
                    <a16:creationId xmlns:a16="http://schemas.microsoft.com/office/drawing/2014/main" id="{803552BC-E418-B9CD-1F23-0CAFD6BD04DE}"/>
                  </a:ext>
                </a:extLst>
              </p:cNvPr>
              <p:cNvSpPr>
                <a:spLocks noRot="1" noChangeAspect="1" noMove="1" noResize="1" noEditPoints="1" noAdjustHandles="1" noChangeArrowheads="1" noChangeShapeType="1" noTextEdit="1"/>
              </p:cNvSpPr>
              <p:nvPr/>
            </p:nvSpPr>
            <p:spPr>
              <a:xfrm>
                <a:off x="1279056" y="462191"/>
                <a:ext cx="6756234" cy="496867"/>
              </a:xfrm>
              <a:prstGeom prst="rect">
                <a:avLst/>
              </a:prstGeom>
              <a:blipFill>
                <a:blip r:embed="rId3"/>
                <a:stretch>
                  <a:fillRect l="-542" b="-22222"/>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6670EB9C-3B6F-ADA1-D700-8DDA22733C81}"/>
              </a:ext>
            </a:extLst>
          </p:cNvPr>
          <p:cNvGrpSpPr/>
          <p:nvPr/>
        </p:nvGrpSpPr>
        <p:grpSpPr>
          <a:xfrm>
            <a:off x="138804" y="1187069"/>
            <a:ext cx="1292257" cy="537264"/>
            <a:chOff x="8441668" y="4587774"/>
            <a:chExt cx="1263473" cy="823613"/>
          </a:xfrm>
        </p:grpSpPr>
        <p:pic>
          <p:nvPicPr>
            <p:cNvPr id="11" name="Picture 10">
              <a:extLst>
                <a:ext uri="{FF2B5EF4-FFF2-40B4-BE49-F238E27FC236}">
                  <a16:creationId xmlns:a16="http://schemas.microsoft.com/office/drawing/2014/main" id="{1F4533EB-019C-70F6-0AAA-2B22277A1158}"/>
                </a:ext>
              </a:extLst>
            </p:cNvPr>
            <p:cNvPicPr>
              <a:picLocks noChangeAspect="1"/>
            </p:cNvPicPr>
            <p:nvPr/>
          </p:nvPicPr>
          <p:blipFill>
            <a:blip r:embed="rId4"/>
            <a:stretch>
              <a:fillRect/>
            </a:stretch>
          </p:blipFill>
          <p:spPr>
            <a:xfrm>
              <a:off x="8553553" y="4587774"/>
              <a:ext cx="962685" cy="823613"/>
            </a:xfrm>
            <a:prstGeom prst="rect">
              <a:avLst/>
            </a:prstGeom>
          </p:spPr>
        </p:pic>
        <p:sp>
          <p:nvSpPr>
            <p:cNvPr id="12" name="TextBox 11">
              <a:extLst>
                <a:ext uri="{FF2B5EF4-FFF2-40B4-BE49-F238E27FC236}">
                  <a16:creationId xmlns:a16="http://schemas.microsoft.com/office/drawing/2014/main" id="{8F19A78B-85CA-0C6E-BAE2-399A82AA376B}"/>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2B6EB4F-3E90-E918-D4DF-B66FA9630049}"/>
                  </a:ext>
                </a:extLst>
              </p:cNvPr>
              <p:cNvSpPr txBox="1"/>
              <p:nvPr/>
            </p:nvSpPr>
            <p:spPr>
              <a:xfrm>
                <a:off x="1352289" y="1380312"/>
                <a:ext cx="7268591" cy="1205330"/>
              </a:xfrm>
              <a:prstGeom prst="rect">
                <a:avLst/>
              </a:prstGeom>
              <a:noFill/>
            </p:spPr>
            <p:txBody>
              <a:bodyPr wrap="square">
                <a:spAutoFit/>
              </a:bodyPr>
              <a:lstStyle/>
              <a:p>
                <a:pPr>
                  <a:lnSpc>
                    <a:spcPct val="150000"/>
                  </a:lnSpc>
                  <a:spcBef>
                    <a:spcPts val="600"/>
                  </a:spcBef>
                  <a:spcAft>
                    <a:spcPts val="300"/>
                  </a:spcAft>
                </a:pPr>
                <a:r>
                  <a:rPr lang="en-US" sz="2000" kern="100" dirty="0" err="1">
                    <a:effectLst/>
                    <a:latin typeface="+mj-lt"/>
                    <a:ea typeface="Calibri" panose="020F0502020204030204" pitchFamily="34" charset="0"/>
                    <a:cs typeface="Times New Roman" panose="02020603050405020304" pitchFamily="18" charset="0"/>
                  </a:rPr>
                  <a:t>Đa</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thức</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 – 5</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dirty="0" err="1">
                    <a:effectLst/>
                    <a:latin typeface="+mj-lt"/>
                    <a:ea typeface="Calibri" panose="020F0502020204030204" pitchFamily="34" charset="0"/>
                    <a:cs typeface="Times New Roman" panose="02020603050405020304" pitchFamily="18" charset="0"/>
                  </a:rPr>
                  <a:t>thành</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tích</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của</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hai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đa</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thức</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bậc</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nhất</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như</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sau</a:t>
                </a:r>
                <a:r>
                  <a:rPr lang="en-US" sz="2000" kern="100" dirty="0">
                    <a:effectLst/>
                    <a:latin typeface="+mj-lt"/>
                    <a:ea typeface="Calibri" panose="020F0502020204030204" pitchFamily="34" charset="0"/>
                    <a:cs typeface="Times New Roman" panose="02020603050405020304" pitchFamily="18" charset="0"/>
                  </a:rPr>
                  <a:t>:</a:t>
                </a:r>
              </a:p>
              <a:p>
                <a:pPr algn="ctr">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r>
                        <a:rPr lang="nl-NL"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nl-NL"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nl-NL" sz="20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nl-NL" sz="2000" i="1" kern="100" dirty="0">
                          <a:effectLst/>
                          <a:latin typeface="Cambria Math" panose="02040503050406030204" pitchFamily="18" charset="0"/>
                          <a:ea typeface="Calibri" panose="020F0502020204030204" pitchFamily="34" charset="0"/>
                          <a:cs typeface="Times New Roman" panose="02020603050405020304" pitchFamily="18" charset="0"/>
                        </a:rPr>
                        <m:t> – 5</m:t>
                      </m:r>
                      <m:r>
                        <a:rPr lang="nl-NL" sz="20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nl-NL" sz="20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nl-NL" sz="20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nl-NL" sz="2000" i="1" kern="100" dirty="0">
                          <a:effectLst/>
                          <a:latin typeface="Cambria Math" panose="02040503050406030204" pitchFamily="18" charset="0"/>
                          <a:ea typeface="Calibri" panose="020F0502020204030204" pitchFamily="34" charset="0"/>
                          <a:cs typeface="Times New Roman" panose="02020603050405020304" pitchFamily="18" charset="0"/>
                        </a:rPr>
                        <m:t>(3</m:t>
                      </m:r>
                      <m:r>
                        <a:rPr lang="nl-NL" sz="20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nl-NL" sz="2000" i="1" kern="100" dirty="0">
                          <a:effectLst/>
                          <a:latin typeface="Cambria Math" panose="02040503050406030204" pitchFamily="18" charset="0"/>
                          <a:ea typeface="Calibri" panose="020F0502020204030204" pitchFamily="34" charset="0"/>
                          <a:cs typeface="Times New Roman" panose="02020603050405020304" pitchFamily="18" charset="0"/>
                        </a:rPr>
                        <m:t> – 5)</m:t>
                      </m:r>
                    </m:oMath>
                  </m:oMathPara>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E2B6EB4F-3E90-E918-D4DF-B66FA9630049}"/>
                  </a:ext>
                </a:extLst>
              </p:cNvPr>
              <p:cNvSpPr txBox="1">
                <a:spLocks noRot="1" noChangeAspect="1" noMove="1" noResize="1" noEditPoints="1" noAdjustHandles="1" noChangeArrowheads="1" noChangeShapeType="1" noTextEdit="1"/>
              </p:cNvSpPr>
              <p:nvPr/>
            </p:nvSpPr>
            <p:spPr>
              <a:xfrm>
                <a:off x="1352289" y="1380312"/>
                <a:ext cx="7268591" cy="1205330"/>
              </a:xfrm>
              <a:prstGeom prst="rect">
                <a:avLst/>
              </a:prstGeom>
              <a:blipFill>
                <a:blip r:embed="rId5"/>
                <a:stretch>
                  <a:fillRect l="-923"/>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BB24B6AA-FC60-59EE-5996-1F21AE2111D3}"/>
              </a:ext>
            </a:extLst>
          </p:cNvPr>
          <p:cNvPicPr>
            <a:picLocks noChangeAspect="1"/>
          </p:cNvPicPr>
          <p:nvPr/>
        </p:nvPicPr>
        <p:blipFill>
          <a:blip r:embed="rId6"/>
          <a:stretch>
            <a:fillRect/>
          </a:stretch>
        </p:blipFill>
        <p:spPr>
          <a:xfrm>
            <a:off x="6789421" y="3523297"/>
            <a:ext cx="2880360" cy="1620203"/>
          </a:xfrm>
          <a:prstGeom prst="rect">
            <a:avLst/>
          </a:prstGeom>
        </p:spPr>
      </p:pic>
      <mc:AlternateContent xmlns:mc="http://schemas.openxmlformats.org/markup-compatibility/2006" xmlns:a14="http://schemas.microsoft.com/office/drawing/2010/main">
        <mc:Choice Requires="a14">
          <p:sp>
            <p:nvSpPr>
              <p:cNvPr id="17" name="Thought Bubble: Cloud 16">
                <a:extLst>
                  <a:ext uri="{FF2B5EF4-FFF2-40B4-BE49-F238E27FC236}">
                    <a16:creationId xmlns:a16="http://schemas.microsoft.com/office/drawing/2014/main" id="{D6E419D8-18D9-A752-4499-D337695DB2EA}"/>
                  </a:ext>
                </a:extLst>
              </p:cNvPr>
              <p:cNvSpPr/>
              <p:nvPr/>
            </p:nvSpPr>
            <p:spPr>
              <a:xfrm>
                <a:off x="641611" y="2571592"/>
                <a:ext cx="7150100" cy="1908968"/>
              </a:xfrm>
              <a:prstGeom prst="cloudCallout">
                <a:avLst>
                  <a:gd name="adj1" fmla="val 47707"/>
                  <a:gd name="adj2" fmla="val 40161"/>
                </a:avLst>
              </a:prstGeom>
              <a:solidFill>
                <a:schemeClr val="accent6"/>
              </a:solidFill>
              <a:ln>
                <a:solidFill>
                  <a:srgbClr val="00B050"/>
                </a:solidFill>
              </a:ln>
            </p:spPr>
            <p:style>
              <a:lnRef idx="1">
                <a:schemeClr val="accent3"/>
              </a:lnRef>
              <a:fillRef idx="2">
                <a:schemeClr val="accent3"/>
              </a:fillRef>
              <a:effectRef idx="1">
                <a:schemeClr val="accent3"/>
              </a:effectRef>
              <a:fontRef idx="minor">
                <a:schemeClr val="dk1"/>
              </a:fontRef>
            </p:style>
            <p:txBody>
              <a:bodyPr rtlCol="0" anchor="ctr"/>
              <a:lstStyle/>
              <a:p>
                <a:pPr algn="ctr">
                  <a:lnSpc>
                    <a:spcPct val="200000"/>
                  </a:lnSpc>
                </a:pPr>
                <a:r>
                  <a:rPr lang="en-US" sz="1800" dirty="0">
                    <a:solidFill>
                      <a:srgbClr val="000000"/>
                    </a:solidFill>
                    <a:latin typeface="+mj-lt"/>
                  </a:rPr>
                  <a:t>Khi ta </a:t>
                </a:r>
                <a:r>
                  <a:rPr lang="en-US" sz="1800" dirty="0" err="1">
                    <a:solidFill>
                      <a:srgbClr val="000000"/>
                    </a:solidFill>
                    <a:latin typeface="+mj-lt"/>
                  </a:rPr>
                  <a:t>biến</a:t>
                </a:r>
                <a:r>
                  <a:rPr lang="en-US" sz="1800" dirty="0">
                    <a:solidFill>
                      <a:srgbClr val="000000"/>
                    </a:solidFill>
                    <a:latin typeface="+mj-lt"/>
                  </a:rPr>
                  <a:t> </a:t>
                </a:r>
                <a:r>
                  <a:rPr lang="en-US" sz="1800" dirty="0" err="1">
                    <a:solidFill>
                      <a:srgbClr val="000000"/>
                    </a:solidFill>
                    <a:latin typeface="+mj-lt"/>
                  </a:rPr>
                  <a:t>đổi</a:t>
                </a:r>
                <a:r>
                  <a:rPr lang="en-US" sz="1800" dirty="0">
                    <a:solidFill>
                      <a:srgbClr val="000000"/>
                    </a:solidFill>
                    <a:latin typeface="+mj-lt"/>
                  </a:rPr>
                  <a:t> </a:t>
                </a:r>
                <a:r>
                  <a:rPr lang="en-US" sz="1800" dirty="0" err="1">
                    <a:solidFill>
                      <a:srgbClr val="000000"/>
                    </a:solidFill>
                    <a:latin typeface="+mj-lt"/>
                  </a:rPr>
                  <a:t>đa</a:t>
                </a:r>
                <a:r>
                  <a:rPr lang="en-US" sz="1800" dirty="0">
                    <a:solidFill>
                      <a:srgbClr val="000000"/>
                    </a:solidFill>
                    <a:latin typeface="+mj-lt"/>
                  </a:rPr>
                  <a:t> </a:t>
                </a:r>
                <a:r>
                  <a:rPr lang="en-US" sz="1800" dirty="0" err="1">
                    <a:solidFill>
                      <a:srgbClr val="000000"/>
                    </a:solidFill>
                    <a:latin typeface="+mj-lt"/>
                  </a:rPr>
                  <a:t>thức</a:t>
                </a:r>
                <a:r>
                  <a:rPr lang="en-US" sz="1800" dirty="0">
                    <a:solidFill>
                      <a:srgbClr val="000000"/>
                    </a:solidFill>
                    <a:latin typeface="+mj-lt"/>
                  </a:rPr>
                  <a:t> </a:t>
                </a:r>
                <a14:m>
                  <m:oMath xmlns:m="http://schemas.openxmlformats.org/officeDocument/2006/math">
                    <m:r>
                      <a:rPr lang="en-US" sz="1800" b="0" i="1" smtClean="0">
                        <a:solidFill>
                          <a:srgbClr val="000000"/>
                        </a:solidFill>
                        <a:latin typeface="Cambria Math" panose="02040503050406030204" pitchFamily="18" charset="0"/>
                      </a:rPr>
                      <m:t>3</m:t>
                    </m:r>
                    <m:sSup>
                      <m:sSupPr>
                        <m:ctrlPr>
                          <a:rPr lang="en-US" sz="1800" b="0" i="1" smtClean="0">
                            <a:solidFill>
                              <a:srgbClr val="000000"/>
                            </a:solidFill>
                            <a:latin typeface="Cambria Math" panose="02040503050406030204" pitchFamily="18" charset="0"/>
                          </a:rPr>
                        </m:ctrlPr>
                      </m:sSupPr>
                      <m:e>
                        <m:r>
                          <a:rPr lang="en-US" sz="1800" b="0" i="1" smtClean="0">
                            <a:solidFill>
                              <a:srgbClr val="000000"/>
                            </a:solidFill>
                            <a:latin typeface="Cambria Math" panose="02040503050406030204" pitchFamily="18" charset="0"/>
                          </a:rPr>
                          <m:t>𝑥</m:t>
                        </m:r>
                      </m:e>
                      <m:sup>
                        <m:r>
                          <a:rPr lang="en-US" sz="1800" b="0" i="1" smtClean="0">
                            <a:solidFill>
                              <a:srgbClr val="000000"/>
                            </a:solidFill>
                            <a:latin typeface="Cambria Math" panose="02040503050406030204" pitchFamily="18" charset="0"/>
                          </a:rPr>
                          <m:t>2</m:t>
                        </m:r>
                      </m:sup>
                    </m:sSup>
                    <m:r>
                      <a:rPr lang="en-US" sz="1800" b="0" i="1" smtClean="0">
                        <a:solidFill>
                          <a:srgbClr val="000000"/>
                        </a:solidFill>
                        <a:latin typeface="Cambria Math" panose="02040503050406030204" pitchFamily="18" charset="0"/>
                      </a:rPr>
                      <m:t>−5</m:t>
                    </m:r>
                    <m:r>
                      <a:rPr lang="en-US" sz="1800" b="0" i="1" smtClean="0">
                        <a:solidFill>
                          <a:srgbClr val="000000"/>
                        </a:solidFill>
                        <a:latin typeface="Cambria Math" panose="02040503050406030204" pitchFamily="18" charset="0"/>
                      </a:rPr>
                      <m:t>𝑥</m:t>
                    </m:r>
                  </m:oMath>
                </a14:m>
                <a:r>
                  <a:rPr lang="en-US" sz="1800" dirty="0">
                    <a:solidFill>
                      <a:srgbClr val="000000"/>
                    </a:solidFill>
                    <a:latin typeface="+mj-lt"/>
                  </a:rPr>
                  <a:t> </a:t>
                </a:r>
                <a:r>
                  <a:rPr lang="en-US" sz="1800" dirty="0" err="1">
                    <a:solidFill>
                      <a:srgbClr val="000000"/>
                    </a:solidFill>
                    <a:latin typeface="+mj-lt"/>
                  </a:rPr>
                  <a:t>thành</a:t>
                </a:r>
                <a:r>
                  <a:rPr lang="en-US" sz="1800" dirty="0">
                    <a:solidFill>
                      <a:srgbClr val="000000"/>
                    </a:solidFill>
                    <a:latin typeface="+mj-lt"/>
                  </a:rPr>
                  <a:t> </a:t>
                </a:r>
                <a:r>
                  <a:rPr lang="en-US" sz="1800" dirty="0" err="1">
                    <a:solidFill>
                      <a:srgbClr val="000000"/>
                    </a:solidFill>
                    <a:latin typeface="+mj-lt"/>
                  </a:rPr>
                  <a:t>tích</a:t>
                </a:r>
                <a:r>
                  <a:rPr lang="en-US" sz="1800" dirty="0">
                    <a:solidFill>
                      <a:srgbClr val="000000"/>
                    </a:solidFill>
                    <a:latin typeface="+mj-lt"/>
                  </a:rPr>
                  <a:t> </a:t>
                </a:r>
                <a14:m>
                  <m:oMath xmlns:m="http://schemas.openxmlformats.org/officeDocument/2006/math">
                    <m:r>
                      <a:rPr lang="en-US" sz="1800" b="0" i="1" smtClean="0">
                        <a:solidFill>
                          <a:srgbClr val="000000"/>
                        </a:solidFill>
                        <a:latin typeface="Cambria Math" panose="02040503050406030204" pitchFamily="18" charset="0"/>
                      </a:rPr>
                      <m:t>𝑥</m:t>
                    </m:r>
                    <m:r>
                      <a:rPr lang="en-US" sz="1800" b="0" i="1" smtClean="0">
                        <a:solidFill>
                          <a:srgbClr val="000000"/>
                        </a:solidFill>
                        <a:latin typeface="Cambria Math" panose="02040503050406030204" pitchFamily="18" charset="0"/>
                      </a:rPr>
                      <m:t>(3</m:t>
                    </m:r>
                    <m:r>
                      <a:rPr lang="en-US" sz="1800" b="0" i="1" smtClean="0">
                        <a:solidFill>
                          <a:srgbClr val="000000"/>
                        </a:solidFill>
                        <a:latin typeface="Cambria Math" panose="02040503050406030204" pitchFamily="18" charset="0"/>
                      </a:rPr>
                      <m:t>𝑥</m:t>
                    </m:r>
                    <m:r>
                      <a:rPr lang="en-US" sz="1800" b="0" i="1" smtClean="0">
                        <a:solidFill>
                          <a:srgbClr val="000000"/>
                        </a:solidFill>
                        <a:latin typeface="Cambria Math" panose="02040503050406030204" pitchFamily="18" charset="0"/>
                      </a:rPr>
                      <m:t>−5)</m:t>
                    </m:r>
                  </m:oMath>
                </a14:m>
                <a:r>
                  <a:rPr lang="en-US" sz="1800" dirty="0">
                    <a:solidFill>
                      <a:srgbClr val="000000"/>
                    </a:solidFill>
                    <a:latin typeface="+mj-lt"/>
                  </a:rPr>
                  <a:t> </a:t>
                </a:r>
                <a:r>
                  <a:rPr lang="en-US" sz="1800" dirty="0" err="1">
                    <a:solidFill>
                      <a:srgbClr val="000000"/>
                    </a:solidFill>
                    <a:latin typeface="+mj-lt"/>
                  </a:rPr>
                  <a:t>thì</a:t>
                </a:r>
                <a:r>
                  <a:rPr lang="en-US" sz="1800" dirty="0">
                    <a:solidFill>
                      <a:srgbClr val="000000"/>
                    </a:solidFill>
                    <a:latin typeface="+mj-lt"/>
                  </a:rPr>
                  <a:t> ta </a:t>
                </a:r>
                <a:r>
                  <a:rPr lang="en-US" sz="1800" dirty="0" err="1">
                    <a:solidFill>
                      <a:srgbClr val="000000"/>
                    </a:solidFill>
                    <a:latin typeface="+mj-lt"/>
                  </a:rPr>
                  <a:t>đã</a:t>
                </a:r>
                <a:r>
                  <a:rPr lang="en-US" sz="1800" dirty="0">
                    <a:solidFill>
                      <a:srgbClr val="000000"/>
                    </a:solidFill>
                    <a:latin typeface="+mj-lt"/>
                  </a:rPr>
                  <a:t> </a:t>
                </a:r>
                <a:r>
                  <a:rPr lang="en-US" sz="1800" dirty="0" err="1">
                    <a:solidFill>
                      <a:srgbClr val="000000"/>
                    </a:solidFill>
                    <a:latin typeface="+mj-lt"/>
                  </a:rPr>
                  <a:t>phân</a:t>
                </a:r>
                <a:r>
                  <a:rPr lang="en-US" sz="1800" dirty="0">
                    <a:solidFill>
                      <a:srgbClr val="000000"/>
                    </a:solidFill>
                    <a:latin typeface="+mj-lt"/>
                  </a:rPr>
                  <a:t> </a:t>
                </a:r>
                <a:r>
                  <a:rPr lang="en-US" sz="1800" dirty="0" err="1">
                    <a:solidFill>
                      <a:srgbClr val="000000"/>
                    </a:solidFill>
                    <a:latin typeface="+mj-lt"/>
                  </a:rPr>
                  <a:t>tích</a:t>
                </a:r>
                <a:r>
                  <a:rPr lang="en-US" sz="1800" dirty="0">
                    <a:solidFill>
                      <a:srgbClr val="000000"/>
                    </a:solidFill>
                    <a:latin typeface="+mj-lt"/>
                  </a:rPr>
                  <a:t> </a:t>
                </a:r>
                <a:r>
                  <a:rPr lang="en-US" sz="1800" dirty="0" err="1">
                    <a:solidFill>
                      <a:srgbClr val="000000"/>
                    </a:solidFill>
                    <a:latin typeface="+mj-lt"/>
                  </a:rPr>
                  <a:t>đa</a:t>
                </a:r>
                <a:r>
                  <a:rPr lang="en-US" sz="1800" dirty="0">
                    <a:solidFill>
                      <a:srgbClr val="000000"/>
                    </a:solidFill>
                    <a:latin typeface="+mj-lt"/>
                  </a:rPr>
                  <a:t> </a:t>
                </a:r>
                <a:r>
                  <a:rPr lang="en-US" sz="1800" dirty="0" err="1">
                    <a:solidFill>
                      <a:srgbClr val="000000"/>
                    </a:solidFill>
                    <a:latin typeface="+mj-lt"/>
                  </a:rPr>
                  <a:t>thức</a:t>
                </a:r>
                <a:r>
                  <a:rPr lang="en-US" sz="1800" dirty="0">
                    <a:solidFill>
                      <a:srgbClr val="000000"/>
                    </a:solidFill>
                    <a:latin typeface="+mj-lt"/>
                  </a:rPr>
                  <a:t> </a:t>
                </a:r>
              </a:p>
              <a:p>
                <a:pPr algn="ctr">
                  <a:lnSpc>
                    <a:spcPct val="200000"/>
                  </a:lnSpc>
                </a:pPr>
                <a14:m>
                  <m:oMath xmlns:m="http://schemas.openxmlformats.org/officeDocument/2006/math">
                    <m:r>
                      <a:rPr lang="en-US" sz="1800" b="0" i="1" smtClean="0">
                        <a:solidFill>
                          <a:srgbClr val="000000"/>
                        </a:solidFill>
                        <a:latin typeface="Cambria Math" panose="02040503050406030204" pitchFamily="18" charset="0"/>
                      </a:rPr>
                      <m:t>3</m:t>
                    </m:r>
                    <m:sSup>
                      <m:sSupPr>
                        <m:ctrlPr>
                          <a:rPr lang="en-US" sz="1800" b="0" i="1" smtClean="0">
                            <a:solidFill>
                              <a:srgbClr val="000000"/>
                            </a:solidFill>
                            <a:latin typeface="Cambria Math" panose="02040503050406030204" pitchFamily="18" charset="0"/>
                          </a:rPr>
                        </m:ctrlPr>
                      </m:sSupPr>
                      <m:e>
                        <m:r>
                          <a:rPr lang="en-US" sz="1800" b="0" i="1" smtClean="0">
                            <a:solidFill>
                              <a:srgbClr val="000000"/>
                            </a:solidFill>
                            <a:latin typeface="Cambria Math" panose="02040503050406030204" pitchFamily="18" charset="0"/>
                          </a:rPr>
                          <m:t>𝑥</m:t>
                        </m:r>
                      </m:e>
                      <m:sup>
                        <m:r>
                          <a:rPr lang="en-US" sz="1800" b="0" i="1" smtClean="0">
                            <a:solidFill>
                              <a:srgbClr val="000000"/>
                            </a:solidFill>
                            <a:latin typeface="Cambria Math" panose="02040503050406030204" pitchFamily="18" charset="0"/>
                          </a:rPr>
                          <m:t>2</m:t>
                        </m:r>
                      </m:sup>
                    </m:sSup>
                    <m:r>
                      <a:rPr lang="en-US" sz="1800" b="0" i="1" smtClean="0">
                        <a:solidFill>
                          <a:srgbClr val="000000"/>
                        </a:solidFill>
                        <a:latin typeface="Cambria Math" panose="02040503050406030204" pitchFamily="18" charset="0"/>
                      </a:rPr>
                      <m:t>−5</m:t>
                    </m:r>
                    <m:r>
                      <a:rPr lang="en-US" sz="1800" b="0" i="1" smtClean="0">
                        <a:solidFill>
                          <a:srgbClr val="000000"/>
                        </a:solidFill>
                        <a:latin typeface="Cambria Math" panose="02040503050406030204" pitchFamily="18" charset="0"/>
                      </a:rPr>
                      <m:t>𝑥</m:t>
                    </m:r>
                  </m:oMath>
                </a14:m>
                <a:r>
                  <a:rPr lang="en-US" sz="1800" dirty="0">
                    <a:solidFill>
                      <a:srgbClr val="000000"/>
                    </a:solidFill>
                    <a:latin typeface="+mj-lt"/>
                  </a:rPr>
                  <a:t> </a:t>
                </a:r>
                <a:r>
                  <a:rPr lang="en-US" sz="1800" dirty="0" err="1">
                    <a:solidFill>
                      <a:srgbClr val="000000"/>
                    </a:solidFill>
                    <a:latin typeface="+mj-lt"/>
                  </a:rPr>
                  <a:t>thành</a:t>
                </a:r>
                <a:r>
                  <a:rPr lang="en-US" sz="1800" dirty="0">
                    <a:solidFill>
                      <a:srgbClr val="000000"/>
                    </a:solidFill>
                    <a:latin typeface="+mj-lt"/>
                  </a:rPr>
                  <a:t> </a:t>
                </a:r>
                <a:r>
                  <a:rPr lang="en-US" sz="1800" dirty="0" err="1">
                    <a:solidFill>
                      <a:srgbClr val="000000"/>
                    </a:solidFill>
                    <a:latin typeface="+mj-lt"/>
                  </a:rPr>
                  <a:t>nhân</a:t>
                </a:r>
                <a:r>
                  <a:rPr lang="en-US" sz="1800" dirty="0">
                    <a:solidFill>
                      <a:srgbClr val="000000"/>
                    </a:solidFill>
                    <a:latin typeface="+mj-lt"/>
                  </a:rPr>
                  <a:t> </a:t>
                </a:r>
                <a:r>
                  <a:rPr lang="en-US" sz="1800" dirty="0" err="1">
                    <a:solidFill>
                      <a:srgbClr val="000000"/>
                    </a:solidFill>
                    <a:latin typeface="+mj-lt"/>
                  </a:rPr>
                  <a:t>tử</a:t>
                </a:r>
                <a:endParaRPr lang="en-US" sz="1800" dirty="0">
                  <a:solidFill>
                    <a:srgbClr val="000000"/>
                  </a:solidFill>
                  <a:latin typeface="+mj-lt"/>
                </a:endParaRPr>
              </a:p>
            </p:txBody>
          </p:sp>
        </mc:Choice>
        <mc:Fallback xmlns="">
          <p:sp>
            <p:nvSpPr>
              <p:cNvPr id="17" name="Thought Bubble: Cloud 16">
                <a:extLst>
                  <a:ext uri="{FF2B5EF4-FFF2-40B4-BE49-F238E27FC236}">
                    <a16:creationId xmlns:a16="http://schemas.microsoft.com/office/drawing/2014/main" id="{D6E419D8-18D9-A752-4499-D337695DB2EA}"/>
                  </a:ext>
                </a:extLst>
              </p:cNvPr>
              <p:cNvSpPr>
                <a:spLocks noRot="1" noChangeAspect="1" noMove="1" noResize="1" noEditPoints="1" noAdjustHandles="1" noChangeArrowheads="1" noChangeShapeType="1" noTextEdit="1"/>
              </p:cNvSpPr>
              <p:nvPr/>
            </p:nvSpPr>
            <p:spPr>
              <a:xfrm>
                <a:off x="641611" y="2571592"/>
                <a:ext cx="7150100" cy="1908968"/>
              </a:xfrm>
              <a:prstGeom prst="cloudCallout">
                <a:avLst>
                  <a:gd name="adj1" fmla="val 47707"/>
                  <a:gd name="adj2" fmla="val 40161"/>
                </a:avLst>
              </a:prstGeom>
              <a:blipFill>
                <a:blip r:embed="rId7"/>
                <a:stretch>
                  <a:fillRect/>
                </a:stretch>
              </a:blipFill>
              <a:ln>
                <a:solidFill>
                  <a:srgbClr val="00B050"/>
                </a:solidFill>
              </a:ln>
            </p:spPr>
            <p:txBody>
              <a:bodyPr/>
              <a:lstStyle/>
              <a:p>
                <a:r>
                  <a:rPr lang="en-US">
                    <a:noFill/>
                  </a:rPr>
                  <a:t> </a:t>
                </a:r>
              </a:p>
            </p:txBody>
          </p:sp>
        </mc:Fallback>
      </mc:AlternateContent>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right)">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5" grpId="0"/>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39"/>
        <p:cNvGrpSpPr/>
        <p:nvPr/>
      </p:nvGrpSpPr>
      <p:grpSpPr>
        <a:xfrm>
          <a:off x="0" y="0"/>
          <a:ext cx="0" cy="0"/>
          <a:chOff x="0" y="0"/>
          <a:chExt cx="0" cy="0"/>
        </a:xfrm>
      </p:grpSpPr>
      <p:grpSp>
        <p:nvGrpSpPr>
          <p:cNvPr id="9142" name="Google Shape;9142;p30"/>
          <p:cNvGrpSpPr/>
          <p:nvPr/>
        </p:nvGrpSpPr>
        <p:grpSpPr>
          <a:xfrm>
            <a:off x="-657328" y="3388800"/>
            <a:ext cx="2338792" cy="1456392"/>
            <a:chOff x="-657328" y="5522400"/>
            <a:chExt cx="2338792" cy="1456392"/>
          </a:xfrm>
        </p:grpSpPr>
        <p:sp>
          <p:nvSpPr>
            <p:cNvPr id="9143" name="Google Shape;9143;p30"/>
            <p:cNvSpPr/>
            <p:nvPr/>
          </p:nvSpPr>
          <p:spPr>
            <a:xfrm rot="1470405">
              <a:off x="-649729" y="5979934"/>
              <a:ext cx="2323593" cy="541324"/>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44" name="Google Shape;9144;p30"/>
            <p:cNvGrpSpPr/>
            <p:nvPr/>
          </p:nvGrpSpPr>
          <p:grpSpPr>
            <a:xfrm>
              <a:off x="-560870" y="5610563"/>
              <a:ext cx="2145890" cy="1280071"/>
              <a:chOff x="-1274120" y="7009763"/>
              <a:chExt cx="2145890" cy="1280071"/>
            </a:xfrm>
          </p:grpSpPr>
          <p:sp>
            <p:nvSpPr>
              <p:cNvPr id="9145" name="Google Shape;9145;p30"/>
              <p:cNvSpPr/>
              <p:nvPr/>
            </p:nvSpPr>
            <p:spPr>
              <a:xfrm rot="1470405">
                <a:off x="133197" y="7916399"/>
                <a:ext cx="17370" cy="21714"/>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8" y="111"/>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6" name="Google Shape;9146;p30"/>
              <p:cNvSpPr/>
              <p:nvPr/>
            </p:nvSpPr>
            <p:spPr>
              <a:xfrm rot="1470405">
                <a:off x="99625" y="7782042"/>
                <a:ext cx="17300" cy="21758"/>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6" y="113"/>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7" name="Google Shape;9147;p30"/>
              <p:cNvSpPr/>
              <p:nvPr/>
            </p:nvSpPr>
            <p:spPr>
              <a:xfrm rot="1470405">
                <a:off x="223031" y="7719321"/>
                <a:ext cx="17370" cy="21714"/>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8"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8" name="Google Shape;9148;p30"/>
              <p:cNvSpPr/>
              <p:nvPr/>
            </p:nvSpPr>
            <p:spPr>
              <a:xfrm rot="1470405">
                <a:off x="166797" y="8050703"/>
                <a:ext cx="17335" cy="21801"/>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7"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9" name="Google Shape;9149;p30"/>
              <p:cNvSpPr/>
              <p:nvPr/>
            </p:nvSpPr>
            <p:spPr>
              <a:xfrm rot="1470405">
                <a:off x="346445" y="7656586"/>
                <a:ext cx="17335" cy="21801"/>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7"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0" name="Google Shape;9150;p30"/>
              <p:cNvSpPr/>
              <p:nvPr/>
            </p:nvSpPr>
            <p:spPr>
              <a:xfrm rot="1470405">
                <a:off x="256639" y="7853627"/>
                <a:ext cx="17335" cy="21758"/>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7" y="113"/>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1" name="Google Shape;9151;p30"/>
              <p:cNvSpPr/>
              <p:nvPr/>
            </p:nvSpPr>
            <p:spPr>
              <a:xfrm rot="1470405">
                <a:off x="9783" y="7979119"/>
                <a:ext cx="17300" cy="21801"/>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6"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2" name="Google Shape;9152;p30"/>
              <p:cNvSpPr/>
              <p:nvPr/>
            </p:nvSpPr>
            <p:spPr>
              <a:xfrm rot="1470405">
                <a:off x="-23816" y="7844815"/>
                <a:ext cx="17335" cy="21714"/>
              </a:xfrm>
              <a:custGeom>
                <a:avLst/>
                <a:gdLst/>
                <a:ahLst/>
                <a:cxnLst/>
                <a:rect l="l" t="t" r="r" b="b"/>
                <a:pathLst>
                  <a:path w="499" h="498" extrusionOk="0">
                    <a:moveTo>
                      <a:pt x="249" y="0"/>
                    </a:moveTo>
                    <a:cubicBezTo>
                      <a:pt x="112" y="0"/>
                      <a:pt x="0" y="111"/>
                      <a:pt x="0" y="248"/>
                    </a:cubicBezTo>
                    <a:cubicBezTo>
                      <a:pt x="0" y="387"/>
                      <a:pt x="112" y="498"/>
                      <a:pt x="249" y="498"/>
                    </a:cubicBezTo>
                    <a:cubicBezTo>
                      <a:pt x="386" y="498"/>
                      <a:pt x="499" y="387"/>
                      <a:pt x="499" y="248"/>
                    </a:cubicBezTo>
                    <a:cubicBezTo>
                      <a:pt x="497" y="111"/>
                      <a:pt x="386"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3" name="Google Shape;9153;p30"/>
              <p:cNvSpPr/>
              <p:nvPr/>
            </p:nvSpPr>
            <p:spPr>
              <a:xfrm rot="1470405">
                <a:off x="189431" y="7585002"/>
                <a:ext cx="17300" cy="21801"/>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6"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4" name="Google Shape;9154;p30"/>
              <p:cNvSpPr/>
              <p:nvPr/>
            </p:nvSpPr>
            <p:spPr>
              <a:xfrm rot="1470405">
                <a:off x="-147232" y="7907541"/>
                <a:ext cx="17300" cy="21801"/>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6" y="112"/>
                      <a:pt x="386"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5" name="Google Shape;9155;p30"/>
              <p:cNvSpPr/>
              <p:nvPr/>
            </p:nvSpPr>
            <p:spPr>
              <a:xfrm rot="1470405">
                <a:off x="-91031" y="7576152"/>
                <a:ext cx="17370" cy="21714"/>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500" y="387"/>
                      <a:pt x="500" y="248"/>
                    </a:cubicBezTo>
                    <a:cubicBezTo>
                      <a:pt x="498"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6" name="Google Shape;9156;p30"/>
              <p:cNvSpPr/>
              <p:nvPr/>
            </p:nvSpPr>
            <p:spPr>
              <a:xfrm rot="1470405">
                <a:off x="32416" y="7513424"/>
                <a:ext cx="17300" cy="21801"/>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6" y="112"/>
                      <a:pt x="386"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7" name="Google Shape;9157;p30"/>
              <p:cNvSpPr/>
              <p:nvPr/>
            </p:nvSpPr>
            <p:spPr>
              <a:xfrm rot="1470405">
                <a:off x="290181" y="7987962"/>
                <a:ext cx="17370" cy="21714"/>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8" name="Google Shape;9158;p30"/>
              <p:cNvSpPr/>
              <p:nvPr/>
            </p:nvSpPr>
            <p:spPr>
              <a:xfrm rot="1470405">
                <a:off x="-180864" y="7773230"/>
                <a:ext cx="17370" cy="21714"/>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500" y="387"/>
                      <a:pt x="500" y="248"/>
                    </a:cubicBezTo>
                    <a:cubicBezTo>
                      <a:pt x="498" y="111"/>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9" name="Google Shape;9159;p30"/>
              <p:cNvSpPr/>
              <p:nvPr/>
            </p:nvSpPr>
            <p:spPr>
              <a:xfrm rot="1470405">
                <a:off x="-57390" y="7710465"/>
                <a:ext cx="17300" cy="21758"/>
              </a:xfrm>
              <a:custGeom>
                <a:avLst/>
                <a:gdLst/>
                <a:ahLst/>
                <a:cxnLst/>
                <a:rect l="l" t="t" r="r" b="b"/>
                <a:pathLst>
                  <a:path w="498" h="499" extrusionOk="0">
                    <a:moveTo>
                      <a:pt x="249" y="0"/>
                    </a:moveTo>
                    <a:cubicBezTo>
                      <a:pt x="110" y="0"/>
                      <a:pt x="0" y="112"/>
                      <a:pt x="0" y="249"/>
                    </a:cubicBezTo>
                    <a:cubicBezTo>
                      <a:pt x="0" y="387"/>
                      <a:pt x="110" y="499"/>
                      <a:pt x="249" y="499"/>
                    </a:cubicBezTo>
                    <a:cubicBezTo>
                      <a:pt x="386" y="499"/>
                      <a:pt x="498" y="387"/>
                      <a:pt x="498" y="249"/>
                    </a:cubicBezTo>
                    <a:cubicBezTo>
                      <a:pt x="496" y="113"/>
                      <a:pt x="386"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0" name="Google Shape;9160;p30"/>
              <p:cNvSpPr/>
              <p:nvPr/>
            </p:nvSpPr>
            <p:spPr>
              <a:xfrm rot="1470405">
                <a:off x="66017" y="7647736"/>
                <a:ext cx="17335" cy="21714"/>
              </a:xfrm>
              <a:custGeom>
                <a:avLst/>
                <a:gdLst/>
                <a:ahLst/>
                <a:cxnLst/>
                <a:rect l="l" t="t" r="r" b="b"/>
                <a:pathLst>
                  <a:path w="499" h="498" extrusionOk="0">
                    <a:moveTo>
                      <a:pt x="249" y="0"/>
                    </a:moveTo>
                    <a:cubicBezTo>
                      <a:pt x="112" y="0"/>
                      <a:pt x="0" y="110"/>
                      <a:pt x="0" y="248"/>
                    </a:cubicBezTo>
                    <a:cubicBezTo>
                      <a:pt x="0" y="387"/>
                      <a:pt x="112" y="498"/>
                      <a:pt x="249" y="498"/>
                    </a:cubicBezTo>
                    <a:cubicBezTo>
                      <a:pt x="386" y="498"/>
                      <a:pt x="499" y="387"/>
                      <a:pt x="499" y="248"/>
                    </a:cubicBezTo>
                    <a:cubicBezTo>
                      <a:pt x="497" y="112"/>
                      <a:pt x="386"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1" name="Google Shape;9161;p30"/>
              <p:cNvSpPr/>
              <p:nvPr/>
            </p:nvSpPr>
            <p:spPr>
              <a:xfrm rot="1470405">
                <a:off x="694044" y="7934038"/>
                <a:ext cx="17370" cy="21714"/>
              </a:xfrm>
              <a:custGeom>
                <a:avLst/>
                <a:gdLst/>
                <a:ahLst/>
                <a:cxnLst/>
                <a:rect l="l" t="t" r="r" b="b"/>
                <a:pathLst>
                  <a:path w="500" h="498" extrusionOk="0">
                    <a:moveTo>
                      <a:pt x="250" y="0"/>
                    </a:moveTo>
                    <a:cubicBezTo>
                      <a:pt x="113" y="0"/>
                      <a:pt x="1" y="110"/>
                      <a:pt x="1" y="248"/>
                    </a:cubicBezTo>
                    <a:cubicBezTo>
                      <a:pt x="1" y="387"/>
                      <a:pt x="113" y="498"/>
                      <a:pt x="250" y="498"/>
                    </a:cubicBezTo>
                    <a:cubicBezTo>
                      <a:pt x="387" y="498"/>
                      <a:pt x="500" y="387"/>
                      <a:pt x="500" y="248"/>
                    </a:cubicBezTo>
                    <a:cubicBezTo>
                      <a:pt x="500" y="112"/>
                      <a:pt x="388"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2" name="Google Shape;9162;p30"/>
              <p:cNvSpPr/>
              <p:nvPr/>
            </p:nvSpPr>
            <p:spPr>
              <a:xfrm rot="1470405">
                <a:off x="817491" y="7871310"/>
                <a:ext cx="17300" cy="21801"/>
              </a:xfrm>
              <a:custGeom>
                <a:avLst/>
                <a:gdLst/>
                <a:ahLst/>
                <a:cxnLst/>
                <a:rect l="l" t="t" r="r" b="b"/>
                <a:pathLst>
                  <a:path w="498" h="500" extrusionOk="0">
                    <a:moveTo>
                      <a:pt x="248" y="0"/>
                    </a:moveTo>
                    <a:cubicBezTo>
                      <a:pt x="111" y="0"/>
                      <a:pt x="0" y="112"/>
                      <a:pt x="0" y="250"/>
                    </a:cubicBezTo>
                    <a:cubicBezTo>
                      <a:pt x="0" y="387"/>
                      <a:pt x="111" y="499"/>
                      <a:pt x="248" y="499"/>
                    </a:cubicBezTo>
                    <a:cubicBezTo>
                      <a:pt x="384" y="499"/>
                      <a:pt x="498" y="387"/>
                      <a:pt x="498" y="250"/>
                    </a:cubicBezTo>
                    <a:cubicBezTo>
                      <a:pt x="498" y="112"/>
                      <a:pt x="387" y="0"/>
                      <a:pt x="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3" name="Google Shape;9163;p30"/>
              <p:cNvSpPr/>
              <p:nvPr/>
            </p:nvSpPr>
            <p:spPr>
              <a:xfrm rot="1470405">
                <a:off x="637843" y="8265427"/>
                <a:ext cx="17300" cy="21801"/>
              </a:xfrm>
              <a:custGeom>
                <a:avLst/>
                <a:gdLst/>
                <a:ahLst/>
                <a:cxnLst/>
                <a:rect l="l" t="t" r="r" b="b"/>
                <a:pathLst>
                  <a:path w="498" h="500" extrusionOk="0">
                    <a:moveTo>
                      <a:pt x="248" y="0"/>
                    </a:moveTo>
                    <a:cubicBezTo>
                      <a:pt x="111" y="0"/>
                      <a:pt x="0" y="112"/>
                      <a:pt x="0" y="250"/>
                    </a:cubicBezTo>
                    <a:cubicBezTo>
                      <a:pt x="0" y="387"/>
                      <a:pt x="111" y="499"/>
                      <a:pt x="248" y="499"/>
                    </a:cubicBezTo>
                    <a:cubicBezTo>
                      <a:pt x="384" y="499"/>
                      <a:pt x="498" y="387"/>
                      <a:pt x="498" y="250"/>
                    </a:cubicBezTo>
                    <a:cubicBezTo>
                      <a:pt x="498" y="112"/>
                      <a:pt x="387" y="0"/>
                      <a:pt x="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4" name="Google Shape;9164;p30"/>
              <p:cNvSpPr/>
              <p:nvPr/>
            </p:nvSpPr>
            <p:spPr>
              <a:xfrm rot="1470405">
                <a:off x="604211" y="8131116"/>
                <a:ext cx="17370" cy="21714"/>
              </a:xfrm>
              <a:custGeom>
                <a:avLst/>
                <a:gdLst/>
                <a:ahLst/>
                <a:cxnLst/>
                <a:rect l="l" t="t" r="r" b="b"/>
                <a:pathLst>
                  <a:path w="500" h="498" extrusionOk="0">
                    <a:moveTo>
                      <a:pt x="250" y="0"/>
                    </a:moveTo>
                    <a:cubicBezTo>
                      <a:pt x="113" y="0"/>
                      <a:pt x="1" y="111"/>
                      <a:pt x="1" y="248"/>
                    </a:cubicBezTo>
                    <a:cubicBezTo>
                      <a:pt x="1" y="387"/>
                      <a:pt x="113" y="498"/>
                      <a:pt x="250" y="498"/>
                    </a:cubicBezTo>
                    <a:cubicBezTo>
                      <a:pt x="387" y="498"/>
                      <a:pt x="500" y="387"/>
                      <a:pt x="500" y="248"/>
                    </a:cubicBezTo>
                    <a:cubicBezTo>
                      <a:pt x="500" y="111"/>
                      <a:pt x="388"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5" name="Google Shape;9165;p30"/>
              <p:cNvSpPr/>
              <p:nvPr/>
            </p:nvSpPr>
            <p:spPr>
              <a:xfrm rot="1470405">
                <a:off x="851111" y="8005536"/>
                <a:ext cx="16918" cy="21714"/>
              </a:xfrm>
              <a:custGeom>
                <a:avLst/>
                <a:gdLst/>
                <a:ahLst/>
                <a:cxnLst/>
                <a:rect l="l" t="t" r="r" b="b"/>
                <a:pathLst>
                  <a:path w="487" h="498" extrusionOk="0">
                    <a:moveTo>
                      <a:pt x="250" y="0"/>
                    </a:moveTo>
                    <a:cubicBezTo>
                      <a:pt x="111" y="0"/>
                      <a:pt x="0" y="110"/>
                      <a:pt x="0" y="248"/>
                    </a:cubicBezTo>
                    <a:cubicBezTo>
                      <a:pt x="0" y="387"/>
                      <a:pt x="112" y="498"/>
                      <a:pt x="250" y="498"/>
                    </a:cubicBezTo>
                    <a:cubicBezTo>
                      <a:pt x="364" y="498"/>
                      <a:pt x="458" y="419"/>
                      <a:pt x="486" y="311"/>
                    </a:cubicBezTo>
                    <a:cubicBezTo>
                      <a:pt x="456" y="225"/>
                      <a:pt x="425" y="139"/>
                      <a:pt x="396" y="53"/>
                    </a:cubicBezTo>
                    <a:cubicBezTo>
                      <a:pt x="353" y="23"/>
                      <a:pt x="30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6" name="Google Shape;9166;p30"/>
              <p:cNvSpPr/>
              <p:nvPr/>
            </p:nvSpPr>
            <p:spPr>
              <a:xfrm rot="1470405">
                <a:off x="727685" y="8068351"/>
                <a:ext cx="17300" cy="21758"/>
              </a:xfrm>
              <a:custGeom>
                <a:avLst/>
                <a:gdLst/>
                <a:ahLst/>
                <a:cxnLst/>
                <a:rect l="l" t="t" r="r" b="b"/>
                <a:pathLst>
                  <a:path w="498" h="499" extrusionOk="0">
                    <a:moveTo>
                      <a:pt x="248" y="0"/>
                    </a:moveTo>
                    <a:cubicBezTo>
                      <a:pt x="111" y="0"/>
                      <a:pt x="0" y="112"/>
                      <a:pt x="0" y="249"/>
                    </a:cubicBezTo>
                    <a:cubicBezTo>
                      <a:pt x="0" y="387"/>
                      <a:pt x="111" y="499"/>
                      <a:pt x="248" y="499"/>
                    </a:cubicBezTo>
                    <a:cubicBezTo>
                      <a:pt x="384" y="499"/>
                      <a:pt x="498" y="387"/>
                      <a:pt x="498" y="249"/>
                    </a:cubicBezTo>
                    <a:cubicBezTo>
                      <a:pt x="498" y="113"/>
                      <a:pt x="387" y="0"/>
                      <a:pt x="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7" name="Google Shape;9167;p30"/>
              <p:cNvSpPr/>
              <p:nvPr/>
            </p:nvSpPr>
            <p:spPr>
              <a:xfrm rot="1470405">
                <a:off x="380014" y="7790883"/>
                <a:ext cx="17370" cy="21714"/>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8" name="Google Shape;9168;p30"/>
              <p:cNvSpPr/>
              <p:nvPr/>
            </p:nvSpPr>
            <p:spPr>
              <a:xfrm rot="1470405">
                <a:off x="761257" y="8202708"/>
                <a:ext cx="17370" cy="21714"/>
              </a:xfrm>
              <a:custGeom>
                <a:avLst/>
                <a:gdLst/>
                <a:ahLst/>
                <a:cxnLst/>
                <a:rect l="l" t="t" r="r" b="b"/>
                <a:pathLst>
                  <a:path w="500" h="498" extrusionOk="0">
                    <a:moveTo>
                      <a:pt x="250" y="0"/>
                    </a:moveTo>
                    <a:cubicBezTo>
                      <a:pt x="111"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9" name="Google Shape;9169;p30"/>
              <p:cNvSpPr/>
              <p:nvPr/>
            </p:nvSpPr>
            <p:spPr>
              <a:xfrm rot="1470405">
                <a:off x="570637" y="7996767"/>
                <a:ext cx="17335" cy="21758"/>
              </a:xfrm>
              <a:custGeom>
                <a:avLst/>
                <a:gdLst/>
                <a:ahLst/>
                <a:cxnLst/>
                <a:rect l="l" t="t" r="r" b="b"/>
                <a:pathLst>
                  <a:path w="499" h="499" extrusionOk="0">
                    <a:moveTo>
                      <a:pt x="249" y="0"/>
                    </a:moveTo>
                    <a:cubicBezTo>
                      <a:pt x="111" y="0"/>
                      <a:pt x="1" y="112"/>
                      <a:pt x="1" y="249"/>
                    </a:cubicBezTo>
                    <a:cubicBezTo>
                      <a:pt x="1" y="387"/>
                      <a:pt x="111" y="499"/>
                      <a:pt x="249" y="499"/>
                    </a:cubicBezTo>
                    <a:cubicBezTo>
                      <a:pt x="385" y="499"/>
                      <a:pt x="498" y="387"/>
                      <a:pt x="498" y="249"/>
                    </a:cubicBezTo>
                    <a:cubicBezTo>
                      <a:pt x="498" y="113"/>
                      <a:pt x="388"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0" name="Google Shape;9170;p30"/>
              <p:cNvSpPr/>
              <p:nvPr/>
            </p:nvSpPr>
            <p:spPr>
              <a:xfrm rot="1470405">
                <a:off x="480795" y="8193843"/>
                <a:ext cx="17335" cy="21801"/>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1" name="Google Shape;9171;p30"/>
              <p:cNvSpPr/>
              <p:nvPr/>
            </p:nvSpPr>
            <p:spPr>
              <a:xfrm rot="1470405">
                <a:off x="413622" y="7925189"/>
                <a:ext cx="17335" cy="21758"/>
              </a:xfrm>
              <a:custGeom>
                <a:avLst/>
                <a:gdLst/>
                <a:ahLst/>
                <a:cxnLst/>
                <a:rect l="l" t="t" r="r" b="b"/>
                <a:pathLst>
                  <a:path w="499" h="499" extrusionOk="0">
                    <a:moveTo>
                      <a:pt x="249" y="0"/>
                    </a:moveTo>
                    <a:cubicBezTo>
                      <a:pt x="111" y="0"/>
                      <a:pt x="1" y="112"/>
                      <a:pt x="1" y="249"/>
                    </a:cubicBezTo>
                    <a:cubicBezTo>
                      <a:pt x="1" y="387"/>
                      <a:pt x="111" y="499"/>
                      <a:pt x="249" y="499"/>
                    </a:cubicBezTo>
                    <a:cubicBezTo>
                      <a:pt x="385" y="499"/>
                      <a:pt x="498" y="387"/>
                      <a:pt x="498" y="249"/>
                    </a:cubicBezTo>
                    <a:cubicBezTo>
                      <a:pt x="498" y="113"/>
                      <a:pt x="388"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2" name="Google Shape;9172;p30"/>
              <p:cNvSpPr/>
              <p:nvPr/>
            </p:nvSpPr>
            <p:spPr>
              <a:xfrm rot="1470405">
                <a:off x="503428" y="7728149"/>
                <a:ext cx="17335" cy="21801"/>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3" name="Google Shape;9173;p30"/>
              <p:cNvSpPr/>
              <p:nvPr/>
            </p:nvSpPr>
            <p:spPr>
              <a:xfrm rot="1470405">
                <a:off x="323780" y="8122266"/>
                <a:ext cx="17335" cy="21801"/>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4" name="Google Shape;9174;p30"/>
              <p:cNvSpPr/>
              <p:nvPr/>
            </p:nvSpPr>
            <p:spPr>
              <a:xfrm rot="1470405">
                <a:off x="660443" y="7799726"/>
                <a:ext cx="17335" cy="21801"/>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5" name="Google Shape;9175;p30"/>
              <p:cNvSpPr/>
              <p:nvPr/>
            </p:nvSpPr>
            <p:spPr>
              <a:xfrm rot="1470405">
                <a:off x="447196" y="8059539"/>
                <a:ext cx="17370" cy="21714"/>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499" y="387"/>
                      <a:pt x="499" y="248"/>
                    </a:cubicBezTo>
                    <a:cubicBezTo>
                      <a:pt x="499" y="111"/>
                      <a:pt x="388"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6" name="Google Shape;9176;p30"/>
              <p:cNvSpPr/>
              <p:nvPr/>
            </p:nvSpPr>
            <p:spPr>
              <a:xfrm rot="1470405">
                <a:off x="537029" y="7862461"/>
                <a:ext cx="17370" cy="21714"/>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499" y="387"/>
                      <a:pt x="499" y="248"/>
                    </a:cubicBezTo>
                    <a:cubicBezTo>
                      <a:pt x="499" y="112"/>
                      <a:pt x="388"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7" name="Google Shape;9177;p30"/>
              <p:cNvSpPr/>
              <p:nvPr/>
            </p:nvSpPr>
            <p:spPr>
              <a:xfrm rot="1470405">
                <a:off x="-214438" y="7638881"/>
                <a:ext cx="17335" cy="21758"/>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8" y="113"/>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8" name="Google Shape;9178;p30"/>
              <p:cNvSpPr/>
              <p:nvPr/>
            </p:nvSpPr>
            <p:spPr>
              <a:xfrm rot="1470405">
                <a:off x="-965906" y="7415352"/>
                <a:ext cx="17335" cy="21714"/>
              </a:xfrm>
              <a:custGeom>
                <a:avLst/>
                <a:gdLst/>
                <a:ahLst/>
                <a:cxnLst/>
                <a:rect l="l" t="t" r="r" b="b"/>
                <a:pathLst>
                  <a:path w="499" h="498" extrusionOk="0">
                    <a:moveTo>
                      <a:pt x="249" y="0"/>
                    </a:moveTo>
                    <a:cubicBezTo>
                      <a:pt x="111" y="0"/>
                      <a:pt x="1" y="111"/>
                      <a:pt x="1" y="248"/>
                    </a:cubicBezTo>
                    <a:cubicBezTo>
                      <a:pt x="1" y="387"/>
                      <a:pt x="111" y="498"/>
                      <a:pt x="249" y="498"/>
                    </a:cubicBezTo>
                    <a:cubicBezTo>
                      <a:pt x="385" y="498"/>
                      <a:pt x="498" y="387"/>
                      <a:pt x="498" y="248"/>
                    </a:cubicBezTo>
                    <a:cubicBezTo>
                      <a:pt x="497" y="111"/>
                      <a:pt x="385"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9" name="Google Shape;9179;p30"/>
              <p:cNvSpPr/>
              <p:nvPr/>
            </p:nvSpPr>
            <p:spPr>
              <a:xfrm rot="1470405">
                <a:off x="-876073" y="7218273"/>
                <a:ext cx="17335" cy="21714"/>
              </a:xfrm>
              <a:custGeom>
                <a:avLst/>
                <a:gdLst/>
                <a:ahLst/>
                <a:cxnLst/>
                <a:rect l="l" t="t" r="r" b="b"/>
                <a:pathLst>
                  <a:path w="499" h="498" extrusionOk="0">
                    <a:moveTo>
                      <a:pt x="249" y="0"/>
                    </a:moveTo>
                    <a:cubicBezTo>
                      <a:pt x="111" y="0"/>
                      <a:pt x="1" y="110"/>
                      <a:pt x="1" y="248"/>
                    </a:cubicBezTo>
                    <a:cubicBezTo>
                      <a:pt x="1" y="387"/>
                      <a:pt x="111" y="498"/>
                      <a:pt x="249" y="498"/>
                    </a:cubicBezTo>
                    <a:cubicBezTo>
                      <a:pt x="385" y="498"/>
                      <a:pt x="498" y="387"/>
                      <a:pt x="498" y="248"/>
                    </a:cubicBezTo>
                    <a:cubicBezTo>
                      <a:pt x="497" y="112"/>
                      <a:pt x="385"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0" name="Google Shape;9180;p30"/>
              <p:cNvSpPr/>
              <p:nvPr/>
            </p:nvSpPr>
            <p:spPr>
              <a:xfrm rot="1470405">
                <a:off x="-752722" y="7155510"/>
                <a:ext cx="17300" cy="21801"/>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1" name="Google Shape;9181;p30"/>
              <p:cNvSpPr/>
              <p:nvPr/>
            </p:nvSpPr>
            <p:spPr>
              <a:xfrm rot="1470405">
                <a:off x="-1089356" y="7478078"/>
                <a:ext cx="17370" cy="21801"/>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2" name="Google Shape;9182;p30"/>
              <p:cNvSpPr/>
              <p:nvPr/>
            </p:nvSpPr>
            <p:spPr>
              <a:xfrm rot="1470405">
                <a:off x="-999514" y="7281002"/>
                <a:ext cx="17370" cy="21758"/>
              </a:xfrm>
              <a:custGeom>
                <a:avLst/>
                <a:gdLst/>
                <a:ahLst/>
                <a:cxnLst/>
                <a:rect l="l" t="t" r="r" b="b"/>
                <a:pathLst>
                  <a:path w="500" h="499" extrusionOk="0">
                    <a:moveTo>
                      <a:pt x="250" y="0"/>
                    </a:moveTo>
                    <a:cubicBezTo>
                      <a:pt x="112" y="0"/>
                      <a:pt x="0" y="112"/>
                      <a:pt x="0" y="249"/>
                    </a:cubicBezTo>
                    <a:cubicBezTo>
                      <a:pt x="0" y="387"/>
                      <a:pt x="112" y="499"/>
                      <a:pt x="250" y="499"/>
                    </a:cubicBezTo>
                    <a:cubicBezTo>
                      <a:pt x="386" y="499"/>
                      <a:pt x="499" y="387"/>
                      <a:pt x="499" y="249"/>
                    </a:cubicBezTo>
                    <a:cubicBezTo>
                      <a:pt x="496" y="113"/>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3" name="Google Shape;9183;p30"/>
              <p:cNvSpPr/>
              <p:nvPr/>
            </p:nvSpPr>
            <p:spPr>
              <a:xfrm rot="1470405">
                <a:off x="-932370" y="7549627"/>
                <a:ext cx="17300" cy="21801"/>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4" name="Google Shape;9184;p30"/>
              <p:cNvSpPr/>
              <p:nvPr/>
            </p:nvSpPr>
            <p:spPr>
              <a:xfrm rot="1470405">
                <a:off x="-808956" y="7486907"/>
                <a:ext cx="17370" cy="21714"/>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5" name="Google Shape;9185;p30"/>
              <p:cNvSpPr/>
              <p:nvPr/>
            </p:nvSpPr>
            <p:spPr>
              <a:xfrm rot="1470405">
                <a:off x="-842528" y="7352550"/>
                <a:ext cx="17300" cy="21758"/>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8" y="113"/>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6" name="Google Shape;9186;p30"/>
              <p:cNvSpPr/>
              <p:nvPr/>
            </p:nvSpPr>
            <p:spPr>
              <a:xfrm rot="1470405">
                <a:off x="-909708" y="7083961"/>
                <a:ext cx="17370" cy="21801"/>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7" name="Google Shape;9187;p30"/>
              <p:cNvSpPr/>
              <p:nvPr/>
            </p:nvSpPr>
            <p:spPr>
              <a:xfrm rot="1470405">
                <a:off x="-1066723" y="7012384"/>
                <a:ext cx="17370" cy="21801"/>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8" name="Google Shape;9188;p30"/>
              <p:cNvSpPr/>
              <p:nvPr/>
            </p:nvSpPr>
            <p:spPr>
              <a:xfrm rot="1470405">
                <a:off x="-1246371" y="7406501"/>
                <a:ext cx="17370" cy="21801"/>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9" name="Google Shape;9189;p30"/>
              <p:cNvSpPr/>
              <p:nvPr/>
            </p:nvSpPr>
            <p:spPr>
              <a:xfrm rot="1470405">
                <a:off x="-719123" y="7289829"/>
                <a:ext cx="17370" cy="21714"/>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0" name="Google Shape;9190;p30"/>
              <p:cNvSpPr/>
              <p:nvPr/>
            </p:nvSpPr>
            <p:spPr>
              <a:xfrm rot="1470405">
                <a:off x="-1270284" y="7275543"/>
                <a:ext cx="6983" cy="20014"/>
              </a:xfrm>
              <a:custGeom>
                <a:avLst/>
                <a:gdLst/>
                <a:ahLst/>
                <a:cxnLst/>
                <a:rect l="l" t="t" r="r" b="b"/>
                <a:pathLst>
                  <a:path w="201" h="459" extrusionOk="0">
                    <a:moveTo>
                      <a:pt x="60" y="0"/>
                    </a:moveTo>
                    <a:cubicBezTo>
                      <a:pt x="37" y="152"/>
                      <a:pt x="20" y="305"/>
                      <a:pt x="1" y="459"/>
                    </a:cubicBezTo>
                    <a:cubicBezTo>
                      <a:pt x="114" y="434"/>
                      <a:pt x="200" y="340"/>
                      <a:pt x="200" y="219"/>
                    </a:cubicBezTo>
                    <a:cubicBezTo>
                      <a:pt x="200" y="123"/>
                      <a:pt x="143" y="39"/>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1" name="Google Shape;9191;p30"/>
              <p:cNvSpPr/>
              <p:nvPr/>
            </p:nvSpPr>
            <p:spPr>
              <a:xfrm rot="1470405">
                <a:off x="-1033086" y="7146689"/>
                <a:ext cx="17300" cy="21714"/>
              </a:xfrm>
              <a:custGeom>
                <a:avLst/>
                <a:gdLst/>
                <a:ahLst/>
                <a:cxnLst/>
                <a:rect l="l" t="t" r="r" b="b"/>
                <a:pathLst>
                  <a:path w="498" h="498" extrusionOk="0">
                    <a:moveTo>
                      <a:pt x="249" y="0"/>
                    </a:moveTo>
                    <a:cubicBezTo>
                      <a:pt x="111" y="0"/>
                      <a:pt x="1" y="110"/>
                      <a:pt x="1" y="248"/>
                    </a:cubicBezTo>
                    <a:cubicBezTo>
                      <a:pt x="1" y="387"/>
                      <a:pt x="111" y="498"/>
                      <a:pt x="249" y="498"/>
                    </a:cubicBezTo>
                    <a:cubicBezTo>
                      <a:pt x="385" y="498"/>
                      <a:pt x="498" y="387"/>
                      <a:pt x="498" y="248"/>
                    </a:cubicBezTo>
                    <a:cubicBezTo>
                      <a:pt x="497" y="112"/>
                      <a:pt x="385"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2" name="Google Shape;9192;p30"/>
              <p:cNvSpPr/>
              <p:nvPr/>
            </p:nvSpPr>
            <p:spPr>
              <a:xfrm rot="1470405">
                <a:off x="-1156529" y="7209425"/>
                <a:ext cx="17370" cy="21758"/>
              </a:xfrm>
              <a:custGeom>
                <a:avLst/>
                <a:gdLst/>
                <a:ahLst/>
                <a:cxnLst/>
                <a:rect l="l" t="t" r="r" b="b"/>
                <a:pathLst>
                  <a:path w="500" h="499" extrusionOk="0">
                    <a:moveTo>
                      <a:pt x="250" y="0"/>
                    </a:moveTo>
                    <a:cubicBezTo>
                      <a:pt x="112" y="0"/>
                      <a:pt x="0" y="112"/>
                      <a:pt x="0" y="249"/>
                    </a:cubicBezTo>
                    <a:cubicBezTo>
                      <a:pt x="0" y="387"/>
                      <a:pt x="112" y="499"/>
                      <a:pt x="250" y="499"/>
                    </a:cubicBezTo>
                    <a:cubicBezTo>
                      <a:pt x="386" y="499"/>
                      <a:pt x="499" y="387"/>
                      <a:pt x="499" y="249"/>
                    </a:cubicBezTo>
                    <a:cubicBezTo>
                      <a:pt x="496" y="113"/>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3" name="Google Shape;9193;p30"/>
              <p:cNvSpPr/>
              <p:nvPr/>
            </p:nvSpPr>
            <p:spPr>
              <a:xfrm rot="1470405">
                <a:off x="-1122919" y="7343767"/>
                <a:ext cx="17300" cy="21714"/>
              </a:xfrm>
              <a:custGeom>
                <a:avLst/>
                <a:gdLst/>
                <a:ahLst/>
                <a:cxnLst/>
                <a:rect l="l" t="t" r="r" b="b"/>
                <a:pathLst>
                  <a:path w="498" h="498" extrusionOk="0">
                    <a:moveTo>
                      <a:pt x="249" y="0"/>
                    </a:moveTo>
                    <a:cubicBezTo>
                      <a:pt x="111" y="0"/>
                      <a:pt x="1" y="111"/>
                      <a:pt x="1" y="248"/>
                    </a:cubicBezTo>
                    <a:cubicBezTo>
                      <a:pt x="1" y="387"/>
                      <a:pt x="111" y="498"/>
                      <a:pt x="249" y="498"/>
                    </a:cubicBezTo>
                    <a:cubicBezTo>
                      <a:pt x="385" y="498"/>
                      <a:pt x="498" y="387"/>
                      <a:pt x="498" y="248"/>
                    </a:cubicBezTo>
                    <a:cubicBezTo>
                      <a:pt x="497" y="111"/>
                      <a:pt x="385"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4" name="Google Shape;9194;p30"/>
              <p:cNvSpPr/>
              <p:nvPr/>
            </p:nvSpPr>
            <p:spPr>
              <a:xfrm rot="1470405">
                <a:off x="-337879" y="7701653"/>
                <a:ext cx="17370" cy="21714"/>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5" name="Google Shape;9195;p30"/>
              <p:cNvSpPr/>
              <p:nvPr/>
            </p:nvSpPr>
            <p:spPr>
              <a:xfrm rot="1470405">
                <a:off x="-281645" y="7370256"/>
                <a:ext cx="17300" cy="21801"/>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6" name="Google Shape;9196;p30"/>
              <p:cNvSpPr/>
              <p:nvPr/>
            </p:nvSpPr>
            <p:spPr>
              <a:xfrm rot="1470405">
                <a:off x="-371451" y="7567296"/>
                <a:ext cx="17300" cy="21758"/>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8" y="113"/>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7" name="Google Shape;9197;p30"/>
              <p:cNvSpPr/>
              <p:nvPr/>
            </p:nvSpPr>
            <p:spPr>
              <a:xfrm rot="1470405">
                <a:off x="-461293" y="7764373"/>
                <a:ext cx="17300" cy="21801"/>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8" name="Google Shape;9198;p30"/>
              <p:cNvSpPr/>
              <p:nvPr/>
            </p:nvSpPr>
            <p:spPr>
              <a:xfrm rot="1470405">
                <a:off x="-595708" y="7227094"/>
                <a:ext cx="17335" cy="21801"/>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8"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9" name="Google Shape;9199;p30"/>
              <p:cNvSpPr/>
              <p:nvPr/>
            </p:nvSpPr>
            <p:spPr>
              <a:xfrm rot="1470405">
                <a:off x="-494893" y="7630069"/>
                <a:ext cx="17335" cy="21714"/>
              </a:xfrm>
              <a:custGeom>
                <a:avLst/>
                <a:gdLst/>
                <a:ahLst/>
                <a:cxnLst/>
                <a:rect l="l" t="t" r="r" b="b"/>
                <a:pathLst>
                  <a:path w="499" h="498" extrusionOk="0">
                    <a:moveTo>
                      <a:pt x="249" y="0"/>
                    </a:moveTo>
                    <a:cubicBezTo>
                      <a:pt x="112" y="0"/>
                      <a:pt x="0" y="111"/>
                      <a:pt x="0" y="248"/>
                    </a:cubicBezTo>
                    <a:cubicBezTo>
                      <a:pt x="0" y="387"/>
                      <a:pt x="112" y="498"/>
                      <a:pt x="249" y="498"/>
                    </a:cubicBezTo>
                    <a:cubicBezTo>
                      <a:pt x="386" y="498"/>
                      <a:pt x="499" y="387"/>
                      <a:pt x="499" y="248"/>
                    </a:cubicBezTo>
                    <a:cubicBezTo>
                      <a:pt x="499" y="111"/>
                      <a:pt x="387"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0" name="Google Shape;9200;p30"/>
              <p:cNvSpPr/>
              <p:nvPr/>
            </p:nvSpPr>
            <p:spPr>
              <a:xfrm rot="1470405">
                <a:off x="-124632" y="7441840"/>
                <a:ext cx="17335" cy="21801"/>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1" name="Google Shape;9201;p30"/>
              <p:cNvSpPr/>
              <p:nvPr/>
            </p:nvSpPr>
            <p:spPr>
              <a:xfrm rot="1470405">
                <a:off x="-304280" y="7835957"/>
                <a:ext cx="17335" cy="21801"/>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2" name="Google Shape;9202;p30"/>
              <p:cNvSpPr/>
              <p:nvPr/>
            </p:nvSpPr>
            <p:spPr>
              <a:xfrm rot="1470405">
                <a:off x="-248046" y="7504575"/>
                <a:ext cx="17370" cy="21714"/>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3" name="Google Shape;9203;p30"/>
              <p:cNvSpPr/>
              <p:nvPr/>
            </p:nvSpPr>
            <p:spPr>
              <a:xfrm rot="1470405">
                <a:off x="-405059" y="7432990"/>
                <a:ext cx="17335" cy="21714"/>
              </a:xfrm>
              <a:custGeom>
                <a:avLst/>
                <a:gdLst/>
                <a:ahLst/>
                <a:cxnLst/>
                <a:rect l="l" t="t" r="r" b="b"/>
                <a:pathLst>
                  <a:path w="499" h="498" extrusionOk="0">
                    <a:moveTo>
                      <a:pt x="249" y="0"/>
                    </a:moveTo>
                    <a:cubicBezTo>
                      <a:pt x="112" y="0"/>
                      <a:pt x="0" y="110"/>
                      <a:pt x="0" y="248"/>
                    </a:cubicBezTo>
                    <a:cubicBezTo>
                      <a:pt x="0" y="387"/>
                      <a:pt x="112" y="498"/>
                      <a:pt x="249" y="498"/>
                    </a:cubicBezTo>
                    <a:cubicBezTo>
                      <a:pt x="386" y="498"/>
                      <a:pt x="499" y="387"/>
                      <a:pt x="499" y="248"/>
                    </a:cubicBezTo>
                    <a:cubicBezTo>
                      <a:pt x="499" y="112"/>
                      <a:pt x="387"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4" name="Google Shape;9204;p30"/>
              <p:cNvSpPr/>
              <p:nvPr/>
            </p:nvSpPr>
            <p:spPr>
              <a:xfrm rot="1470405">
                <a:off x="-651941" y="7558484"/>
                <a:ext cx="17370" cy="21714"/>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500" y="387"/>
                      <a:pt x="500" y="248"/>
                    </a:cubicBezTo>
                    <a:cubicBezTo>
                      <a:pt x="500" y="111"/>
                      <a:pt x="388"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5" name="Google Shape;9205;p30"/>
              <p:cNvSpPr/>
              <p:nvPr/>
            </p:nvSpPr>
            <p:spPr>
              <a:xfrm rot="1470405">
                <a:off x="-685514" y="7424135"/>
                <a:ext cx="17335" cy="21758"/>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8" y="113"/>
                      <a:pt x="388"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6" name="Google Shape;9206;p30"/>
              <p:cNvSpPr/>
              <p:nvPr/>
            </p:nvSpPr>
            <p:spPr>
              <a:xfrm rot="1470405">
                <a:off x="-775356" y="7621211"/>
                <a:ext cx="17335" cy="21801"/>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8"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7" name="Google Shape;9207;p30"/>
              <p:cNvSpPr/>
              <p:nvPr/>
            </p:nvSpPr>
            <p:spPr>
              <a:xfrm rot="1470405">
                <a:off x="-438660" y="7298678"/>
                <a:ext cx="17300" cy="21801"/>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8" y="112"/>
                      <a:pt x="387"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8" name="Google Shape;9208;p30"/>
              <p:cNvSpPr/>
              <p:nvPr/>
            </p:nvSpPr>
            <p:spPr>
              <a:xfrm rot="1470405">
                <a:off x="-618308" y="7692796"/>
                <a:ext cx="17300" cy="21801"/>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8" y="112"/>
                      <a:pt x="387"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9" name="Google Shape;9209;p30"/>
              <p:cNvSpPr/>
              <p:nvPr/>
            </p:nvSpPr>
            <p:spPr>
              <a:xfrm rot="1470405">
                <a:off x="-528466" y="7495719"/>
                <a:ext cx="17300" cy="21758"/>
              </a:xfrm>
              <a:custGeom>
                <a:avLst/>
                <a:gdLst/>
                <a:ahLst/>
                <a:cxnLst/>
                <a:rect l="l" t="t" r="r" b="b"/>
                <a:pathLst>
                  <a:path w="498" h="499" extrusionOk="0">
                    <a:moveTo>
                      <a:pt x="249" y="0"/>
                    </a:moveTo>
                    <a:cubicBezTo>
                      <a:pt x="110" y="0"/>
                      <a:pt x="0" y="112"/>
                      <a:pt x="0" y="249"/>
                    </a:cubicBezTo>
                    <a:cubicBezTo>
                      <a:pt x="0" y="387"/>
                      <a:pt x="110" y="499"/>
                      <a:pt x="249" y="499"/>
                    </a:cubicBezTo>
                    <a:cubicBezTo>
                      <a:pt x="386" y="499"/>
                      <a:pt x="498" y="387"/>
                      <a:pt x="498" y="249"/>
                    </a:cubicBezTo>
                    <a:cubicBezTo>
                      <a:pt x="498" y="113"/>
                      <a:pt x="387"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0" name="Google Shape;9210;p30"/>
              <p:cNvSpPr/>
              <p:nvPr/>
            </p:nvSpPr>
            <p:spPr>
              <a:xfrm rot="1470405">
                <a:off x="-562108" y="7361406"/>
                <a:ext cx="17370" cy="21714"/>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500" y="387"/>
                      <a:pt x="500" y="248"/>
                    </a:cubicBezTo>
                    <a:cubicBezTo>
                      <a:pt x="500" y="112"/>
                      <a:pt x="388"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211" name="Google Shape;9211;p30"/>
          <p:cNvSpPr/>
          <p:nvPr/>
        </p:nvSpPr>
        <p:spPr>
          <a:xfrm rot="-3850445">
            <a:off x="-182654" y="3945235"/>
            <a:ext cx="2101684" cy="592418"/>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12" name="Google Shape;9212;p30"/>
          <p:cNvGrpSpPr/>
          <p:nvPr/>
        </p:nvGrpSpPr>
        <p:grpSpPr>
          <a:xfrm>
            <a:off x="7061875" y="991378"/>
            <a:ext cx="813900" cy="666544"/>
            <a:chOff x="7061875" y="1067578"/>
            <a:chExt cx="813900" cy="666544"/>
          </a:xfrm>
        </p:grpSpPr>
        <p:sp>
          <p:nvSpPr>
            <p:cNvPr id="9213" name="Google Shape;9213;p30"/>
            <p:cNvSpPr/>
            <p:nvPr/>
          </p:nvSpPr>
          <p:spPr>
            <a:xfrm rot="956069">
              <a:off x="7096067" y="1110494"/>
              <a:ext cx="354457" cy="298637"/>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4" name="Google Shape;9214;p30"/>
            <p:cNvSpPr/>
            <p:nvPr/>
          </p:nvSpPr>
          <p:spPr>
            <a:xfrm rot="2145483">
              <a:off x="7530281" y="1417629"/>
              <a:ext cx="299931" cy="252678"/>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15" name="Google Shape;9215;p30"/>
          <p:cNvGrpSpPr/>
          <p:nvPr/>
        </p:nvGrpSpPr>
        <p:grpSpPr>
          <a:xfrm>
            <a:off x="906807" y="-67811"/>
            <a:ext cx="673438" cy="1079205"/>
            <a:chOff x="1592607" y="-220211"/>
            <a:chExt cx="673438" cy="1079205"/>
          </a:xfrm>
        </p:grpSpPr>
        <p:sp>
          <p:nvSpPr>
            <p:cNvPr id="9216" name="Google Shape;9216;p30"/>
            <p:cNvSpPr/>
            <p:nvPr/>
          </p:nvSpPr>
          <p:spPr>
            <a:xfrm>
              <a:off x="1592607" y="-220211"/>
              <a:ext cx="673438" cy="1079205"/>
            </a:xfrm>
            <a:custGeom>
              <a:avLst/>
              <a:gdLst/>
              <a:ahLst/>
              <a:cxnLst/>
              <a:rect l="l" t="t" r="r" b="b"/>
              <a:pathLst>
                <a:path w="16039" h="25703" extrusionOk="0">
                  <a:moveTo>
                    <a:pt x="2083" y="0"/>
                  </a:moveTo>
                  <a:cubicBezTo>
                    <a:pt x="938" y="0"/>
                    <a:pt x="0" y="1061"/>
                    <a:pt x="0" y="2359"/>
                  </a:cubicBezTo>
                  <a:lnTo>
                    <a:pt x="0" y="23346"/>
                  </a:lnTo>
                  <a:cubicBezTo>
                    <a:pt x="0" y="24456"/>
                    <a:pt x="685" y="25390"/>
                    <a:pt x="1599" y="25640"/>
                  </a:cubicBezTo>
                  <a:cubicBezTo>
                    <a:pt x="1668" y="25659"/>
                    <a:pt x="1738" y="25668"/>
                    <a:pt x="1808" y="25668"/>
                  </a:cubicBezTo>
                  <a:cubicBezTo>
                    <a:pt x="2010" y="25668"/>
                    <a:pt x="2208" y="25591"/>
                    <a:pt x="2371" y="25448"/>
                  </a:cubicBezTo>
                  <a:lnTo>
                    <a:pt x="6909" y="21411"/>
                  </a:lnTo>
                  <a:cubicBezTo>
                    <a:pt x="7210" y="21144"/>
                    <a:pt x="7572" y="21010"/>
                    <a:pt x="7935" y="21010"/>
                  </a:cubicBezTo>
                  <a:cubicBezTo>
                    <a:pt x="8287" y="21010"/>
                    <a:pt x="8640" y="21136"/>
                    <a:pt x="8936" y="21391"/>
                  </a:cubicBezTo>
                  <a:lnTo>
                    <a:pt x="13890" y="25648"/>
                  </a:lnTo>
                  <a:cubicBezTo>
                    <a:pt x="13931" y="25686"/>
                    <a:pt x="13982" y="25703"/>
                    <a:pt x="14034" y="25703"/>
                  </a:cubicBezTo>
                  <a:cubicBezTo>
                    <a:pt x="14036" y="25703"/>
                    <a:pt x="14038" y="25703"/>
                    <a:pt x="14041" y="25703"/>
                  </a:cubicBezTo>
                  <a:cubicBezTo>
                    <a:pt x="15149" y="25651"/>
                    <a:pt x="16039" y="24612"/>
                    <a:pt x="16038" y="23347"/>
                  </a:cubicBezTo>
                  <a:lnTo>
                    <a:pt x="16038" y="2359"/>
                  </a:lnTo>
                  <a:cubicBezTo>
                    <a:pt x="16038" y="1061"/>
                    <a:pt x="15100" y="0"/>
                    <a:pt x="139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7" name="Google Shape;9217;p30"/>
            <p:cNvSpPr/>
            <p:nvPr/>
          </p:nvSpPr>
          <p:spPr>
            <a:xfrm rot="1010594">
              <a:off x="1761512" y="123677"/>
              <a:ext cx="335612" cy="282693"/>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Rectangle: Rounded Corners 8">
            <a:extLst>
              <a:ext uri="{FF2B5EF4-FFF2-40B4-BE49-F238E27FC236}">
                <a16:creationId xmlns:a16="http://schemas.microsoft.com/office/drawing/2014/main" id="{A2FB1DD0-DD87-584D-D858-9C96F4B337E0}"/>
              </a:ext>
            </a:extLst>
          </p:cNvPr>
          <p:cNvSpPr/>
          <p:nvPr/>
        </p:nvSpPr>
        <p:spPr>
          <a:xfrm>
            <a:off x="452648" y="2052287"/>
            <a:ext cx="8264216" cy="1262545"/>
          </a:xfrm>
          <a:prstGeom prst="roundRect">
            <a:avLst/>
          </a:prstGeom>
          <a:solidFill>
            <a:schemeClr val="accent6"/>
          </a:solidFill>
          <a:ln>
            <a:solidFill>
              <a:srgbClr val="FF0000"/>
            </a:solidFill>
            <a:prstDash val="dash"/>
          </a:ln>
        </p:spPr>
        <p:style>
          <a:lnRef idx="2">
            <a:schemeClr val="accent3"/>
          </a:lnRef>
          <a:fillRef idx="1">
            <a:schemeClr val="lt1"/>
          </a:fillRef>
          <a:effectRef idx="0">
            <a:schemeClr val="accent3"/>
          </a:effectRef>
          <a:fontRef idx="minor">
            <a:schemeClr val="dk1"/>
          </a:fontRef>
        </p:style>
        <p:txBody>
          <a:bodyPr wrap="square">
            <a:spAutoFit/>
          </a:bodyPr>
          <a:lstStyle/>
          <a:p>
            <a:pPr algn="just" fontAlgn="base">
              <a:lnSpc>
                <a:spcPct val="150000"/>
              </a:lnSpc>
              <a:spcBef>
                <a:spcPts val="600"/>
              </a:spcBef>
              <a:spcAft>
                <a:spcPts val="300"/>
              </a:spcAft>
            </a:pPr>
            <a:r>
              <a:rPr lang="nl-NL" sz="2400" b="1" i="1" kern="100" dirty="0" err="1">
                <a:solidFill>
                  <a:srgbClr val="000000"/>
                </a:solidFill>
                <a:latin typeface="+mj-lt"/>
                <a:ea typeface="Times New Roman" panose="02020603050405020304" pitchFamily="18" charset="0"/>
                <a:cs typeface="Times New Roman" panose="02020603050405020304" pitchFamily="18" charset="0"/>
              </a:rPr>
              <a:t>Phân</a:t>
            </a:r>
            <a:r>
              <a:rPr lang="nl-NL" sz="2400" b="1" i="1" kern="100" dirty="0">
                <a:solidFill>
                  <a:srgbClr val="000000"/>
                </a:solidFill>
                <a:latin typeface="+mj-lt"/>
                <a:ea typeface="Times New Roman" panose="02020603050405020304" pitchFamily="18" charset="0"/>
                <a:cs typeface="Times New Roman" panose="02020603050405020304" pitchFamily="18" charset="0"/>
              </a:rPr>
              <a:t> </a:t>
            </a:r>
            <a:r>
              <a:rPr lang="nl-NL" sz="2400" b="1" i="1" kern="100" dirty="0" err="1">
                <a:solidFill>
                  <a:srgbClr val="000000"/>
                </a:solidFill>
                <a:latin typeface="+mj-lt"/>
                <a:ea typeface="Times New Roman" panose="02020603050405020304" pitchFamily="18" charset="0"/>
                <a:cs typeface="Times New Roman" panose="02020603050405020304" pitchFamily="18" charset="0"/>
              </a:rPr>
              <a:t>tích</a:t>
            </a:r>
            <a:r>
              <a:rPr lang="nl-NL" sz="2400" b="1" i="1" kern="100" dirty="0">
                <a:solidFill>
                  <a:srgbClr val="000000"/>
                </a:solidFill>
                <a:latin typeface="+mj-lt"/>
                <a:ea typeface="Times New Roman" panose="02020603050405020304" pitchFamily="18" charset="0"/>
                <a:cs typeface="Times New Roman" panose="02020603050405020304" pitchFamily="18" charset="0"/>
              </a:rPr>
              <a:t> </a:t>
            </a:r>
            <a:r>
              <a:rPr lang="nl-NL" sz="2400" b="1" i="1" kern="100" dirty="0" err="1">
                <a:solidFill>
                  <a:srgbClr val="000000"/>
                </a:solidFill>
                <a:latin typeface="+mj-lt"/>
                <a:ea typeface="Times New Roman" panose="02020603050405020304" pitchFamily="18" charset="0"/>
                <a:cs typeface="Times New Roman" panose="02020603050405020304" pitchFamily="18" charset="0"/>
              </a:rPr>
              <a:t>đa</a:t>
            </a:r>
            <a:r>
              <a:rPr lang="nl-NL" sz="2400" b="1" i="1" kern="100" dirty="0">
                <a:solidFill>
                  <a:srgbClr val="000000"/>
                </a:solidFill>
                <a:latin typeface="+mj-lt"/>
                <a:ea typeface="Times New Roman" panose="02020603050405020304" pitchFamily="18" charset="0"/>
                <a:cs typeface="Times New Roman" panose="02020603050405020304" pitchFamily="18" charset="0"/>
              </a:rPr>
              <a:t> </a:t>
            </a:r>
            <a:r>
              <a:rPr lang="nl-NL" sz="2400" b="1" i="1" kern="100" dirty="0" err="1">
                <a:solidFill>
                  <a:srgbClr val="000000"/>
                </a:solidFill>
                <a:latin typeface="+mj-lt"/>
                <a:ea typeface="Times New Roman" panose="02020603050405020304" pitchFamily="18" charset="0"/>
                <a:cs typeface="Times New Roman" panose="02020603050405020304" pitchFamily="18" charset="0"/>
              </a:rPr>
              <a:t>thức</a:t>
            </a:r>
            <a:r>
              <a:rPr lang="nl-NL" sz="2400" b="1" i="1" kern="100" dirty="0">
                <a:solidFill>
                  <a:srgbClr val="000000"/>
                </a:solidFill>
                <a:latin typeface="+mj-lt"/>
                <a:ea typeface="Times New Roman" panose="02020603050405020304" pitchFamily="18" charset="0"/>
                <a:cs typeface="Times New Roman" panose="02020603050405020304" pitchFamily="18" charset="0"/>
              </a:rPr>
              <a:t> </a:t>
            </a:r>
            <a:r>
              <a:rPr lang="nl-NL" sz="2400" b="1" i="1" kern="100" dirty="0" err="1">
                <a:solidFill>
                  <a:srgbClr val="000000"/>
                </a:solidFill>
                <a:latin typeface="+mj-lt"/>
                <a:ea typeface="Times New Roman" panose="02020603050405020304" pitchFamily="18" charset="0"/>
                <a:cs typeface="Times New Roman" panose="02020603050405020304" pitchFamily="18" charset="0"/>
              </a:rPr>
              <a:t>thành</a:t>
            </a:r>
            <a:r>
              <a:rPr lang="nl-NL" sz="2400" b="1" i="1" kern="100" dirty="0">
                <a:solidFill>
                  <a:srgbClr val="000000"/>
                </a:solidFill>
                <a:latin typeface="+mj-lt"/>
                <a:ea typeface="Times New Roman" panose="02020603050405020304" pitchFamily="18" charset="0"/>
                <a:cs typeface="Times New Roman" panose="02020603050405020304" pitchFamily="18" charset="0"/>
              </a:rPr>
              <a:t> </a:t>
            </a:r>
            <a:r>
              <a:rPr lang="nl-NL" sz="2400" b="1" i="1" kern="100" dirty="0" err="1">
                <a:solidFill>
                  <a:srgbClr val="000000"/>
                </a:solidFill>
                <a:latin typeface="+mj-lt"/>
                <a:ea typeface="Times New Roman" panose="02020603050405020304" pitchFamily="18" charset="0"/>
                <a:cs typeface="Times New Roman" panose="02020603050405020304" pitchFamily="18" charset="0"/>
              </a:rPr>
              <a:t>nhân</a:t>
            </a:r>
            <a:r>
              <a:rPr lang="nl-NL" sz="2400" b="1" i="1" kern="100" dirty="0">
                <a:solidFill>
                  <a:srgbClr val="000000"/>
                </a:solidFill>
                <a:latin typeface="+mj-lt"/>
                <a:ea typeface="Times New Roman" panose="02020603050405020304" pitchFamily="18" charset="0"/>
                <a:cs typeface="Times New Roman" panose="02020603050405020304" pitchFamily="18" charset="0"/>
              </a:rPr>
              <a:t> </a:t>
            </a:r>
            <a:r>
              <a:rPr lang="nl-NL" sz="2400" b="1" i="1" kern="100" dirty="0" err="1">
                <a:solidFill>
                  <a:srgbClr val="000000"/>
                </a:solidFill>
                <a:latin typeface="+mj-lt"/>
                <a:ea typeface="Times New Roman" panose="02020603050405020304" pitchFamily="18" charset="0"/>
                <a:cs typeface="Times New Roman" panose="02020603050405020304" pitchFamily="18" charset="0"/>
              </a:rPr>
              <a:t>tử</a:t>
            </a:r>
            <a:r>
              <a:rPr lang="nl-NL" sz="2400" i="1" kern="100" dirty="0">
                <a:solidFill>
                  <a:srgbClr val="000000"/>
                </a:solidFill>
                <a:latin typeface="+mj-lt"/>
                <a:ea typeface="Times New Roman" panose="02020603050405020304" pitchFamily="18" charset="0"/>
                <a:cs typeface="Times New Roman" panose="02020603050405020304" pitchFamily="18" charset="0"/>
              </a:rPr>
              <a:t> </a:t>
            </a:r>
            <a:r>
              <a:rPr lang="nl-NL" sz="2400" kern="100" dirty="0" err="1">
                <a:solidFill>
                  <a:srgbClr val="000000"/>
                </a:solidFill>
                <a:latin typeface="+mj-lt"/>
                <a:ea typeface="Times New Roman" panose="02020603050405020304" pitchFamily="18" charset="0"/>
                <a:cs typeface="Times New Roman" panose="02020603050405020304" pitchFamily="18" charset="0"/>
              </a:rPr>
              <a:t>là</a:t>
            </a:r>
            <a:r>
              <a:rPr lang="nl-NL" sz="2400" kern="100" dirty="0">
                <a:solidFill>
                  <a:srgbClr val="000000"/>
                </a:solidFill>
                <a:latin typeface="+mj-lt"/>
                <a:ea typeface="Times New Roman" panose="02020603050405020304" pitchFamily="18" charset="0"/>
                <a:cs typeface="Times New Roman" panose="02020603050405020304" pitchFamily="18" charset="0"/>
              </a:rPr>
              <a:t> </a:t>
            </a:r>
            <a:r>
              <a:rPr lang="nl-NL" sz="2400" kern="100" dirty="0" err="1">
                <a:solidFill>
                  <a:srgbClr val="000000"/>
                </a:solidFill>
                <a:latin typeface="+mj-lt"/>
                <a:ea typeface="Times New Roman" panose="02020603050405020304" pitchFamily="18" charset="0"/>
                <a:cs typeface="Times New Roman" panose="02020603050405020304" pitchFamily="18" charset="0"/>
              </a:rPr>
              <a:t>biến</a:t>
            </a:r>
            <a:r>
              <a:rPr lang="nl-NL" sz="2400" kern="100" dirty="0">
                <a:solidFill>
                  <a:srgbClr val="000000"/>
                </a:solidFill>
                <a:latin typeface="+mj-lt"/>
                <a:ea typeface="Times New Roman" panose="02020603050405020304" pitchFamily="18" charset="0"/>
                <a:cs typeface="Times New Roman" panose="02020603050405020304" pitchFamily="18" charset="0"/>
              </a:rPr>
              <a:t> </a:t>
            </a:r>
            <a:r>
              <a:rPr lang="nl-NL" sz="2400" kern="100" dirty="0" err="1">
                <a:solidFill>
                  <a:srgbClr val="000000"/>
                </a:solidFill>
                <a:latin typeface="+mj-lt"/>
                <a:ea typeface="Times New Roman" panose="02020603050405020304" pitchFamily="18" charset="0"/>
                <a:cs typeface="Times New Roman" panose="02020603050405020304" pitchFamily="18" charset="0"/>
              </a:rPr>
              <a:t>đổi</a:t>
            </a:r>
            <a:r>
              <a:rPr lang="nl-NL" sz="2400" kern="100" dirty="0">
                <a:solidFill>
                  <a:srgbClr val="000000"/>
                </a:solidFill>
                <a:latin typeface="+mj-lt"/>
                <a:ea typeface="Times New Roman" panose="02020603050405020304" pitchFamily="18" charset="0"/>
                <a:cs typeface="Times New Roman" panose="02020603050405020304" pitchFamily="18" charset="0"/>
              </a:rPr>
              <a:t> </a:t>
            </a:r>
            <a:r>
              <a:rPr lang="nl-NL" sz="2400" kern="100" dirty="0" err="1">
                <a:solidFill>
                  <a:srgbClr val="000000"/>
                </a:solidFill>
                <a:latin typeface="+mj-lt"/>
                <a:ea typeface="Times New Roman" panose="02020603050405020304" pitchFamily="18" charset="0"/>
                <a:cs typeface="Times New Roman" panose="02020603050405020304" pitchFamily="18" charset="0"/>
              </a:rPr>
              <a:t>đa</a:t>
            </a:r>
            <a:r>
              <a:rPr lang="nl-NL" sz="2400" kern="100" dirty="0">
                <a:solidFill>
                  <a:srgbClr val="000000"/>
                </a:solidFill>
                <a:latin typeface="+mj-lt"/>
                <a:ea typeface="Times New Roman" panose="02020603050405020304" pitchFamily="18" charset="0"/>
                <a:cs typeface="Times New Roman" panose="02020603050405020304" pitchFamily="18" charset="0"/>
              </a:rPr>
              <a:t> </a:t>
            </a:r>
            <a:r>
              <a:rPr lang="nl-NL" sz="2400" kern="100" dirty="0" err="1">
                <a:solidFill>
                  <a:srgbClr val="000000"/>
                </a:solidFill>
                <a:latin typeface="+mj-lt"/>
                <a:ea typeface="Times New Roman" panose="02020603050405020304" pitchFamily="18" charset="0"/>
                <a:cs typeface="Times New Roman" panose="02020603050405020304" pitchFamily="18" charset="0"/>
              </a:rPr>
              <a:t>thức</a:t>
            </a:r>
            <a:r>
              <a:rPr lang="nl-NL" sz="2400" kern="100" dirty="0">
                <a:solidFill>
                  <a:srgbClr val="000000"/>
                </a:solidFill>
                <a:latin typeface="+mj-lt"/>
                <a:ea typeface="Times New Roman" panose="02020603050405020304" pitchFamily="18" charset="0"/>
                <a:cs typeface="Times New Roman" panose="02020603050405020304" pitchFamily="18" charset="0"/>
              </a:rPr>
              <a:t> </a:t>
            </a:r>
            <a:r>
              <a:rPr lang="nl-NL" sz="2400" kern="100" dirty="0" err="1">
                <a:solidFill>
                  <a:srgbClr val="000000"/>
                </a:solidFill>
                <a:latin typeface="+mj-lt"/>
                <a:ea typeface="Times New Roman" panose="02020603050405020304" pitchFamily="18" charset="0"/>
                <a:cs typeface="Times New Roman" panose="02020603050405020304" pitchFamily="18" charset="0"/>
              </a:rPr>
              <a:t>đó</a:t>
            </a:r>
            <a:r>
              <a:rPr lang="nl-NL" sz="2400" kern="100" dirty="0">
                <a:solidFill>
                  <a:srgbClr val="000000"/>
                </a:solidFill>
                <a:latin typeface="+mj-lt"/>
                <a:ea typeface="Times New Roman" panose="02020603050405020304" pitchFamily="18" charset="0"/>
                <a:cs typeface="Times New Roman" panose="02020603050405020304" pitchFamily="18" charset="0"/>
              </a:rPr>
              <a:t> </a:t>
            </a:r>
            <a:r>
              <a:rPr lang="nl-NL" sz="2400" kern="100" dirty="0" err="1">
                <a:solidFill>
                  <a:srgbClr val="000000"/>
                </a:solidFill>
                <a:latin typeface="+mj-lt"/>
                <a:ea typeface="Times New Roman" panose="02020603050405020304" pitchFamily="18" charset="0"/>
                <a:cs typeface="Times New Roman" panose="02020603050405020304" pitchFamily="18" charset="0"/>
              </a:rPr>
              <a:t>thành</a:t>
            </a:r>
            <a:r>
              <a:rPr lang="nl-NL" sz="2400" kern="100" dirty="0">
                <a:solidFill>
                  <a:srgbClr val="000000"/>
                </a:solidFill>
                <a:latin typeface="+mj-lt"/>
                <a:ea typeface="Times New Roman" panose="02020603050405020304" pitchFamily="18" charset="0"/>
                <a:cs typeface="Times New Roman" panose="02020603050405020304" pitchFamily="18" charset="0"/>
              </a:rPr>
              <a:t> </a:t>
            </a:r>
            <a:r>
              <a:rPr lang="nl-NL" sz="2400" kern="100" dirty="0" err="1">
                <a:solidFill>
                  <a:srgbClr val="000000"/>
                </a:solidFill>
                <a:latin typeface="+mj-lt"/>
                <a:ea typeface="Times New Roman" panose="02020603050405020304" pitchFamily="18" charset="0"/>
                <a:cs typeface="Times New Roman" panose="02020603050405020304" pitchFamily="18" charset="0"/>
              </a:rPr>
              <a:t>một</a:t>
            </a:r>
            <a:r>
              <a:rPr lang="nl-NL" sz="2400" kern="100" dirty="0">
                <a:solidFill>
                  <a:srgbClr val="000000"/>
                </a:solidFill>
                <a:latin typeface="+mj-lt"/>
                <a:ea typeface="Times New Roman" panose="02020603050405020304" pitchFamily="18" charset="0"/>
                <a:cs typeface="Times New Roman" panose="02020603050405020304" pitchFamily="18" charset="0"/>
              </a:rPr>
              <a:t> </a:t>
            </a:r>
            <a:r>
              <a:rPr lang="nl-NL" sz="2400" kern="100" dirty="0" err="1">
                <a:solidFill>
                  <a:srgbClr val="000000"/>
                </a:solidFill>
                <a:latin typeface="+mj-lt"/>
                <a:ea typeface="Times New Roman" panose="02020603050405020304" pitchFamily="18" charset="0"/>
                <a:cs typeface="Times New Roman" panose="02020603050405020304" pitchFamily="18" charset="0"/>
              </a:rPr>
              <a:t>tích</a:t>
            </a:r>
            <a:r>
              <a:rPr lang="nl-NL" sz="2400" kern="100" dirty="0">
                <a:solidFill>
                  <a:srgbClr val="000000"/>
                </a:solidFill>
                <a:latin typeface="+mj-lt"/>
                <a:ea typeface="Times New Roman" panose="02020603050405020304" pitchFamily="18" charset="0"/>
                <a:cs typeface="Times New Roman" panose="02020603050405020304" pitchFamily="18" charset="0"/>
              </a:rPr>
              <a:t> </a:t>
            </a:r>
            <a:r>
              <a:rPr lang="nl-NL" sz="2400" kern="100" dirty="0" err="1">
                <a:solidFill>
                  <a:srgbClr val="000000"/>
                </a:solidFill>
                <a:latin typeface="+mj-lt"/>
                <a:ea typeface="Times New Roman" panose="02020603050405020304" pitchFamily="18" charset="0"/>
                <a:cs typeface="Times New Roman" panose="02020603050405020304" pitchFamily="18" charset="0"/>
              </a:rPr>
              <a:t>của</a:t>
            </a:r>
            <a:r>
              <a:rPr lang="nl-NL" sz="2400" kern="100" dirty="0">
                <a:solidFill>
                  <a:srgbClr val="000000"/>
                </a:solidFill>
                <a:latin typeface="+mj-lt"/>
                <a:ea typeface="Times New Roman" panose="02020603050405020304" pitchFamily="18" charset="0"/>
                <a:cs typeface="Times New Roman" panose="02020603050405020304" pitchFamily="18" charset="0"/>
              </a:rPr>
              <a:t> </a:t>
            </a:r>
            <a:r>
              <a:rPr lang="nl-NL" sz="2400" kern="100" dirty="0" err="1">
                <a:solidFill>
                  <a:srgbClr val="000000"/>
                </a:solidFill>
                <a:latin typeface="+mj-lt"/>
                <a:ea typeface="Times New Roman" panose="02020603050405020304" pitchFamily="18" charset="0"/>
                <a:cs typeface="Times New Roman" panose="02020603050405020304" pitchFamily="18" charset="0"/>
              </a:rPr>
              <a:t>những</a:t>
            </a:r>
            <a:r>
              <a:rPr lang="nl-NL" sz="2400" kern="100" dirty="0">
                <a:solidFill>
                  <a:srgbClr val="000000"/>
                </a:solidFill>
                <a:latin typeface="+mj-lt"/>
                <a:ea typeface="Times New Roman" panose="02020603050405020304" pitchFamily="18" charset="0"/>
                <a:cs typeface="Times New Roman" panose="02020603050405020304" pitchFamily="18" charset="0"/>
              </a:rPr>
              <a:t> </a:t>
            </a:r>
            <a:r>
              <a:rPr lang="nl-NL" sz="2400" kern="100" dirty="0" err="1">
                <a:solidFill>
                  <a:srgbClr val="000000"/>
                </a:solidFill>
                <a:latin typeface="+mj-lt"/>
                <a:ea typeface="Times New Roman" panose="02020603050405020304" pitchFamily="18" charset="0"/>
                <a:cs typeface="Times New Roman" panose="02020603050405020304" pitchFamily="18" charset="0"/>
              </a:rPr>
              <a:t>đa</a:t>
            </a:r>
            <a:r>
              <a:rPr lang="nl-NL" sz="2400" kern="100" dirty="0">
                <a:solidFill>
                  <a:srgbClr val="000000"/>
                </a:solidFill>
                <a:latin typeface="+mj-lt"/>
                <a:ea typeface="Times New Roman" panose="02020603050405020304" pitchFamily="18" charset="0"/>
                <a:cs typeface="Times New Roman" panose="02020603050405020304" pitchFamily="18" charset="0"/>
              </a:rPr>
              <a:t> </a:t>
            </a:r>
            <a:r>
              <a:rPr lang="nl-NL" sz="2400" kern="100" dirty="0" err="1">
                <a:solidFill>
                  <a:srgbClr val="000000"/>
                </a:solidFill>
                <a:latin typeface="+mj-lt"/>
                <a:ea typeface="Times New Roman" panose="02020603050405020304" pitchFamily="18" charset="0"/>
                <a:cs typeface="Times New Roman" panose="02020603050405020304" pitchFamily="18" charset="0"/>
              </a:rPr>
              <a:t>thức</a:t>
            </a:r>
            <a:r>
              <a:rPr lang="nl-NL" sz="2400" kern="100" dirty="0">
                <a:solidFill>
                  <a:srgbClr val="000000"/>
                </a:solidFill>
                <a:latin typeface="+mj-lt"/>
                <a:ea typeface="Times New Roman" panose="02020603050405020304" pitchFamily="18" charset="0"/>
                <a:cs typeface="Times New Roman" panose="02020603050405020304" pitchFamily="18" charset="0"/>
              </a:rPr>
              <a:t>. </a:t>
            </a:r>
            <a:endParaRPr lang="en-US" sz="1800" kern="100" dirty="0">
              <a:latin typeface="+mj-lt"/>
              <a:ea typeface="Calibri" panose="020F0502020204030204" pitchFamily="34" charset="0"/>
              <a:cs typeface="Times New Roman" panose="02020603050405020304" pitchFamily="18" charset="0"/>
            </a:endParaRPr>
          </a:p>
        </p:txBody>
      </p:sp>
      <p:sp>
        <p:nvSpPr>
          <p:cNvPr id="11" name="Pentagon 6">
            <a:extLst>
              <a:ext uri="{FF2B5EF4-FFF2-40B4-BE49-F238E27FC236}">
                <a16:creationId xmlns:a16="http://schemas.microsoft.com/office/drawing/2014/main" id="{1A74FEF5-DCD2-645B-882B-3BDD361DCB83}"/>
              </a:ext>
            </a:extLst>
          </p:cNvPr>
          <p:cNvSpPr/>
          <p:nvPr/>
        </p:nvSpPr>
        <p:spPr>
          <a:xfrm>
            <a:off x="0" y="1234449"/>
            <a:ext cx="2069674" cy="537391"/>
          </a:xfrm>
          <a:prstGeom prst="homePlate">
            <a:avLst/>
          </a:prstGeom>
          <a:solidFill>
            <a:srgbClr val="DDF6FF"/>
          </a:solidFill>
          <a:ln w="25400" cap="flat" cmpd="sng" algn="ctr">
            <a:solidFill>
              <a:srgbClr val="0070C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kern="1200" dirty="0">
                <a:solidFill>
                  <a:prstClr val="black"/>
                </a:solidFill>
                <a:ea typeface="+mn-ea"/>
                <a:cs typeface="Arial" panose="020B0604020202020204" pitchFamily="34" charset="0"/>
              </a:rPr>
              <a:t>KẾT LUẬN</a:t>
            </a:r>
            <a:endPar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pic>
        <p:nvPicPr>
          <p:cNvPr id="12" name="Picture 11">
            <a:extLst>
              <a:ext uri="{FF2B5EF4-FFF2-40B4-BE49-F238E27FC236}">
                <a16:creationId xmlns:a16="http://schemas.microsoft.com/office/drawing/2014/main" id="{13E69087-94F8-8616-B8DE-544CBE23E319}"/>
              </a:ext>
            </a:extLst>
          </p:cNvPr>
          <p:cNvPicPr>
            <a:picLocks noChangeAspect="1"/>
          </p:cNvPicPr>
          <p:nvPr/>
        </p:nvPicPr>
        <p:blipFill>
          <a:blip r:embed="rId3"/>
          <a:stretch>
            <a:fillRect/>
          </a:stretch>
        </p:blipFill>
        <p:spPr>
          <a:xfrm>
            <a:off x="7137411" y="3476963"/>
            <a:ext cx="1060301" cy="1553688"/>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25"/>
        <p:cNvGrpSpPr/>
        <p:nvPr/>
      </p:nvGrpSpPr>
      <p:grpSpPr>
        <a:xfrm>
          <a:off x="0" y="0"/>
          <a:ext cx="0" cy="0"/>
          <a:chOff x="0" y="0"/>
          <a:chExt cx="0" cy="0"/>
        </a:xfrm>
      </p:grpSpPr>
      <p:sp>
        <p:nvSpPr>
          <p:cNvPr id="13" name="TextBox 12">
            <a:extLst>
              <a:ext uri="{FF2B5EF4-FFF2-40B4-BE49-F238E27FC236}">
                <a16:creationId xmlns:a16="http://schemas.microsoft.com/office/drawing/2014/main" id="{F605E7B6-C290-24A9-1DFA-46EE7A160710}"/>
              </a:ext>
            </a:extLst>
          </p:cNvPr>
          <p:cNvSpPr txBox="1"/>
          <p:nvPr/>
        </p:nvSpPr>
        <p:spPr>
          <a:xfrm>
            <a:off x="347565" y="459049"/>
            <a:ext cx="7282632" cy="1045223"/>
          </a:xfrm>
          <a:prstGeom prst="rect">
            <a:avLst/>
          </a:prstGeom>
          <a:noFill/>
        </p:spPr>
        <p:txBody>
          <a:bodyPr wrap="square">
            <a:spAutoFit/>
          </a:bodyPr>
          <a:lstStyle/>
          <a:p>
            <a:pPr algn="just">
              <a:lnSpc>
                <a:spcPct val="150000"/>
              </a:lnSpc>
              <a:buClrTx/>
              <a:buFontTx/>
              <a:buNone/>
            </a:pPr>
            <a:r>
              <a:rPr lang="en-US" sz="2200" kern="1200" dirty="0">
                <a:solidFill>
                  <a:prstClr val="black"/>
                </a:solidFill>
                <a:latin typeface="Arial" panose="020B0604020202020204" pitchFamily="34" charset="0"/>
                <a:ea typeface="+mn-ea"/>
                <a:cs typeface="Arial" panose="020B0604020202020204" pitchFamily="34" charset="0"/>
              </a:rPr>
              <a:t>		Trong </a:t>
            </a:r>
            <a:r>
              <a:rPr lang="en-US" sz="2200" kern="1200" dirty="0" err="1">
                <a:solidFill>
                  <a:prstClr val="black"/>
                </a:solidFill>
                <a:latin typeface="Arial" panose="020B0604020202020204" pitchFamily="34" charset="0"/>
                <a:ea typeface="+mn-ea"/>
                <a:cs typeface="Arial" panose="020B0604020202020204" pitchFamily="34" charset="0"/>
              </a:rPr>
              <a:t>những</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phép</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biến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đổi</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sau</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đây</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phép</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biến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đổi</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nào</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là</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thành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tử</a:t>
            </a:r>
            <a:r>
              <a:rPr lang="en-US" sz="2200" kern="1200" dirty="0">
                <a:solidFill>
                  <a:prstClr val="black"/>
                </a:solidFill>
                <a:latin typeface="Arial" panose="020B0604020202020204" pitchFamily="34" charset="0"/>
                <a:ea typeface="+mn-ea"/>
                <a:cs typeface="Arial" panose="020B0604020202020204" pitchFamily="34" charset="0"/>
              </a:rPr>
              <a:t>?</a:t>
            </a:r>
          </a:p>
        </p:txBody>
      </p:sp>
      <p:sp>
        <p:nvSpPr>
          <p:cNvPr id="9231" name="Google Shape;9231;p31"/>
          <p:cNvSpPr/>
          <p:nvPr/>
        </p:nvSpPr>
        <p:spPr>
          <a:xfrm rot="-7200002">
            <a:off x="7854424" y="4261728"/>
            <a:ext cx="1449577" cy="1354742"/>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47" name="Google Shape;9447;p31"/>
          <p:cNvGrpSpPr/>
          <p:nvPr/>
        </p:nvGrpSpPr>
        <p:grpSpPr>
          <a:xfrm>
            <a:off x="7909222" y="340772"/>
            <a:ext cx="2228490" cy="1792491"/>
            <a:chOff x="7909222" y="340772"/>
            <a:chExt cx="2228490" cy="1792491"/>
          </a:xfrm>
        </p:grpSpPr>
        <p:sp>
          <p:nvSpPr>
            <p:cNvPr id="9448" name="Google Shape;9448;p31"/>
            <p:cNvSpPr/>
            <p:nvPr/>
          </p:nvSpPr>
          <p:spPr>
            <a:xfrm rot="-1082448" flipH="1">
              <a:off x="7966542" y="916837"/>
              <a:ext cx="2113849" cy="705670"/>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accent5"/>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9" name="Google Shape;9449;p31"/>
            <p:cNvSpPr/>
            <p:nvPr/>
          </p:nvSpPr>
          <p:spPr>
            <a:xfrm rot="-602122">
              <a:off x="8216978" y="1312656"/>
              <a:ext cx="427574" cy="366679"/>
            </a:xfrm>
            <a:custGeom>
              <a:avLst/>
              <a:gdLst/>
              <a:ahLst/>
              <a:cxnLst/>
              <a:rect l="l" t="t" r="r" b="b"/>
              <a:pathLst>
                <a:path w="4901" h="4203" extrusionOk="0">
                  <a:moveTo>
                    <a:pt x="1180" y="0"/>
                  </a:moveTo>
                  <a:cubicBezTo>
                    <a:pt x="1058" y="0"/>
                    <a:pt x="937" y="19"/>
                    <a:pt x="821" y="61"/>
                  </a:cubicBezTo>
                  <a:cubicBezTo>
                    <a:pt x="287" y="253"/>
                    <a:pt x="1" y="870"/>
                    <a:pt x="28" y="1436"/>
                  </a:cubicBezTo>
                  <a:cubicBezTo>
                    <a:pt x="57" y="2002"/>
                    <a:pt x="333" y="2524"/>
                    <a:pt x="634" y="3003"/>
                  </a:cubicBezTo>
                  <a:cubicBezTo>
                    <a:pt x="973" y="3540"/>
                    <a:pt x="1417" y="4094"/>
                    <a:pt x="2044" y="4188"/>
                  </a:cubicBezTo>
                  <a:cubicBezTo>
                    <a:pt x="2107" y="4198"/>
                    <a:pt x="2170" y="4203"/>
                    <a:pt x="2232" y="4203"/>
                  </a:cubicBezTo>
                  <a:cubicBezTo>
                    <a:pt x="2896" y="4203"/>
                    <a:pt x="3483" y="3684"/>
                    <a:pt x="3969" y="3204"/>
                  </a:cubicBezTo>
                  <a:cubicBezTo>
                    <a:pt x="4277" y="2898"/>
                    <a:pt x="4594" y="2580"/>
                    <a:pt x="4749" y="2174"/>
                  </a:cubicBezTo>
                  <a:cubicBezTo>
                    <a:pt x="4901" y="1770"/>
                    <a:pt x="4843" y="1251"/>
                    <a:pt x="4499" y="989"/>
                  </a:cubicBezTo>
                  <a:cubicBezTo>
                    <a:pt x="4347" y="872"/>
                    <a:pt x="4159" y="821"/>
                    <a:pt x="3968" y="821"/>
                  </a:cubicBezTo>
                  <a:cubicBezTo>
                    <a:pt x="3799" y="821"/>
                    <a:pt x="3627" y="861"/>
                    <a:pt x="3473" y="928"/>
                  </a:cubicBezTo>
                  <a:cubicBezTo>
                    <a:pt x="3251" y="1027"/>
                    <a:pt x="3058" y="1175"/>
                    <a:pt x="2878" y="1337"/>
                  </a:cubicBezTo>
                  <a:cubicBezTo>
                    <a:pt x="2679" y="990"/>
                    <a:pt x="2462" y="652"/>
                    <a:pt x="2161" y="394"/>
                  </a:cubicBezTo>
                  <a:cubicBezTo>
                    <a:pt x="1890" y="159"/>
                    <a:pt x="1532" y="0"/>
                    <a:pt x="1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0" name="Google Shape;9450;p31"/>
            <p:cNvSpPr/>
            <p:nvPr/>
          </p:nvSpPr>
          <p:spPr>
            <a:xfrm rot="2996549" flipH="1">
              <a:off x="7981737" y="970198"/>
              <a:ext cx="1893216" cy="533638"/>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15A755AC-7C9D-E6E7-8F0F-E30A79CDB270}"/>
              </a:ext>
            </a:extLst>
          </p:cNvPr>
          <p:cNvSpPr txBox="1"/>
          <p:nvPr/>
        </p:nvSpPr>
        <p:spPr>
          <a:xfrm>
            <a:off x="347565" y="459049"/>
            <a:ext cx="1769185" cy="605909"/>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Arial" panose="020B0604020202020204" pitchFamily="34" charset="0"/>
                <a:ea typeface="+mn-ea"/>
                <a:cs typeface="Arial" panose="020B0604020202020204" pitchFamily="34" charset="0"/>
              </a:rPr>
              <a:t>Ví</a:t>
            </a:r>
            <a:r>
              <a:rPr lang="nl-NL" sz="2200" b="1" kern="1200" dirty="0">
                <a:solidFill>
                  <a:prstClr val="black"/>
                </a:solidFill>
                <a:latin typeface="Arial" panose="020B0604020202020204" pitchFamily="34" charset="0"/>
                <a:ea typeface="+mn-ea"/>
                <a:cs typeface="Arial" panose="020B0604020202020204" pitchFamily="34" charset="0"/>
              </a:rPr>
              <a:t> </a:t>
            </a:r>
            <a:r>
              <a:rPr lang="nl-NL" sz="2200" b="1" kern="1200" dirty="0" err="1">
                <a:solidFill>
                  <a:prstClr val="black"/>
                </a:solidFill>
                <a:latin typeface="Arial" panose="020B0604020202020204" pitchFamily="34" charset="0"/>
                <a:ea typeface="+mn-ea"/>
                <a:cs typeface="Arial" panose="020B0604020202020204" pitchFamily="34" charset="0"/>
              </a:rPr>
              <a:t>dụ</a:t>
            </a:r>
            <a:r>
              <a:rPr lang="nl-NL" sz="2200" b="1" kern="1200" dirty="0">
                <a:solidFill>
                  <a:prstClr val="black"/>
                </a:solidFill>
                <a:latin typeface="Arial" panose="020B0604020202020204" pitchFamily="34" charset="0"/>
                <a:ea typeface="+mn-ea"/>
                <a:cs typeface="Arial" panose="020B0604020202020204" pitchFamily="34" charset="0"/>
              </a:rPr>
              <a:t> 1</a:t>
            </a:r>
            <a:endParaRPr lang="en-US" sz="2200" kern="1200" dirty="0">
              <a:solidFill>
                <a:prstClr val="black"/>
              </a:solidFill>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3D198F8-38F2-B94E-DD4D-32C8A8707558}"/>
                  </a:ext>
                </a:extLst>
              </p:cNvPr>
              <p:cNvSpPr txBox="1"/>
              <p:nvPr/>
            </p:nvSpPr>
            <p:spPr>
              <a:xfrm>
                <a:off x="867376" y="1520191"/>
                <a:ext cx="4692016" cy="2018566"/>
              </a:xfrm>
              <a:prstGeom prst="rect">
                <a:avLst/>
              </a:prstGeom>
              <a:noFill/>
            </p:spPr>
            <p:txBody>
              <a:bodyPr wrap="square">
                <a:spAutoFit/>
              </a:bodyPr>
              <a:lstStyle/>
              <a:p>
                <a:pPr>
                  <a:lnSpc>
                    <a:spcPct val="200000"/>
                  </a:lnSpc>
                </a:pPr>
                <a:r>
                  <a:rPr lang="en-US" sz="2200" kern="1200" dirty="0">
                    <a:solidFill>
                      <a:prstClr val="black"/>
                    </a:solidFill>
                    <a:latin typeface="Arial" panose="020B0604020202020204" pitchFamily="34" charset="0"/>
                    <a:ea typeface="+mn-ea"/>
                    <a:cs typeface="Arial" panose="020B0604020202020204" pitchFamily="34" charset="0"/>
                  </a:rPr>
                  <a:t>a)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4</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𝑥</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−9</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𝑦</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−3</m:t>
                    </m:r>
                    <m:r>
                      <a:rPr lang="en-US" sz="2200" b="0" i="1" kern="1200" smtClean="0">
                        <a:solidFill>
                          <a:prstClr val="black"/>
                        </a:solidFill>
                        <a:latin typeface="Cambria Math" panose="02040503050406030204" pitchFamily="18" charset="0"/>
                        <a:ea typeface="+mn-ea"/>
                        <a:cs typeface="Arial" panose="020B0604020202020204" pitchFamily="34" charset="0"/>
                      </a:rPr>
                      <m:t>𝑦</m:t>
                    </m:r>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+3</m:t>
                    </m:r>
                    <m:r>
                      <a:rPr lang="en-US" sz="2200" b="0" i="1" kern="1200" smtClean="0">
                        <a:solidFill>
                          <a:prstClr val="black"/>
                        </a:solidFill>
                        <a:latin typeface="Cambria Math" panose="02040503050406030204" pitchFamily="18" charset="0"/>
                        <a:ea typeface="+mn-ea"/>
                        <a:cs typeface="Arial" panose="020B0604020202020204" pitchFamily="34" charset="0"/>
                      </a:rPr>
                      <m:t>𝑦</m:t>
                    </m:r>
                    <m:r>
                      <a:rPr lang="en-US" sz="2200" b="0" i="1" kern="1200" smtClean="0">
                        <a:solidFill>
                          <a:prstClr val="black"/>
                        </a:solidFill>
                        <a:latin typeface="Cambria Math" panose="02040503050406030204" pitchFamily="18" charset="0"/>
                        <a:ea typeface="+mn-ea"/>
                        <a:cs typeface="Arial" panose="020B0604020202020204" pitchFamily="34" charset="0"/>
                      </a:rPr>
                      <m:t>)</m:t>
                    </m:r>
                  </m:oMath>
                </a14:m>
                <a:endParaRPr lang="en-US" sz="2200" kern="1200" dirty="0">
                  <a:solidFill>
                    <a:prstClr val="black"/>
                  </a:solidFill>
                  <a:latin typeface="Arial" panose="020B0604020202020204" pitchFamily="34" charset="0"/>
                  <a:ea typeface="+mn-ea"/>
                  <a:cs typeface="Arial" panose="020B0604020202020204" pitchFamily="34" charset="0"/>
                </a:endParaRPr>
              </a:p>
              <a:p>
                <a:pPr>
                  <a:lnSpc>
                    <a:spcPct val="200000"/>
                  </a:lnSpc>
                </a:pPr>
                <a:r>
                  <a:rPr lang="en-US" sz="2200" kern="1200" dirty="0">
                    <a:solidFill>
                      <a:prstClr val="black"/>
                    </a:solidFill>
                    <a:latin typeface="Arial" panose="020B0604020202020204" pitchFamily="34" charset="0"/>
                    <a:ea typeface="+mn-ea"/>
                    <a:cs typeface="Arial" panose="020B0604020202020204" pitchFamily="34" charset="0"/>
                  </a:rPr>
                  <a:t>b)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2</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𝑥</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+1)</m:t>
                    </m:r>
                  </m:oMath>
                </a14:m>
                <a:endParaRPr lang="en-US" sz="2200" kern="1200" dirty="0">
                  <a:solidFill>
                    <a:prstClr val="black"/>
                  </a:solidFill>
                  <a:latin typeface="Arial" panose="020B0604020202020204" pitchFamily="34" charset="0"/>
                  <a:ea typeface="+mn-ea"/>
                  <a:cs typeface="Arial" panose="020B0604020202020204" pitchFamily="34" charset="0"/>
                </a:endParaRPr>
              </a:p>
              <a:p>
                <a:pPr>
                  <a:lnSpc>
                    <a:spcPct val="200000"/>
                  </a:lnSpc>
                </a:pPr>
                <a:r>
                  <a:rPr lang="en-US" sz="2200" kern="1200" dirty="0">
                    <a:solidFill>
                      <a:prstClr val="black"/>
                    </a:solidFill>
                    <a:latin typeface="Arial" panose="020B0604020202020204" pitchFamily="34" charset="0"/>
                    <a:ea typeface="+mn-ea"/>
                    <a:cs typeface="Arial" panose="020B0604020202020204" pitchFamily="34" charset="0"/>
                  </a:rPr>
                  <a:t>c)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+1=</m:t>
                    </m:r>
                    <m:d>
                      <m:dPr>
                        <m:ctrlPr>
                          <a:rPr lang="en-US" sz="2200" b="0" i="1" kern="1200" smtClean="0">
                            <a:solidFill>
                              <a:prstClr val="black"/>
                            </a:solidFill>
                            <a:latin typeface="Cambria Math" panose="02040503050406030204" pitchFamily="18" charset="0"/>
                            <a:ea typeface="+mn-ea"/>
                            <a:cs typeface="Arial" panose="020B0604020202020204" pitchFamily="34" charset="0"/>
                          </a:rPr>
                        </m:ctrlPr>
                      </m:dPr>
                      <m:e>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−4</m:t>
                        </m:r>
                      </m:e>
                    </m:d>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−5)</m:t>
                    </m:r>
                  </m:oMath>
                </a14:m>
                <a:r>
                  <a:rPr lang="en-US" sz="2200" kern="1200" dirty="0">
                    <a:solidFill>
                      <a:prstClr val="black"/>
                    </a:solidFill>
                    <a:latin typeface="Arial" panose="020B0604020202020204" pitchFamily="34" charset="0"/>
                    <a:ea typeface="+mn-ea"/>
                    <a:cs typeface="Arial" panose="020B0604020202020204" pitchFamily="34" charset="0"/>
                  </a:rPr>
                  <a:t> </a:t>
                </a:r>
                <a:endParaRPr lang="en-US" sz="2200" dirty="0"/>
              </a:p>
            </p:txBody>
          </p:sp>
        </mc:Choice>
        <mc:Fallback xmlns="">
          <p:sp>
            <p:nvSpPr>
              <p:cNvPr id="14" name="TextBox 13">
                <a:extLst>
                  <a:ext uri="{FF2B5EF4-FFF2-40B4-BE49-F238E27FC236}">
                    <a16:creationId xmlns:a16="http://schemas.microsoft.com/office/drawing/2014/main" id="{F3D198F8-38F2-B94E-DD4D-32C8A8707558}"/>
                  </a:ext>
                </a:extLst>
              </p:cNvPr>
              <p:cNvSpPr txBox="1">
                <a:spLocks noRot="1" noChangeAspect="1" noMove="1" noResize="1" noEditPoints="1" noAdjustHandles="1" noChangeArrowheads="1" noChangeShapeType="1" noTextEdit="1"/>
              </p:cNvSpPr>
              <p:nvPr/>
            </p:nvSpPr>
            <p:spPr>
              <a:xfrm>
                <a:off x="867376" y="1520191"/>
                <a:ext cx="4692016" cy="2018566"/>
              </a:xfrm>
              <a:prstGeom prst="rect">
                <a:avLst/>
              </a:prstGeom>
              <a:blipFill>
                <a:blip r:embed="rId3"/>
                <a:stretch>
                  <a:fillRect l="-1688" b="-5422"/>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B59D9FBD-3B9F-5BF3-59E5-D7A0A4460289}"/>
              </a:ext>
            </a:extLst>
          </p:cNvPr>
          <p:cNvPicPr>
            <a:picLocks noChangeAspect="1"/>
          </p:cNvPicPr>
          <p:nvPr/>
        </p:nvPicPr>
        <p:blipFill>
          <a:blip r:embed="rId4"/>
          <a:stretch>
            <a:fillRect/>
          </a:stretch>
        </p:blipFill>
        <p:spPr>
          <a:xfrm>
            <a:off x="6538582" y="1748118"/>
            <a:ext cx="2217286" cy="2117175"/>
          </a:xfrm>
          <a:prstGeom prst="rect">
            <a:avLst/>
          </a:prstGeom>
        </p:spPr>
      </p:pic>
      <p:pic>
        <p:nvPicPr>
          <p:cNvPr id="16" name="Picture 15">
            <a:extLst>
              <a:ext uri="{FF2B5EF4-FFF2-40B4-BE49-F238E27FC236}">
                <a16:creationId xmlns:a16="http://schemas.microsoft.com/office/drawing/2014/main" id="{5E9B8A75-E474-061A-091A-BA93086C3685}"/>
              </a:ext>
            </a:extLst>
          </p:cNvPr>
          <p:cNvPicPr>
            <a:picLocks noChangeAspect="1"/>
          </p:cNvPicPr>
          <p:nvPr/>
        </p:nvPicPr>
        <p:blipFill>
          <a:blip r:embed="rId5"/>
          <a:stretch>
            <a:fillRect/>
          </a:stretch>
        </p:blipFill>
        <p:spPr>
          <a:xfrm>
            <a:off x="5614299" y="1776338"/>
            <a:ext cx="463669" cy="414663"/>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B46D1F8-214C-894C-4208-5FECF7DF8683}"/>
                  </a:ext>
                </a:extLst>
              </p:cNvPr>
              <p:cNvSpPr txBox="1"/>
              <p:nvPr/>
            </p:nvSpPr>
            <p:spPr>
              <a:xfrm>
                <a:off x="511879" y="3777481"/>
                <a:ext cx="7135346" cy="1045094"/>
              </a:xfrm>
              <a:prstGeom prst="rect">
                <a:avLst/>
              </a:prstGeom>
              <a:noFill/>
            </p:spPr>
            <p:txBody>
              <a:bodyPr wrap="square">
                <a:spAutoFit/>
              </a:bodyPr>
              <a:lstStyle/>
              <a:p>
                <a:pPr algn="just">
                  <a:lnSpc>
                    <a:spcPct val="150000"/>
                  </a:lnSpc>
                  <a:buClrTx/>
                  <a:buFontTx/>
                  <a:buNone/>
                </a:pPr>
                <a:r>
                  <a:rPr lang="en-US" sz="2200" kern="1200" dirty="0">
                    <a:solidFill>
                      <a:prstClr val="black"/>
                    </a:solidFill>
                    <a:latin typeface="Arial" panose="020B0604020202020204" pitchFamily="34" charset="0"/>
                    <a:ea typeface="+mn-ea"/>
                    <a:cs typeface="Arial" panose="020B0604020202020204" pitchFamily="34" charset="0"/>
                  </a:rPr>
                  <a:t>a) </a:t>
                </a:r>
                <a:r>
                  <a:rPr lang="en-US" sz="2200" kern="1200" dirty="0" err="1">
                    <a:solidFill>
                      <a:prstClr val="black"/>
                    </a:solidFill>
                    <a:latin typeface="Arial" panose="020B0604020202020204" pitchFamily="34" charset="0"/>
                    <a:ea typeface="+mn-ea"/>
                    <a:cs typeface="Arial" panose="020B0604020202020204" pitchFamily="34" charset="0"/>
                  </a:rPr>
                  <a:t>Là</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thành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tử</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vì</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phép</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biến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đổi</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đã</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viết</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4</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𝑥</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−9</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𝑦</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oMath>
                </a14:m>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thành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của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hai</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a:t>
                </a:r>
              </a:p>
            </p:txBody>
          </p:sp>
        </mc:Choice>
        <mc:Fallback xmlns="">
          <p:sp>
            <p:nvSpPr>
              <p:cNvPr id="19" name="TextBox 18">
                <a:extLst>
                  <a:ext uri="{FF2B5EF4-FFF2-40B4-BE49-F238E27FC236}">
                    <a16:creationId xmlns:a16="http://schemas.microsoft.com/office/drawing/2014/main" id="{8B46D1F8-214C-894C-4208-5FECF7DF8683}"/>
                  </a:ext>
                </a:extLst>
              </p:cNvPr>
              <p:cNvSpPr txBox="1">
                <a:spLocks noRot="1" noChangeAspect="1" noMove="1" noResize="1" noEditPoints="1" noAdjustHandles="1" noChangeArrowheads="1" noChangeShapeType="1" noTextEdit="1"/>
              </p:cNvSpPr>
              <p:nvPr/>
            </p:nvSpPr>
            <p:spPr>
              <a:xfrm>
                <a:off x="511879" y="3777481"/>
                <a:ext cx="7135346" cy="1045094"/>
              </a:xfrm>
              <a:prstGeom prst="rect">
                <a:avLst/>
              </a:prstGeom>
              <a:blipFill>
                <a:blip r:embed="rId6"/>
                <a:stretch>
                  <a:fillRect l="-1111" r="-1111" b="-11111"/>
                </a:stretch>
              </a:blipFill>
            </p:spPr>
            <p:txBody>
              <a:bodyPr/>
              <a:lstStyle/>
              <a:p>
                <a:r>
                  <a:rPr lang="en-US">
                    <a:noFill/>
                  </a:rPr>
                  <a:t> </a:t>
                </a:r>
              </a:p>
            </p:txBody>
          </p:sp>
        </mc:Fallback>
      </mc:AlternateContent>
    </p:spTree>
    <p:extLst>
      <p:ext uri="{BB962C8B-B14F-4D97-AF65-F5344CB8AC3E}">
        <p14:creationId xmlns:p14="http://schemas.microsoft.com/office/powerpoint/2010/main" val="32331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animBg="1"/>
      <p:bldP spid="14"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225"/>
        <p:cNvGrpSpPr/>
        <p:nvPr/>
      </p:nvGrpSpPr>
      <p:grpSpPr>
        <a:xfrm>
          <a:off x="0" y="0"/>
          <a:ext cx="0" cy="0"/>
          <a:chOff x="0" y="0"/>
          <a:chExt cx="0" cy="0"/>
        </a:xfrm>
      </p:grpSpPr>
      <p:sp>
        <p:nvSpPr>
          <p:cNvPr id="13" name="TextBox 12">
            <a:extLst>
              <a:ext uri="{FF2B5EF4-FFF2-40B4-BE49-F238E27FC236}">
                <a16:creationId xmlns:a16="http://schemas.microsoft.com/office/drawing/2014/main" id="{F605E7B6-C290-24A9-1DFA-46EE7A160710}"/>
              </a:ext>
            </a:extLst>
          </p:cNvPr>
          <p:cNvSpPr txBox="1"/>
          <p:nvPr/>
        </p:nvSpPr>
        <p:spPr>
          <a:xfrm>
            <a:off x="347565" y="459049"/>
            <a:ext cx="7282632" cy="1045223"/>
          </a:xfrm>
          <a:prstGeom prst="rect">
            <a:avLst/>
          </a:prstGeom>
          <a:noFill/>
        </p:spPr>
        <p:txBody>
          <a:bodyPr wrap="square">
            <a:spAutoFit/>
          </a:bodyPr>
          <a:lstStyle/>
          <a:p>
            <a:pPr algn="just">
              <a:lnSpc>
                <a:spcPct val="150000"/>
              </a:lnSpc>
              <a:buClrTx/>
              <a:buFontTx/>
              <a:buNone/>
            </a:pPr>
            <a:r>
              <a:rPr lang="en-US" sz="2200" kern="1200" dirty="0">
                <a:solidFill>
                  <a:prstClr val="black"/>
                </a:solidFill>
                <a:latin typeface="Arial" panose="020B0604020202020204" pitchFamily="34" charset="0"/>
                <a:ea typeface="+mn-ea"/>
                <a:cs typeface="Arial" panose="020B0604020202020204" pitchFamily="34" charset="0"/>
              </a:rPr>
              <a:t>		Trong </a:t>
            </a:r>
            <a:r>
              <a:rPr lang="en-US" sz="2200" kern="1200" dirty="0" err="1">
                <a:solidFill>
                  <a:prstClr val="black"/>
                </a:solidFill>
                <a:latin typeface="Arial" panose="020B0604020202020204" pitchFamily="34" charset="0"/>
                <a:ea typeface="+mn-ea"/>
                <a:cs typeface="Arial" panose="020B0604020202020204" pitchFamily="34" charset="0"/>
              </a:rPr>
              <a:t>những</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phép</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biến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đổi</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sau</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đây</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phép</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biến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đổi</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nào</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là</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thành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tử</a:t>
            </a:r>
            <a:r>
              <a:rPr lang="en-US" sz="2200" kern="1200" dirty="0">
                <a:solidFill>
                  <a:prstClr val="black"/>
                </a:solidFill>
                <a:latin typeface="Arial" panose="020B0604020202020204" pitchFamily="34" charset="0"/>
                <a:ea typeface="+mn-ea"/>
                <a:cs typeface="Arial" panose="020B0604020202020204" pitchFamily="34" charset="0"/>
              </a:rPr>
              <a:t>?</a:t>
            </a:r>
          </a:p>
        </p:txBody>
      </p:sp>
      <p:sp>
        <p:nvSpPr>
          <p:cNvPr id="9231" name="Google Shape;9231;p31"/>
          <p:cNvSpPr/>
          <p:nvPr/>
        </p:nvSpPr>
        <p:spPr>
          <a:xfrm rot="-7200002">
            <a:off x="7854424" y="4261728"/>
            <a:ext cx="1449577" cy="1354742"/>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47" name="Google Shape;9447;p31"/>
          <p:cNvGrpSpPr/>
          <p:nvPr/>
        </p:nvGrpSpPr>
        <p:grpSpPr>
          <a:xfrm>
            <a:off x="7909222" y="340772"/>
            <a:ext cx="2228490" cy="1792491"/>
            <a:chOff x="7909222" y="340772"/>
            <a:chExt cx="2228490" cy="1792491"/>
          </a:xfrm>
        </p:grpSpPr>
        <p:sp>
          <p:nvSpPr>
            <p:cNvPr id="9448" name="Google Shape;9448;p31"/>
            <p:cNvSpPr/>
            <p:nvPr/>
          </p:nvSpPr>
          <p:spPr>
            <a:xfrm rot="-1082448" flipH="1">
              <a:off x="7966542" y="916837"/>
              <a:ext cx="2113849" cy="705670"/>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accent5"/>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9" name="Google Shape;9449;p31"/>
            <p:cNvSpPr/>
            <p:nvPr/>
          </p:nvSpPr>
          <p:spPr>
            <a:xfrm rot="-602122">
              <a:off x="8216978" y="1312656"/>
              <a:ext cx="427574" cy="366679"/>
            </a:xfrm>
            <a:custGeom>
              <a:avLst/>
              <a:gdLst/>
              <a:ahLst/>
              <a:cxnLst/>
              <a:rect l="l" t="t" r="r" b="b"/>
              <a:pathLst>
                <a:path w="4901" h="4203" extrusionOk="0">
                  <a:moveTo>
                    <a:pt x="1180" y="0"/>
                  </a:moveTo>
                  <a:cubicBezTo>
                    <a:pt x="1058" y="0"/>
                    <a:pt x="937" y="19"/>
                    <a:pt x="821" y="61"/>
                  </a:cubicBezTo>
                  <a:cubicBezTo>
                    <a:pt x="287" y="253"/>
                    <a:pt x="1" y="870"/>
                    <a:pt x="28" y="1436"/>
                  </a:cubicBezTo>
                  <a:cubicBezTo>
                    <a:pt x="57" y="2002"/>
                    <a:pt x="333" y="2524"/>
                    <a:pt x="634" y="3003"/>
                  </a:cubicBezTo>
                  <a:cubicBezTo>
                    <a:pt x="973" y="3540"/>
                    <a:pt x="1417" y="4094"/>
                    <a:pt x="2044" y="4188"/>
                  </a:cubicBezTo>
                  <a:cubicBezTo>
                    <a:pt x="2107" y="4198"/>
                    <a:pt x="2170" y="4203"/>
                    <a:pt x="2232" y="4203"/>
                  </a:cubicBezTo>
                  <a:cubicBezTo>
                    <a:pt x="2896" y="4203"/>
                    <a:pt x="3483" y="3684"/>
                    <a:pt x="3969" y="3204"/>
                  </a:cubicBezTo>
                  <a:cubicBezTo>
                    <a:pt x="4277" y="2898"/>
                    <a:pt x="4594" y="2580"/>
                    <a:pt x="4749" y="2174"/>
                  </a:cubicBezTo>
                  <a:cubicBezTo>
                    <a:pt x="4901" y="1770"/>
                    <a:pt x="4843" y="1251"/>
                    <a:pt x="4499" y="989"/>
                  </a:cubicBezTo>
                  <a:cubicBezTo>
                    <a:pt x="4347" y="872"/>
                    <a:pt x="4159" y="821"/>
                    <a:pt x="3968" y="821"/>
                  </a:cubicBezTo>
                  <a:cubicBezTo>
                    <a:pt x="3799" y="821"/>
                    <a:pt x="3627" y="861"/>
                    <a:pt x="3473" y="928"/>
                  </a:cubicBezTo>
                  <a:cubicBezTo>
                    <a:pt x="3251" y="1027"/>
                    <a:pt x="3058" y="1175"/>
                    <a:pt x="2878" y="1337"/>
                  </a:cubicBezTo>
                  <a:cubicBezTo>
                    <a:pt x="2679" y="990"/>
                    <a:pt x="2462" y="652"/>
                    <a:pt x="2161" y="394"/>
                  </a:cubicBezTo>
                  <a:cubicBezTo>
                    <a:pt x="1890" y="159"/>
                    <a:pt x="1532" y="0"/>
                    <a:pt x="1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0" name="Google Shape;9450;p31"/>
            <p:cNvSpPr/>
            <p:nvPr/>
          </p:nvSpPr>
          <p:spPr>
            <a:xfrm rot="2996549" flipH="1">
              <a:off x="7981737" y="970198"/>
              <a:ext cx="1893216" cy="533638"/>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15A755AC-7C9D-E6E7-8F0F-E30A79CDB270}"/>
              </a:ext>
            </a:extLst>
          </p:cNvPr>
          <p:cNvSpPr txBox="1"/>
          <p:nvPr/>
        </p:nvSpPr>
        <p:spPr>
          <a:xfrm>
            <a:off x="347565" y="459049"/>
            <a:ext cx="1769185" cy="605909"/>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Arial" panose="020B0604020202020204" pitchFamily="34" charset="0"/>
                <a:ea typeface="+mn-ea"/>
                <a:cs typeface="Arial" panose="020B0604020202020204" pitchFamily="34" charset="0"/>
              </a:rPr>
              <a:t>Ví</a:t>
            </a:r>
            <a:r>
              <a:rPr lang="nl-NL" sz="2200" b="1" kern="1200" dirty="0">
                <a:solidFill>
                  <a:prstClr val="black"/>
                </a:solidFill>
                <a:latin typeface="Arial" panose="020B0604020202020204" pitchFamily="34" charset="0"/>
                <a:ea typeface="+mn-ea"/>
                <a:cs typeface="Arial" panose="020B0604020202020204" pitchFamily="34" charset="0"/>
              </a:rPr>
              <a:t> </a:t>
            </a:r>
            <a:r>
              <a:rPr lang="nl-NL" sz="2200" b="1" kern="1200" dirty="0" err="1">
                <a:solidFill>
                  <a:prstClr val="black"/>
                </a:solidFill>
                <a:latin typeface="Arial" panose="020B0604020202020204" pitchFamily="34" charset="0"/>
                <a:ea typeface="+mn-ea"/>
                <a:cs typeface="Arial" panose="020B0604020202020204" pitchFamily="34" charset="0"/>
              </a:rPr>
              <a:t>dụ</a:t>
            </a:r>
            <a:r>
              <a:rPr lang="nl-NL" sz="2200" b="1" kern="1200" dirty="0">
                <a:solidFill>
                  <a:prstClr val="black"/>
                </a:solidFill>
                <a:latin typeface="Arial" panose="020B0604020202020204" pitchFamily="34" charset="0"/>
                <a:ea typeface="+mn-ea"/>
                <a:cs typeface="Arial" panose="020B0604020202020204" pitchFamily="34" charset="0"/>
              </a:rPr>
              <a:t> 1</a:t>
            </a:r>
            <a:endParaRPr lang="en-US" sz="2200" kern="1200" dirty="0">
              <a:solidFill>
                <a:prstClr val="black"/>
              </a:solidFill>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3D198F8-38F2-B94E-DD4D-32C8A8707558}"/>
                  </a:ext>
                </a:extLst>
              </p:cNvPr>
              <p:cNvSpPr txBox="1"/>
              <p:nvPr/>
            </p:nvSpPr>
            <p:spPr>
              <a:xfrm>
                <a:off x="867376" y="1520191"/>
                <a:ext cx="4692016" cy="2018566"/>
              </a:xfrm>
              <a:prstGeom prst="rect">
                <a:avLst/>
              </a:prstGeom>
              <a:noFill/>
            </p:spPr>
            <p:txBody>
              <a:bodyPr wrap="square">
                <a:spAutoFit/>
              </a:bodyPr>
              <a:lstStyle/>
              <a:p>
                <a:pPr>
                  <a:lnSpc>
                    <a:spcPct val="200000"/>
                  </a:lnSpc>
                </a:pPr>
                <a:r>
                  <a:rPr lang="en-US" sz="2200" kern="1200" dirty="0">
                    <a:solidFill>
                      <a:prstClr val="black"/>
                    </a:solidFill>
                    <a:latin typeface="Arial" panose="020B0604020202020204" pitchFamily="34" charset="0"/>
                    <a:ea typeface="+mn-ea"/>
                    <a:cs typeface="Arial" panose="020B0604020202020204" pitchFamily="34" charset="0"/>
                  </a:rPr>
                  <a:t>a)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4</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𝑥</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−9</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𝑦</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−3</m:t>
                    </m:r>
                    <m:r>
                      <a:rPr lang="en-US" sz="2200" b="0" i="1" kern="1200" smtClean="0">
                        <a:solidFill>
                          <a:prstClr val="black"/>
                        </a:solidFill>
                        <a:latin typeface="Cambria Math" panose="02040503050406030204" pitchFamily="18" charset="0"/>
                        <a:ea typeface="+mn-ea"/>
                        <a:cs typeface="Arial" panose="020B0604020202020204" pitchFamily="34" charset="0"/>
                      </a:rPr>
                      <m:t>𝑦</m:t>
                    </m:r>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+3</m:t>
                    </m:r>
                    <m:r>
                      <a:rPr lang="en-US" sz="2200" b="0" i="1" kern="1200" smtClean="0">
                        <a:solidFill>
                          <a:prstClr val="black"/>
                        </a:solidFill>
                        <a:latin typeface="Cambria Math" panose="02040503050406030204" pitchFamily="18" charset="0"/>
                        <a:ea typeface="+mn-ea"/>
                        <a:cs typeface="Arial" panose="020B0604020202020204" pitchFamily="34" charset="0"/>
                      </a:rPr>
                      <m:t>𝑦</m:t>
                    </m:r>
                    <m:r>
                      <a:rPr lang="en-US" sz="2200" b="0" i="1" kern="1200" smtClean="0">
                        <a:solidFill>
                          <a:prstClr val="black"/>
                        </a:solidFill>
                        <a:latin typeface="Cambria Math" panose="02040503050406030204" pitchFamily="18" charset="0"/>
                        <a:ea typeface="+mn-ea"/>
                        <a:cs typeface="Arial" panose="020B0604020202020204" pitchFamily="34" charset="0"/>
                      </a:rPr>
                      <m:t>)</m:t>
                    </m:r>
                  </m:oMath>
                </a14:m>
                <a:endParaRPr lang="en-US" sz="2200" kern="1200" dirty="0">
                  <a:solidFill>
                    <a:prstClr val="black"/>
                  </a:solidFill>
                  <a:latin typeface="Arial" panose="020B0604020202020204" pitchFamily="34" charset="0"/>
                  <a:ea typeface="+mn-ea"/>
                  <a:cs typeface="Arial" panose="020B0604020202020204" pitchFamily="34" charset="0"/>
                </a:endParaRPr>
              </a:p>
              <a:p>
                <a:pPr>
                  <a:lnSpc>
                    <a:spcPct val="200000"/>
                  </a:lnSpc>
                </a:pPr>
                <a:r>
                  <a:rPr lang="en-US" sz="2200" kern="1200" dirty="0">
                    <a:solidFill>
                      <a:prstClr val="black"/>
                    </a:solidFill>
                    <a:latin typeface="Arial" panose="020B0604020202020204" pitchFamily="34" charset="0"/>
                    <a:ea typeface="+mn-ea"/>
                    <a:cs typeface="Arial" panose="020B0604020202020204" pitchFamily="34" charset="0"/>
                  </a:rPr>
                  <a:t>b)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2</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𝑥</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+1)</m:t>
                    </m:r>
                  </m:oMath>
                </a14:m>
                <a:endParaRPr lang="en-US" sz="2200" kern="1200" dirty="0">
                  <a:solidFill>
                    <a:prstClr val="black"/>
                  </a:solidFill>
                  <a:latin typeface="Arial" panose="020B0604020202020204" pitchFamily="34" charset="0"/>
                  <a:ea typeface="+mn-ea"/>
                  <a:cs typeface="Arial" panose="020B0604020202020204" pitchFamily="34" charset="0"/>
                </a:endParaRPr>
              </a:p>
              <a:p>
                <a:pPr>
                  <a:lnSpc>
                    <a:spcPct val="200000"/>
                  </a:lnSpc>
                </a:pPr>
                <a:r>
                  <a:rPr lang="en-US" sz="2200" kern="1200" dirty="0">
                    <a:solidFill>
                      <a:prstClr val="black"/>
                    </a:solidFill>
                    <a:latin typeface="Arial" panose="020B0604020202020204" pitchFamily="34" charset="0"/>
                    <a:ea typeface="+mn-ea"/>
                    <a:cs typeface="Arial" panose="020B0604020202020204" pitchFamily="34" charset="0"/>
                  </a:rPr>
                  <a:t>c)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+1=</m:t>
                    </m:r>
                    <m:d>
                      <m:dPr>
                        <m:ctrlPr>
                          <a:rPr lang="en-US" sz="2200" b="0" i="1" kern="1200" smtClean="0">
                            <a:solidFill>
                              <a:prstClr val="black"/>
                            </a:solidFill>
                            <a:latin typeface="Cambria Math" panose="02040503050406030204" pitchFamily="18" charset="0"/>
                            <a:ea typeface="+mn-ea"/>
                            <a:cs typeface="Arial" panose="020B0604020202020204" pitchFamily="34" charset="0"/>
                          </a:rPr>
                        </m:ctrlPr>
                      </m:dPr>
                      <m:e>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−4</m:t>
                        </m:r>
                      </m:e>
                    </m:d>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−5)</m:t>
                    </m:r>
                  </m:oMath>
                </a14:m>
                <a:r>
                  <a:rPr lang="en-US" sz="2200" kern="1200" dirty="0">
                    <a:solidFill>
                      <a:prstClr val="black"/>
                    </a:solidFill>
                    <a:latin typeface="Arial" panose="020B0604020202020204" pitchFamily="34" charset="0"/>
                    <a:ea typeface="+mn-ea"/>
                    <a:cs typeface="Arial" panose="020B0604020202020204" pitchFamily="34" charset="0"/>
                  </a:rPr>
                  <a:t> </a:t>
                </a:r>
                <a:endParaRPr lang="en-US" sz="2200" dirty="0"/>
              </a:p>
            </p:txBody>
          </p:sp>
        </mc:Choice>
        <mc:Fallback xmlns="">
          <p:sp>
            <p:nvSpPr>
              <p:cNvPr id="14" name="TextBox 13">
                <a:extLst>
                  <a:ext uri="{FF2B5EF4-FFF2-40B4-BE49-F238E27FC236}">
                    <a16:creationId xmlns:a16="http://schemas.microsoft.com/office/drawing/2014/main" id="{F3D198F8-38F2-B94E-DD4D-32C8A8707558}"/>
                  </a:ext>
                </a:extLst>
              </p:cNvPr>
              <p:cNvSpPr txBox="1">
                <a:spLocks noRot="1" noChangeAspect="1" noMove="1" noResize="1" noEditPoints="1" noAdjustHandles="1" noChangeArrowheads="1" noChangeShapeType="1" noTextEdit="1"/>
              </p:cNvSpPr>
              <p:nvPr/>
            </p:nvSpPr>
            <p:spPr>
              <a:xfrm>
                <a:off x="867376" y="1520191"/>
                <a:ext cx="4692016" cy="2018566"/>
              </a:xfrm>
              <a:prstGeom prst="rect">
                <a:avLst/>
              </a:prstGeom>
              <a:blipFill>
                <a:blip r:embed="rId3"/>
                <a:stretch>
                  <a:fillRect l="-1688" b="-5422"/>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B59D9FBD-3B9F-5BF3-59E5-D7A0A4460289}"/>
              </a:ext>
            </a:extLst>
          </p:cNvPr>
          <p:cNvPicPr>
            <a:picLocks noChangeAspect="1"/>
          </p:cNvPicPr>
          <p:nvPr/>
        </p:nvPicPr>
        <p:blipFill>
          <a:blip r:embed="rId4"/>
          <a:stretch>
            <a:fillRect/>
          </a:stretch>
        </p:blipFill>
        <p:spPr>
          <a:xfrm>
            <a:off x="6538582" y="1748118"/>
            <a:ext cx="2217286" cy="2117175"/>
          </a:xfrm>
          <a:prstGeom prst="rect">
            <a:avLst/>
          </a:prstGeom>
        </p:spPr>
      </p:pic>
      <p:pic>
        <p:nvPicPr>
          <p:cNvPr id="16" name="Picture 15">
            <a:extLst>
              <a:ext uri="{FF2B5EF4-FFF2-40B4-BE49-F238E27FC236}">
                <a16:creationId xmlns:a16="http://schemas.microsoft.com/office/drawing/2014/main" id="{5E9B8A75-E474-061A-091A-BA93086C3685}"/>
              </a:ext>
            </a:extLst>
          </p:cNvPr>
          <p:cNvPicPr>
            <a:picLocks noChangeAspect="1"/>
          </p:cNvPicPr>
          <p:nvPr/>
        </p:nvPicPr>
        <p:blipFill>
          <a:blip r:embed="rId5"/>
          <a:stretch>
            <a:fillRect/>
          </a:stretch>
        </p:blipFill>
        <p:spPr>
          <a:xfrm>
            <a:off x="5614299" y="1776338"/>
            <a:ext cx="463669" cy="414663"/>
          </a:xfrm>
          <a:prstGeom prst="rect">
            <a:avLst/>
          </a:prstGeom>
        </p:spPr>
      </p:pic>
      <p:pic>
        <p:nvPicPr>
          <p:cNvPr id="17" name="Picture 16">
            <a:extLst>
              <a:ext uri="{FF2B5EF4-FFF2-40B4-BE49-F238E27FC236}">
                <a16:creationId xmlns:a16="http://schemas.microsoft.com/office/drawing/2014/main" id="{181D297F-5D8F-2568-B0B9-B1342D53EBC6}"/>
              </a:ext>
            </a:extLst>
          </p:cNvPr>
          <p:cNvPicPr>
            <a:picLocks noChangeAspect="1"/>
          </p:cNvPicPr>
          <p:nvPr/>
        </p:nvPicPr>
        <p:blipFill>
          <a:blip r:embed="rId5"/>
          <a:stretch>
            <a:fillRect/>
          </a:stretch>
        </p:blipFill>
        <p:spPr>
          <a:xfrm>
            <a:off x="5614299" y="2429725"/>
            <a:ext cx="463669" cy="414663"/>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B46D1F8-214C-894C-4208-5FECF7DF8683}"/>
                  </a:ext>
                </a:extLst>
              </p:cNvPr>
              <p:cNvSpPr txBox="1"/>
              <p:nvPr/>
            </p:nvSpPr>
            <p:spPr>
              <a:xfrm>
                <a:off x="511879" y="3777481"/>
                <a:ext cx="7135346" cy="1045223"/>
              </a:xfrm>
              <a:prstGeom prst="rect">
                <a:avLst/>
              </a:prstGeom>
              <a:noFill/>
            </p:spPr>
            <p:txBody>
              <a:bodyPr wrap="square">
                <a:spAutoFit/>
              </a:bodyPr>
              <a:lstStyle/>
              <a:p>
                <a:pPr algn="just">
                  <a:lnSpc>
                    <a:spcPct val="150000"/>
                  </a:lnSpc>
                  <a:buClrTx/>
                  <a:buFontTx/>
                  <a:buNone/>
                </a:pPr>
                <a:r>
                  <a:rPr lang="en-US" sz="2200" kern="1200" dirty="0">
                    <a:solidFill>
                      <a:prstClr val="black"/>
                    </a:solidFill>
                    <a:latin typeface="Arial" panose="020B0604020202020204" pitchFamily="34" charset="0"/>
                    <a:ea typeface="+mn-ea"/>
                    <a:cs typeface="Arial" panose="020B0604020202020204" pitchFamily="34" charset="0"/>
                  </a:rPr>
                  <a:t>b) </a:t>
                </a:r>
                <a:r>
                  <a:rPr lang="en-US" sz="2200" kern="1200" dirty="0" err="1">
                    <a:solidFill>
                      <a:prstClr val="black"/>
                    </a:solidFill>
                    <a:latin typeface="Arial" panose="020B0604020202020204" pitchFamily="34" charset="0"/>
                    <a:ea typeface="+mn-ea"/>
                    <a:cs typeface="Arial" panose="020B0604020202020204" pitchFamily="34" charset="0"/>
                  </a:rPr>
                  <a:t>Là</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thành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tử</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vì</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phép</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biến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đổi</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đã</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viết</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2</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𝑥</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oMath>
                </a14:m>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thành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của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hai</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a:t>
                </a:r>
              </a:p>
            </p:txBody>
          </p:sp>
        </mc:Choice>
        <mc:Fallback xmlns="">
          <p:sp>
            <p:nvSpPr>
              <p:cNvPr id="19" name="TextBox 18">
                <a:extLst>
                  <a:ext uri="{FF2B5EF4-FFF2-40B4-BE49-F238E27FC236}">
                    <a16:creationId xmlns:a16="http://schemas.microsoft.com/office/drawing/2014/main" id="{8B46D1F8-214C-894C-4208-5FECF7DF8683}"/>
                  </a:ext>
                </a:extLst>
              </p:cNvPr>
              <p:cNvSpPr txBox="1">
                <a:spLocks noRot="1" noChangeAspect="1" noMove="1" noResize="1" noEditPoints="1" noAdjustHandles="1" noChangeArrowheads="1" noChangeShapeType="1" noTextEdit="1"/>
              </p:cNvSpPr>
              <p:nvPr/>
            </p:nvSpPr>
            <p:spPr>
              <a:xfrm>
                <a:off x="511879" y="3777481"/>
                <a:ext cx="7135346" cy="1045223"/>
              </a:xfrm>
              <a:prstGeom prst="rect">
                <a:avLst/>
              </a:prstGeom>
              <a:blipFill>
                <a:blip r:embed="rId6"/>
                <a:stretch>
                  <a:fillRect l="-1111" r="-1111" b="-11111"/>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Subject Present by Slidesgo">
  <a:themeElements>
    <a:clrScheme name="Simple Light">
      <a:dk1>
        <a:srgbClr val="685D65"/>
      </a:dk1>
      <a:lt1>
        <a:srgbClr val="967667"/>
      </a:lt1>
      <a:dk2>
        <a:srgbClr val="F9C893"/>
      </a:dk2>
      <a:lt2>
        <a:srgbClr val="E78A84"/>
      </a:lt2>
      <a:accent1>
        <a:srgbClr val="FCD9D7"/>
      </a:accent1>
      <a:accent2>
        <a:srgbClr val="899E8C"/>
      </a:accent2>
      <a:accent3>
        <a:srgbClr val="D0DAC5"/>
      </a:accent3>
      <a:accent4>
        <a:srgbClr val="FFF9F3"/>
      </a:accent4>
      <a:accent5>
        <a:srgbClr val="CCBEB8"/>
      </a:accent5>
      <a:accent6>
        <a:srgbClr val="FFFFFF"/>
      </a:accent6>
      <a:hlink>
        <a:srgbClr val="685D6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1320</TotalTime>
  <Words>3803</Words>
  <Application>Microsoft Office PowerPoint</Application>
  <PresentationFormat>On-screen Show (16:9)</PresentationFormat>
  <Paragraphs>300</Paragraphs>
  <Slides>45</Slides>
  <Notes>20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45</vt:i4>
      </vt:variant>
    </vt:vector>
  </HeadingPairs>
  <TitlesOfParts>
    <vt:vector size="55" baseType="lpstr">
      <vt:lpstr>Arial</vt:lpstr>
      <vt:lpstr>Nunito Medium</vt:lpstr>
      <vt:lpstr>Calibri</vt:lpstr>
      <vt:lpstr>Euphoria Script</vt:lpstr>
      <vt:lpstr>Sansita</vt:lpstr>
      <vt:lpstr>Times New Roman</vt:lpstr>
      <vt:lpstr>Cambria Math</vt:lpstr>
      <vt:lpstr>Nunito</vt:lpstr>
      <vt:lpstr>Subject Present by Slidesgo</vt:lpstr>
      <vt:lpstr>Office Theme</vt:lpstr>
      <vt:lpstr>CHÀO MỪNG CÁC EM ĐẾN VỚI TIẾT HỌC HÔM NAY</vt:lpstr>
      <vt:lpstr>PowerPoint Presentation</vt:lpstr>
      <vt:lpstr>PowerPoint Presentation</vt:lpstr>
      <vt:lpstr>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HÔM NAY</dc:title>
  <cp:lastModifiedBy>Nguyen Mai Nga</cp:lastModifiedBy>
  <cp:revision>2</cp:revision>
  <dcterms:modified xsi:type="dcterms:W3CDTF">2023-10-02T03:17:58Z</dcterms:modified>
</cp:coreProperties>
</file>