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308" r:id="rId4"/>
    <p:sldId id="309" r:id="rId5"/>
    <p:sldId id="310" r:id="rId6"/>
    <p:sldId id="311" r:id="rId7"/>
    <p:sldId id="325" r:id="rId8"/>
    <p:sldId id="257" r:id="rId9"/>
    <p:sldId id="265" r:id="rId10"/>
    <p:sldId id="344" r:id="rId11"/>
    <p:sldId id="262" r:id="rId12"/>
    <p:sldId id="345" r:id="rId13"/>
    <p:sldId id="346" r:id="rId14"/>
    <p:sldId id="347" r:id="rId15"/>
    <p:sldId id="275" r:id="rId16"/>
    <p:sldId id="333" r:id="rId17"/>
    <p:sldId id="348" r:id="rId18"/>
    <p:sldId id="349" r:id="rId19"/>
    <p:sldId id="287" r:id="rId20"/>
    <p:sldId id="350" r:id="rId21"/>
    <p:sldId id="288" r:id="rId22"/>
    <p:sldId id="351" r:id="rId23"/>
    <p:sldId id="290" r:id="rId24"/>
    <p:sldId id="341" r:id="rId25"/>
    <p:sldId id="264" r:id="rId26"/>
    <p:sldId id="266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Merriweather" panose="000005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2613" autoAdjust="0"/>
  </p:normalViewPr>
  <p:slideViewPr>
    <p:cSldViewPr>
      <p:cViewPr varScale="1">
        <p:scale>
          <a:sx n="41" d="100"/>
          <a:sy n="41" d="100"/>
        </p:scale>
        <p:origin x="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t nguyễn thị ánh" userId="a6fbc05945fbe6a6" providerId="LiveId" clId="{3EC4BC1C-656B-4531-A7F3-1C104397A272}"/>
    <pc:docChg chg="undo custSel addSld delSld modSld sldOrd">
      <pc:chgData name="tuyết nguyễn thị ánh" userId="a6fbc05945fbe6a6" providerId="LiveId" clId="{3EC4BC1C-656B-4531-A7F3-1C104397A272}" dt="2023-07-28T08:42:09.661" v="4025"/>
      <pc:docMkLst>
        <pc:docMk/>
      </pc:docMkLst>
      <pc:sldChg chg="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56"/>
        </pc:sldMkLst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57"/>
        </pc:sldMkLst>
        <pc:spChg chg="mod">
          <ac:chgData name="tuyết nguyễn thị ánh" userId="a6fbc05945fbe6a6" providerId="LiveId" clId="{3EC4BC1C-656B-4531-A7F3-1C104397A272}" dt="2023-07-28T04:55:26.191" v="666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55:22.313" v="665" actId="1076"/>
          <ac:spMkLst>
            <pc:docMk/>
            <pc:sldMk cId="0" sldId="257"/>
            <ac:spMk id="11" creationId="{00000000-0000-0000-0000-000000000000}"/>
          </ac:spMkLst>
        </pc:spChg>
      </pc:sldChg>
      <pc:sldChg chg="addSp delSp modSp mod modTransition delAnim modAnim">
        <pc:chgData name="tuyết nguyễn thị ánh" userId="a6fbc05945fbe6a6" providerId="LiveId" clId="{3EC4BC1C-656B-4531-A7F3-1C104397A272}" dt="2023-07-28T08:42:09.661" v="4025"/>
        <pc:sldMkLst>
          <pc:docMk/>
          <pc:sldMk cId="0" sldId="262"/>
        </pc:sldMkLst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33:35.420" v="1387" actId="20577"/>
          <ac:spMkLst>
            <pc:docMk/>
            <pc:sldMk cId="0" sldId="262"/>
            <ac:spMk id="4" creationId="{EF7FA938-B3F9-2105-E237-57DA3D8C8762}"/>
          </ac:spMkLst>
        </pc:spChg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5" creationId="{00000000-0000-0000-0000-000000000000}"/>
          </ac:spMkLst>
        </pc:spChg>
        <pc:spChg chg="del ord">
          <ac:chgData name="tuyết nguyễn thị ánh" userId="a6fbc05945fbe6a6" providerId="LiveId" clId="{3EC4BC1C-656B-4531-A7F3-1C104397A272}" dt="2023-07-28T06:28:51.700" v="1294" actId="478"/>
          <ac:spMkLst>
            <pc:docMk/>
            <pc:sldMk cId="0" sldId="262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30:48.100" v="1339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32:03.931" v="1362" actId="1035"/>
          <ac:spMkLst>
            <pc:docMk/>
            <pc:sldMk cId="0" sldId="262"/>
            <ac:spMk id="13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6:30:54.382" v="1342" actId="1076"/>
          <ac:picMkLst>
            <pc:docMk/>
            <pc:sldMk cId="0" sldId="262"/>
            <ac:picMk id="9" creationId="{00000000-0000-0000-0000-000000000000}"/>
          </ac:picMkLst>
        </pc:pic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64"/>
        </pc:sldMkLst>
        <pc:spChg chg="mod">
          <ac:chgData name="tuyết nguyễn thị ánh" userId="a6fbc05945fbe6a6" providerId="LiveId" clId="{3EC4BC1C-656B-4531-A7F3-1C104397A272}" dt="2023-07-28T08:15:54.401" v="3927" actId="1076"/>
          <ac:spMkLst>
            <pc:docMk/>
            <pc:sldMk cId="0" sldId="264"/>
            <ac:spMk id="27" creationId="{00000000-0000-0000-0000-000000000000}"/>
          </ac:spMkLst>
        </pc:sp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0" sldId="265"/>
        </pc:sldMkLst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3" creationId="{3F7F931F-413E-4553-D53A-8EF5382F75A9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5" creationId="{617A3DA4-0E5C-5BF9-A3CD-A50B0BCE87ED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6" creationId="{BD27C46E-64F3-241D-CFF3-A757A2E8C262}"/>
          </ac:spMkLst>
        </pc:spChg>
        <pc:spChg chg="add mod">
          <ac:chgData name="tuyết nguyễn thị ánh" userId="a6fbc05945fbe6a6" providerId="LiveId" clId="{3EC4BC1C-656B-4531-A7F3-1C104397A272}" dt="2023-07-28T06:24:30.762" v="984" actId="1035"/>
          <ac:spMkLst>
            <pc:docMk/>
            <pc:sldMk cId="0" sldId="265"/>
            <ac:spMk id="7" creationId="{5BB873AB-538E-7FCF-B1D0-580F8FE42ADF}"/>
          </ac:spMkLst>
        </pc:spChg>
        <pc:spChg chg="del">
          <ac:chgData name="tuyết nguyễn thị ánh" userId="a6fbc05945fbe6a6" providerId="LiveId" clId="{3EC4BC1C-656B-4531-A7F3-1C104397A272}" dt="2023-07-28T05:00:23.022" v="899" actId="478"/>
          <ac:spMkLst>
            <pc:docMk/>
            <pc:sldMk cId="0" sldId="265"/>
            <ac:spMk id="16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12.164" v="980" actId="478"/>
          <ac:spMkLst>
            <pc:docMk/>
            <pc:sldMk cId="0" sldId="265"/>
            <ac:spMk id="17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10.888" v="979" actId="478"/>
          <ac:spMkLst>
            <pc:docMk/>
            <pc:sldMk cId="0" sldId="265"/>
            <ac:spMk id="20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6:24:09.342" v="978" actId="478"/>
          <ac:spMkLst>
            <pc:docMk/>
            <pc:sldMk cId="0" sldId="265"/>
            <ac:spMk id="21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6:20:53.689" v="922" actId="1076"/>
          <ac:picMkLst>
            <pc:docMk/>
            <pc:sldMk cId="0" sldId="265"/>
            <ac:picMk id="10" creationId="{00000000-0000-0000-0000-000000000000}"/>
          </ac:picMkLst>
        </pc:picChg>
      </pc:sldChg>
      <pc:sldChg chg="modTransition">
        <pc:chgData name="tuyết nguyễn thị ánh" userId="a6fbc05945fbe6a6" providerId="LiveId" clId="{3EC4BC1C-656B-4531-A7F3-1C104397A272}" dt="2023-07-28T08:42:01.557" v="4024"/>
        <pc:sldMkLst>
          <pc:docMk/>
          <pc:sldMk cId="0" sldId="266"/>
        </pc:sldMkLst>
      </pc:sldChg>
      <pc:sldChg chg="addSp delSp modSp add del mod modTransition setBg delAnim modAnim">
        <pc:chgData name="tuyết nguyễn thị ánh" userId="a6fbc05945fbe6a6" providerId="LiveId" clId="{3EC4BC1C-656B-4531-A7F3-1C104397A272}" dt="2023-07-28T08:42:01.557" v="4024"/>
        <pc:sldMkLst>
          <pc:docMk/>
          <pc:sldMk cId="3975125273" sldId="269"/>
        </pc:sldMkLst>
        <pc:spChg chg="del">
          <ac:chgData name="tuyết nguyễn thị ánh" userId="a6fbc05945fbe6a6" providerId="LiveId" clId="{3EC4BC1C-656B-4531-A7F3-1C104397A272}" dt="2023-07-28T04:32:57.803" v="558" actId="478"/>
          <ac:spMkLst>
            <pc:docMk/>
            <pc:sldMk cId="3975125273" sldId="269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4:33:01.014" v="559" actId="478"/>
          <ac:spMkLst>
            <pc:docMk/>
            <pc:sldMk cId="3975125273" sldId="269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32:42.207" v="556" actId="1076"/>
          <ac:spMkLst>
            <pc:docMk/>
            <pc:sldMk cId="3975125273" sldId="269"/>
            <ac:spMk id="8" creationId="{00000000-0000-0000-0000-000000000000}"/>
          </ac:spMkLst>
        </pc:spChg>
        <pc:spChg chg="add mod ord">
          <ac:chgData name="tuyết nguyễn thị ánh" userId="a6fbc05945fbe6a6" providerId="LiveId" clId="{3EC4BC1C-656B-4531-A7F3-1C104397A272}" dt="2023-07-28T04:54:10.926" v="607" actId="166"/>
          <ac:spMkLst>
            <pc:docMk/>
            <pc:sldMk cId="3975125273" sldId="269"/>
            <ac:spMk id="9" creationId="{92E09DAE-2179-6FDC-F435-D7EC4FB1A359}"/>
          </ac:spMkLst>
        </pc:spChg>
        <pc:picChg chg="mod">
          <ac:chgData name="tuyết nguyễn thị ánh" userId="a6fbc05945fbe6a6" providerId="LiveId" clId="{3EC4BC1C-656B-4531-A7F3-1C104397A272}" dt="2023-07-28T04:33:58.781" v="568" actId="1076"/>
          <ac:picMkLst>
            <pc:docMk/>
            <pc:sldMk cId="3975125273" sldId="269"/>
            <ac:picMk id="4" creationId="{00000000-0000-0000-0000-000000000000}"/>
          </ac:picMkLst>
        </pc:picChg>
        <pc:cxnChg chg="del">
          <ac:chgData name="tuyết nguyễn thị ánh" userId="a6fbc05945fbe6a6" providerId="LiveId" clId="{3EC4BC1C-656B-4531-A7F3-1C104397A272}" dt="2023-07-28T04:32:56.026" v="557" actId="478"/>
          <ac:cxnSpMkLst>
            <pc:docMk/>
            <pc:sldMk cId="3975125273" sldId="269"/>
            <ac:cxnSpMk id="10" creationId="{00000000-0000-0000-0000-000000000000}"/>
          </ac:cxnSpMkLst>
        </pc:cxn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2676778254" sldId="275"/>
        </pc:sldMkLst>
        <pc:spChg chg="mod">
          <ac:chgData name="tuyết nguyễn thị ánh" userId="a6fbc05945fbe6a6" providerId="LiveId" clId="{3EC4BC1C-656B-4531-A7F3-1C104397A272}" dt="2023-07-28T06:45:53.205" v="1679" actId="1076"/>
          <ac:spMkLst>
            <pc:docMk/>
            <pc:sldMk cId="2676778254" sldId="275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6:44:16.718" v="1430" actId="478"/>
          <ac:spMkLst>
            <pc:docMk/>
            <pc:sldMk cId="2676778254" sldId="275"/>
            <ac:spMk id="4" creationId="{4AAA722E-5339-FED6-FAD7-2107120788FF}"/>
          </ac:spMkLst>
        </pc:spChg>
        <pc:spChg chg="add del mod">
          <ac:chgData name="tuyết nguyễn thị ánh" userId="a6fbc05945fbe6a6" providerId="LiveId" clId="{3EC4BC1C-656B-4531-A7F3-1C104397A272}" dt="2023-07-28T06:53:34.867" v="1804" actId="478"/>
          <ac:spMkLst>
            <pc:docMk/>
            <pc:sldMk cId="2676778254" sldId="275"/>
            <ac:spMk id="5" creationId="{D2B58FFF-8EAC-09B2-E656-9CEDC87875A5}"/>
          </ac:spMkLst>
        </pc:spChg>
        <pc:spChg chg="del">
          <ac:chgData name="tuyết nguyễn thị ánh" userId="a6fbc05945fbe6a6" providerId="LiveId" clId="{3EC4BC1C-656B-4531-A7F3-1C104397A272}" dt="2023-07-28T06:44:18.346" v="1431" actId="478"/>
          <ac:spMkLst>
            <pc:docMk/>
            <pc:sldMk cId="2676778254" sldId="275"/>
            <ac:spMk id="6" creationId="{D8921583-EA34-963C-3A3D-D400B52D67F3}"/>
          </ac:spMkLst>
        </pc:spChg>
        <pc:spChg chg="del mod">
          <ac:chgData name="tuyết nguyễn thị ánh" userId="a6fbc05945fbe6a6" providerId="LiveId" clId="{3EC4BC1C-656B-4531-A7F3-1C104397A272}" dt="2023-07-28T06:53:36.434" v="1805" actId="478"/>
          <ac:spMkLst>
            <pc:docMk/>
            <pc:sldMk cId="2676778254" sldId="275"/>
            <ac:spMk id="8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8:44.122" v="1861" actId="1038"/>
          <ac:spMkLst>
            <pc:docMk/>
            <pc:sldMk cId="2676778254" sldId="275"/>
            <ac:spMk id="10" creationId="{5CB0C373-083A-7118-FAAD-965354DE9E79}"/>
          </ac:spMkLst>
        </pc:spChg>
        <pc:spChg chg="mod">
          <ac:chgData name="tuyết nguyễn thị ánh" userId="a6fbc05945fbe6a6" providerId="LiveId" clId="{3EC4BC1C-656B-4531-A7F3-1C104397A272}" dt="2023-07-28T06:44:47.644" v="1439" actId="1076"/>
          <ac:spMkLst>
            <pc:docMk/>
            <pc:sldMk cId="2676778254" sldId="275"/>
            <ac:spMk id="11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8:44.122" v="1861" actId="1038"/>
          <ac:spMkLst>
            <pc:docMk/>
            <pc:sldMk cId="2676778254" sldId="275"/>
            <ac:spMk id="13" creationId="{2801A54D-430C-EAA1-6F1D-A13DC00DDAF1}"/>
          </ac:spMkLst>
        </pc:spChg>
        <pc:spChg chg="del mod">
          <ac:chgData name="tuyết nguyễn thị ánh" userId="a6fbc05945fbe6a6" providerId="LiveId" clId="{3EC4BC1C-656B-4531-A7F3-1C104397A272}" dt="2023-07-28T06:52:55.539" v="1794" actId="478"/>
          <ac:spMkLst>
            <pc:docMk/>
            <pc:sldMk cId="2676778254" sldId="275"/>
            <ac:spMk id="16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6:59:05.264" v="1873" actId="14100"/>
          <ac:spMkLst>
            <pc:docMk/>
            <pc:sldMk cId="2676778254" sldId="275"/>
            <ac:spMk id="17" creationId="{CE375FDE-691C-223A-8768-CE98292E9BD9}"/>
          </ac:spMkLst>
        </pc:spChg>
        <pc:spChg chg="add mod">
          <ac:chgData name="tuyết nguyễn thị ánh" userId="a6fbc05945fbe6a6" providerId="LiveId" clId="{3EC4BC1C-656B-4531-A7F3-1C104397A272}" dt="2023-07-28T06:59:21.987" v="1882" actId="20577"/>
          <ac:spMkLst>
            <pc:docMk/>
            <pc:sldMk cId="2676778254" sldId="275"/>
            <ac:spMk id="19" creationId="{99FFA312-A041-38D5-9E40-A335194C34E9}"/>
          </ac:spMkLst>
        </pc:spChg>
        <pc:picChg chg="mod">
          <ac:chgData name="tuyết nguyễn thị ánh" userId="a6fbc05945fbe6a6" providerId="LiveId" clId="{3EC4BC1C-656B-4531-A7F3-1C104397A272}" dt="2023-07-28T06:55:48.904" v="1846" actId="1076"/>
          <ac:picMkLst>
            <pc:docMk/>
            <pc:sldMk cId="2676778254" sldId="275"/>
            <ac:picMk id="14" creationId="{00000000-0000-0000-0000-000000000000}"/>
          </ac:picMkLst>
        </pc:pic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081807822" sldId="287"/>
        </pc:sldMkLst>
        <pc:spChg chg="add del mod">
          <ac:chgData name="tuyết nguyễn thị ánh" userId="a6fbc05945fbe6a6" providerId="LiveId" clId="{3EC4BC1C-656B-4531-A7F3-1C104397A272}" dt="2023-07-28T07:41:09.038" v="2836" actId="478"/>
          <ac:spMkLst>
            <pc:docMk/>
            <pc:sldMk cId="3081807822" sldId="287"/>
            <ac:spMk id="2" creationId="{CF4285F0-CC91-D438-D497-EE9051C1EC64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8" creationId="{F2FC1085-BA8E-7EFC-AA36-8C81AA023D4F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10" creationId="{31CB3186-AA33-A6EE-0D10-494D77E2F847}"/>
          </ac:spMkLst>
        </pc:spChg>
        <pc:spChg chg="mod">
          <ac:chgData name="tuyết nguyễn thị ánh" userId="a6fbc05945fbe6a6" providerId="LiveId" clId="{3EC4BC1C-656B-4531-A7F3-1C104397A272}" dt="2023-07-28T07:56:47.463" v="2945" actId="20577"/>
          <ac:spMkLst>
            <pc:docMk/>
            <pc:sldMk cId="3081807822" sldId="287"/>
            <ac:spMk id="11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56:16.992" v="2935" actId="1076"/>
          <ac:spMkLst>
            <pc:docMk/>
            <pc:sldMk cId="3081807822" sldId="287"/>
            <ac:spMk id="14" creationId="{393FB5A8-435C-181D-6E26-93027F8B35F7}"/>
          </ac:spMkLst>
        </pc:spChg>
        <pc:spChg chg="mod">
          <ac:chgData name="tuyết nguyễn thị ánh" userId="a6fbc05945fbe6a6" providerId="LiveId" clId="{3EC4BC1C-656B-4531-A7F3-1C104397A272}" dt="2023-07-28T07:54:03.149" v="2901" actId="1076"/>
          <ac:spMkLst>
            <pc:docMk/>
            <pc:sldMk cId="3081807822" sldId="287"/>
            <ac:spMk id="16" creationId="{00000000-0000-0000-0000-000000000000}"/>
          </ac:spMkLst>
        </pc:spChg>
        <pc:spChg chg="mod ord">
          <ac:chgData name="tuyết nguyễn thị ánh" userId="a6fbc05945fbe6a6" providerId="LiveId" clId="{3EC4BC1C-656B-4531-A7F3-1C104397A272}" dt="2023-07-28T07:56:40.456" v="2941" actId="167"/>
          <ac:spMkLst>
            <pc:docMk/>
            <pc:sldMk cId="3081807822" sldId="287"/>
            <ac:spMk id="18" creationId="{00000000-0000-0000-0000-000000000000}"/>
          </ac:spMkLst>
        </pc:spChg>
        <pc:picChg chg="del mod">
          <ac:chgData name="tuyết nguyễn thị ánh" userId="a6fbc05945fbe6a6" providerId="LiveId" clId="{3EC4BC1C-656B-4531-A7F3-1C104397A272}" dt="2023-07-28T07:40:31.707" v="2813" actId="478"/>
          <ac:picMkLst>
            <pc:docMk/>
            <pc:sldMk cId="3081807822" sldId="287"/>
            <ac:picMk id="3" creationId="{2CD3469F-B73C-BB42-1C56-82EB8A2B7B07}"/>
          </ac:picMkLst>
        </pc:picChg>
        <pc:picChg chg="add mod modCrop">
          <ac:chgData name="tuyết nguyễn thị ánh" userId="a6fbc05945fbe6a6" providerId="LiveId" clId="{3EC4BC1C-656B-4531-A7F3-1C104397A272}" dt="2023-07-28T07:54:54.934" v="2917" actId="1076"/>
          <ac:picMkLst>
            <pc:docMk/>
            <pc:sldMk cId="3081807822" sldId="287"/>
            <ac:picMk id="17" creationId="{75F944E8-D390-5426-FF43-D4B7CCD44145}"/>
          </ac:picMkLst>
        </pc:picChg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744891854" sldId="288"/>
        </pc:sldMkLst>
        <pc:spChg chg="add del mod">
          <ac:chgData name="tuyết nguyễn thị ánh" userId="a6fbc05945fbe6a6" providerId="LiveId" clId="{3EC4BC1C-656B-4531-A7F3-1C104397A272}" dt="2023-07-28T07:57:07.511" v="2948" actId="478"/>
          <ac:spMkLst>
            <pc:docMk/>
            <pc:sldMk cId="744891854" sldId="288"/>
            <ac:spMk id="3" creationId="{2E21D62C-C8A9-7379-0DDF-05D8AEEC5933}"/>
          </ac:spMkLst>
        </pc:spChg>
        <pc:spChg chg="del">
          <ac:chgData name="tuyết nguyễn thị ánh" userId="a6fbc05945fbe6a6" providerId="LiveId" clId="{3EC4BC1C-656B-4531-A7F3-1C104397A272}" dt="2023-07-28T07:49:57.185" v="2870" actId="478"/>
          <ac:spMkLst>
            <pc:docMk/>
            <pc:sldMk cId="744891854" sldId="288"/>
            <ac:spMk id="5" creationId="{ED7D45A9-4AAC-9696-BF7B-259D67543BD2}"/>
          </ac:spMkLst>
        </pc:spChg>
        <pc:spChg chg="add mod ord">
          <ac:chgData name="tuyết nguyễn thị ánh" userId="a6fbc05945fbe6a6" providerId="LiveId" clId="{3EC4BC1C-656B-4531-A7F3-1C104397A272}" dt="2023-07-28T08:02:59.589" v="3039" actId="1076"/>
          <ac:spMkLst>
            <pc:docMk/>
            <pc:sldMk cId="744891854" sldId="288"/>
            <ac:spMk id="10" creationId="{3E92BDEC-3515-1D21-4268-9E48D15AE7A0}"/>
          </ac:spMkLst>
        </pc:spChg>
        <pc:spChg chg="add mod">
          <ac:chgData name="tuyết nguyễn thị ánh" userId="a6fbc05945fbe6a6" providerId="LiveId" clId="{3EC4BC1C-656B-4531-A7F3-1C104397A272}" dt="2023-07-28T08:03:08.819" v="3042"/>
          <ac:spMkLst>
            <pc:docMk/>
            <pc:sldMk cId="744891854" sldId="288"/>
            <ac:spMk id="11" creationId="{B94CCC88-6AF4-3A5A-4708-7570692FA3FC}"/>
          </ac:spMkLst>
        </pc:spChg>
        <pc:spChg chg="add mod">
          <ac:chgData name="tuyết nguyễn thị ánh" userId="a6fbc05945fbe6a6" providerId="LiveId" clId="{3EC4BC1C-656B-4531-A7F3-1C104397A272}" dt="2023-07-28T08:04:39.983" v="3070"/>
          <ac:spMkLst>
            <pc:docMk/>
            <pc:sldMk cId="744891854" sldId="288"/>
            <ac:spMk id="12" creationId="{4A8BABB0-056D-50B1-4452-B247D780D7BB}"/>
          </ac:spMkLst>
        </pc:spChg>
        <pc:spChg chg="del mod">
          <ac:chgData name="tuyết nguyễn thị ánh" userId="a6fbc05945fbe6a6" providerId="LiveId" clId="{3EC4BC1C-656B-4531-A7F3-1C104397A272}" dt="2023-07-28T08:03:08.275" v="3041" actId="478"/>
          <ac:spMkLst>
            <pc:docMk/>
            <pc:sldMk cId="744891854" sldId="288"/>
            <ac:spMk id="20" creationId="{00000000-0000-0000-0000-000000000000}"/>
          </ac:spMkLst>
        </pc:spChg>
        <pc:picChg chg="add mod">
          <ac:chgData name="tuyết nguyễn thị ánh" userId="a6fbc05945fbe6a6" providerId="LiveId" clId="{3EC4BC1C-656B-4531-A7F3-1C104397A272}" dt="2023-07-28T08:01:51.161" v="3028" actId="1076"/>
          <ac:picMkLst>
            <pc:docMk/>
            <pc:sldMk cId="744891854" sldId="288"/>
            <ac:picMk id="8" creationId="{EFB4C0E0-E87F-CEA7-3F13-A2AD2A8CC7FD}"/>
          </ac:picMkLst>
        </pc:picChg>
      </pc:sldChg>
      <pc:sldChg chg="modSp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722279170" sldId="290"/>
        </pc:sldMkLst>
        <pc:spChg chg="mod">
          <ac:chgData name="tuyết nguyễn thị ánh" userId="a6fbc05945fbe6a6" providerId="LiveId" clId="{3EC4BC1C-656B-4531-A7F3-1C104397A272}" dt="2023-07-28T08:12:05.488" v="3854" actId="1038"/>
          <ac:spMkLst>
            <pc:docMk/>
            <pc:sldMk cId="722279170" sldId="290"/>
            <ac:spMk id="2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2:05.488" v="3854" actId="1038"/>
          <ac:spMkLst>
            <pc:docMk/>
            <pc:sldMk cId="722279170" sldId="290"/>
            <ac:spMk id="8" creationId="{00000000-0000-0000-0000-000000000000}"/>
          </ac:spMkLst>
        </pc:s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2584628649" sldId="308"/>
        </pc:sldMkLst>
        <pc:spChg chg="mod">
          <ac:chgData name="tuyết nguyễn thị ánh" userId="a6fbc05945fbe6a6" providerId="LiveId" clId="{3EC4BC1C-656B-4531-A7F3-1C104397A272}" dt="2023-07-28T03:47:55.124" v="92" actId="255"/>
          <ac:spMkLst>
            <pc:docMk/>
            <pc:sldMk cId="2584628649" sldId="308"/>
            <ac:spMk id="2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7:55.124" v="92" actId="255"/>
          <ac:spMkLst>
            <pc:docMk/>
            <pc:sldMk cId="2584628649" sldId="308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9:10.576" v="113" actId="20577"/>
          <ac:spMkLst>
            <pc:docMk/>
            <pc:sldMk cId="2584628649" sldId="308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3:45:16.310" v="89" actId="1037"/>
          <ac:spMkLst>
            <pc:docMk/>
            <pc:sldMk cId="2584628649" sldId="308"/>
            <ac:spMk id="18" creationId="{00000000-0000-0000-0000-000000000000}"/>
          </ac:spMkLst>
        </pc:spChg>
        <pc:grpChg chg="mod">
          <ac:chgData name="tuyết nguyễn thị ánh" userId="a6fbc05945fbe6a6" providerId="LiveId" clId="{3EC4BC1C-656B-4531-A7F3-1C104397A272}" dt="2023-07-28T03:45:03.741" v="83" actId="1076"/>
          <ac:grpSpMkLst>
            <pc:docMk/>
            <pc:sldMk cId="2584628649" sldId="308"/>
            <ac:grpSpMk id="4" creationId="{00000000-0000-0000-0000-000000000000}"/>
          </ac:grpSpMkLst>
        </pc:grpChg>
      </pc:sldChg>
      <pc:sldChg chg="addSp delSp 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1284008720" sldId="309"/>
        </pc:sldMkLst>
        <pc:spChg chg="mod">
          <ac:chgData name="tuyết nguyễn thị ánh" userId="a6fbc05945fbe6a6" providerId="LiveId" clId="{3EC4BC1C-656B-4531-A7F3-1C104397A272}" dt="2023-07-28T04:03:59.202" v="227" actId="20577"/>
          <ac:spMkLst>
            <pc:docMk/>
            <pc:sldMk cId="1284008720" sldId="309"/>
            <ac:spMk id="2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4:02:34.559" v="147" actId="478"/>
          <ac:spMkLst>
            <pc:docMk/>
            <pc:sldMk cId="1284008720" sldId="309"/>
            <ac:spMk id="3" creationId="{57633614-E3DA-72A1-CC9C-31E8195BBE7D}"/>
          </ac:spMkLst>
        </pc:spChg>
        <pc:spChg chg="mod">
          <ac:chgData name="tuyết nguyễn thị ánh" userId="a6fbc05945fbe6a6" providerId="LiveId" clId="{3EC4BC1C-656B-4531-A7F3-1C104397A272}" dt="2023-07-28T03:50:20.071" v="129" actId="122"/>
          <ac:spMkLst>
            <pc:docMk/>
            <pc:sldMk cId="1284008720" sldId="309"/>
            <ac:spMk id="7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4:02:32.279" v="145" actId="478"/>
          <ac:spMkLst>
            <pc:docMk/>
            <pc:sldMk cId="1284008720" sldId="309"/>
            <ac:spMk id="8" creationId="{37CC1973-F37F-88EC-8C09-D4CA155B8E0B}"/>
          </ac:spMkLst>
        </pc:spChg>
        <pc:spChg chg="del mod">
          <ac:chgData name="tuyết nguyễn thị ánh" userId="a6fbc05945fbe6a6" providerId="LiveId" clId="{3EC4BC1C-656B-4531-A7F3-1C104397A272}" dt="2023-07-28T04:02:33.427" v="146" actId="478"/>
          <ac:spMkLst>
            <pc:docMk/>
            <pc:sldMk cId="1284008720" sldId="309"/>
            <ac:spMk id="14" creationId="{EF29CF61-3189-A6D5-2125-CA65D5378560}"/>
          </ac:spMkLst>
        </pc:spChg>
        <pc:spChg chg="add del">
          <ac:chgData name="tuyết nguyễn thị ánh" userId="a6fbc05945fbe6a6" providerId="LiveId" clId="{3EC4BC1C-656B-4531-A7F3-1C104397A272}" dt="2023-07-28T03:49:29.687" v="118" actId="22"/>
          <ac:spMkLst>
            <pc:docMk/>
            <pc:sldMk cId="1284008720" sldId="309"/>
            <ac:spMk id="17" creationId="{72238D1A-01E9-0CB7-C96E-D7F9AFD5C5C7}"/>
          </ac:spMkLst>
        </pc:spChg>
        <pc:spChg chg="mod">
          <ac:chgData name="tuyết nguyễn thị ánh" userId="a6fbc05945fbe6a6" providerId="LiveId" clId="{3EC4BC1C-656B-4531-A7F3-1C104397A272}" dt="2023-07-28T04:03:44.906" v="214" actId="1076"/>
          <ac:spMkLst>
            <pc:docMk/>
            <pc:sldMk cId="1284008720" sldId="309"/>
            <ac:spMk id="18" creationId="{00000000-0000-0000-0000-000000000000}"/>
          </ac:spMkLst>
        </pc:spChg>
        <pc:spChg chg="add del">
          <ac:chgData name="tuyết nguyễn thị ánh" userId="a6fbc05945fbe6a6" providerId="LiveId" clId="{3EC4BC1C-656B-4531-A7F3-1C104397A272}" dt="2023-07-28T03:49:43.017" v="122" actId="22"/>
          <ac:spMkLst>
            <pc:docMk/>
            <pc:sldMk cId="1284008720" sldId="309"/>
            <ac:spMk id="20" creationId="{60E26B5A-7517-E407-A3C8-80FF54258A97}"/>
          </ac:spMkLst>
        </pc:spChg>
        <pc:grpChg chg="mod">
          <ac:chgData name="tuyết nguyễn thị ánh" userId="a6fbc05945fbe6a6" providerId="LiveId" clId="{3EC4BC1C-656B-4531-A7F3-1C104397A272}" dt="2023-07-28T03:48:10.819" v="95" actId="1076"/>
          <ac:grpSpMkLst>
            <pc:docMk/>
            <pc:sldMk cId="1284008720" sldId="309"/>
            <ac:grpSpMk id="4" creationId="{00000000-0000-0000-0000-000000000000}"/>
          </ac:grpSpMkLst>
        </pc:gr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357391604" sldId="310"/>
        </pc:sldMkLst>
        <pc:spChg chg="mod">
          <ac:chgData name="tuyết nguyễn thị ánh" userId="a6fbc05945fbe6a6" providerId="LiveId" clId="{3EC4BC1C-656B-4531-A7F3-1C104397A272}" dt="2023-07-28T04:25:19.969" v="290" actId="20577"/>
          <ac:spMkLst>
            <pc:docMk/>
            <pc:sldMk cId="357391604" sldId="310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4:35.875" v="245" actId="255"/>
          <ac:spMkLst>
            <pc:docMk/>
            <pc:sldMk cId="357391604" sldId="310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5:07.823" v="267" actId="1076"/>
          <ac:spMkLst>
            <pc:docMk/>
            <pc:sldMk cId="357391604" sldId="310"/>
            <ac:spMk id="17" creationId="{00000000-0000-0000-0000-000000000000}"/>
          </ac:spMkLst>
        </pc:spChg>
      </pc:sldChg>
      <pc:sldChg chg="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2778148240" sldId="311"/>
        </pc:sldMkLst>
        <pc:spChg chg="mod">
          <ac:chgData name="tuyết nguyễn thị ánh" userId="a6fbc05945fbe6a6" providerId="LiveId" clId="{3EC4BC1C-656B-4531-A7F3-1C104397A272}" dt="2023-07-28T04:27:27.012" v="363" actId="2710"/>
          <ac:spMkLst>
            <pc:docMk/>
            <pc:sldMk cId="2778148240" sldId="311"/>
            <ac:spMk id="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6:34.278" v="321"/>
          <ac:spMkLst>
            <pc:docMk/>
            <pc:sldMk cId="2778148240" sldId="311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7:33.111" v="364" actId="1076"/>
          <ac:spMkLst>
            <pc:docMk/>
            <pc:sldMk cId="2778148240" sldId="311"/>
            <ac:spMk id="17" creationId="{00000000-0000-0000-0000-000000000000}"/>
          </ac:spMkLst>
        </pc:spChg>
      </pc:sldChg>
      <pc:sldChg chg="delSp modSp mod modTransition">
        <pc:chgData name="tuyết nguyễn thị ánh" userId="a6fbc05945fbe6a6" providerId="LiveId" clId="{3EC4BC1C-656B-4531-A7F3-1C104397A272}" dt="2023-07-28T08:42:01.557" v="4024"/>
        <pc:sldMkLst>
          <pc:docMk/>
          <pc:sldMk cId="663434501" sldId="325"/>
        </pc:sldMkLst>
        <pc:spChg chg="mod">
          <ac:chgData name="tuyết nguyễn thị ánh" userId="a6fbc05945fbe6a6" providerId="LiveId" clId="{3EC4BC1C-656B-4531-A7F3-1C104397A272}" dt="2023-07-28T04:30:46.081" v="474" actId="20577"/>
          <ac:spMkLst>
            <pc:docMk/>
            <pc:sldMk cId="663434501" sldId="325"/>
            <ac:spMk id="2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4:29:45.156" v="402" actId="478"/>
          <ac:spMkLst>
            <pc:docMk/>
            <pc:sldMk cId="663434501" sldId="325"/>
            <ac:spMk id="3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29:39.625" v="401" actId="20577"/>
          <ac:spMkLst>
            <pc:docMk/>
            <pc:sldMk cId="663434501" sldId="325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4:30:50.744" v="475" actId="1076"/>
          <ac:spMkLst>
            <pc:docMk/>
            <pc:sldMk cId="663434501" sldId="325"/>
            <ac:spMk id="18" creationId="{00000000-0000-0000-0000-000000000000}"/>
          </ac:spMkLst>
        </pc:spChg>
      </pc:sldChg>
      <pc:sldChg chg="del">
        <pc:chgData name="tuyết nguyễn thị ánh" userId="a6fbc05945fbe6a6" providerId="LiveId" clId="{3EC4BC1C-656B-4531-A7F3-1C104397A272}" dt="2023-07-28T03:40:28.330" v="0" actId="47"/>
        <pc:sldMkLst>
          <pc:docMk/>
          <pc:sldMk cId="1580031398" sldId="326"/>
        </pc:sldMkLst>
      </pc:sldChg>
      <pc:sldChg chg="del">
        <pc:chgData name="tuyết nguyễn thị ánh" userId="a6fbc05945fbe6a6" providerId="LiveId" clId="{3EC4BC1C-656B-4531-A7F3-1C104397A272}" dt="2023-07-28T03:40:28.788" v="1" actId="47"/>
        <pc:sldMkLst>
          <pc:docMk/>
          <pc:sldMk cId="3097124080" sldId="327"/>
        </pc:sldMkLst>
      </pc:sldChg>
      <pc:sldChg chg="del">
        <pc:chgData name="tuyết nguyễn thị ánh" userId="a6fbc05945fbe6a6" providerId="LiveId" clId="{3EC4BC1C-656B-4531-A7F3-1C104397A272}" dt="2023-07-28T03:40:29.277" v="2" actId="47"/>
        <pc:sldMkLst>
          <pc:docMk/>
          <pc:sldMk cId="554662942" sldId="328"/>
        </pc:sldMkLst>
      </pc:sldChg>
      <pc:sldChg chg="del">
        <pc:chgData name="tuyết nguyễn thị ánh" userId="a6fbc05945fbe6a6" providerId="LiveId" clId="{3EC4BC1C-656B-4531-A7F3-1C104397A272}" dt="2023-07-28T03:40:29.635" v="3" actId="47"/>
        <pc:sldMkLst>
          <pc:docMk/>
          <pc:sldMk cId="3461077743" sldId="329"/>
        </pc:sldMkLst>
      </pc:sldChg>
      <pc:sldChg chg="del">
        <pc:chgData name="tuyết nguyễn thị ánh" userId="a6fbc05945fbe6a6" providerId="LiveId" clId="{3EC4BC1C-656B-4531-A7F3-1C104397A272}" dt="2023-07-28T03:40:30.247" v="4" actId="47"/>
        <pc:sldMkLst>
          <pc:docMk/>
          <pc:sldMk cId="1990329195" sldId="330"/>
        </pc:sldMkLst>
      </pc:sldChg>
      <pc:sldChg chg="del">
        <pc:chgData name="tuyết nguyễn thị ánh" userId="a6fbc05945fbe6a6" providerId="LiveId" clId="{3EC4BC1C-656B-4531-A7F3-1C104397A272}" dt="2023-07-28T06:31:06.578" v="1343" actId="47"/>
        <pc:sldMkLst>
          <pc:docMk/>
          <pc:sldMk cId="1818118748" sldId="331"/>
        </pc:sldMkLst>
      </pc:sldChg>
      <pc:sldChg chg="del">
        <pc:chgData name="tuyết nguyễn thị ánh" userId="a6fbc05945fbe6a6" providerId="LiveId" clId="{3EC4BC1C-656B-4531-A7F3-1C104397A272}" dt="2023-07-28T07:31:36.797" v="2628" actId="47"/>
        <pc:sldMkLst>
          <pc:docMk/>
          <pc:sldMk cId="121693299" sldId="332"/>
        </pc:sldMkLst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137346007" sldId="333"/>
        </pc:sldMkLst>
        <pc:spChg chg="add mod">
          <ac:chgData name="tuyết nguyễn thị ánh" userId="a6fbc05945fbe6a6" providerId="LiveId" clId="{3EC4BC1C-656B-4531-A7F3-1C104397A272}" dt="2023-07-28T07:16:45.391" v="2371" actId="1076"/>
          <ac:spMkLst>
            <pc:docMk/>
            <pc:sldMk cId="3137346007" sldId="333"/>
            <ac:spMk id="2" creationId="{A81A058A-1C50-5E7C-3D2A-7995F3A8FEDF}"/>
          </ac:spMkLst>
        </pc:spChg>
        <pc:spChg chg="del">
          <ac:chgData name="tuyết nguyễn thị ánh" userId="a6fbc05945fbe6a6" providerId="LiveId" clId="{3EC4BC1C-656B-4531-A7F3-1C104397A272}" dt="2023-07-28T07:00:05.263" v="1893" actId="478"/>
          <ac:spMkLst>
            <pc:docMk/>
            <pc:sldMk cId="3137346007" sldId="333"/>
            <ac:spMk id="3" creationId="{00000000-0000-0000-0000-000000000000}"/>
          </ac:spMkLst>
        </pc:spChg>
        <pc:spChg chg="mod ord">
          <ac:chgData name="tuyết nguyễn thị ánh" userId="a6fbc05945fbe6a6" providerId="LiveId" clId="{3EC4BC1C-656B-4531-A7F3-1C104397A272}" dt="2023-07-28T07:29:13.818" v="2600" actId="1076"/>
          <ac:spMkLst>
            <pc:docMk/>
            <pc:sldMk cId="3137346007" sldId="333"/>
            <ac:spMk id="5" creationId="{00000000-0000-0000-0000-000000000000}"/>
          </ac:spMkLst>
        </pc:spChg>
        <pc:spChg chg="del mod">
          <ac:chgData name="tuyết nguyễn thị ánh" userId="a6fbc05945fbe6a6" providerId="LiveId" clId="{3EC4BC1C-656B-4531-A7F3-1C104397A272}" dt="2023-07-28T07:01:14.974" v="2070" actId="478"/>
          <ac:spMkLst>
            <pc:docMk/>
            <pc:sldMk cId="3137346007" sldId="333"/>
            <ac:spMk id="7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7:01:02.424" v="2066" actId="478"/>
          <ac:spMkLst>
            <pc:docMk/>
            <pc:sldMk cId="3137346007" sldId="333"/>
            <ac:spMk id="1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7:31:26.314" v="2624" actId="20577"/>
          <ac:spMkLst>
            <pc:docMk/>
            <pc:sldMk cId="3137346007" sldId="333"/>
            <ac:spMk id="13" creationId="{00000000-0000-0000-0000-000000000000}"/>
          </ac:spMkLst>
        </pc:spChg>
        <pc:spChg chg="add del mod">
          <ac:chgData name="tuyết nguyễn thị ánh" userId="a6fbc05945fbe6a6" providerId="LiveId" clId="{3EC4BC1C-656B-4531-A7F3-1C104397A272}" dt="2023-07-28T07:21:11.300" v="2435" actId="478"/>
          <ac:spMkLst>
            <pc:docMk/>
            <pc:sldMk cId="3137346007" sldId="333"/>
            <ac:spMk id="14" creationId="{3E0CF2D3-9022-2949-4915-53F8087F0983}"/>
          </ac:spMkLst>
        </pc:spChg>
        <pc:spChg chg="add del mod">
          <ac:chgData name="tuyết nguyễn thị ánh" userId="a6fbc05945fbe6a6" providerId="LiveId" clId="{3EC4BC1C-656B-4531-A7F3-1C104397A272}" dt="2023-07-28T07:10:58.433" v="2308" actId="478"/>
          <ac:spMkLst>
            <pc:docMk/>
            <pc:sldMk cId="3137346007" sldId="333"/>
            <ac:spMk id="16" creationId="{6454726B-CA4C-170E-DC9E-7605D453B2E4}"/>
          </ac:spMkLst>
        </pc:spChg>
        <pc:spChg chg="add del mod">
          <ac:chgData name="tuyết nguyễn thị ánh" userId="a6fbc05945fbe6a6" providerId="LiveId" clId="{3EC4BC1C-656B-4531-A7F3-1C104397A272}" dt="2023-07-28T07:10:57.091" v="2307" actId="478"/>
          <ac:spMkLst>
            <pc:docMk/>
            <pc:sldMk cId="3137346007" sldId="333"/>
            <ac:spMk id="18" creationId="{71E0674B-A828-C2FC-ECE1-9FA991ABBDDE}"/>
          </ac:spMkLst>
        </pc:spChg>
        <pc:spChg chg="add mod">
          <ac:chgData name="tuyết nguyễn thị ánh" userId="a6fbc05945fbe6a6" providerId="LiveId" clId="{3EC4BC1C-656B-4531-A7F3-1C104397A272}" dt="2023-07-28T07:17:47.326" v="2391" actId="1037"/>
          <ac:spMkLst>
            <pc:docMk/>
            <pc:sldMk cId="3137346007" sldId="333"/>
            <ac:spMk id="20" creationId="{6B628482-52AA-AED2-A7F3-656453AD4C72}"/>
          </ac:spMkLst>
        </pc:spChg>
        <pc:spChg chg="add del mod">
          <ac:chgData name="tuyết nguyễn thị ánh" userId="a6fbc05945fbe6a6" providerId="LiveId" clId="{3EC4BC1C-656B-4531-A7F3-1C104397A272}" dt="2023-07-28T07:15:30.599" v="2345" actId="478"/>
          <ac:spMkLst>
            <pc:docMk/>
            <pc:sldMk cId="3137346007" sldId="333"/>
            <ac:spMk id="22" creationId="{E88816FB-4694-A93C-0745-C76BD4CB31C4}"/>
          </ac:spMkLst>
        </pc:spChg>
        <pc:spChg chg="add mod">
          <ac:chgData name="tuyết nguyễn thị ánh" userId="a6fbc05945fbe6a6" providerId="LiveId" clId="{3EC4BC1C-656B-4531-A7F3-1C104397A272}" dt="2023-07-28T07:17:57" v="2398" actId="20577"/>
          <ac:spMkLst>
            <pc:docMk/>
            <pc:sldMk cId="3137346007" sldId="333"/>
            <ac:spMk id="24" creationId="{50201F69-B62B-EBFA-C818-92937FD272E2}"/>
          </ac:spMkLst>
        </pc:spChg>
        <pc:spChg chg="add mod">
          <ac:chgData name="tuyết nguyễn thị ánh" userId="a6fbc05945fbe6a6" providerId="LiveId" clId="{3EC4BC1C-656B-4531-A7F3-1C104397A272}" dt="2023-07-28T07:21:55.383" v="2471" actId="1035"/>
          <ac:spMkLst>
            <pc:docMk/>
            <pc:sldMk cId="3137346007" sldId="333"/>
            <ac:spMk id="26" creationId="{9C7A531C-CD11-72AB-4405-6470D6509228}"/>
          </ac:spMkLst>
        </pc:spChg>
        <pc:picChg chg="mod">
          <ac:chgData name="tuyết nguyễn thị ánh" userId="a6fbc05945fbe6a6" providerId="LiveId" clId="{3EC4BC1C-656B-4531-A7F3-1C104397A272}" dt="2023-07-28T07:03:05.789" v="2087" actId="1076"/>
          <ac:picMkLst>
            <pc:docMk/>
            <pc:sldMk cId="3137346007" sldId="333"/>
            <ac:picMk id="6" creationId="{00000000-0000-0000-0000-000000000000}"/>
          </ac:picMkLst>
        </pc:picChg>
        <pc:picChg chg="mod">
          <ac:chgData name="tuyết nguyễn thị ánh" userId="a6fbc05945fbe6a6" providerId="LiveId" clId="{3EC4BC1C-656B-4531-A7F3-1C104397A272}" dt="2023-07-28T07:04:20.774" v="2098" actId="1076"/>
          <ac:picMkLst>
            <pc:docMk/>
            <pc:sldMk cId="3137346007" sldId="333"/>
            <ac:picMk id="9" creationId="{00000000-0000-0000-0000-000000000000}"/>
          </ac:picMkLst>
        </pc:picChg>
        <pc:cxnChg chg="add del mod">
          <ac:chgData name="tuyết nguyễn thị ánh" userId="a6fbc05945fbe6a6" providerId="LiveId" clId="{3EC4BC1C-656B-4531-A7F3-1C104397A272}" dt="2023-07-28T07:11:00.981" v="2310" actId="478"/>
          <ac:cxnSpMkLst>
            <pc:docMk/>
            <pc:sldMk cId="3137346007" sldId="333"/>
            <ac:cxnSpMk id="4" creationId="{A1C702A7-79E1-3AD0-1335-B766706B2EF4}"/>
          </ac:cxnSpMkLst>
        </pc:cxnChg>
      </pc:sldChg>
      <pc:sldChg chg="del">
        <pc:chgData name="tuyết nguyễn thị ánh" userId="a6fbc05945fbe6a6" providerId="LiveId" clId="{3EC4BC1C-656B-4531-A7F3-1C104397A272}" dt="2023-07-28T07:31:40.218" v="2632" actId="47"/>
        <pc:sldMkLst>
          <pc:docMk/>
          <pc:sldMk cId="3474648361" sldId="334"/>
        </pc:sldMkLst>
      </pc:sldChg>
      <pc:sldChg chg="del">
        <pc:chgData name="tuyết nguyễn thị ánh" userId="a6fbc05945fbe6a6" providerId="LiveId" clId="{3EC4BC1C-656B-4531-A7F3-1C104397A272}" dt="2023-07-28T07:31:37.354" v="2629" actId="47"/>
        <pc:sldMkLst>
          <pc:docMk/>
          <pc:sldMk cId="3912696912" sldId="335"/>
        </pc:sldMkLst>
      </pc:sldChg>
      <pc:sldChg chg="del">
        <pc:chgData name="tuyết nguyễn thị ánh" userId="a6fbc05945fbe6a6" providerId="LiveId" clId="{3EC4BC1C-656B-4531-A7F3-1C104397A272}" dt="2023-07-28T07:31:38.805" v="2631" actId="47"/>
        <pc:sldMkLst>
          <pc:docMk/>
          <pc:sldMk cId="1391954454" sldId="336"/>
        </pc:sldMkLst>
      </pc:sldChg>
      <pc:sldChg chg="del">
        <pc:chgData name="tuyết nguyễn thị ánh" userId="a6fbc05945fbe6a6" providerId="LiveId" clId="{3EC4BC1C-656B-4531-A7F3-1C104397A272}" dt="2023-07-28T07:31:37.919" v="2630" actId="47"/>
        <pc:sldMkLst>
          <pc:docMk/>
          <pc:sldMk cId="4258065981" sldId="337"/>
        </pc:sldMkLst>
      </pc:sldChg>
      <pc:sldChg chg="del">
        <pc:chgData name="tuyết nguyễn thị ánh" userId="a6fbc05945fbe6a6" providerId="LiveId" clId="{3EC4BC1C-656B-4531-A7F3-1C104397A272}" dt="2023-07-28T07:31:42.840" v="2634" actId="47"/>
        <pc:sldMkLst>
          <pc:docMk/>
          <pc:sldMk cId="2206475590" sldId="338"/>
        </pc:sldMkLst>
      </pc:sldChg>
      <pc:sldChg chg="del">
        <pc:chgData name="tuyết nguyễn thị ánh" userId="a6fbc05945fbe6a6" providerId="LiveId" clId="{3EC4BC1C-656B-4531-A7F3-1C104397A272}" dt="2023-07-28T07:31:41.840" v="2633" actId="47"/>
        <pc:sldMkLst>
          <pc:docMk/>
          <pc:sldMk cId="3562042936" sldId="339"/>
        </pc:sldMkLst>
      </pc:sldChg>
      <pc:sldChg chg="del">
        <pc:chgData name="tuyết nguyễn thị ánh" userId="a6fbc05945fbe6a6" providerId="LiveId" clId="{3EC4BC1C-656B-4531-A7F3-1C104397A272}" dt="2023-07-28T08:05:00.118" v="3072" actId="47"/>
        <pc:sldMkLst>
          <pc:docMk/>
          <pc:sldMk cId="1174110088" sldId="340"/>
        </pc:sldMkLst>
      </pc:sldChg>
      <pc:sldChg chg="addSp delSp modSp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4043967205" sldId="341"/>
        </pc:sldMkLst>
        <pc:spChg chg="add mod ord">
          <ac:chgData name="tuyết nguyễn thị ánh" userId="a6fbc05945fbe6a6" providerId="LiveId" clId="{3EC4BC1C-656B-4531-A7F3-1C104397A272}" dt="2023-07-28T08:14:39.325" v="3885" actId="1076"/>
          <ac:spMkLst>
            <pc:docMk/>
            <pc:sldMk cId="4043967205" sldId="341"/>
            <ac:spMk id="3" creationId="{A2E74531-6B34-2E44-0E65-5B7DB3D6F30C}"/>
          </ac:spMkLst>
        </pc:spChg>
        <pc:spChg chg="del">
          <ac:chgData name="tuyết nguyễn thị ánh" userId="a6fbc05945fbe6a6" providerId="LiveId" clId="{3EC4BC1C-656B-4531-A7F3-1C104397A272}" dt="2023-07-28T08:13:01.379" v="3858" actId="478"/>
          <ac:spMkLst>
            <pc:docMk/>
            <pc:sldMk cId="4043967205" sldId="341"/>
            <ac:spMk id="7" creationId="{AE552170-3637-77C0-C116-0A72CB0EC4DA}"/>
          </ac:spMkLst>
        </pc:spChg>
        <pc:spChg chg="mod">
          <ac:chgData name="tuyết nguyễn thị ánh" userId="a6fbc05945fbe6a6" providerId="LiveId" clId="{3EC4BC1C-656B-4531-A7F3-1C104397A272}" dt="2023-07-28T08:14:52.573" v="3890" actId="1076"/>
          <ac:spMkLst>
            <pc:docMk/>
            <pc:sldMk cId="4043967205" sldId="341"/>
            <ac:spMk id="8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4:50.137" v="3889" actId="14100"/>
          <ac:spMkLst>
            <pc:docMk/>
            <pc:sldMk cId="4043967205" sldId="341"/>
            <ac:spMk id="11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8:14:24.575" v="3879" actId="1076"/>
          <ac:spMkLst>
            <pc:docMk/>
            <pc:sldMk cId="4043967205" sldId="341"/>
            <ac:spMk id="12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14:45.768" v="3887" actId="1076"/>
          <ac:picMkLst>
            <pc:docMk/>
            <pc:sldMk cId="4043967205" sldId="341"/>
            <ac:picMk id="16" creationId="{00000000-0000-0000-0000-000000000000}"/>
          </ac:picMkLst>
        </pc:picChg>
      </pc:sldChg>
      <pc:sldChg chg="add del">
        <pc:chgData name="tuyết nguyễn thị ánh" userId="a6fbc05945fbe6a6" providerId="LiveId" clId="{3EC4BC1C-656B-4531-A7F3-1C104397A272}" dt="2023-07-28T08:15:32.005" v="3891" actId="47"/>
        <pc:sldMkLst>
          <pc:docMk/>
          <pc:sldMk cId="1358514918" sldId="342"/>
        </pc:sldMkLst>
      </pc:sldChg>
      <pc:sldChg chg="del">
        <pc:chgData name="tuyết nguyễn thị ánh" userId="a6fbc05945fbe6a6" providerId="LiveId" clId="{3EC4BC1C-656B-4531-A7F3-1C104397A272}" dt="2023-07-28T08:13:07.527" v="3859" actId="47"/>
        <pc:sldMkLst>
          <pc:docMk/>
          <pc:sldMk cId="2867618341" sldId="343"/>
        </pc:sldMkLst>
      </pc:sldChg>
      <pc:sldChg chg="new del">
        <pc:chgData name="tuyết nguyễn thị ánh" userId="a6fbc05945fbe6a6" providerId="LiveId" clId="{3EC4BC1C-656B-4531-A7F3-1C104397A272}" dt="2023-07-28T04:32:09.353" v="480" actId="47"/>
        <pc:sldMkLst>
          <pc:docMk/>
          <pc:sldMk cId="1328875799" sldId="344"/>
        </pc:sldMkLst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3353199736" sldId="344"/>
        </pc:sldMkLst>
        <pc:spChg chg="del">
          <ac:chgData name="tuyết nguyễn thị ánh" userId="a6fbc05945fbe6a6" providerId="LiveId" clId="{3EC4BC1C-656B-4531-A7F3-1C104397A272}" dt="2023-07-28T06:21:49.512" v="932" actId="478"/>
          <ac:spMkLst>
            <pc:docMk/>
            <pc:sldMk cId="3353199736" sldId="344"/>
            <ac:spMk id="3" creationId="{3F7F931F-413E-4553-D53A-8EF5382F75A9}"/>
          </ac:spMkLst>
        </pc:spChg>
        <pc:spChg chg="add mod">
          <ac:chgData name="tuyết nguyễn thị ánh" userId="a6fbc05945fbe6a6" providerId="LiveId" clId="{3EC4BC1C-656B-4531-A7F3-1C104397A272}" dt="2023-07-28T06:23:53.852" v="975" actId="1076"/>
          <ac:spMkLst>
            <pc:docMk/>
            <pc:sldMk cId="3353199736" sldId="344"/>
            <ac:spMk id="5" creationId="{3F7E7438-4551-89B2-F6E6-A2E213848BFD}"/>
          </ac:spMkLst>
        </pc:spChg>
        <pc:spChg chg="add mod">
          <ac:chgData name="tuyết nguyễn thị ánh" userId="a6fbc05945fbe6a6" providerId="LiveId" clId="{3EC4BC1C-656B-4531-A7F3-1C104397A272}" dt="2023-07-28T06:23:50.470" v="974" actId="1076"/>
          <ac:spMkLst>
            <pc:docMk/>
            <pc:sldMk cId="3353199736" sldId="344"/>
            <ac:spMk id="7" creationId="{E283F51A-97AB-D446-D060-0F9885096BDB}"/>
          </ac:spMkLst>
        </pc:spChg>
        <pc:spChg chg="mod">
          <ac:chgData name="tuyết nguyễn thị ánh" userId="a6fbc05945fbe6a6" providerId="LiveId" clId="{3EC4BC1C-656B-4531-A7F3-1C104397A272}" dt="2023-07-28T06:23:47.297" v="973" actId="1076"/>
          <ac:spMkLst>
            <pc:docMk/>
            <pc:sldMk cId="3353199736" sldId="344"/>
            <ac:spMk id="17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23:43.772" v="972" actId="1076"/>
          <ac:spMkLst>
            <pc:docMk/>
            <pc:sldMk cId="3353199736" sldId="344"/>
            <ac:spMk id="20" creationId="{00000000-0000-0000-0000-000000000000}"/>
          </ac:spMkLst>
        </pc:spChg>
        <pc:spChg chg="mod">
          <ac:chgData name="tuyết nguyễn thị ánh" userId="a6fbc05945fbe6a6" providerId="LiveId" clId="{3EC4BC1C-656B-4531-A7F3-1C104397A272}" dt="2023-07-28T06:23:59.337" v="977" actId="1076"/>
          <ac:spMkLst>
            <pc:docMk/>
            <pc:sldMk cId="3353199736" sldId="344"/>
            <ac:spMk id="21" creationId="{00000000-0000-0000-0000-000000000000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688697900" sldId="345"/>
        </pc:sldMkLst>
        <pc:spChg chg="del">
          <ac:chgData name="tuyết nguyễn thị ánh" userId="a6fbc05945fbe6a6" providerId="LiveId" clId="{3EC4BC1C-656B-4531-A7F3-1C104397A272}" dt="2023-07-28T06:31:21.132" v="1347" actId="478"/>
          <ac:spMkLst>
            <pc:docMk/>
            <pc:sldMk cId="688697900" sldId="345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4:14.949" v="1408" actId="20577"/>
          <ac:spMkLst>
            <pc:docMk/>
            <pc:sldMk cId="688697900" sldId="345"/>
            <ac:spMk id="7" creationId="{25600CE6-FC0B-17B4-DB3E-060AAA62C5A3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2298702164" sldId="346"/>
        </pc:sldMkLst>
        <pc:spChg chg="del">
          <ac:chgData name="tuyết nguyễn thị ánh" userId="a6fbc05945fbe6a6" providerId="LiveId" clId="{3EC4BC1C-656B-4531-A7F3-1C104397A272}" dt="2023-07-28T06:32:20.273" v="1366" actId="478"/>
          <ac:spMkLst>
            <pc:docMk/>
            <pc:sldMk cId="2298702164" sldId="346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4:54.500" v="1419" actId="20577"/>
          <ac:spMkLst>
            <pc:docMk/>
            <pc:sldMk cId="2298702164" sldId="346"/>
            <ac:spMk id="7" creationId="{FAAC333F-884E-F4AA-8132-2890712F2A26}"/>
          </ac:spMkLst>
        </pc:spChg>
      </pc:sldChg>
      <pc:sldChg chg="addSp delSp modSp add mo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1545997652" sldId="347"/>
        </pc:sldMkLst>
        <pc:spChg chg="del">
          <ac:chgData name="tuyết nguyễn thị ánh" userId="a6fbc05945fbe6a6" providerId="LiveId" clId="{3EC4BC1C-656B-4531-A7F3-1C104397A272}" dt="2023-07-28T06:32:43.385" v="1372" actId="478"/>
          <ac:spMkLst>
            <pc:docMk/>
            <pc:sldMk cId="1545997652" sldId="347"/>
            <ac:spMk id="4" creationId="{EF7FA938-B3F9-2105-E237-57DA3D8C8762}"/>
          </ac:spMkLst>
        </pc:spChg>
        <pc:spChg chg="add mod">
          <ac:chgData name="tuyết nguyễn thị ánh" userId="a6fbc05945fbe6a6" providerId="LiveId" clId="{3EC4BC1C-656B-4531-A7F3-1C104397A272}" dt="2023-07-28T06:35:14.515" v="1426" actId="14100"/>
          <ac:spMkLst>
            <pc:docMk/>
            <pc:sldMk cId="1545997652" sldId="347"/>
            <ac:spMk id="7" creationId="{E5F0BFF2-4903-43F3-33D7-D1532312A7ED}"/>
          </ac:spMkLst>
        </pc:spChg>
        <pc:picChg chg="mod">
          <ac:chgData name="tuyết nguyễn thị ánh" userId="a6fbc05945fbe6a6" providerId="LiveId" clId="{3EC4BC1C-656B-4531-A7F3-1C104397A272}" dt="2023-07-28T06:35:19.178" v="1429" actId="1076"/>
          <ac:picMkLst>
            <pc:docMk/>
            <pc:sldMk cId="1545997652" sldId="347"/>
            <ac:picMk id="9" creationId="{00000000-0000-0000-0000-000000000000}"/>
          </ac:picMkLst>
        </pc:picChg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586521666" sldId="348"/>
        </pc:sldMkLst>
        <pc:spChg chg="mod">
          <ac:chgData name="tuyết nguyễn thị ánh" userId="a6fbc05945fbe6a6" providerId="LiveId" clId="{3EC4BC1C-656B-4531-A7F3-1C104397A272}" dt="2023-07-28T07:29:27.909" v="2607" actId="1035"/>
          <ac:spMkLst>
            <pc:docMk/>
            <pc:sldMk cId="586521666" sldId="348"/>
            <ac:spMk id="2" creationId="{A81A058A-1C50-5E7C-3D2A-7995F3A8FEDF}"/>
          </ac:spMkLst>
        </pc:spChg>
        <pc:spChg chg="add mod">
          <ac:chgData name="tuyết nguyễn thị ánh" userId="a6fbc05945fbe6a6" providerId="LiveId" clId="{3EC4BC1C-656B-4531-A7F3-1C104397A272}" dt="2023-07-28T07:25:16.366" v="2527" actId="1035"/>
          <ac:spMkLst>
            <pc:docMk/>
            <pc:sldMk cId="586521666" sldId="348"/>
            <ac:spMk id="4" creationId="{139082C8-2AF0-DAFC-576B-683747826A36}"/>
          </ac:spMkLst>
        </pc:spChg>
        <pc:spChg chg="del">
          <ac:chgData name="tuyết nguyễn thị ánh" userId="a6fbc05945fbe6a6" providerId="LiveId" clId="{3EC4BC1C-656B-4531-A7F3-1C104397A272}" dt="2023-07-28T07:29:19.440" v="2601" actId="478"/>
          <ac:spMkLst>
            <pc:docMk/>
            <pc:sldMk cId="586521666" sldId="348"/>
            <ac:spMk id="5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5:16.366" v="2527" actId="1035"/>
          <ac:spMkLst>
            <pc:docMk/>
            <pc:sldMk cId="586521666" sldId="348"/>
            <ac:spMk id="8" creationId="{054A19BC-A7F9-6A3F-8714-834A25F0831C}"/>
          </ac:spMkLst>
        </pc:spChg>
        <pc:spChg chg="add del mod">
          <ac:chgData name="tuyết nguyễn thị ánh" userId="a6fbc05945fbe6a6" providerId="LiveId" clId="{3EC4BC1C-656B-4531-A7F3-1C104397A272}" dt="2023-07-28T07:25:10.620" v="2523" actId="478"/>
          <ac:spMkLst>
            <pc:docMk/>
            <pc:sldMk cId="586521666" sldId="348"/>
            <ac:spMk id="10" creationId="{30297EF6-E2B8-6F7C-C9F0-85282DA0C53A}"/>
          </ac:spMkLst>
        </pc:spChg>
        <pc:spChg chg="add mod">
          <ac:chgData name="tuyết nguyễn thị ánh" userId="a6fbc05945fbe6a6" providerId="LiveId" clId="{3EC4BC1C-656B-4531-A7F3-1C104397A272}" dt="2023-07-28T07:29:31.680" v="2609" actId="1035"/>
          <ac:spMkLst>
            <pc:docMk/>
            <pc:sldMk cId="586521666" sldId="348"/>
            <ac:spMk id="11" creationId="{66439EB5-7000-971A-2765-D396186A75AC}"/>
          </ac:spMkLst>
        </pc:spChg>
        <pc:spChg chg="add mod">
          <ac:chgData name="tuyết nguyễn thị ánh" userId="a6fbc05945fbe6a6" providerId="LiveId" clId="{3EC4BC1C-656B-4531-A7F3-1C104397A272}" dt="2023-07-28T07:29:22.454" v="2603"/>
          <ac:spMkLst>
            <pc:docMk/>
            <pc:sldMk cId="586521666" sldId="348"/>
            <ac:spMk id="12" creationId="{448CD38D-677E-17B4-BA55-F88E38149035}"/>
          </ac:spMkLst>
        </pc:spChg>
        <pc:spChg chg="del">
          <ac:chgData name="tuyết nguyễn thị ánh" userId="a6fbc05945fbe6a6" providerId="LiveId" clId="{3EC4BC1C-656B-4531-A7F3-1C104397A272}" dt="2023-07-28T07:29:21.760" v="2602" actId="478"/>
          <ac:spMkLst>
            <pc:docMk/>
            <pc:sldMk cId="586521666" sldId="348"/>
            <ac:spMk id="13" creationId="{00000000-0000-0000-0000-000000000000}"/>
          </ac:spMkLst>
        </pc:spChg>
        <pc:spChg chg="del">
          <ac:chgData name="tuyết nguyễn thị ánh" userId="a6fbc05945fbe6a6" providerId="LiveId" clId="{3EC4BC1C-656B-4531-A7F3-1C104397A272}" dt="2023-07-28T07:22:10.480" v="2472" actId="478"/>
          <ac:spMkLst>
            <pc:docMk/>
            <pc:sldMk cId="586521666" sldId="348"/>
            <ac:spMk id="14" creationId="{3E0CF2D3-9022-2949-4915-53F8087F0983}"/>
          </ac:spMkLst>
        </pc:spChg>
        <pc:spChg chg="add mod">
          <ac:chgData name="tuyết nguyễn thị ánh" userId="a6fbc05945fbe6a6" providerId="LiveId" clId="{3EC4BC1C-656B-4531-A7F3-1C104397A272}" dt="2023-07-28T07:31:28.921" v="2626" actId="20577"/>
          <ac:spMkLst>
            <pc:docMk/>
            <pc:sldMk cId="586521666" sldId="348"/>
            <ac:spMk id="15" creationId="{5310601A-23E1-06B5-F68A-2DC8A61CFDA0}"/>
          </ac:spMkLst>
        </pc:spChg>
        <pc:spChg chg="del">
          <ac:chgData name="tuyết nguyễn thị ánh" userId="a6fbc05945fbe6a6" providerId="LiveId" clId="{3EC4BC1C-656B-4531-A7F3-1C104397A272}" dt="2023-07-28T07:19:05.634" v="2401" actId="478"/>
          <ac:spMkLst>
            <pc:docMk/>
            <pc:sldMk cId="586521666" sldId="348"/>
            <ac:spMk id="20" creationId="{6B628482-52AA-AED2-A7F3-656453AD4C72}"/>
          </ac:spMkLst>
        </pc:spChg>
        <pc:spChg chg="del">
          <ac:chgData name="tuyết nguyễn thị ánh" userId="a6fbc05945fbe6a6" providerId="LiveId" clId="{3EC4BC1C-656B-4531-A7F3-1C104397A272}" dt="2023-07-28T07:19:07.606" v="2402" actId="478"/>
          <ac:spMkLst>
            <pc:docMk/>
            <pc:sldMk cId="586521666" sldId="348"/>
            <ac:spMk id="24" creationId="{50201F69-B62B-EBFA-C818-92937FD272E2}"/>
          </ac:spMkLst>
        </pc:spChg>
      </pc:sldChg>
      <pc:sldChg chg="add del">
        <pc:chgData name="tuyết nguyễn thị ánh" userId="a6fbc05945fbe6a6" providerId="LiveId" clId="{3EC4BC1C-656B-4531-A7F3-1C104397A272}" dt="2023-07-28T07:18:52.063" v="2399" actId="47"/>
        <pc:sldMkLst>
          <pc:docMk/>
          <pc:sldMk cId="1119478109" sldId="348"/>
        </pc:sldMkLst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2756008619" sldId="349"/>
        </pc:sldMkLst>
        <pc:spChg chg="mod">
          <ac:chgData name="tuyết nguyễn thị ánh" userId="a6fbc05945fbe6a6" providerId="LiveId" clId="{3EC4BC1C-656B-4531-A7F3-1C104397A272}" dt="2023-07-28T07:29:45.367" v="2619" actId="1035"/>
          <ac:spMkLst>
            <pc:docMk/>
            <pc:sldMk cId="2756008619" sldId="349"/>
            <ac:spMk id="2" creationId="{A81A058A-1C50-5E7C-3D2A-7995F3A8FEDF}"/>
          </ac:spMkLst>
        </pc:spChg>
        <pc:spChg chg="del">
          <ac:chgData name="tuyết nguyễn thị ánh" userId="a6fbc05945fbe6a6" providerId="LiveId" clId="{3EC4BC1C-656B-4531-A7F3-1C104397A272}" dt="2023-07-28T07:22:31.467" v="2475" actId="478"/>
          <ac:spMkLst>
            <pc:docMk/>
            <pc:sldMk cId="2756008619" sldId="349"/>
            <ac:spMk id="4" creationId="{139082C8-2AF0-DAFC-576B-683747826A36}"/>
          </ac:spMkLst>
        </pc:spChg>
        <pc:spChg chg="del mod">
          <ac:chgData name="tuyết nguyễn thị ánh" userId="a6fbc05945fbe6a6" providerId="LiveId" clId="{3EC4BC1C-656B-4531-A7F3-1C104397A272}" dt="2023-07-28T07:29:38.957" v="2612" actId="478"/>
          <ac:spMkLst>
            <pc:docMk/>
            <pc:sldMk cId="2756008619" sldId="349"/>
            <ac:spMk id="5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4:54.173" v="2519" actId="1038"/>
          <ac:spMkLst>
            <pc:docMk/>
            <pc:sldMk cId="2756008619" sldId="349"/>
            <ac:spMk id="7" creationId="{34D69BBE-EB3F-6B00-CBE0-BD55ACC0181C}"/>
          </ac:spMkLst>
        </pc:spChg>
        <pc:spChg chg="del">
          <ac:chgData name="tuyết nguyễn thị ánh" userId="a6fbc05945fbe6a6" providerId="LiveId" clId="{3EC4BC1C-656B-4531-A7F3-1C104397A272}" dt="2023-07-28T07:22:32.786" v="2476" actId="478"/>
          <ac:spMkLst>
            <pc:docMk/>
            <pc:sldMk cId="2756008619" sldId="349"/>
            <ac:spMk id="8" creationId="{054A19BC-A7F9-6A3F-8714-834A25F0831C}"/>
          </ac:spMkLst>
        </pc:spChg>
        <pc:spChg chg="mod">
          <ac:chgData name="tuyết nguyễn thị ánh" userId="a6fbc05945fbe6a6" providerId="LiveId" clId="{3EC4BC1C-656B-4531-A7F3-1C104397A272}" dt="2023-07-28T07:29:51.011" v="2622" actId="1035"/>
          <ac:spMkLst>
            <pc:docMk/>
            <pc:sldMk cId="2756008619" sldId="349"/>
            <ac:spMk id="10" creationId="{30297EF6-E2B8-6F7C-C9F0-85282DA0C53A}"/>
          </ac:spMkLst>
        </pc:spChg>
        <pc:spChg chg="add mod">
          <ac:chgData name="tuyết nguyễn thị ánh" userId="a6fbc05945fbe6a6" providerId="LiveId" clId="{3EC4BC1C-656B-4531-A7F3-1C104397A272}" dt="2023-07-28T08:25:16.762" v="3987" actId="1076"/>
          <ac:spMkLst>
            <pc:docMk/>
            <pc:sldMk cId="2756008619" sldId="349"/>
            <ac:spMk id="12" creationId="{9F9DAABE-8C28-531C-D8B8-74F39BD1451C}"/>
          </ac:spMkLst>
        </pc:spChg>
        <pc:spChg chg="del">
          <ac:chgData name="tuyết nguyễn thị ánh" userId="a6fbc05945fbe6a6" providerId="LiveId" clId="{3EC4BC1C-656B-4531-A7F3-1C104397A272}" dt="2023-07-28T07:29:41.415" v="2613" actId="478"/>
          <ac:spMkLst>
            <pc:docMk/>
            <pc:sldMk cId="2756008619" sldId="349"/>
            <ac:spMk id="13" creationId="{00000000-0000-0000-0000-000000000000}"/>
          </ac:spMkLst>
        </pc:spChg>
        <pc:spChg chg="add mod">
          <ac:chgData name="tuyết nguyễn thị ánh" userId="a6fbc05945fbe6a6" providerId="LiveId" clId="{3EC4BC1C-656B-4531-A7F3-1C104397A272}" dt="2023-07-28T07:29:42.177" v="2614"/>
          <ac:spMkLst>
            <pc:docMk/>
            <pc:sldMk cId="2756008619" sldId="349"/>
            <ac:spMk id="14" creationId="{AACD3B01-A6FD-40DE-70CE-A07780F7B632}"/>
          </ac:spMkLst>
        </pc:spChg>
        <pc:spChg chg="add mod">
          <ac:chgData name="tuyết nguyễn thị ánh" userId="a6fbc05945fbe6a6" providerId="LiveId" clId="{3EC4BC1C-656B-4531-A7F3-1C104397A272}" dt="2023-07-28T07:31:31.918" v="2627" actId="20577"/>
          <ac:spMkLst>
            <pc:docMk/>
            <pc:sldMk cId="2756008619" sldId="349"/>
            <ac:spMk id="15" creationId="{C7D0AB46-4C1D-CA45-AFFF-FE90294A4D6E}"/>
          </ac:spMkLst>
        </pc:spChg>
      </pc:sldChg>
      <pc:sldChg chg="addSp modSp add mod ord modTransition modAnim">
        <pc:chgData name="tuyết nguyễn thị ánh" userId="a6fbc05945fbe6a6" providerId="LiveId" clId="{3EC4BC1C-656B-4531-A7F3-1C104397A272}" dt="2023-07-28T08:42:01.557" v="4024"/>
        <pc:sldMkLst>
          <pc:docMk/>
          <pc:sldMk cId="569857140" sldId="350"/>
        </pc:sldMkLst>
        <pc:spChg chg="add mod">
          <ac:chgData name="tuyết nguyễn thị ánh" userId="a6fbc05945fbe6a6" providerId="LiveId" clId="{3EC4BC1C-656B-4531-A7F3-1C104397A272}" dt="2023-07-28T08:04:37.368" v="3069" actId="1076"/>
          <ac:spMkLst>
            <pc:docMk/>
            <pc:sldMk cId="569857140" sldId="350"/>
            <ac:spMk id="2" creationId="{8FD9A54B-B15F-6133-57C1-49D2B8944B4B}"/>
          </ac:spMkLst>
        </pc:spChg>
        <pc:spChg chg="mod">
          <ac:chgData name="tuyết nguyễn thị ánh" userId="a6fbc05945fbe6a6" providerId="LiveId" clId="{3EC4BC1C-656B-4531-A7F3-1C104397A272}" dt="2023-07-28T08:02:05.683" v="3031"/>
          <ac:spMkLst>
            <pc:docMk/>
            <pc:sldMk cId="569857140" sldId="350"/>
            <ac:spMk id="3" creationId="{2E21D62C-C8A9-7379-0DDF-05D8AEEC5933}"/>
          </ac:spMkLst>
        </pc:spChg>
        <pc:spChg chg="mod">
          <ac:chgData name="tuyết nguyễn thị ánh" userId="a6fbc05945fbe6a6" providerId="LiveId" clId="{3EC4BC1C-656B-4531-A7F3-1C104397A272}" dt="2023-07-28T08:03:04.955" v="3040" actId="1076"/>
          <ac:spMkLst>
            <pc:docMk/>
            <pc:sldMk cId="569857140" sldId="350"/>
            <ac:spMk id="20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01:11.701" v="3021" actId="1076"/>
          <ac:picMkLst>
            <pc:docMk/>
            <pc:sldMk cId="569857140" sldId="350"/>
            <ac:picMk id="8" creationId="{EFB4C0E0-E87F-CEA7-3F13-A2AD2A8CC7FD}"/>
          </ac:picMkLst>
        </pc:picChg>
      </pc:sldChg>
      <pc:sldChg chg="addSp delSp modSp add mod modTransition delAnim modAnim">
        <pc:chgData name="tuyết nguyễn thị ánh" userId="a6fbc05945fbe6a6" providerId="LiveId" clId="{3EC4BC1C-656B-4531-A7F3-1C104397A272}" dt="2023-07-28T08:42:01.557" v="4024"/>
        <pc:sldMkLst>
          <pc:docMk/>
          <pc:sldMk cId="3496509642" sldId="351"/>
        </pc:sldMkLst>
        <pc:spChg chg="del">
          <ac:chgData name="tuyết nguyễn thị ánh" userId="a6fbc05945fbe6a6" providerId="LiveId" clId="{3EC4BC1C-656B-4531-A7F3-1C104397A272}" dt="2023-07-28T08:02:14.997" v="3033" actId="478"/>
          <ac:spMkLst>
            <pc:docMk/>
            <pc:sldMk cId="3496509642" sldId="351"/>
            <ac:spMk id="3" creationId="{2E21D62C-C8A9-7379-0DDF-05D8AEEC5933}"/>
          </ac:spMkLst>
        </pc:spChg>
        <pc:spChg chg="add mod">
          <ac:chgData name="tuyết nguyễn thị ánh" userId="a6fbc05945fbe6a6" providerId="LiveId" clId="{3EC4BC1C-656B-4531-A7F3-1C104397A272}" dt="2023-07-28T08:04:04.251" v="3064" actId="1076"/>
          <ac:spMkLst>
            <pc:docMk/>
            <pc:sldMk cId="3496509642" sldId="351"/>
            <ac:spMk id="5" creationId="{F9C40749-5E23-9B2D-A2AA-7666A71347E7}"/>
          </ac:spMkLst>
        </pc:spChg>
        <pc:spChg chg="add mod">
          <ac:chgData name="tuyết nguyễn thị ánh" userId="a6fbc05945fbe6a6" providerId="LiveId" clId="{3EC4BC1C-656B-4531-A7F3-1C104397A272}" dt="2023-07-28T08:03:12.490" v="3044"/>
          <ac:spMkLst>
            <pc:docMk/>
            <pc:sldMk cId="3496509642" sldId="351"/>
            <ac:spMk id="9" creationId="{4752804E-F08D-7FB2-365E-653491E00A4B}"/>
          </ac:spMkLst>
        </pc:spChg>
        <pc:spChg chg="add mod">
          <ac:chgData name="tuyết nguyễn thị ánh" userId="a6fbc05945fbe6a6" providerId="LiveId" clId="{3EC4BC1C-656B-4531-A7F3-1C104397A272}" dt="2023-07-28T08:04:41.989" v="3071"/>
          <ac:spMkLst>
            <pc:docMk/>
            <pc:sldMk cId="3496509642" sldId="351"/>
            <ac:spMk id="10" creationId="{67E484F1-3FE5-A6C5-E29E-0410D564FF37}"/>
          </ac:spMkLst>
        </pc:spChg>
        <pc:spChg chg="del">
          <ac:chgData name="tuyết nguyễn thị ánh" userId="a6fbc05945fbe6a6" providerId="LiveId" clId="{3EC4BC1C-656B-4531-A7F3-1C104397A272}" dt="2023-07-28T08:03:11.927" v="3043" actId="478"/>
          <ac:spMkLst>
            <pc:docMk/>
            <pc:sldMk cId="3496509642" sldId="351"/>
            <ac:spMk id="20" creationId="{00000000-0000-0000-0000-000000000000}"/>
          </ac:spMkLst>
        </pc:spChg>
        <pc:picChg chg="mod">
          <ac:chgData name="tuyết nguyễn thị ánh" userId="a6fbc05945fbe6a6" providerId="LiveId" clId="{3EC4BC1C-656B-4531-A7F3-1C104397A272}" dt="2023-07-28T08:04:09.907" v="3067" actId="1076"/>
          <ac:picMkLst>
            <pc:docMk/>
            <pc:sldMk cId="3496509642" sldId="351"/>
            <ac:picMk id="8" creationId="{EFB4C0E0-E87F-CEA7-3F13-A2AD2A8CC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FF4A-C438-41FD-81CB-AF4E0F5A1A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2.svg"/><Relationship Id="rId7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6.svg"/><Relationship Id="rId7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6.svg"/><Relationship Id="rId7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6.svg"/><Relationship Id="rId7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33.png"/><Relationship Id="rId7" Type="http://schemas.openxmlformats.org/officeDocument/2006/relationships/image" Target="../media/image6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34.sv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4.svg"/><Relationship Id="rId7" Type="http://schemas.openxmlformats.org/officeDocument/2006/relationships/image" Target="../media/image6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9.svg"/><Relationship Id="rId7" Type="http://schemas.openxmlformats.org/officeDocument/2006/relationships/image" Target="../media/image80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3626" y="764259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 (SGK – </a:t>
            </a:r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  <a:endParaRPr lang="en-US" sz="4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055370" y="1502923"/>
                <a:ext cx="16177260" cy="318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0" y="1502923"/>
                <a:ext cx="16177260" cy="3188822"/>
              </a:xfrm>
              <a:prstGeom prst="rect">
                <a:avLst/>
              </a:prstGeom>
              <a:blipFill>
                <a:blip r:embed="rId4"/>
                <a:stretch>
                  <a:fillRect l="-1432" b="-7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4700" y="2932413"/>
            <a:ext cx="3032760" cy="3032760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55370" y="5052060"/>
            <a:ext cx="2060722" cy="913113"/>
          </a:xfrm>
          <a:prstGeom prst="wedgeEllipseCallout">
            <a:avLst>
              <a:gd name="adj1" fmla="val 31305"/>
              <a:gd name="adj2" fmla="val 6750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E7438-4551-89B2-F6E6-A2E213848BFD}"/>
                  </a:ext>
                </a:extLst>
              </p:cNvPr>
              <p:cNvSpPr txBox="1"/>
              <p:nvPr/>
            </p:nvSpPr>
            <p:spPr>
              <a:xfrm>
                <a:off x="3099636" y="5666602"/>
                <a:ext cx="13588164" cy="204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+2+3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−7</m:t>
                      </m:r>
                    </m:oMath>
                  </m:oMathPara>
                </a14:m>
                <a:endParaRPr lang="en-US" sz="42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E7438-4551-89B2-F6E6-A2E21384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36" y="5666602"/>
                <a:ext cx="13588164" cy="2042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3F51A-97AB-D446-D060-0F9885096BDB}"/>
                  </a:ext>
                </a:extLst>
              </p:cNvPr>
              <p:cNvSpPr txBox="1"/>
              <p:nvPr/>
            </p:nvSpPr>
            <p:spPr>
              <a:xfrm>
                <a:off x="1394460" y="7779987"/>
                <a:ext cx="15499080" cy="204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fr-FR" sz="4200" b="0" i="1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4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+2−3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kumimoji="0" lang="en-US" sz="42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200" b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fr-FR" sz="4200" b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fr-FR" sz="42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kumimoji="0" lang="en-US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kumimoji="0" lang="fr-FR" sz="42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kumimoji="0" lang="fr-FR" sz="42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3F51A-97AB-D446-D060-0F988509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" y="7779987"/>
                <a:ext cx="15499080" cy="20422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99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/>
              <p:nvPr/>
            </p:nvSpPr>
            <p:spPr>
              <a:xfrm>
                <a:off x="2971800" y="5983371"/>
                <a:ext cx="10896600" cy="364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FA938-B3F9-2105-E237-57DA3D8C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83371"/>
                <a:ext cx="10896600" cy="3647537"/>
              </a:xfrm>
              <a:prstGeom prst="rect">
                <a:avLst/>
              </a:prstGeom>
              <a:blipFill>
                <a:blip r:embed="rId8"/>
                <a:stretch>
                  <a:fillRect l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/>
              <p:nvPr/>
            </p:nvSpPr>
            <p:spPr>
              <a:xfrm>
                <a:off x="2833252" y="5923675"/>
                <a:ext cx="13016347" cy="3650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00CE6-FC0B-17B4-DB3E-060AAA62C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52" y="5923675"/>
                <a:ext cx="13016347" cy="3650166"/>
              </a:xfrm>
              <a:prstGeom prst="rect">
                <a:avLst/>
              </a:prstGeom>
              <a:blipFill>
                <a:blip r:embed="rId8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97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2400" y="7086599"/>
            <a:ext cx="2481687" cy="2405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C333F-884E-F4AA-8132-2890712F2A26}"/>
                  </a:ext>
                </a:extLst>
              </p:cNvPr>
              <p:cNvSpPr txBox="1"/>
              <p:nvPr/>
            </p:nvSpPr>
            <p:spPr>
              <a:xfrm>
                <a:off x="3657600" y="5659513"/>
                <a:ext cx="9875520" cy="4089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−5:</m:t>
                        </m:r>
                        <m:f>
                          <m:f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C333F-884E-F4AA-8132-2890712F2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59513"/>
                <a:ext cx="9875520" cy="4089838"/>
              </a:xfrm>
              <a:prstGeom prst="rect">
                <a:avLst/>
              </a:prstGeom>
              <a:blipFill>
                <a:blip r:embed="rId8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02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5519359"/>
            <a:ext cx="1683043" cy="873988"/>
          </a:xfrm>
          <a:prstGeom prst="wedgeEllipseCallout">
            <a:avLst>
              <a:gd name="adj1" fmla="val 33497"/>
              <a:gd name="adj2" fmla="val 6773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9074" y="809339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	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d>
                      <m:d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7225"/>
                <a:ext cx="16916400" cy="3281155"/>
              </a:xfrm>
              <a:prstGeom prst="rect">
                <a:avLst/>
              </a:prstGeom>
              <a:blipFill>
                <a:blip r:embed="rId6"/>
                <a:stretch>
                  <a:fillRect l="-118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733036" y="656092"/>
            <a:ext cx="454483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6291" y="7492681"/>
            <a:ext cx="2207817" cy="213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0BFF2-4903-43F3-33D7-D1532312A7ED}"/>
                  </a:ext>
                </a:extLst>
              </p:cNvPr>
              <p:cNvSpPr txBox="1"/>
              <p:nvPr/>
            </p:nvSpPr>
            <p:spPr>
              <a:xfrm>
                <a:off x="2231713" y="5956353"/>
                <a:ext cx="13922687" cy="367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0BFF2-4903-43F3-33D7-D1532312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13" y="5956353"/>
                <a:ext cx="13922687" cy="3676327"/>
              </a:xfrm>
              <a:prstGeom prst="rect">
                <a:avLst/>
              </a:prstGeom>
              <a:blipFill>
                <a:blip r:embed="rId8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997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1023" y="8001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8142" y="614141"/>
            <a:ext cx="1462595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4851" y="4581142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B0C373-083A-7118-FAAD-965354DE9E79}"/>
                  </a:ext>
                </a:extLst>
              </p:cNvPr>
              <p:cNvSpPr txBox="1"/>
              <p:nvPr/>
            </p:nvSpPr>
            <p:spPr>
              <a:xfrm>
                <a:off x="1405890" y="2400300"/>
                <a:ext cx="5223510" cy="4392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B0C373-083A-7118-FAAD-965354DE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2400300"/>
                <a:ext cx="5223510" cy="4392164"/>
              </a:xfrm>
              <a:prstGeom prst="rect">
                <a:avLst/>
              </a:prstGeom>
              <a:blipFill>
                <a:blip r:embed="rId6"/>
                <a:stretch>
                  <a:fillRect l="-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01A54D-430C-EAA1-6F1D-A13DC00DDAF1}"/>
                  </a:ext>
                </a:extLst>
              </p:cNvPr>
              <p:cNvSpPr txBox="1"/>
              <p:nvPr/>
            </p:nvSpPr>
            <p:spPr>
              <a:xfrm>
                <a:off x="1405890" y="6792464"/>
                <a:ext cx="575691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(5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01A54D-430C-EAA1-6F1D-A13DC00D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6792464"/>
                <a:ext cx="5756910" cy="2978892"/>
              </a:xfrm>
              <a:prstGeom prst="rect">
                <a:avLst/>
              </a:prstGeom>
              <a:blipFill>
                <a:blip r:embed="rId7"/>
                <a:stretch>
                  <a:fillRect l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375FDE-691C-223A-8768-CE98292E9BD9}"/>
                  </a:ext>
                </a:extLst>
              </p:cNvPr>
              <p:cNvSpPr txBox="1"/>
              <p:nvPr/>
            </p:nvSpPr>
            <p:spPr>
              <a:xfrm>
                <a:off x="7109460" y="2625023"/>
                <a:ext cx="912114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375FDE-691C-223A-8768-CE98292E9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60" y="2625023"/>
                <a:ext cx="9121140" cy="2978892"/>
              </a:xfrm>
              <a:prstGeom prst="rect">
                <a:avLst/>
              </a:prstGeom>
              <a:blipFill>
                <a:blip r:embed="rId8"/>
                <a:stretch>
                  <a:fillRect l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FFA312-A041-38D5-9E40-A335194C34E9}"/>
                  </a:ext>
                </a:extLst>
              </p:cNvPr>
              <p:cNvSpPr txBox="1"/>
              <p:nvPr/>
            </p:nvSpPr>
            <p:spPr>
              <a:xfrm>
                <a:off x="7109460" y="6792464"/>
                <a:ext cx="9578340" cy="297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−48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+3 . 4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(4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FFA312-A041-38D5-9E40-A335194C3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460" y="6792464"/>
                <a:ext cx="9578340" cy="2978892"/>
              </a:xfrm>
              <a:prstGeom prst="rect">
                <a:avLst/>
              </a:prstGeom>
              <a:blipFill>
                <a:blip r:embed="rId9"/>
                <a:stretch>
                  <a:fillRect l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2144809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2144809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28482-52AA-AED2-A7F3-656453AD4C72}"/>
                  </a:ext>
                </a:extLst>
              </p:cNvPr>
              <p:cNvSpPr txBox="1"/>
              <p:nvPr/>
            </p:nvSpPr>
            <p:spPr>
              <a:xfrm>
                <a:off x="838200" y="6379783"/>
                <a:ext cx="15925800" cy="86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28482-52AA-AED2-A7F3-656453AD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79783"/>
                <a:ext cx="15925800" cy="860941"/>
              </a:xfrm>
              <a:prstGeom prst="rect">
                <a:avLst/>
              </a:prstGeom>
              <a:blipFill>
                <a:blip r:embed="rId8"/>
                <a:stretch>
                  <a:fillRect l="-126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201F69-B62B-EBFA-C818-92937FD272E2}"/>
                  </a:ext>
                </a:extLst>
              </p:cNvPr>
              <p:cNvSpPr txBox="1"/>
              <p:nvPr/>
            </p:nvSpPr>
            <p:spPr>
              <a:xfrm>
                <a:off x="838200" y="7698641"/>
                <a:ext cx="16840200" cy="1853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 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201F69-B62B-EBFA-C818-92937FD27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98641"/>
                <a:ext cx="16840200" cy="1853521"/>
              </a:xfrm>
              <a:prstGeom prst="rect">
                <a:avLst/>
              </a:prstGeom>
              <a:blipFill>
                <a:blip r:embed="rId9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C7A531C-CD11-72AB-4405-6470D6509228}"/>
              </a:ext>
            </a:extLst>
          </p:cNvPr>
          <p:cNvSpPr/>
          <p:nvPr/>
        </p:nvSpPr>
        <p:spPr>
          <a:xfrm>
            <a:off x="8592406" y="53721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460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/>
      <p:bldP spid="20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1866900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1866900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082C8-2AF0-DAFC-576B-683747826A36}"/>
                  </a:ext>
                </a:extLst>
              </p:cNvPr>
              <p:cNvSpPr txBox="1"/>
              <p:nvPr/>
            </p:nvSpPr>
            <p:spPr>
              <a:xfrm>
                <a:off x="1676400" y="5829300"/>
                <a:ext cx="7467600" cy="3838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9082C8-2AF0-DAFC-576B-68374782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29300"/>
                <a:ext cx="7467600" cy="3838871"/>
              </a:xfrm>
              <a:prstGeom prst="rect">
                <a:avLst/>
              </a:prstGeom>
              <a:blipFill>
                <a:blip r:embed="rId8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A19BC-A7F9-6A3F-8714-834A25F0831C}"/>
                  </a:ext>
                </a:extLst>
              </p:cNvPr>
              <p:cNvSpPr txBox="1"/>
              <p:nvPr/>
            </p:nvSpPr>
            <p:spPr>
              <a:xfrm>
                <a:off x="10058400" y="5829300"/>
                <a:ext cx="6781800" cy="3838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A19BC-A7F9-6A3F-8714-834A25F08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829300"/>
                <a:ext cx="6781800" cy="3838871"/>
              </a:xfrm>
              <a:prstGeom prst="rect">
                <a:avLst/>
              </a:prstGeom>
              <a:blipFill>
                <a:blip r:embed="rId9"/>
                <a:stretch>
                  <a:fillRect l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6439EB5-7000-971A-2765-D396186A75AC}"/>
              </a:ext>
            </a:extLst>
          </p:cNvPr>
          <p:cNvSpPr/>
          <p:nvPr/>
        </p:nvSpPr>
        <p:spPr>
          <a:xfrm>
            <a:off x="8592406" y="49149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CD38D-677E-17B4-BA55-F88E38149035}"/>
              </a:ext>
            </a:extLst>
          </p:cNvPr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10601A-23E1-06B5-F68A-2DC8A61CFDA0}"/>
              </a:ext>
            </a:extLst>
          </p:cNvPr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noProof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521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17340" y="-328903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0716" y="10204821"/>
            <a:ext cx="1924568" cy="18654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/>
              <p:nvPr/>
            </p:nvSpPr>
            <p:spPr>
              <a:xfrm>
                <a:off x="1864995" y="1790700"/>
                <a:ext cx="14558010" cy="284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</a:t>
                </a:r>
                <a:r>
                  <a:rPr kumimoji="0" lang="en-US" sz="3800" b="0" i="0" u="none" strike="noStrike" kern="1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+2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800" b="0" i="1" u="none" strike="noStrike" kern="1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kumimoji="0" lang="en-US" sz="3800" b="0" i="1" u="none" strike="noStrike" kern="1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8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d) </a:t>
                </a:r>
                <a14:m>
                  <m:oMath xmlns:m="http://schemas.openxmlformats.org/officeDocument/2006/math"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+1−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38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1A058A-1C50-5E7C-3D2A-7995F3A8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95" y="1790700"/>
                <a:ext cx="14558010" cy="2846100"/>
              </a:xfrm>
              <a:prstGeom prst="rect">
                <a:avLst/>
              </a:prstGeom>
              <a:blipFill>
                <a:blip r:embed="rId7"/>
                <a:stretch>
                  <a:fillRect l="-1382" b="-7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0297EF6-E2B8-6F7C-C9F0-85282DA0C53A}"/>
              </a:ext>
            </a:extLst>
          </p:cNvPr>
          <p:cNvSpPr/>
          <p:nvPr/>
        </p:nvSpPr>
        <p:spPr>
          <a:xfrm>
            <a:off x="8592406" y="48387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8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endParaRPr kumimoji="0" lang="fr-FR" sz="3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D69BBE-EB3F-6B00-CBE0-BD55ACC0181C}"/>
                  </a:ext>
                </a:extLst>
              </p:cNvPr>
              <p:cNvSpPr txBox="1"/>
              <p:nvPr/>
            </p:nvSpPr>
            <p:spPr>
              <a:xfrm>
                <a:off x="670560" y="5800620"/>
                <a:ext cx="9006840" cy="3838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+1−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38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38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D69BBE-EB3F-6B00-CBE0-BD55ACC0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5800620"/>
                <a:ext cx="9006840" cy="3838680"/>
              </a:xfrm>
              <a:prstGeom prst="rect">
                <a:avLst/>
              </a:prstGeom>
              <a:blipFill>
                <a:blip r:embed="rId8"/>
                <a:stretch>
                  <a:fillRect l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DAABE-8C28-531C-D8B8-74F39BD1451C}"/>
                  </a:ext>
                </a:extLst>
              </p:cNvPr>
              <p:cNvSpPr txBox="1"/>
              <p:nvPr/>
            </p:nvSpPr>
            <p:spPr>
              <a:xfrm>
                <a:off x="9829800" y="5774472"/>
                <a:ext cx="8153400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40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DAABE-8C28-531C-D8B8-74F39BD1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774472"/>
                <a:ext cx="8153400" cy="4093428"/>
              </a:xfrm>
              <a:prstGeom prst="rect">
                <a:avLst/>
              </a:prstGeom>
              <a:blipFill>
                <a:blip r:embed="rId9"/>
                <a:stretch>
                  <a:fillRect l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ACD3B01-A6FD-40DE-70CE-A07780F7B632}"/>
              </a:ext>
            </a:extLst>
          </p:cNvPr>
          <p:cNvSpPr/>
          <p:nvPr/>
        </p:nvSpPr>
        <p:spPr>
          <a:xfrm>
            <a:off x="1524000" y="755935"/>
            <a:ext cx="159258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noProof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800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0AB46-4C1D-CA45-AFFF-FE90294A4D6E}"/>
              </a:ext>
            </a:extLst>
          </p:cNvPr>
          <p:cNvSpPr/>
          <p:nvPr/>
        </p:nvSpPr>
        <p:spPr>
          <a:xfrm>
            <a:off x="1524000" y="948520"/>
            <a:ext cx="52982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(SGK – </a:t>
            </a: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3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008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2317551"/>
            <a:ext cx="15621000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						   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2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074515" y="554582"/>
            <a:ext cx="6138969" cy="1169966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580" y="2528367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6238">
            <a:off x="922477" y="8408049"/>
            <a:ext cx="1054106" cy="1581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C1085-BA8E-7EFC-AA36-8C81AA023D4F}"/>
                  </a:ext>
                </a:extLst>
              </p:cNvPr>
              <p:cNvSpPr txBox="1"/>
              <p:nvPr/>
            </p:nvSpPr>
            <p:spPr>
              <a:xfrm>
                <a:off x="1584960" y="4501136"/>
                <a:ext cx="11264818" cy="14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0,</m:t>
                    </m:r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FC1085-BA8E-7EFC-AA36-8C81AA023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4501136"/>
                <a:ext cx="11264818" cy="1422377"/>
              </a:xfrm>
              <a:prstGeom prst="rect">
                <a:avLst/>
              </a:prstGeom>
              <a:blipFill>
                <a:blip r:embed="rId9"/>
                <a:stretch>
                  <a:fillRect l="-2056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CB3186-AA33-A6EE-0D10-494D77E2F847}"/>
                  </a:ext>
                </a:extLst>
              </p:cNvPr>
              <p:cNvSpPr txBox="1"/>
              <p:nvPr/>
            </p:nvSpPr>
            <p:spPr>
              <a:xfrm>
                <a:off x="1554480" y="6152775"/>
                <a:ext cx="13030200" cy="941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CB3186-AA33-A6EE-0D10-494D77E2F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6152775"/>
                <a:ext cx="13030200" cy="941861"/>
              </a:xfrm>
              <a:prstGeom prst="rect">
                <a:avLst/>
              </a:prstGeom>
              <a:blipFill>
                <a:blip r:embed="rId10"/>
                <a:stretch>
                  <a:fillRect l="-1777" b="-2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3FB5A8-435C-181D-6E26-93027F8B35F7}"/>
                  </a:ext>
                </a:extLst>
              </p:cNvPr>
              <p:cNvSpPr txBox="1"/>
              <p:nvPr/>
            </p:nvSpPr>
            <p:spPr>
              <a:xfrm>
                <a:off x="1554480" y="7498587"/>
                <a:ext cx="15266350" cy="941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C = </a:t>
                </a:r>
                <a14:m>
                  <m:oMath xmlns:m="http://schemas.openxmlformats.org/officeDocument/2006/math"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2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2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3FB5A8-435C-181D-6E26-93027F8B3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7498587"/>
                <a:ext cx="15266350" cy="941861"/>
              </a:xfrm>
              <a:prstGeom prst="rect">
                <a:avLst/>
              </a:prstGeom>
              <a:blipFill>
                <a:blip r:embed="rId11"/>
                <a:stretch>
                  <a:fillRect l="-1518" b="-2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5F944E8-D390-5426-FF43-D4B7CCD4414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3384530" y="4770380"/>
            <a:ext cx="3954780" cy="39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1" grpId="0"/>
      <p:bldP spid="8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457480"/>
            <a:ext cx="9753600" cy="90159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7 HẰNG ĐẲNG THỨC ĐÁNG NHỚ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3962401" y="1943099"/>
                <a:ext cx="9525000" cy="7311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lvl="0" indent="-34290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baseline="3000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− 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000" b="1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). </m:t>
                    </m:r>
                    <m:d>
                      <m:dPr>
                        <m:ctrlP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en-US" sz="4000" b="1" i="1" baseline="300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000" b="1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1943099"/>
                <a:ext cx="9525000" cy="73116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/>
              <p:nvPr/>
            </p:nvSpPr>
            <p:spPr>
              <a:xfrm>
                <a:off x="1712872" y="2328837"/>
                <a:ext cx="14862252" cy="689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0,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5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BR" sz="4500" b="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b="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=0,2.5</m:t>
                    </m:r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.4+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pt-BR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.3−</m:t>
                    </m:r>
                    <m:f>
                      <m:f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b="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−0,2−</m:t>
                    </m:r>
                    <m:f>
                      <m:fPr>
                        <m:ctrlPr>
                          <a:rPr lang="en-US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−2+2−</m:t>
                    </m:r>
                    <m:f>
                      <m:fPr>
                        <m:ctrlPr>
                          <a:rPr lang="en-US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500" b="0" i="1" kern="1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45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5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</m:t>
                    </m:r>
                    <m:r>
                      <a:rPr lang="pt-BR" sz="4500" i="1" kern="1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giá trị của biểu thức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phụ thuộc vào giá trị của biến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21D62C-C8A9-7379-0DDF-05D8AEEC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72" y="2328837"/>
                <a:ext cx="14862252" cy="6890412"/>
              </a:xfrm>
              <a:prstGeom prst="rect">
                <a:avLst/>
              </a:prstGeom>
              <a:blipFill>
                <a:blip r:embed="rId8"/>
                <a:stretch>
                  <a:fillRect l="-1723" r="-1723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3879572" y="2718866"/>
            <a:ext cx="3508453" cy="349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D9A54B-B15F-6133-57C1-49D2B8944B4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569857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2BDEC-3515-1D21-4268-9E48D15AE7A0}"/>
                  </a:ext>
                </a:extLst>
              </p:cNvPr>
              <p:cNvSpPr txBox="1"/>
              <p:nvPr/>
            </p:nvSpPr>
            <p:spPr>
              <a:xfrm>
                <a:off x="1266823" y="2776007"/>
                <a:ext cx="15754351" cy="665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−10 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−10 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=−10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phụ thuộc vào giá trị của biến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2BDEC-3515-1D21-4268-9E48D15A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3" y="2776007"/>
                <a:ext cx="15754351" cy="6658105"/>
              </a:xfrm>
              <a:prstGeom prst="rect">
                <a:avLst/>
              </a:prstGeom>
              <a:blipFill>
                <a:blip r:embed="rId2"/>
                <a:stretch>
                  <a:fillRect l="-1625" r="-1625" b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4528950" y="1638300"/>
            <a:ext cx="3025624" cy="3010179"/>
          </a:xfrm>
          <a:prstGeom prst="rect">
            <a:avLst/>
          </a:prstGeom>
        </p:spPr>
      </p:pic>
      <p:sp>
        <p:nvSpPr>
          <p:cNvPr id="11" name="Oval Callout 19">
            <a:extLst>
              <a:ext uri="{FF2B5EF4-FFF2-40B4-BE49-F238E27FC236}">
                <a16:creationId xmlns:a16="http://schemas.microsoft.com/office/drawing/2014/main" id="{B94CCC88-6AF4-3A5A-4708-7570692FA3FC}"/>
              </a:ext>
            </a:extLst>
          </p:cNvPr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8BABB0-056D-50B1-4452-B247D780D7BB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C0E0-E87F-CEA7-3F13-A2AD2A8CC7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2821"/>
          <a:stretch/>
        </p:blipFill>
        <p:spPr>
          <a:xfrm>
            <a:off x="15549175" y="4148944"/>
            <a:ext cx="2590800" cy="2577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C40749-5E23-9B2D-A2AA-7666A71347E7}"/>
                  </a:ext>
                </a:extLst>
              </p:cNvPr>
              <p:cNvSpPr txBox="1"/>
              <p:nvPr/>
            </p:nvSpPr>
            <p:spPr>
              <a:xfrm>
                <a:off x="1443418" y="2718866"/>
                <a:ext cx="15401157" cy="665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45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+1−8</m:t>
                    </m:r>
                    <m:d>
                      <m:dPr>
                        <m:ctrlPr>
                          <a:rPr lang="en-US" sz="45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pt-BR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5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+4+4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+1−8</m:t>
                    </m:r>
                    <m:sSup>
                      <m:sSup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+8−4</m:t>
                    </m:r>
                    <m:r>
                      <a:rPr lang="en-US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pt-BR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45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giá trị của biểu thức C không phụ thuộc vào giá trị của biến x.</a:t>
                </a:r>
                <a:r>
                  <a:rPr lang="pt-BR" sz="45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C40749-5E23-9B2D-A2AA-7666A7134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18" y="2718866"/>
                <a:ext cx="15401157" cy="6658105"/>
              </a:xfrm>
              <a:prstGeom prst="rect">
                <a:avLst/>
              </a:prstGeom>
              <a:blipFill>
                <a:blip r:embed="rId9"/>
                <a:stretch>
                  <a:fillRect l="-1663" r="-1663" b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19">
            <a:extLst>
              <a:ext uri="{FF2B5EF4-FFF2-40B4-BE49-F238E27FC236}">
                <a16:creationId xmlns:a16="http://schemas.microsoft.com/office/drawing/2014/main" id="{4752804E-F08D-7FB2-365E-653491E00A4B}"/>
              </a:ext>
            </a:extLst>
          </p:cNvPr>
          <p:cNvSpPr/>
          <p:nvPr/>
        </p:nvSpPr>
        <p:spPr>
          <a:xfrm>
            <a:off x="8302476" y="1060131"/>
            <a:ext cx="1683043" cy="873988"/>
          </a:xfrm>
          <a:prstGeom prst="wedgeEllipseCallout">
            <a:avLst>
              <a:gd name="adj1" fmla="val 7690"/>
              <a:gd name="adj2" fmla="val 7034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484F1-3FE5-A6C5-E29E-0410D564FF37}"/>
              </a:ext>
            </a:extLst>
          </p:cNvPr>
          <p:cNvSpPr/>
          <p:nvPr/>
        </p:nvSpPr>
        <p:spPr>
          <a:xfrm>
            <a:off x="1143000" y="883131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4 (SGK – </a:t>
            </a:r>
            <a:r>
              <a:rPr lang="fr-FR" sz="42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</p:spTree>
    <p:extLst>
      <p:ext uri="{BB962C8B-B14F-4D97-AF65-F5344CB8AC3E}">
        <p14:creationId xmlns:p14="http://schemas.microsoft.com/office/powerpoint/2010/main" val="349650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50620" y="2797524"/>
                <a:ext cx="15994380" cy="644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Một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dạng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hình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chữ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nhật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rộng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(m),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(m).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a)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Nếu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tăng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rộng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thêm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2 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tăng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chiều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thêm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3 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thì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c)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biểu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thị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phần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diện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lớn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hơn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mảnh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vườn</a:t>
                </a:r>
                <a:r>
                  <a:rPr lang="en-US" sz="4000" dirty="0">
                    <a:solidFill>
                      <a:schemeClr val="bg1"/>
                    </a:solidFill>
                    <a:latin typeface="Arial (Body)"/>
                  </a:rPr>
                  <a:t> ban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 (Body)"/>
                  </a:rPr>
                  <a:t>đầu</a:t>
                </a:r>
                <a:endParaRPr lang="en-US" sz="4000" dirty="0">
                  <a:solidFill>
                    <a:schemeClr val="bg1"/>
                  </a:solidFill>
                  <a:latin typeface="Arial (Body)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" y="2797524"/>
                <a:ext cx="15994380" cy="6441572"/>
              </a:xfrm>
              <a:prstGeom prst="rect">
                <a:avLst/>
              </a:prstGeom>
              <a:blipFill>
                <a:blip r:embed="rId2"/>
                <a:stretch>
                  <a:fillRect l="-1372" r="-1334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4800" y="8020909"/>
            <a:ext cx="1744980" cy="2205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0620" y="1943100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/>
              <p:nvPr/>
            </p:nvSpPr>
            <p:spPr>
              <a:xfrm>
                <a:off x="762000" y="3016751"/>
                <a:ext cx="16827648" cy="6809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Diện tích của mảnh vườn là: xy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38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38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Chiều rộng mới là: x + 2 (m)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dài mới là: y + 3 (m)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tích của mảnh vườn mới là: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 (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pt-BR" sz="38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Phần diện tích lớn hơn của mảnh vườn mới so với mảnh vườn ban đầu là:</a:t>
                </a:r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+6−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 (</m:t>
                      </m:r>
                      <m:sSup>
                        <m:sSupPr>
                          <m:ctrlP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8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8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74531-6B34-2E44-0E65-5B7DB3D6F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16751"/>
                <a:ext cx="16827648" cy="6809556"/>
              </a:xfrm>
              <a:prstGeom prst="rect">
                <a:avLst/>
              </a:prstGeom>
              <a:blipFill>
                <a:blip r:embed="rId3"/>
                <a:stretch>
                  <a:fillRect l="-1196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02898" y="4523628"/>
            <a:ext cx="2293401" cy="2898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80433"/>
            <a:ext cx="5573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3639800" y="257975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31808" y="3467100"/>
            <a:ext cx="5910526" cy="3980613"/>
            <a:chOff x="7854640" y="4765793"/>
            <a:chExt cx="5910526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7854640" y="579151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Phân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đại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− 3</m:t>
                    </m:r>
                  </m:oMath>
                </a14:m>
                <a:endParaRPr kumimoji="0" lang="en-US" altLang="en-US" sz="4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703618"/>
                <a:ext cx="6247007" cy="3253327"/>
              </a:xfrm>
              <a:prstGeom prst="rect">
                <a:avLst/>
              </a:prstGeom>
              <a:blipFill>
                <a:blip r:embed="rId5"/>
                <a:stretch>
                  <a:fillRect l="-4098" b="-9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91" y="4773861"/>
                <a:ext cx="5791200" cy="3253327"/>
              </a:xfrm>
              <a:prstGeom prst="rect">
                <a:avLst/>
              </a:prstGeom>
              <a:blipFill>
                <a:blip r:embed="rId6"/>
                <a:stretch>
                  <a:fillRect l="-4421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465455" y="1947901"/>
                <a:ext cx="15280886" cy="264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biểu thức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5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+ 2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9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+ 7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giá trị của biểu thức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−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2 </m:t>
                    </m:r>
                  </m:oMath>
                </a14:m>
                <a:r>
                  <a:rPr lang="da-DK" sz="45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−1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55" y="1947901"/>
                <a:ext cx="15280886" cy="2647391"/>
              </a:xfrm>
              <a:prstGeom prst="rect">
                <a:avLst/>
              </a:prstGeom>
              <a:blipFill>
                <a:blip r:embed="rId7"/>
                <a:stretch>
                  <a:fillRect l="-1675" r="-1675" b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200400" y="709400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78380" y="4121839"/>
                <a:ext cx="11949990" cy="3253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C.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D.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80" y="4121839"/>
                <a:ext cx="11949990" cy="3253327"/>
              </a:xfrm>
              <a:prstGeom prst="rect">
                <a:avLst/>
              </a:prstGeom>
              <a:blipFill>
                <a:blip r:embed="rId5"/>
                <a:stretch>
                  <a:fillRect l="-2143" b="-8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038221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 trị của biểu thức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−(3−8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038221" cy="2041456"/>
              </a:xfrm>
              <a:prstGeom prst="rect">
                <a:avLst/>
              </a:prstGeom>
              <a:blipFill>
                <a:blip r:embed="rId6"/>
                <a:stretch>
                  <a:fillRect l="-1702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981200" y="6491369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4868859"/>
            <a:ext cx="9144000" cy="31128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dirty="0">
                <a:solidFill>
                  <a:srgbClr val="000000"/>
                </a:solidFill>
                <a:latin typeface="Arial (Body)"/>
              </a:rPr>
              <a:t>A.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9             		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25</a:t>
            </a:r>
            <a:endParaRPr lang="vi-VN" sz="4300" dirty="0">
              <a:solidFill>
                <a:srgbClr val="000000"/>
              </a:solidFill>
              <a:latin typeface="Arial (Body)"/>
            </a:endParaRPr>
          </a:p>
          <a:p>
            <a:pPr algn="just">
              <a:lnSpc>
                <a:spcPct val="250000"/>
              </a:lnSpc>
            </a:pPr>
            <a:r>
              <a:rPr lang="vi-VN" sz="4300" dirty="0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36		              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64</a:t>
            </a:r>
            <a:endParaRPr lang="vi-VN" sz="4300" b="0" i="0" dirty="0">
              <a:solidFill>
                <a:srgbClr val="000000"/>
              </a:solidFill>
              <a:effectLst/>
              <a:latin typeface="Arial (Body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32491" y="3104439"/>
                <a:ext cx="15483909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biểu thức </a:t>
                </a:r>
                <a14:m>
                  <m:oMath xmlns:m="http://schemas.openxmlformats.org/officeDocument/2006/math"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bình phương của một tổng thì giá trị của a phải là</a:t>
                </a:r>
                <a:endParaRPr lang="vi-VN" sz="4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91" y="3104439"/>
                <a:ext cx="15483909" cy="2041456"/>
              </a:xfrm>
              <a:prstGeom prst="rect">
                <a:avLst/>
              </a:prstGeom>
              <a:blipFill>
                <a:blip r:embed="rId5"/>
                <a:stretch>
                  <a:fillRect l="-1654" r="-1654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620000" y="5566003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37280" y="4508513"/>
                <a:ext cx="7885492" cy="3691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rtl="0" eaLnBrk="0" fontAlgn="base" latinLnBrk="0" hangingPunct="0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A. </a:t>
                </a:r>
                <a14:m>
                  <m:oMath xmlns:m="http://schemas.openxmlformats.org/officeDocument/2006/math">
                    <m:r>
                      <a:rPr lang="en-US" alt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−2</m:t>
                    </m:r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			            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−4</m:t>
                    </m:r>
                  </m:oMath>
                </a14:m>
                <a:endParaRPr lang="en-US" altLang="en-US" sz="4300" dirty="0"/>
              </a:p>
              <a:p>
                <a:pPr marR="0" lvl="0" defTabSz="914400" rtl="0" eaLnBrk="0" fontAlgn="base" latinLnBrk="0" hangingPunct="0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1</m:t>
                    </m:r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           			   	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0</m:t>
                    </m:r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280" y="4508513"/>
                <a:ext cx="7885492" cy="3691844"/>
              </a:xfrm>
              <a:prstGeom prst="rect">
                <a:avLst/>
              </a:prstGeom>
              <a:blipFill>
                <a:blip r:embed="rId5"/>
                <a:stretch>
                  <a:fillRect l="-3014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089482" y="2365213"/>
                <a:ext cx="1403283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a-DK" sz="4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</m:oMath>
                </a14:m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giá trị của biểu thức: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45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da-DK" sz="45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82" y="2365213"/>
                <a:ext cx="14032832" cy="2169825"/>
              </a:xfrm>
              <a:prstGeom prst="rect">
                <a:avLst/>
              </a:prstGeom>
              <a:blipFill>
                <a:blip r:embed="rId6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429000" y="544003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484358"/>
            <a:ext cx="11201400" cy="369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10 000					C. 40 000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			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B. 20 000					D. 60 000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6398" y="1941383"/>
                <a:ext cx="148590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5: </a:t>
                </a:r>
                <a:r>
                  <a:rPr lang="da-DK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nhanh giá trị của biểu thức:</a:t>
                </a:r>
                <a:endParaRPr lang="en-US" sz="4500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just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153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45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+94.153+</m:t>
                      </m:r>
                      <m:sSup>
                        <m:sSup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47</m:t>
                          </m:r>
                        </m:e>
                        <m:sup>
                          <m:r>
                            <a:rPr lang="da-DK" sz="45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1941383"/>
                <a:ext cx="14859000" cy="2862322"/>
              </a:xfrm>
              <a:prstGeom prst="rect">
                <a:avLst/>
              </a:prstGeom>
              <a:blipFill>
                <a:blip r:embed="rId5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591002" y="5435294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34260" y="2500372"/>
            <a:ext cx="18956520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I.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ĐA THỨC NHIỀU BIẾN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2300" y="4643277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4700" y="2932413"/>
            <a:ext cx="3032760" cy="3032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F931F-413E-4553-D53A-8EF5382F75A9}"/>
                  </a:ext>
                </a:extLst>
              </p:cNvPr>
              <p:cNvSpPr txBox="1"/>
              <p:nvPr/>
            </p:nvSpPr>
            <p:spPr>
              <a:xfrm>
                <a:off x="2882552" y="5725987"/>
                <a:ext cx="13805248" cy="420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−1; 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 </m:t>
                    </m:r>
                  </m:oMath>
                </a14:m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4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.(−1)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−5.</m:t>
                      </m:r>
                      <m:d>
                        <m:d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.1+2=9</m:t>
                      </m:r>
                    </m:oMath>
                  </m:oMathPara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fr-FR" sz="42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−1; 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20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 </m:t>
                    </m:r>
                  </m:oMath>
                </a14:m>
                <a:r>
                  <a:rPr lang="fr-F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fr-FR" sz="4200" i="1" kern="100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3.</m:t>
                      </m:r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+5.</m:t>
                      </m:r>
                      <m:d>
                        <m:dPr>
                          <m:ctrlPr>
                            <a:rPr lang="en-US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.1−7=</m:t>
                      </m:r>
                      <m:r>
                        <a:rPr lang="fr-FR" sz="42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−9</m:t>
                      </m:r>
                    </m:oMath>
                  </m:oMathPara>
                </a14:m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7F931F-413E-4553-D53A-8EF5382F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52" y="5725987"/>
                <a:ext cx="13805248" cy="4201150"/>
              </a:xfrm>
              <a:prstGeom prst="rect">
                <a:avLst/>
              </a:prstGeom>
              <a:blipFill>
                <a:blip r:embed="rId7"/>
                <a:stretch>
                  <a:fillRect l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17A3DA4-0E5C-5BF9-A3CD-A50B0BCE87ED}"/>
              </a:ext>
            </a:extLst>
          </p:cNvPr>
          <p:cNvSpPr/>
          <p:nvPr/>
        </p:nvSpPr>
        <p:spPr>
          <a:xfrm>
            <a:off x="733626" y="723900"/>
            <a:ext cx="58400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 (SGK – </a:t>
            </a:r>
            <a:r>
              <a:rPr lang="fr-FR" sz="42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  <a:endParaRPr lang="en-US" sz="4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27C46E-64F3-241D-CFF3-A757A2E8C262}"/>
                  </a:ext>
                </a:extLst>
              </p:cNvPr>
              <p:cNvSpPr/>
              <p:nvPr/>
            </p:nvSpPr>
            <p:spPr>
              <a:xfrm>
                <a:off x="1055370" y="1462564"/>
                <a:ext cx="16177260" cy="318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b="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b="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4200" b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27C46E-64F3-241D-CFF3-A757A2E8C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0" y="1462564"/>
                <a:ext cx="16177260" cy="3188822"/>
              </a:xfrm>
              <a:prstGeom prst="rect">
                <a:avLst/>
              </a:prstGeom>
              <a:blipFill>
                <a:blip r:embed="rId8"/>
                <a:stretch>
                  <a:fillRect l="-1432" b="-7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20">
            <a:extLst>
              <a:ext uri="{FF2B5EF4-FFF2-40B4-BE49-F238E27FC236}">
                <a16:creationId xmlns:a16="http://schemas.microsoft.com/office/drawing/2014/main" id="{5BB873AB-538E-7FCF-B1D0-580F8FE42ADF}"/>
              </a:ext>
            </a:extLst>
          </p:cNvPr>
          <p:cNvSpPr/>
          <p:nvPr/>
        </p:nvSpPr>
        <p:spPr>
          <a:xfrm>
            <a:off x="1055370" y="5011701"/>
            <a:ext cx="2060722" cy="913113"/>
          </a:xfrm>
          <a:prstGeom prst="wedgeEllipseCallout">
            <a:avLst>
              <a:gd name="adj1" fmla="val 31305"/>
              <a:gd name="adj2" fmla="val 6750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2137</Words>
  <PresentationFormat>Custom</PresentationFormat>
  <Paragraphs>194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(Body)</vt:lpstr>
      <vt:lpstr>Cambria Math</vt:lpstr>
      <vt:lpstr>Kavoon</vt:lpstr>
      <vt:lpstr>Calibri</vt:lpstr>
      <vt:lpstr>Merriweather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2023-07-28T08:42:34Z</dcterms:modified>
  <dc:identifier>DAFR4ThywlQ</dc:identifier>
</cp:coreProperties>
</file>