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mp3" ContentType="audio/mpeg"/>
  <Default Extension="svg" ContentType="image/svg+xml"/>
  <Default Extension="jpeg" ContentType="image/jpeg"/>
  <Default Extension="wmf" ContentType="image/x-wmf"/>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ppt/activeX/activeX4.xml" ContentType="application/vnd.ms-office.activeX+xml"/>
  <Override PartName="/ppt/activeX/activeX4.bin" ContentType="application/vnd.ms-office.activeX"/>
  <Override PartName="/ppt/activeX/activeX5.xml" ContentType="application/vnd.ms-office.activeX+xml"/>
  <Override PartName="/ppt/activeX/activeX5.bin" ContentType="application/vnd.ms-office.activeX"/>
  <Override PartName="/ppt/activeX/activeX6.xml" ContentType="application/vnd.ms-office.activeX+xml"/>
  <Override PartName="/ppt/activeX/activeX6.bin" ContentType="application/vnd.ms-office.activeX"/>
  <Override PartName="/ppt/activeX/activeX7.xml" ContentType="application/vnd.ms-office.activeX+xml"/>
  <Override PartName="/ppt/activeX/activeX7.bin" ContentType="application/vnd.ms-office.activeX"/>
  <Override PartName="/ppt/activeX/activeX8.xml" ContentType="application/vnd.ms-office.activeX+xml"/>
  <Override PartName="/ppt/activeX/activeX8.bin" ContentType="application/vnd.ms-office.activeX"/>
  <Override PartName="/ppt/activeX/activeX9.xml" ContentType="application/vnd.ms-office.activeX+xml"/>
  <Override PartName="/ppt/activeX/activeX9.bin" ContentType="application/vnd.ms-office.activeX"/>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4.wav" ContentType="audio/wav"/>
  <Override PartName="/ppt/media/audio5.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23"/>
  </p:notesMasterIdLst>
  <p:sldIdLst>
    <p:sldId id="330" r:id="rId2"/>
    <p:sldId id="282" r:id="rId3"/>
    <p:sldId id="257" r:id="rId4"/>
    <p:sldId id="331" r:id="rId5"/>
    <p:sldId id="256" r:id="rId6"/>
    <p:sldId id="259" r:id="rId7"/>
    <p:sldId id="260" r:id="rId8"/>
    <p:sldId id="283" r:id="rId9"/>
    <p:sldId id="284" r:id="rId10"/>
    <p:sldId id="261" r:id="rId11"/>
    <p:sldId id="285" r:id="rId12"/>
    <p:sldId id="326" r:id="rId13"/>
    <p:sldId id="329" r:id="rId14"/>
    <p:sldId id="289" r:id="rId15"/>
    <p:sldId id="290" r:id="rId16"/>
    <p:sldId id="291" r:id="rId17"/>
    <p:sldId id="293" r:id="rId18"/>
    <p:sldId id="297" r:id="rId19"/>
    <p:sldId id="294" r:id="rId20"/>
    <p:sldId id="295"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2C11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71" autoAdjust="0"/>
  </p:normalViewPr>
  <p:slideViewPr>
    <p:cSldViewPr snapToGrid="0">
      <p:cViewPr varScale="1">
        <p:scale>
          <a:sx n="68" d="100"/>
          <a:sy n="68" d="100"/>
        </p:scale>
        <p:origin x="24"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D7053240-CE69-11CD-A777-00DD01143C57}" ax:persistence="persistStorage" r:id="rId1"/>
</file>

<file path=ppt/activeX/activeX3.xml><?xml version="1.0" encoding="utf-8"?>
<ax:ocx xmlns:ax="http://schemas.microsoft.com/office/2006/activeX" xmlns:r="http://schemas.openxmlformats.org/officeDocument/2006/relationships" ax:classid="{978C9E23-D4B0-11CE-BF2D-00AA003F40D0}" ax:persistence="persistStorage" r:id="rId1"/>
</file>

<file path=ppt/activeX/activeX4.xml><?xml version="1.0" encoding="utf-8"?>
<ax:ocx xmlns:ax="http://schemas.microsoft.com/office/2006/activeX" xmlns:r="http://schemas.openxmlformats.org/officeDocument/2006/relationships" ax:classid="{D7053240-CE69-11CD-A777-00DD01143C57}"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5" Type="http://schemas.openxmlformats.org/officeDocument/2006/relationships/image" Target="../media/image52.wmf"/><Relationship Id="rId4"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A1B72-AC2B-4AB7-981A-3AB207498E44}"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2A27A5-77DA-4349-AFF4-495C87341E23}" type="slidenum">
              <a:rPr lang="en-US" smtClean="0"/>
              <a:t>‹#›</a:t>
            </a:fld>
            <a:endParaRPr lang="en-US"/>
          </a:p>
        </p:txBody>
      </p:sp>
    </p:spTree>
    <p:extLst>
      <p:ext uri="{BB962C8B-B14F-4D97-AF65-F5344CB8AC3E}">
        <p14:creationId xmlns:p14="http://schemas.microsoft.com/office/powerpoint/2010/main" val="2776010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Khi </a:t>
            </a:r>
            <a:r>
              <a:rPr lang="en-US" dirty="0" err="1"/>
              <a:t>trình</a:t>
            </a:r>
            <a:r>
              <a:rPr lang="en-US" dirty="0"/>
              <a:t> </a:t>
            </a:r>
            <a:r>
              <a:rPr lang="en-US" dirty="0" err="1"/>
              <a:t>chiếu</a:t>
            </a:r>
            <a:r>
              <a:rPr lang="en-US" dirty="0"/>
              <a:t>, </a:t>
            </a:r>
            <a:r>
              <a:rPr lang="en-US" dirty="0" err="1"/>
              <a:t>yêu</a:t>
            </a:r>
            <a:r>
              <a:rPr lang="en-US" dirty="0"/>
              <a:t> </a:t>
            </a:r>
            <a:r>
              <a:rPr lang="en-US" dirty="0" err="1"/>
              <a:t>cầu</a:t>
            </a:r>
            <a:r>
              <a:rPr lang="en-US" dirty="0"/>
              <a:t> HS </a:t>
            </a:r>
            <a:r>
              <a:rPr lang="en-US" dirty="0" err="1"/>
              <a:t>điền</a:t>
            </a:r>
            <a:r>
              <a:rPr lang="en-US" dirty="0"/>
              <a:t> </a:t>
            </a:r>
            <a:r>
              <a:rPr lang="en-US" dirty="0" err="1"/>
              <a:t>vào</a:t>
            </a:r>
            <a:r>
              <a:rPr lang="en-US" dirty="0"/>
              <a:t> ô </a:t>
            </a:r>
            <a:r>
              <a:rPr lang="en-US" dirty="0" err="1"/>
              <a:t>trống</a:t>
            </a:r>
            <a:r>
              <a:rPr lang="en-US" dirty="0"/>
              <a:t> </a:t>
            </a:r>
            <a:r>
              <a:rPr lang="en-US" dirty="0" err="1"/>
              <a:t>các</a:t>
            </a:r>
            <a:r>
              <a:rPr lang="en-US" dirty="0"/>
              <a:t> con </a:t>
            </a:r>
            <a:r>
              <a:rPr lang="en-US" dirty="0" err="1"/>
              <a:t>số</a:t>
            </a:r>
            <a:r>
              <a:rPr lang="en-US" dirty="0"/>
              <a:t>, </a:t>
            </a:r>
            <a:r>
              <a:rPr lang="en-US" dirty="0" err="1"/>
              <a:t>nháy</a:t>
            </a:r>
            <a:r>
              <a:rPr lang="en-US" dirty="0"/>
              <a:t> </a:t>
            </a:r>
            <a:r>
              <a:rPr lang="en-US" dirty="0" err="1"/>
              <a:t>nút</a:t>
            </a:r>
            <a:r>
              <a:rPr lang="en-US" dirty="0"/>
              <a:t> </a:t>
            </a:r>
            <a:r>
              <a:rPr lang="en-US" dirty="0" err="1"/>
              <a:t>kiểm</a:t>
            </a:r>
            <a:r>
              <a:rPr lang="en-US" dirty="0"/>
              <a:t> </a:t>
            </a:r>
            <a:r>
              <a:rPr lang="en-US" dirty="0" err="1"/>
              <a:t>tra</a:t>
            </a:r>
            <a:r>
              <a:rPr lang="en-US" dirty="0"/>
              <a:t> </a:t>
            </a:r>
            <a:r>
              <a:rPr lang="en-US" dirty="0" err="1"/>
              <a:t>để</a:t>
            </a:r>
            <a:r>
              <a:rPr lang="en-US" dirty="0"/>
              <a:t> </a:t>
            </a:r>
            <a:r>
              <a:rPr lang="en-US" dirty="0" err="1"/>
              <a:t>xem</a:t>
            </a:r>
            <a:r>
              <a:rPr lang="en-US" dirty="0"/>
              <a:t> </a:t>
            </a:r>
            <a:r>
              <a:rPr lang="en-US" dirty="0" err="1"/>
              <a:t>kết</a:t>
            </a:r>
            <a:r>
              <a:rPr lang="en-US" dirty="0"/>
              <a:t> </a:t>
            </a:r>
            <a:r>
              <a:rPr lang="en-US" dirty="0" err="1"/>
              <a:t>quả</a:t>
            </a:r>
            <a:r>
              <a:rPr lang="en-US" dirty="0"/>
              <a:t>, </a:t>
            </a:r>
            <a:r>
              <a:rPr lang="en-US" dirty="0" err="1"/>
              <a:t>nháy</a:t>
            </a:r>
            <a:r>
              <a:rPr lang="en-US" dirty="0"/>
              <a:t> </a:t>
            </a:r>
            <a:r>
              <a:rPr lang="en-US" dirty="0" err="1"/>
              <a:t>nút</a:t>
            </a:r>
            <a:r>
              <a:rPr lang="en-US" dirty="0"/>
              <a:t> </a:t>
            </a:r>
            <a:r>
              <a:rPr lang="en-US" dirty="0" err="1"/>
              <a:t>Làm</a:t>
            </a:r>
            <a:r>
              <a:rPr lang="en-US" dirty="0"/>
              <a:t> </a:t>
            </a:r>
            <a:r>
              <a:rPr lang="en-US" dirty="0" err="1"/>
              <a:t>lại</a:t>
            </a:r>
            <a:r>
              <a:rPr lang="en-US" dirty="0"/>
              <a:t> </a:t>
            </a:r>
            <a:r>
              <a:rPr lang="en-US" dirty="0" err="1"/>
              <a:t>để</a:t>
            </a:r>
            <a:r>
              <a:rPr lang="en-US" dirty="0"/>
              <a:t> reset </a:t>
            </a:r>
            <a:r>
              <a:rPr lang="en-US" dirty="0" err="1"/>
              <a:t>kết</a:t>
            </a:r>
            <a:r>
              <a:rPr lang="en-US" dirty="0"/>
              <a:t> </a:t>
            </a:r>
            <a:r>
              <a:rPr lang="en-US" dirty="0" err="1"/>
              <a:t>quả</a:t>
            </a:r>
            <a:endParaRPr lang="en-US" dirty="0"/>
          </a:p>
        </p:txBody>
      </p:sp>
      <p:sp>
        <p:nvSpPr>
          <p:cNvPr id="4" name="Chỗ dành sẵn cho Số hiệu Bản chiếu 3"/>
          <p:cNvSpPr>
            <a:spLocks noGrp="1"/>
          </p:cNvSpPr>
          <p:nvPr>
            <p:ph type="sldNum" sz="quarter" idx="5"/>
          </p:nvPr>
        </p:nvSpPr>
        <p:spPr/>
        <p:txBody>
          <a:bodyPr/>
          <a:lstStyle/>
          <a:p>
            <a:fld id="{2B2A27A5-77DA-4349-AFF4-495C87341E23}" type="slidenum">
              <a:rPr lang="en-US" smtClean="0"/>
              <a:t>11</a:t>
            </a:fld>
            <a:endParaRPr lang="en-US"/>
          </a:p>
        </p:txBody>
      </p:sp>
    </p:spTree>
    <p:extLst>
      <p:ext uri="{BB962C8B-B14F-4D97-AF65-F5344CB8AC3E}">
        <p14:creationId xmlns:p14="http://schemas.microsoft.com/office/powerpoint/2010/main" val="2612640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654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25322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255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3212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6881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29F95D79-9609-47A2-8E5F-A9E34B6E11B4}" type="datetimeFigureOut">
              <a:rPr lang="en-US" smtClean="0"/>
              <a:t>10/7/2024</a:t>
            </a:fld>
            <a:endParaRPr lang="en-US"/>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D9F64FCF-DD44-43DA-8982-8A084F248528}" type="slidenum">
              <a:rPr lang="en-US" smtClean="0"/>
              <a:t>‹#›</a:t>
            </a:fld>
            <a:endParaRPr lang="en-US"/>
          </a:p>
        </p:txBody>
      </p:sp>
    </p:spTree>
    <p:extLst>
      <p:ext uri="{BB962C8B-B14F-4D97-AF65-F5344CB8AC3E}">
        <p14:creationId xmlns:p14="http://schemas.microsoft.com/office/powerpoint/2010/main" val="108498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29F95D79-9609-47A2-8E5F-A9E34B6E11B4}" type="datetimeFigureOut">
              <a:rPr lang="en-US" smtClean="0"/>
              <a:t>10/7/2024</a:t>
            </a:fld>
            <a:endParaRPr lang="en-US"/>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D9F64FCF-DD44-43DA-8982-8A084F248528}" type="slidenum">
              <a:rPr lang="en-US" smtClean="0"/>
              <a:t>‹#›</a:t>
            </a:fld>
            <a:endParaRPr lang="en-US"/>
          </a:p>
        </p:txBody>
      </p:sp>
    </p:spTree>
    <p:extLst>
      <p:ext uri="{BB962C8B-B14F-4D97-AF65-F5344CB8AC3E}">
        <p14:creationId xmlns:p14="http://schemas.microsoft.com/office/powerpoint/2010/main" val="767624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29F95D79-9609-47A2-8E5F-A9E34B6E11B4}" type="datetimeFigureOut">
              <a:rPr lang="en-US" smtClean="0"/>
              <a:t>10/7/2024</a:t>
            </a:fld>
            <a:endParaRPr lang="en-US"/>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D9F64FCF-DD44-43DA-8982-8A084F248528}" type="slidenum">
              <a:rPr lang="en-US" smtClean="0"/>
              <a:t>‹#›</a:t>
            </a:fld>
            <a:endParaRPr lang="en-US"/>
          </a:p>
        </p:txBody>
      </p:sp>
    </p:spTree>
    <p:extLst>
      <p:ext uri="{BB962C8B-B14F-4D97-AF65-F5344CB8AC3E}">
        <p14:creationId xmlns:p14="http://schemas.microsoft.com/office/powerpoint/2010/main" val="381460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29F95D79-9609-47A2-8E5F-A9E34B6E11B4}" type="datetimeFigureOut">
              <a:rPr lang="en-US" smtClean="0"/>
              <a:t>10/7/2024</a:t>
            </a:fld>
            <a:endParaRPr lang="en-US"/>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D9F64FCF-DD44-43DA-8982-8A084F248528}" type="slidenum">
              <a:rPr lang="en-US" smtClean="0"/>
              <a:t>‹#›</a:t>
            </a:fld>
            <a:endParaRPr lang="en-US"/>
          </a:p>
        </p:txBody>
      </p:sp>
    </p:spTree>
    <p:extLst>
      <p:ext uri="{BB962C8B-B14F-4D97-AF65-F5344CB8AC3E}">
        <p14:creationId xmlns:p14="http://schemas.microsoft.com/office/powerpoint/2010/main" val="3424742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29F95D79-9609-47A2-8E5F-A9E34B6E11B4}" type="datetimeFigureOut">
              <a:rPr lang="en-US" smtClean="0"/>
              <a:t>10/7/2024</a:t>
            </a:fld>
            <a:endParaRPr lang="en-US"/>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D9F64FCF-DD44-43DA-8982-8A084F248528}" type="slidenum">
              <a:rPr lang="en-US" smtClean="0"/>
              <a:t>‹#›</a:t>
            </a:fld>
            <a:endParaRPr lang="en-US"/>
          </a:p>
        </p:txBody>
      </p:sp>
    </p:spTree>
    <p:extLst>
      <p:ext uri="{BB962C8B-B14F-4D97-AF65-F5344CB8AC3E}">
        <p14:creationId xmlns:p14="http://schemas.microsoft.com/office/powerpoint/2010/main" val="32609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29F95D79-9609-47A2-8E5F-A9E34B6E11B4}" type="datetimeFigureOut">
              <a:rPr lang="en-US" smtClean="0"/>
              <a:t>10/7/2024</a:t>
            </a:fld>
            <a:endParaRPr lang="en-US"/>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D9F64FCF-DD44-43DA-8982-8A084F248528}" type="slidenum">
              <a:rPr lang="en-US" smtClean="0"/>
              <a:t>‹#›</a:t>
            </a:fld>
            <a:endParaRPr lang="en-US"/>
          </a:p>
        </p:txBody>
      </p:sp>
    </p:spTree>
    <p:extLst>
      <p:ext uri="{BB962C8B-B14F-4D97-AF65-F5344CB8AC3E}">
        <p14:creationId xmlns:p14="http://schemas.microsoft.com/office/powerpoint/2010/main" val="364892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29F95D79-9609-47A2-8E5F-A9E34B6E11B4}" type="datetimeFigureOut">
              <a:rPr lang="en-US" smtClean="0"/>
              <a:t>10/7/2024</a:t>
            </a:fld>
            <a:endParaRPr lang="en-US"/>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D9F64FCF-DD44-43DA-8982-8A084F248528}" type="slidenum">
              <a:rPr lang="en-US" smtClean="0"/>
              <a:t>‹#›</a:t>
            </a:fld>
            <a:endParaRPr lang="en-US"/>
          </a:p>
        </p:txBody>
      </p:sp>
    </p:spTree>
    <p:extLst>
      <p:ext uri="{BB962C8B-B14F-4D97-AF65-F5344CB8AC3E}">
        <p14:creationId xmlns:p14="http://schemas.microsoft.com/office/powerpoint/2010/main" val="810090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29F95D79-9609-47A2-8E5F-A9E34B6E11B4}" type="datetimeFigureOut">
              <a:rPr lang="en-US" smtClean="0"/>
              <a:t>10/7/2024</a:t>
            </a:fld>
            <a:endParaRPr lang="en-US"/>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D9F64FCF-DD44-43DA-8982-8A084F248528}" type="slidenum">
              <a:rPr lang="en-US" smtClean="0"/>
              <a:t>‹#›</a:t>
            </a:fld>
            <a:endParaRPr lang="en-US"/>
          </a:p>
        </p:txBody>
      </p:sp>
    </p:spTree>
    <p:extLst>
      <p:ext uri="{BB962C8B-B14F-4D97-AF65-F5344CB8AC3E}">
        <p14:creationId xmlns:p14="http://schemas.microsoft.com/office/powerpoint/2010/main" val="244701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29F95D79-9609-47A2-8E5F-A9E34B6E11B4}" type="datetimeFigureOut">
              <a:rPr lang="en-US" smtClean="0"/>
              <a:t>10/7/2024</a:t>
            </a:fld>
            <a:endParaRPr lang="en-US"/>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D9F64FCF-DD44-43DA-8982-8A084F248528}" type="slidenum">
              <a:rPr lang="en-US" smtClean="0"/>
              <a:t>‹#›</a:t>
            </a:fld>
            <a:endParaRPr lang="en-US"/>
          </a:p>
        </p:txBody>
      </p:sp>
    </p:spTree>
    <p:extLst>
      <p:ext uri="{BB962C8B-B14F-4D97-AF65-F5344CB8AC3E}">
        <p14:creationId xmlns:p14="http://schemas.microsoft.com/office/powerpoint/2010/main" val="3299384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95D79-9609-47A2-8E5F-A9E34B6E11B4}" type="datetimeFigureOut">
              <a:rPr lang="en-US" smtClean="0"/>
              <a:t>10/7/2024</a:t>
            </a:fld>
            <a:endParaRPr lang="en-US"/>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64FCF-DD44-43DA-8982-8A084F248528}"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37958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hyperlink" Target="https://commons.wikimedia.org/wiki/File:Buff-bellied_Hummingbird_From_The_Crossley_ID_Guide_Eastern_Birds.jpg" TargetMode="Externa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8" Type="http://schemas.openxmlformats.org/officeDocument/2006/relationships/control" Target="../activeX/activeX7.xml"/><Relationship Id="rId13" Type="http://schemas.openxmlformats.org/officeDocument/2006/relationships/image" Target="../media/image54.png"/><Relationship Id="rId18" Type="http://schemas.openxmlformats.org/officeDocument/2006/relationships/image" Target="../media/image56.png"/><Relationship Id="rId3" Type="http://schemas.openxmlformats.org/officeDocument/2006/relationships/control" Target="../activeX/activeX2.xml"/><Relationship Id="rId21" Type="http://schemas.openxmlformats.org/officeDocument/2006/relationships/image" Target="../media/image49.wmf"/><Relationship Id="rId7" Type="http://schemas.openxmlformats.org/officeDocument/2006/relationships/control" Target="../activeX/activeX6.xml"/><Relationship Id="rId12" Type="http://schemas.openxmlformats.org/officeDocument/2006/relationships/notesSlide" Target="../notesSlides/notesSlide1.xml"/><Relationship Id="rId17" Type="http://schemas.openxmlformats.org/officeDocument/2006/relationships/image" Target="../media/image55.png"/><Relationship Id="rId2" Type="http://schemas.openxmlformats.org/officeDocument/2006/relationships/control" Target="../activeX/activeX1.xml"/><Relationship Id="rId16" Type="http://schemas.openxmlformats.org/officeDocument/2006/relationships/hyperlink" Target="https://commons.wikimedia.org/wiki/File:Buff-bellied_Hummingbird_From_The_Crossley_ID_Guide_Eastern_Birds.jpg" TargetMode="External"/><Relationship Id="rId20" Type="http://schemas.openxmlformats.org/officeDocument/2006/relationships/image" Target="../media/image48.wmf"/><Relationship Id="rId1" Type="http://schemas.openxmlformats.org/officeDocument/2006/relationships/vmlDrawing" Target="../drawings/vmlDrawing3.vml"/><Relationship Id="rId6" Type="http://schemas.openxmlformats.org/officeDocument/2006/relationships/control" Target="../activeX/activeX5.xml"/><Relationship Id="rId11" Type="http://schemas.openxmlformats.org/officeDocument/2006/relationships/slideLayout" Target="../slideLayouts/slideLayout2.xml"/><Relationship Id="rId24" Type="http://schemas.openxmlformats.org/officeDocument/2006/relationships/image" Target="../media/image52.wmf"/><Relationship Id="rId5" Type="http://schemas.openxmlformats.org/officeDocument/2006/relationships/control" Target="../activeX/activeX4.xml"/><Relationship Id="rId23" Type="http://schemas.openxmlformats.org/officeDocument/2006/relationships/image" Target="../media/image51.wmf"/><Relationship Id="rId10" Type="http://schemas.openxmlformats.org/officeDocument/2006/relationships/control" Target="../activeX/activeX9.xml"/><Relationship Id="rId19" Type="http://schemas.openxmlformats.org/officeDocument/2006/relationships/image" Target="../media/image57.png"/><Relationship Id="rId4" Type="http://schemas.openxmlformats.org/officeDocument/2006/relationships/control" Target="../activeX/activeX3.xml"/><Relationship Id="rId9" Type="http://schemas.openxmlformats.org/officeDocument/2006/relationships/control" Target="../activeX/activeX8.xml"/><Relationship Id="rId14" Type="http://schemas.openxmlformats.org/officeDocument/2006/relationships/image" Target="../media/image32.jpg"/><Relationship Id="rId22" Type="http://schemas.openxmlformats.org/officeDocument/2006/relationships/image" Target="../media/image50.wmf"/></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9.jpeg"/><Relationship Id="rId7" Type="http://schemas.openxmlformats.org/officeDocument/2006/relationships/image" Target="../media/image660.png"/><Relationship Id="rId12"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11" Type="http://schemas.openxmlformats.org/officeDocument/2006/relationships/hyperlink" Target="https://commons.wikimedia.org/wiki/File:Buff-bellied_Hummingbird_From_The_Crossley_ID_Guide_Eastern_Birds.jpg" TargetMode="External"/><Relationship Id="rId5" Type="http://schemas.openxmlformats.org/officeDocument/2006/relationships/image" Target="../media/image59.png"/><Relationship Id="rId10" Type="http://schemas.openxmlformats.org/officeDocument/2006/relationships/image" Target="../media/image32.jpg"/><Relationship Id="rId4" Type="http://schemas.openxmlformats.org/officeDocument/2006/relationships/image" Target="../media/image58.pn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66.tmp"/><Relationship Id="rId2" Type="http://schemas.openxmlformats.org/officeDocument/2006/relationships/image" Target="../media/image680.png"/><Relationship Id="rId1" Type="http://schemas.openxmlformats.org/officeDocument/2006/relationships/slideLayout" Target="../slideLayouts/slideLayout7.xml"/><Relationship Id="rId6" Type="http://schemas.openxmlformats.org/officeDocument/2006/relationships/image" Target="../media/image65.tmp"/><Relationship Id="rId5" Type="http://schemas.openxmlformats.org/officeDocument/2006/relationships/image" Target="../media/image64.png"/><Relationship Id="rId4" Type="http://schemas.openxmlformats.org/officeDocument/2006/relationships/hyperlink" Target="https://commons.wikimedia.org/wiki/File:Buff-bellied_Hummingbird_From_The_Crossley_ID_Guide_Eastern_Birds.jp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slideLayout" Target="../slideLayouts/slideLayout1.xml"/><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microsoft.com/office/2007/relationships/media" Target="../media/media1.mp3"/><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audio" Target="NULL" TargetMode="Externa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5.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4.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notesSlide" Target="../notesSlides/notesSlide2.xml"/><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audio" Target="../media/audio1.wav"/><Relationship Id="rId21" Type="http://schemas.openxmlformats.org/officeDocument/2006/relationships/image" Target="../media/image99.gif"/><Relationship Id="rId7" Type="http://schemas.openxmlformats.org/officeDocument/2006/relationships/audio" Target="../media/audio5.wav"/><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3.xml"/><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89.png"/><Relationship Id="rId5" Type="http://schemas.openxmlformats.org/officeDocument/2006/relationships/audio" Target="../media/audio3.wav"/><Relationship Id="rId15" Type="http://schemas.openxmlformats.org/officeDocument/2006/relationships/image" Target="../media/image93.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audio" Target="../media/audio2.wav"/><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4.png"/><Relationship Id="rId3" Type="http://schemas.openxmlformats.org/officeDocument/2006/relationships/audio" Target="../media/audio1.wav"/><Relationship Id="rId21" Type="http://schemas.openxmlformats.org/officeDocument/2006/relationships/image" Target="../media/image97.png"/><Relationship Id="rId7" Type="http://schemas.openxmlformats.org/officeDocument/2006/relationships/audio" Target="../media/audio5.wav"/><Relationship Id="rId12" Type="http://schemas.openxmlformats.org/officeDocument/2006/relationships/image" Target="../media/image90.png"/><Relationship Id="rId17" Type="http://schemas.openxmlformats.org/officeDocument/2006/relationships/image" Target="../media/image840.png"/><Relationship Id="rId2" Type="http://schemas.openxmlformats.org/officeDocument/2006/relationships/notesSlide" Target="../notesSlides/notesSlide4.xml"/><Relationship Id="rId20"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89.png"/><Relationship Id="rId24" Type="http://schemas.openxmlformats.org/officeDocument/2006/relationships/image" Target="../media/image100.png"/><Relationship Id="rId5" Type="http://schemas.openxmlformats.org/officeDocument/2006/relationships/audio" Target="../media/audio3.wav"/><Relationship Id="rId15" Type="http://schemas.openxmlformats.org/officeDocument/2006/relationships/image" Target="../media/image93.png"/><Relationship Id="rId23" Type="http://schemas.openxmlformats.org/officeDocument/2006/relationships/image" Target="../media/image99.gif"/><Relationship Id="rId10" Type="http://schemas.openxmlformats.org/officeDocument/2006/relationships/image" Target="../media/image88.png"/><Relationship Id="rId19" Type="http://schemas.openxmlformats.org/officeDocument/2006/relationships/image" Target="../media/image95.png"/><Relationship Id="rId4" Type="http://schemas.openxmlformats.org/officeDocument/2006/relationships/audio" Target="../media/audio2.wav"/><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98.png"/></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4.png"/><Relationship Id="rId3" Type="http://schemas.openxmlformats.org/officeDocument/2006/relationships/audio" Target="../media/audio1.wav"/><Relationship Id="rId21" Type="http://schemas.openxmlformats.org/officeDocument/2006/relationships/image" Target="../media/image97.png"/><Relationship Id="rId7" Type="http://schemas.openxmlformats.org/officeDocument/2006/relationships/audio" Target="../media/audio5.wav"/><Relationship Id="rId12" Type="http://schemas.openxmlformats.org/officeDocument/2006/relationships/image" Target="../media/image90.png"/><Relationship Id="rId17" Type="http://schemas.openxmlformats.org/officeDocument/2006/relationships/image" Target="../media/image850.png"/><Relationship Id="rId2" Type="http://schemas.openxmlformats.org/officeDocument/2006/relationships/notesSlide" Target="../notesSlides/notesSlide5.xml"/><Relationship Id="rId20"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89.png"/><Relationship Id="rId24" Type="http://schemas.openxmlformats.org/officeDocument/2006/relationships/image" Target="../media/image100.png"/><Relationship Id="rId5" Type="http://schemas.openxmlformats.org/officeDocument/2006/relationships/audio" Target="../media/audio3.wav"/><Relationship Id="rId15" Type="http://schemas.openxmlformats.org/officeDocument/2006/relationships/image" Target="../media/image93.png"/><Relationship Id="rId23" Type="http://schemas.openxmlformats.org/officeDocument/2006/relationships/image" Target="../media/image99.gif"/><Relationship Id="rId10" Type="http://schemas.openxmlformats.org/officeDocument/2006/relationships/image" Target="../media/image88.png"/><Relationship Id="rId19" Type="http://schemas.openxmlformats.org/officeDocument/2006/relationships/image" Target="../media/image95.png"/><Relationship Id="rId4" Type="http://schemas.openxmlformats.org/officeDocument/2006/relationships/audio" Target="../media/audio2.wav"/><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9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01.jpeg"/><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hyperlink" Target="https://commons.wikimedia.org/wiki/File:Buff-bellied_Hummingbird_From_The_Crossley_ID_Guide_Eastern_Birds.jp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microsoft.com/office/2007/relationships/media" Target="../media/media3.mp3"/><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notesSlide" Target="../notesSlides/notesSlide6.xml"/><Relationship Id="rId11" Type="http://schemas.openxmlformats.org/officeDocument/2006/relationships/image" Target="../media/image107.png"/><Relationship Id="rId5" Type="http://schemas.openxmlformats.org/officeDocument/2006/relationships/slideLayout" Target="../slideLayouts/slideLayout7.xml"/><Relationship Id="rId15" Type="http://schemas.openxmlformats.org/officeDocument/2006/relationships/image" Target="../media/image85.png"/><Relationship Id="rId10" Type="http://schemas.openxmlformats.org/officeDocument/2006/relationships/image" Target="../media/image106.png"/><Relationship Id="rId4" Type="http://schemas.openxmlformats.org/officeDocument/2006/relationships/audio" Target="../media/media3.mp3"/><Relationship Id="rId9" Type="http://schemas.openxmlformats.org/officeDocument/2006/relationships/image" Target="../media/image105.png"/><Relationship Id="rId14" Type="http://schemas.openxmlformats.org/officeDocument/2006/relationships/image" Target="../media/image110.png"/></Relationships>
</file>

<file path=ppt/slides/_rels/slide2.xml.rels><?xml version="1.0" encoding="UTF-8" standalone="yes"?>
<Relationships xmlns="http://schemas.openxmlformats.org/package/2006/relationships"><Relationship Id="rId8" Type="http://schemas.openxmlformats.org/officeDocument/2006/relationships/hyperlink" Target="http://www.allwhitebackground.com/colorful-background-images.html" TargetMode="External"/><Relationship Id="rId13" Type="http://schemas.openxmlformats.org/officeDocument/2006/relationships/image" Target="../media/image12.png"/><Relationship Id="rId7" Type="http://schemas.openxmlformats.org/officeDocument/2006/relationships/image" Target="../media/image7.jpg"/><Relationship Id="rId12"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s://www.publicdomainpictures.net/en/view-image.php?image=317882&amp;picture=abstract-background" TargetMode="External"/><Relationship Id="rId11" Type="http://schemas.openxmlformats.org/officeDocument/2006/relationships/image" Target="../media/image10.png"/><Relationship Id="rId5" Type="http://schemas.openxmlformats.org/officeDocument/2006/relationships/image" Target="../media/image6.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hyperlink" Target="https://www.wisc-online.com/assetrepository/viewasset?id=1508"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hyperlink" Target="http://dl9.glitter-graphics.net/pub/440/440729zwjlrfs491.gif" TargetMode="External"/><Relationship Id="rId7" Type="http://schemas.openxmlformats.org/officeDocument/2006/relationships/hyperlink" Target="https://commons.wikimedia.org/wiki/File:Buff-bellied_Hummingbird_From_The_Crossley_ID_Guide_Eastern_Birds.jpg" TargetMode="External"/><Relationship Id="rId2" Type="http://schemas.openxmlformats.org/officeDocument/2006/relationships/image" Target="../media/image111.gif"/><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112.gif"/></Relationships>
</file>

<file path=ppt/slides/_rels/slide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25.wmf"/><Relationship Id="rId12" Type="http://schemas.openxmlformats.org/officeDocument/2006/relationships/image" Target="../media/image30.png"/><Relationship Id="rId2" Type="http://schemas.openxmlformats.org/officeDocument/2006/relationships/slideLayout" Target="../slideLayouts/slideLayout1.xml"/><Relationship Id="rId16" Type="http://schemas.openxmlformats.org/officeDocument/2006/relationships/image" Target="../media/image33.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7.wmf"/><Relationship Id="rId5" Type="http://schemas.openxmlformats.org/officeDocument/2006/relationships/image" Target="../media/image29.png"/><Relationship Id="rId15" Type="http://schemas.openxmlformats.org/officeDocument/2006/relationships/hyperlink" Target="https://commons.wikimedia.org/wiki/File:Buff-bellied_Hummingbird_From_The_Crossley_ID_Guide_Eastern_Birds.jpg" TargetMode="External"/><Relationship Id="rId10" Type="http://schemas.openxmlformats.org/officeDocument/2006/relationships/oleObject" Target="../embeddings/oleObject3.bin"/><Relationship Id="rId4" Type="http://schemas.openxmlformats.org/officeDocument/2006/relationships/image" Target="../media/image300.png"/><Relationship Id="rId9" Type="http://schemas.openxmlformats.org/officeDocument/2006/relationships/image" Target="../media/image26.wmf"/><Relationship Id="rId14" Type="http://schemas.openxmlformats.org/officeDocument/2006/relationships/image" Target="../media/image32.jpg"/></Relationships>
</file>

<file path=ppt/slides/_rels/slide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36.png"/><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hyperlink" Target="https://commons.wikimedia.org/wiki/File:Buff-bellied_Hummingbird_From_The_Crossley_ID_Guide_Eastern_Birds.jpg" TargetMode="Externa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9.wmf"/><Relationship Id="rId3" Type="http://schemas.openxmlformats.org/officeDocument/2006/relationships/image" Target="../media/image430.png"/><Relationship Id="rId7" Type="http://schemas.openxmlformats.org/officeDocument/2006/relationships/image" Target="../media/image29.png"/><Relationship Id="rId12" Type="http://schemas.openxmlformats.org/officeDocument/2006/relationships/oleObject" Target="../embeddings/oleObject6.bin"/><Relationship Id="rId2" Type="http://schemas.openxmlformats.org/officeDocument/2006/relationships/slideLayout" Target="../slideLayouts/slideLayout1.xml"/><Relationship Id="rId16" Type="http://schemas.openxmlformats.org/officeDocument/2006/relationships/image" Target="../media/image43.png"/><Relationship Id="rId1" Type="http://schemas.openxmlformats.org/officeDocument/2006/relationships/vmlDrawing" Target="../drawings/vmlDrawing2.vml"/><Relationship Id="rId6" Type="http://schemas.openxmlformats.org/officeDocument/2006/relationships/hyperlink" Target="https://commons.wikimedia.org/wiki/File:Buff-bellied_Hummingbird_From_The_Crossley_ID_Guide_Eastern_Birds.jpg" TargetMode="External"/><Relationship Id="rId11" Type="http://schemas.openxmlformats.org/officeDocument/2006/relationships/image" Target="../media/image38.wmf"/><Relationship Id="rId5" Type="http://schemas.openxmlformats.org/officeDocument/2006/relationships/image" Target="../media/image32.jpg"/><Relationship Id="rId15" Type="http://schemas.openxmlformats.org/officeDocument/2006/relationships/image" Target="../media/image31.png"/><Relationship Id="rId10" Type="http://schemas.openxmlformats.org/officeDocument/2006/relationships/oleObject" Target="../embeddings/oleObject5.bin"/><Relationship Id="rId4" Type="http://schemas.openxmlformats.org/officeDocument/2006/relationships/image" Target="../media/image40.png"/><Relationship Id="rId9" Type="http://schemas.openxmlformats.org/officeDocument/2006/relationships/image" Target="../media/image37.wmf"/><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49.png"/><Relationship Id="rId7"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46.png"/><Relationship Id="rId5" Type="http://schemas.openxmlformats.org/officeDocument/2006/relationships/image" Target="../media/image53.png"/><Relationship Id="rId10" Type="http://schemas.openxmlformats.org/officeDocument/2006/relationships/image" Target="../media/image45.png"/><Relationship Id="rId9" Type="http://schemas.openxmlformats.org/officeDocument/2006/relationships/hyperlink" Target="https://commons.wikimedia.org/wiki/File:Buff-bellied_Hummingbird_From_The_Crossley_ID_Guide_Eastern_Birds.jpg"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id="{75FE114D-6C49-4FAD-B71E-F787EC94E46A}"/>
              </a:ext>
            </a:extLst>
          </p:cNvPr>
          <p:cNvSpPr txBox="1">
            <a:spLocks/>
          </p:cNvSpPr>
          <p:nvPr/>
        </p:nvSpPr>
        <p:spPr>
          <a:xfrm>
            <a:off x="239628" y="1982011"/>
            <a:ext cx="11952372" cy="14171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t>TIẾT 17</a:t>
            </a:r>
          </a:p>
          <a:p>
            <a: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t>DẤU </a:t>
            </a:r>
            <a:r>
              <a:rPr lang="en-US" sz="5000" b="1" dirty="0">
                <a:solidFill>
                  <a:schemeClr val="accent2">
                    <a:lumMod val="75000"/>
                  </a:schemeClr>
                </a:solidFill>
                <a:latin typeface="Times New Roman" panose="02020603050405020304" pitchFamily="18" charset="0"/>
                <a:cs typeface="Times New Roman" panose="02020603050405020304" pitchFamily="18" charset="0"/>
              </a:rPr>
              <a:t>HIỆU CHIA HẾT CHO 3, CHO 9</a:t>
            </a:r>
          </a:p>
        </p:txBody>
      </p:sp>
      <p:pic>
        <p:nvPicPr>
          <p:cNvPr id="7" name="1" descr="Clipboard">
            <a:extLst>
              <a:ext uri="{FF2B5EF4-FFF2-40B4-BE49-F238E27FC236}">
                <a16:creationId xmlns:a16="http://schemas.microsoft.com/office/drawing/2014/main" id="{CA932CC8-81DB-4913-BE4C-D86221BB81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8" name="Graphic 18" descr="Ruler">
            <a:extLst>
              <a:ext uri="{FF2B5EF4-FFF2-40B4-BE49-F238E27FC236}">
                <a16:creationId xmlns:a16="http://schemas.microsoft.com/office/drawing/2014/main" id="{FEF76B4E-EF7C-42A0-8ADA-6DB2748D18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9" name="Graphic 20" descr="Pencil">
            <a:extLst>
              <a:ext uri="{FF2B5EF4-FFF2-40B4-BE49-F238E27FC236}">
                <a16:creationId xmlns:a16="http://schemas.microsoft.com/office/drawing/2014/main" id="{3B799091-A915-4F5E-8A2D-0C0790FBAEA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2466698313"/>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7">
                <a:extLst>
                  <a:ext uri="{FF2B5EF4-FFF2-40B4-BE49-F238E27FC236}">
                    <a16:creationId xmlns:a16="http://schemas.microsoft.com/office/drawing/2014/main" id="{F4D75E40-2D2A-4809-8061-39DED1B20D35}"/>
                  </a:ext>
                </a:extLst>
              </p:cNvPr>
              <p:cNvSpPr>
                <a:spLocks noChangeArrowheads="1"/>
              </p:cNvSpPr>
              <p:nvPr/>
            </p:nvSpPr>
            <p:spPr bwMode="auto">
              <a:xfrm>
                <a:off x="139149" y="1659022"/>
                <a:ext cx="11360426" cy="4524315"/>
              </a:xfrm>
              <a:prstGeom prst="rect">
                <a:avLst/>
              </a:prstGeom>
              <a:solidFill>
                <a:schemeClr val="bg1">
                  <a:lumMod val="95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3600" b="1"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Bài 1. </a:t>
                </a:r>
                <a:r>
                  <a:rPr kumimoji="0" lang="nl-NL" altLang="en-US" sz="36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Cho các số: </a:t>
                </a:r>
                <a14:m>
                  <m:oMath xmlns:m="http://schemas.openxmlformats.org/officeDocument/2006/math">
                    <m:r>
                      <a:rPr kumimoji="0" lang="nl-NL" altLang="en-US" sz="3600" b="0" i="1" u="none" strike="noStrike" cap="none" normalizeH="0" baseline="0" dirty="0" smtClean="0">
                        <a:ln>
                          <a:noFill/>
                        </a:ln>
                        <a:solidFill>
                          <a:srgbClr val="2C11F7"/>
                        </a:solidFill>
                        <a:effectLst/>
                        <a:latin typeface="Cambria Math" panose="02040503050406030204" pitchFamily="18" charset="0"/>
                        <a:ea typeface="Arial" panose="020B0604020202020204" pitchFamily="34" charset="0"/>
                        <a:cs typeface="Times New Roman" panose="02020603050405020304" pitchFamily="18" charset="0"/>
                      </a:rPr>
                      <m:t>104</m:t>
                    </m:r>
                  </m:oMath>
                </a14:m>
                <a:r>
                  <a:rPr kumimoji="0" lang="nl-NL" altLang="en-US" sz="36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kumimoji="0" lang="nl-NL" altLang="en-US" sz="3600" b="0" i="1" u="none" strike="noStrike" cap="none" normalizeH="0" baseline="0" dirty="0" smtClean="0">
                        <a:ln>
                          <a:noFill/>
                        </a:ln>
                        <a:solidFill>
                          <a:srgbClr val="2C11F7"/>
                        </a:solidFill>
                        <a:effectLst/>
                        <a:latin typeface="Cambria Math" panose="02040503050406030204" pitchFamily="18" charset="0"/>
                        <a:ea typeface="Arial" panose="020B0604020202020204" pitchFamily="34" charset="0"/>
                        <a:cs typeface="Times New Roman" panose="02020603050405020304" pitchFamily="18" charset="0"/>
                      </a:rPr>
                      <m:t>627, 3114, 5123, 6831 </m:t>
                    </m:r>
                  </m:oMath>
                </a14:m>
                <a:r>
                  <a:rPr kumimoji="0" lang="nl-NL" altLang="en-US" sz="36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kumimoji="0" lang="nl-NL" altLang="en-US" sz="3600" b="0" i="1" u="none" strike="noStrike" cap="none" normalizeH="0" baseline="0" dirty="0" smtClean="0">
                        <a:ln>
                          <a:noFill/>
                        </a:ln>
                        <a:solidFill>
                          <a:srgbClr val="2C11F7"/>
                        </a:solidFill>
                        <a:effectLst/>
                        <a:latin typeface="Cambria Math" panose="02040503050406030204" pitchFamily="18" charset="0"/>
                        <a:ea typeface="Arial" panose="020B0604020202020204" pitchFamily="34" charset="0"/>
                        <a:cs typeface="Times New Roman" panose="02020603050405020304" pitchFamily="18" charset="0"/>
                      </a:rPr>
                      <m:t>72102.</m:t>
                    </m:r>
                  </m:oMath>
                </a14:m>
                <a:r>
                  <a:rPr kumimoji="0" lang="nl-NL" altLang="en-US" sz="36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36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Trong các số đó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36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a) Số nào chia hết cho 3? Vì sao?</a:t>
                </a:r>
                <a:endParaRPr kumimoji="0" lang="en-US" altLang="en-US" sz="3600" b="0" i="0" u="none" strike="noStrike" cap="none" normalizeH="0" baseline="0" dirty="0">
                  <a:ln>
                    <a:noFill/>
                  </a:ln>
                  <a:solidFill>
                    <a:srgbClr val="2C11F7"/>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36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b) Số nào không chia hết cho 3? Vì sao?</a:t>
                </a:r>
                <a:endParaRPr kumimoji="0" lang="en-US" altLang="en-US" sz="3600" b="0" i="0" u="none" strike="noStrike" cap="none" normalizeH="0" baseline="0" dirty="0">
                  <a:ln>
                    <a:noFill/>
                  </a:ln>
                  <a:solidFill>
                    <a:srgbClr val="2C11F7"/>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36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c) Số nào chia hết cho 9? Vì sao?</a:t>
                </a:r>
                <a:endParaRPr kumimoji="0" lang="en-US" altLang="en-US" sz="3600" b="0" i="0" u="none" strike="noStrike" cap="none" normalizeH="0" baseline="0" dirty="0">
                  <a:ln>
                    <a:noFill/>
                  </a:ln>
                  <a:solidFill>
                    <a:srgbClr val="2C11F7"/>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36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d) Số nào chia hết cho 3, nhưng không chia hết cho 9? Vì sao?</a:t>
                </a:r>
                <a:endParaRPr kumimoji="0" lang="nl-NL" altLang="en-US" sz="3600" b="0" i="0" u="none" strike="noStrike" cap="none" normalizeH="0" baseline="0" dirty="0">
                  <a:ln>
                    <a:noFill/>
                  </a:ln>
                  <a:solidFill>
                    <a:srgbClr val="2C11F7"/>
                  </a:solidFill>
                  <a:effectLst/>
                  <a:latin typeface="Arial" panose="020B0604020202020204" pitchFamily="34" charset="0"/>
                  <a:cs typeface="Arial" panose="020B0604020202020204" pitchFamily="34" charset="0"/>
                </a:endParaRPr>
              </a:p>
            </p:txBody>
          </p:sp>
        </mc:Choice>
        <mc:Fallback xmlns="">
          <p:sp>
            <p:nvSpPr>
              <p:cNvPr id="11" name="Rectangle 7">
                <a:extLst>
                  <a:ext uri="{FF2B5EF4-FFF2-40B4-BE49-F238E27FC236}">
                    <a16:creationId xmlns:a16="http://schemas.microsoft.com/office/drawing/2014/main" id="{F4D75E40-2D2A-4809-8061-39DED1B20D35}"/>
                  </a:ext>
                </a:extLst>
              </p:cNvPr>
              <p:cNvSpPr>
                <a:spLocks noRot="1" noChangeAspect="1" noMove="1" noResize="1" noEditPoints="1" noAdjustHandles="1" noChangeArrowheads="1" noChangeShapeType="1" noTextEdit="1"/>
              </p:cNvSpPr>
              <p:nvPr/>
            </p:nvSpPr>
            <p:spPr bwMode="auto">
              <a:xfrm>
                <a:off x="139149" y="1659022"/>
                <a:ext cx="11360426" cy="4524315"/>
              </a:xfrm>
              <a:prstGeom prst="rect">
                <a:avLst/>
              </a:prstGeom>
              <a:blipFill>
                <a:blip r:embed="rId3"/>
                <a:stretch>
                  <a:fillRect l="-1664" t="-1617" r="-2738" b="-4717"/>
                </a:stretch>
              </a:blipFill>
              <a:ln>
                <a:noFill/>
              </a:ln>
              <a:effectLst/>
            </p:spPr>
            <p:txBody>
              <a:bodyPr/>
              <a:lstStyle/>
              <a:p>
                <a:r>
                  <a:rPr lang="en-US">
                    <a:noFill/>
                  </a:rPr>
                  <a:t> </a:t>
                </a:r>
              </a:p>
            </p:txBody>
          </p:sp>
        </mc:Fallback>
      </mc:AlternateContent>
      <p:sp>
        <p:nvSpPr>
          <p:cNvPr id="18" name="Rectangle 17">
            <a:extLst>
              <a:ext uri="{FF2B5EF4-FFF2-40B4-BE49-F238E27FC236}">
                <a16:creationId xmlns:a16="http://schemas.microsoft.com/office/drawing/2014/main" id="{C5BF2BBB-6EFB-4085-A73A-507A9011D8E2}"/>
              </a:ext>
            </a:extLst>
          </p:cNvPr>
          <p:cNvSpPr/>
          <p:nvPr/>
        </p:nvSpPr>
        <p:spPr>
          <a:xfrm>
            <a:off x="3875533" y="523552"/>
            <a:ext cx="4777270" cy="707886"/>
          </a:xfrm>
          <a:prstGeom prst="rect">
            <a:avLst/>
          </a:prstGeom>
          <a:solidFill>
            <a:schemeClr val="bg1">
              <a:lumMod val="95000"/>
            </a:schemeClr>
          </a:solidFill>
        </p:spPr>
        <p:txBody>
          <a:bodyPr wrap="none" lIns="91440" tIns="45720" rIns="91440" bIns="45720">
            <a:spAutoFit/>
          </a:bodyPr>
          <a:lstStyle/>
          <a:p>
            <a:pPr algn="ctr"/>
            <a:r>
              <a:rPr lang="en-US" sz="4000" dirty="0" err="1">
                <a:ln w="0"/>
                <a:solidFill>
                  <a:srgbClr val="C00000"/>
                </a:solidFill>
                <a:effectLst>
                  <a:reflection blurRad="6350" stA="53000" endA="300" endPos="35500" dir="5400000" sy="-90000" algn="bl" rotWithShape="0"/>
                </a:effectLst>
                <a:latin typeface="Arial" panose="020B0604020202020204" pitchFamily="34" charset="0"/>
                <a:cs typeface="Arial" panose="020B0604020202020204" pitchFamily="34" charset="0"/>
              </a:rPr>
              <a:t>Hoạt</a:t>
            </a:r>
            <a:r>
              <a:rPr lang="en-US" sz="4000" dirty="0">
                <a:ln w="0"/>
                <a:solidFill>
                  <a:srgbClr val="C0000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dirty="0" err="1">
                <a:ln w="0"/>
                <a:solidFill>
                  <a:srgbClr val="C00000"/>
                </a:solidFill>
                <a:effectLst>
                  <a:reflection blurRad="6350" stA="53000" endA="300" endPos="35500" dir="5400000" sy="-90000" algn="bl" rotWithShape="0"/>
                </a:effectLst>
                <a:latin typeface="Arial" panose="020B0604020202020204" pitchFamily="34" charset="0"/>
                <a:cs typeface="Arial" panose="020B0604020202020204" pitchFamily="34" charset="0"/>
              </a:rPr>
              <a:t>động</a:t>
            </a:r>
            <a:r>
              <a:rPr lang="en-US" sz="4000" dirty="0">
                <a:ln w="0"/>
                <a:solidFill>
                  <a:srgbClr val="C0000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dirty="0" err="1">
                <a:ln w="0"/>
                <a:solidFill>
                  <a:srgbClr val="C00000"/>
                </a:solidFill>
                <a:effectLst>
                  <a:reflection blurRad="6350" stA="53000" endA="300" endPos="35500" dir="5400000" sy="-90000" algn="bl" rotWithShape="0"/>
                </a:effectLst>
                <a:latin typeface="Arial" panose="020B0604020202020204" pitchFamily="34" charset="0"/>
                <a:cs typeface="Arial" panose="020B0604020202020204" pitchFamily="34" charset="0"/>
              </a:rPr>
              <a:t>luyện</a:t>
            </a:r>
            <a:r>
              <a:rPr lang="en-US" sz="4000" dirty="0">
                <a:ln w="0"/>
                <a:solidFill>
                  <a:srgbClr val="C0000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dirty="0" err="1">
                <a:ln w="0"/>
                <a:solidFill>
                  <a:srgbClr val="C00000"/>
                </a:solidFill>
                <a:effectLst>
                  <a:reflection blurRad="6350" stA="53000" endA="300" endPos="35500" dir="5400000" sy="-90000" algn="bl" rotWithShape="0"/>
                </a:effectLst>
                <a:latin typeface="Arial" panose="020B0604020202020204" pitchFamily="34" charset="0"/>
                <a:cs typeface="Arial" panose="020B0604020202020204" pitchFamily="34" charset="0"/>
              </a:rPr>
              <a:t>tập</a:t>
            </a:r>
            <a:endParaRPr lang="en-US" sz="4000" b="0" cap="none" spc="0" dirty="0">
              <a:ln w="0"/>
              <a:solidFill>
                <a:srgbClr val="C00000"/>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FCF14D6-2C2A-4ABD-9A91-5050E65FD3BA}"/>
              </a:ext>
            </a:extLst>
          </p:cNvPr>
          <p:cNvSpPr txBox="1"/>
          <p:nvPr/>
        </p:nvSpPr>
        <p:spPr>
          <a:xfrm>
            <a:off x="30599" y="46465"/>
            <a:ext cx="12130801" cy="461665"/>
          </a:xfrm>
          <a:prstGeom prst="rect">
            <a:avLst/>
          </a:prstGeom>
          <a:solidFill>
            <a:schemeClr val="accent6">
              <a:lumMod val="20000"/>
              <a:lumOff val="80000"/>
            </a:schemeClr>
          </a:solidFill>
          <a:ln>
            <a:solidFill>
              <a:srgbClr val="7030A0"/>
            </a:solidFill>
          </a:ln>
          <a:effectLst>
            <a:outerShdw blurRad="50800" dist="38100" dir="18900000" algn="bl" rotWithShape="0">
              <a:prstClr val="black">
                <a:alpha val="40000"/>
              </a:prstClr>
            </a:outerShdw>
          </a:effectLst>
        </p:spPr>
        <p:txBody>
          <a:bodyPr wrap="square">
            <a:spAutoFit/>
          </a:bodyPr>
          <a:lstStyle/>
          <a:p>
            <a:pPr algn="ctr"/>
            <a:r>
              <a:rPr lang="pt-BR" sz="2400" dirty="0">
                <a:ln w="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a:stretch>
                    <a:fillRect/>
                  </a:stretch>
                </a:blipFill>
                <a:effectLst>
                  <a:reflection blurRad="6350" stA="53000" endA="300" endPos="35500" dir="5400000" sy="-90000" algn="bl" rotWithShape="0"/>
                </a:effectLst>
              </a:rPr>
              <a:t>§9. </a:t>
            </a:r>
            <a:r>
              <a:rPr lang="pt-BR" sz="2400" b="1" dirty="0">
                <a:ln w="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DẤU HIỆU CHIA HẾT CHO 3, CHO 9</a:t>
            </a:r>
            <a:endParaRPr lang="en-US" sz="2400" b="1" dirty="0">
              <a:ln w="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8" name="Hình ảnh 7">
            <a:extLst>
              <a:ext uri="{FF2B5EF4-FFF2-40B4-BE49-F238E27FC236}">
                <a16:creationId xmlns:a16="http://schemas.microsoft.com/office/drawing/2014/main" id="{D84108C4-3965-48D2-8CD3-99F192D1B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8197" y="2881585"/>
            <a:ext cx="1183203" cy="1372323"/>
          </a:xfrm>
          <a:prstGeom prst="rect">
            <a:avLst/>
          </a:prstGeom>
        </p:spPr>
      </p:pic>
    </p:spTree>
    <p:extLst>
      <p:ext uri="{BB962C8B-B14F-4D97-AF65-F5344CB8AC3E}">
        <p14:creationId xmlns:p14="http://schemas.microsoft.com/office/powerpoint/2010/main" val="3718181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7113ED-C0EA-43CD-B7F5-E60B4E812F85}"/>
              </a:ext>
            </a:extLst>
          </p:cNvPr>
          <p:cNvPicPr>
            <a:picLocks noChangeAspect="1"/>
          </p:cNvPicPr>
          <p:nvPr/>
        </p:nvPicPr>
        <p:blipFill>
          <a:blip r:embed="rId13"/>
          <a:stretch>
            <a:fillRect/>
          </a:stretch>
        </p:blipFill>
        <p:spPr>
          <a:xfrm>
            <a:off x="46246" y="416323"/>
            <a:ext cx="2618964" cy="844827"/>
          </a:xfrm>
          <a:prstGeom prst="rect">
            <a:avLst/>
          </a:prstGeom>
        </p:spPr>
      </p:pic>
      <p:sp>
        <p:nvSpPr>
          <p:cNvPr id="16" name="Rectangle 15">
            <a:extLst>
              <a:ext uri="{FF2B5EF4-FFF2-40B4-BE49-F238E27FC236}">
                <a16:creationId xmlns:a16="http://schemas.microsoft.com/office/drawing/2014/main" id="{A6498D28-D701-4FB3-99FF-835F4EBC2380}"/>
              </a:ext>
            </a:extLst>
          </p:cNvPr>
          <p:cNvSpPr/>
          <p:nvPr/>
        </p:nvSpPr>
        <p:spPr>
          <a:xfrm>
            <a:off x="2878910" y="556989"/>
            <a:ext cx="1122423" cy="646331"/>
          </a:xfrm>
          <a:prstGeom prst="rect">
            <a:avLst/>
          </a:prstGeom>
          <a:noFill/>
        </p:spPr>
        <p:txBody>
          <a:bodyPr wrap="none" lIns="91440" tIns="45720" rIns="91440" bIns="45720">
            <a:spAutoFit/>
          </a:bodyPr>
          <a:lstStyle/>
          <a:p>
            <a:pPr algn="ctr"/>
            <a:r>
              <a:rPr 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rPr>
              <a:t>Bài</a:t>
            </a: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1</a:t>
            </a:r>
          </a:p>
        </p:txBody>
      </p:sp>
      <p:sp>
        <p:nvSpPr>
          <p:cNvPr id="7" name="TextBox 6">
            <a:extLst>
              <a:ext uri="{FF2B5EF4-FFF2-40B4-BE49-F238E27FC236}">
                <a16:creationId xmlns:a16="http://schemas.microsoft.com/office/drawing/2014/main" id="{0C546C48-96EF-4968-9CA4-C247B2599FCF}"/>
              </a:ext>
            </a:extLst>
          </p:cNvPr>
          <p:cNvSpPr txBox="1"/>
          <p:nvPr/>
        </p:nvSpPr>
        <p:spPr>
          <a:xfrm>
            <a:off x="60417" y="39985"/>
            <a:ext cx="12071166" cy="461665"/>
          </a:xfrm>
          <a:prstGeom prst="rect">
            <a:avLst/>
          </a:prstGeom>
          <a:solidFill>
            <a:schemeClr val="accent6">
              <a:lumMod val="20000"/>
              <a:lumOff val="80000"/>
            </a:schemeClr>
          </a:solidFill>
          <a:ln>
            <a:solidFill>
              <a:srgbClr val="7030A0"/>
            </a:solidFill>
          </a:ln>
          <a:effectLst>
            <a:outerShdw blurRad="50800" dist="38100" dir="18900000" algn="bl" rotWithShape="0">
              <a:prstClr val="black">
                <a:alpha val="40000"/>
              </a:prstClr>
            </a:outerShdw>
          </a:effectLst>
        </p:spPr>
        <p:txBody>
          <a:bodyPr wrap="square">
            <a:spAutoFit/>
          </a:bodyPr>
          <a:lstStyle/>
          <a:p>
            <a:pPr algn="ctr"/>
            <a:r>
              <a:rPr lang="pt-BR" sz="2400" dirty="0">
                <a:ln w="0"/>
                <a:blipFill dpi="0" rotWithShape="1">
                  <a:blip r:embed="rId14">
                    <a:extLst>
                      <a:ext uri="{28A0092B-C50C-407E-A947-70E740481C1C}">
                        <a14:useLocalDpi xmlns:a14="http://schemas.microsoft.com/office/drawing/2010/main" val="0"/>
                      </a:ext>
                      <a:ext uri="{837473B0-CC2E-450A-ABE3-18F120FF3D39}">
                        <a1611:picAttrSrcUrl xmlns:a1611="http://schemas.microsoft.com/office/drawing/2016/11/main" xmlns="" r:id="rId16"/>
                      </a:ext>
                    </a:extLst>
                  </a:blip>
                  <a:srcRect/>
                  <a:stretch>
                    <a:fillRect/>
                  </a:stretch>
                </a:blipFill>
                <a:effectLst>
                  <a:reflection blurRad="6350" stA="53000" endA="300" endPos="35500" dir="5400000" sy="-90000" algn="bl" rotWithShape="0"/>
                </a:effectLst>
              </a:rPr>
              <a:t>§9. </a:t>
            </a:r>
            <a:r>
              <a:rPr lang="pt-BR" sz="2400" b="1" dirty="0">
                <a:ln w="0"/>
                <a:blipFill dpi="0" rotWithShape="1">
                  <a:blip r:embed="rId14">
                    <a:extLst>
                      <a:ext uri="{28A0092B-C50C-407E-A947-70E740481C1C}">
                        <a14:useLocalDpi xmlns:a14="http://schemas.microsoft.com/office/drawing/2010/main" val="0"/>
                      </a:ext>
                      <a:ext uri="{837473B0-CC2E-450A-ABE3-18F120FF3D39}">
                        <a1611:picAttrSrcUrl xmlns:a1611="http://schemas.microsoft.com/office/drawing/2016/11/main" xmlns="" r:id="rId16"/>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DẤU HIỆU CHIA HẾT CHO 3, CHO 9</a:t>
            </a:r>
            <a:endParaRPr lang="en-US" sz="2400" b="1" dirty="0">
              <a:ln w="0"/>
              <a:blipFill dpi="0" rotWithShape="1">
                <a:blip r:embed="rId14">
                  <a:extLst>
                    <a:ext uri="{28A0092B-C50C-407E-A947-70E740481C1C}">
                      <a14:useLocalDpi xmlns:a14="http://schemas.microsoft.com/office/drawing/2010/main" val="0"/>
                    </a:ext>
                    <a:ext uri="{837473B0-CC2E-450A-ABE3-18F120FF3D39}">
                      <a1611:picAttrSrcUrl xmlns:a1611="http://schemas.microsoft.com/office/drawing/2016/11/main" xmlns="" r:id="rId16"/>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806780" y="1070547"/>
                <a:ext cx="10356865" cy="1015663"/>
              </a:xfrm>
              <a:prstGeom prst="rect">
                <a:avLst/>
              </a:prstGeom>
            </p:spPr>
            <p:txBody>
              <a:bodyPr wrap="square">
                <a:spAutoFit/>
              </a:bodyPr>
              <a:lstStyle/>
              <a:p>
                <a:pPr lvl="0" algn="just" eaLnBrk="0" fontAlgn="base" hangingPunct="0">
                  <a:spcBef>
                    <a:spcPct val="0"/>
                  </a:spcBef>
                  <a:spcAft>
                    <a:spcPct val="0"/>
                  </a:spcAft>
                </a:pPr>
                <a:r>
                  <a:rPr lang="nl-NL" altLang="en-US" sz="3000" dirty="0">
                    <a:solidFill>
                      <a:srgbClr val="2C11F7"/>
                    </a:solidFill>
                    <a:latin typeface="Arial" panose="020B0604020202020204" pitchFamily="34" charset="0"/>
                    <a:ea typeface="Arial" panose="020B0604020202020204" pitchFamily="34" charset="0"/>
                    <a:cs typeface="Arial" panose="020B0604020202020204" pitchFamily="34" charset="0"/>
                  </a:rPr>
                  <a:t>Xét các số           </a:t>
                </a:r>
                <a14:m>
                  <m:oMath xmlns:m="http://schemas.openxmlformats.org/officeDocument/2006/math">
                    <m:r>
                      <a:rPr lang="nl-NL" altLang="en-US" sz="3000" b="0" i="1" dirty="0">
                        <a:solidFill>
                          <a:srgbClr val="2C11F7"/>
                        </a:solidFill>
                        <a:latin typeface="Cambria Math" panose="02040503050406030204" pitchFamily="18" charset="0"/>
                        <a:ea typeface="Arial" panose="020B0604020202020204" pitchFamily="34" charset="0"/>
                        <a:cs typeface="Times New Roman" panose="02020603050405020304" pitchFamily="18" charset="0"/>
                      </a:rPr>
                      <m:t>104</m:t>
                    </m:r>
                  </m:oMath>
                </a14:m>
                <a:r>
                  <a:rPr lang="nl-NL" altLang="en-US" sz="3000" dirty="0">
                    <a:solidFill>
                      <a:srgbClr val="2C11F7"/>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nl-NL" altLang="en-US" sz="3000" b="0" i="1" dirty="0">
                        <a:solidFill>
                          <a:srgbClr val="2C11F7"/>
                        </a:solidFill>
                        <a:latin typeface="Cambria Math" panose="02040503050406030204" pitchFamily="18" charset="0"/>
                        <a:ea typeface="Arial" panose="020B0604020202020204" pitchFamily="34" charset="0"/>
                        <a:cs typeface="Times New Roman" panose="02020603050405020304" pitchFamily="18" charset="0"/>
                      </a:rPr>
                      <m:t>627,  3114,   5123,  6831 </m:t>
                    </m:r>
                  </m:oMath>
                </a14:m>
                <a:r>
                  <a:rPr lang="nl-NL" altLang="en-US" sz="3000" dirty="0">
                    <a:solidFill>
                      <a:srgbClr val="2C11F7"/>
                    </a:solidFill>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
                      <a:rPr lang="nl-NL" altLang="en-US" sz="3000" b="0" i="1" dirty="0">
                        <a:solidFill>
                          <a:srgbClr val="2C11F7"/>
                        </a:solidFill>
                        <a:latin typeface="Cambria Math" panose="02040503050406030204" pitchFamily="18" charset="0"/>
                        <a:ea typeface="Arial" panose="020B0604020202020204" pitchFamily="34" charset="0"/>
                        <a:cs typeface="Times New Roman" panose="02020603050405020304" pitchFamily="18" charset="0"/>
                      </a:rPr>
                      <m:t>72102.</m:t>
                    </m:r>
                  </m:oMath>
                </a14:m>
                <a:endParaRPr lang="nl-NL" altLang="en-US" sz="3000" dirty="0">
                  <a:solidFill>
                    <a:srgbClr val="2C11F7"/>
                  </a:solidFill>
                  <a:latin typeface="Arial" panose="020B0604020202020204" pitchFamily="34" charset="0"/>
                  <a:ea typeface="Arial" panose="020B0604020202020204" pitchFamily="34" charset="0"/>
                  <a:cs typeface="Arial" panose="020B0604020202020204" pitchFamily="34" charset="0"/>
                </a:endParaRPr>
              </a:p>
              <a:p>
                <a:pPr lvl="0" algn="just" eaLnBrk="0" fontAlgn="base" hangingPunct="0">
                  <a:spcBef>
                    <a:spcPct val="0"/>
                  </a:spcBef>
                  <a:spcAft>
                    <a:spcPct val="0"/>
                  </a:spcAft>
                </a:pPr>
                <a:r>
                  <a:rPr lang="nl-NL" altLang="en-US" sz="3000" dirty="0">
                    <a:solidFill>
                      <a:srgbClr val="2C11F7"/>
                    </a:solidFill>
                    <a:latin typeface="Arial" panose="020B0604020202020204" pitchFamily="34" charset="0"/>
                    <a:ea typeface="Arial" panose="020B0604020202020204" pitchFamily="34" charset="0"/>
                    <a:cs typeface="Arial" panose="020B0604020202020204" pitchFamily="34" charset="0"/>
                  </a:rPr>
                  <a:t>Tổng các chữ số</a:t>
                </a:r>
              </a:p>
            </p:txBody>
          </p:sp>
        </mc:Choice>
        <mc:Fallback xmlns="">
          <p:sp>
            <p:nvSpPr>
              <p:cNvPr id="2" name="Rectangle 1"/>
              <p:cNvSpPr>
                <a:spLocks noRot="1" noChangeAspect="1" noMove="1" noResize="1" noEditPoints="1" noAdjustHandles="1" noChangeArrowheads="1" noChangeShapeType="1" noTextEdit="1"/>
              </p:cNvSpPr>
              <p:nvPr/>
            </p:nvSpPr>
            <p:spPr>
              <a:xfrm>
                <a:off x="806780" y="1070547"/>
                <a:ext cx="10356865" cy="1015663"/>
              </a:xfrm>
              <a:prstGeom prst="rect">
                <a:avLst/>
              </a:prstGeom>
              <a:blipFill>
                <a:blip r:embed="rId17"/>
                <a:stretch>
                  <a:fillRect l="-1354" t="-7831" b="-180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4FE2AC8-A186-4822-879D-4E1D68362C15}"/>
                  </a:ext>
                </a:extLst>
              </p:cNvPr>
              <p:cNvSpPr txBox="1"/>
              <p:nvPr/>
            </p:nvSpPr>
            <p:spPr>
              <a:xfrm>
                <a:off x="255700" y="2878965"/>
                <a:ext cx="11837505" cy="3785652"/>
              </a:xfrm>
              <a:prstGeom prst="rect">
                <a:avLst/>
              </a:prstGeom>
              <a:solidFill>
                <a:schemeClr val="bg1">
                  <a:lumMod val="85000"/>
                </a:schemeClr>
              </a:solidFill>
              <a:ln w="22225">
                <a:solidFill>
                  <a:schemeClr val="accent1"/>
                </a:solidFill>
              </a:ln>
            </p:spPr>
            <p:txBody>
              <a:bodyPr wrap="square">
                <a:spAutoFit/>
              </a:bodyPr>
              <a:lstStyle/>
              <a:p>
                <a:pPr>
                  <a:spcBef>
                    <a:spcPts val="600"/>
                  </a:spcBef>
                  <a:spcAft>
                    <a:spcPts val="600"/>
                  </a:spcAft>
                </a:pPr>
                <a:r>
                  <a:rPr kumimoji="0" lang="nl-NL" altLang="en-US" sz="30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a) Số chia hết cho 3 là </a:t>
                </a:r>
                <a14:m>
                  <m:oMath xmlns:m="http://schemas.openxmlformats.org/officeDocument/2006/math">
                    <m:r>
                      <a:rPr kumimoji="0" lang="nl-NL" altLang="en-US" sz="3000" b="0" i="1" u="none" strike="noStrike" cap="none" normalizeH="0" baseline="0" dirty="0" smtClean="0">
                        <a:ln>
                          <a:noFill/>
                        </a:ln>
                        <a:solidFill>
                          <a:srgbClr val="2C11F7"/>
                        </a:solidFill>
                        <a:effectLst/>
                        <a:latin typeface="Cambria Math" panose="02040503050406030204" pitchFamily="18" charset="0"/>
                        <a:ea typeface="Arial" panose="020B0604020202020204" pitchFamily="34" charset="0"/>
                        <a:cs typeface="Times New Roman" panose="02020603050405020304" pitchFamily="18" charset="0"/>
                      </a:rPr>
                      <m:t>627, 3114, 6831, 72102 </m:t>
                    </m:r>
                  </m:oMath>
                </a14:m>
                <a:r>
                  <a:rPr kumimoji="0" lang="nl-NL" altLang="en-US" sz="30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vì có tổng các chữ số chia hết cho 3</a:t>
                </a:r>
              </a:p>
              <a:p>
                <a:pPr>
                  <a:spcBef>
                    <a:spcPts val="600"/>
                  </a:spcBef>
                  <a:spcAft>
                    <a:spcPts val="600"/>
                  </a:spcAft>
                </a:pPr>
                <a:r>
                  <a:rPr lang="nl-NL" sz="3000" dirty="0">
                    <a:solidFill>
                      <a:srgbClr val="2C11F7"/>
                    </a:solidFill>
                    <a:latin typeface="Arial" panose="020B0604020202020204" pitchFamily="34" charset="0"/>
                    <a:cs typeface="Arial" panose="020B0604020202020204" pitchFamily="34" charset="0"/>
                  </a:rPr>
                  <a:t>b) </a:t>
                </a:r>
                <a:r>
                  <a:rPr kumimoji="0" lang="nl-NL" altLang="en-US" sz="30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Số không chia hết cho 3 là </a:t>
                </a:r>
                <a14:m>
                  <m:oMath xmlns:m="http://schemas.openxmlformats.org/officeDocument/2006/math">
                    <m:r>
                      <a:rPr kumimoji="0" lang="nl-NL" altLang="en-US" sz="3000" b="0" i="1" u="none" strike="noStrike" cap="none" normalizeH="0" baseline="0" dirty="0" smtClean="0">
                        <a:ln>
                          <a:noFill/>
                        </a:ln>
                        <a:solidFill>
                          <a:srgbClr val="2C11F7"/>
                        </a:solidFill>
                        <a:effectLst/>
                        <a:latin typeface="Cambria Math" panose="02040503050406030204" pitchFamily="18" charset="0"/>
                        <a:ea typeface="Arial" panose="020B0604020202020204" pitchFamily="34" charset="0"/>
                        <a:cs typeface="Times New Roman" panose="02020603050405020304" pitchFamily="18" charset="0"/>
                      </a:rPr>
                      <m:t>104, 5123 </m:t>
                    </m:r>
                  </m:oMath>
                </a14:m>
                <a:r>
                  <a:rPr kumimoji="0" lang="nl-NL" altLang="en-US" sz="30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vì có tổng các chữ số không chia hết cho 3</a:t>
                </a:r>
              </a:p>
              <a:p>
                <a:pPr>
                  <a:spcBef>
                    <a:spcPts val="600"/>
                  </a:spcBef>
                  <a:spcAft>
                    <a:spcPts val="600"/>
                  </a:spcAft>
                </a:pPr>
                <a:r>
                  <a:rPr kumimoji="0" lang="nl-NL" altLang="en-US" sz="30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c) Số chia hết cho 9: </a:t>
                </a:r>
                <a14:m>
                  <m:oMath xmlns:m="http://schemas.openxmlformats.org/officeDocument/2006/math">
                    <m:r>
                      <a:rPr kumimoji="0" lang="nl-NL" altLang="en-US" sz="3000" b="0" i="1" u="none" strike="noStrike" cap="none" normalizeH="0" baseline="0" dirty="0" smtClean="0">
                        <a:ln>
                          <a:noFill/>
                        </a:ln>
                        <a:solidFill>
                          <a:srgbClr val="2C11F7"/>
                        </a:solidFill>
                        <a:effectLst/>
                        <a:latin typeface="Cambria Math" panose="02040503050406030204" pitchFamily="18" charset="0"/>
                        <a:ea typeface="Arial" panose="020B0604020202020204" pitchFamily="34" charset="0"/>
                        <a:cs typeface="Times New Roman" panose="02020603050405020304" pitchFamily="18" charset="0"/>
                      </a:rPr>
                      <m:t>3114, 6831 </m:t>
                    </m:r>
                  </m:oMath>
                </a14:m>
                <a:r>
                  <a:rPr kumimoji="0" lang="nl-NL" altLang="en-US" sz="30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rPr>
                  <a:t>vì có tổng các chữ số chia hết cho 9</a:t>
                </a:r>
              </a:p>
              <a:p>
                <a:pPr>
                  <a:spcBef>
                    <a:spcPts val="600"/>
                  </a:spcBef>
                  <a:spcAft>
                    <a:spcPts val="600"/>
                  </a:spcAft>
                </a:pPr>
                <a:r>
                  <a:rPr lang="nl-NL" altLang="en-US" sz="3000" dirty="0">
                    <a:solidFill>
                      <a:srgbClr val="2C11F7"/>
                    </a:solidFill>
                    <a:latin typeface="Arial" panose="020B0604020202020204" pitchFamily="34" charset="0"/>
                    <a:ea typeface="Arial" panose="020B0604020202020204" pitchFamily="34" charset="0"/>
                    <a:cs typeface="Arial" panose="020B0604020202020204" pitchFamily="34" charset="0"/>
                  </a:rPr>
                  <a:t>d) Số chia hết cho 3 nhưng không chia hết cho 9 là </a:t>
                </a:r>
                <a14:m>
                  <m:oMath xmlns:m="http://schemas.openxmlformats.org/officeDocument/2006/math">
                    <m:r>
                      <a:rPr lang="nl-NL" altLang="en-US" sz="3000" i="1" dirty="0" smtClean="0">
                        <a:solidFill>
                          <a:srgbClr val="2C11F7"/>
                        </a:solidFill>
                        <a:latin typeface="Cambria Math" panose="02040503050406030204" pitchFamily="18" charset="0"/>
                        <a:ea typeface="Arial" panose="020B0604020202020204" pitchFamily="34" charset="0"/>
                        <a:cs typeface="Times New Roman" panose="02020603050405020304" pitchFamily="18" charset="0"/>
                      </a:rPr>
                      <m:t>627, 72102 </m:t>
                    </m:r>
                  </m:oMath>
                </a14:m>
                <a:r>
                  <a:rPr lang="nl-NL" altLang="en-US" sz="3000" dirty="0">
                    <a:solidFill>
                      <a:srgbClr val="2C11F7"/>
                    </a:solidFill>
                    <a:latin typeface="Arial" panose="020B0604020202020204" pitchFamily="34" charset="0"/>
                    <a:ea typeface="Arial" panose="020B0604020202020204" pitchFamily="34" charset="0"/>
                    <a:cs typeface="Arial" panose="020B0604020202020204" pitchFamily="34" charset="0"/>
                  </a:rPr>
                  <a:t>vì có tổng các chữ số chia hết cho 3 mà không chia hết cho 9.</a:t>
                </a:r>
                <a:endParaRPr kumimoji="0" lang="nl-NL" altLang="en-US" sz="3000" b="0" i="0" u="none" strike="noStrike" cap="none" normalizeH="0" baseline="0" dirty="0">
                  <a:ln>
                    <a:noFill/>
                  </a:ln>
                  <a:solidFill>
                    <a:srgbClr val="2C11F7"/>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14FE2AC8-A186-4822-879D-4E1D68362C15}"/>
                  </a:ext>
                </a:extLst>
              </p:cNvPr>
              <p:cNvSpPr txBox="1">
                <a:spLocks noRot="1" noChangeAspect="1" noMove="1" noResize="1" noEditPoints="1" noAdjustHandles="1" noChangeArrowheads="1" noChangeShapeType="1" noTextEdit="1"/>
              </p:cNvSpPr>
              <p:nvPr/>
            </p:nvSpPr>
            <p:spPr>
              <a:xfrm>
                <a:off x="255700" y="2878965"/>
                <a:ext cx="11837505" cy="3785652"/>
              </a:xfrm>
              <a:prstGeom prst="rect">
                <a:avLst/>
              </a:prstGeom>
              <a:blipFill>
                <a:blip r:embed="rId18"/>
                <a:stretch>
                  <a:fillRect l="-1131" t="-1760" r="-617" b="-3680"/>
                </a:stretch>
              </a:blipFill>
              <a:ln w="22225">
                <a:solidFill>
                  <a:schemeClr val="accent1"/>
                </a:solidFill>
              </a:ln>
            </p:spPr>
            <p:txBody>
              <a:bodyPr/>
              <a:lstStyle/>
              <a:p>
                <a:r>
                  <a:rPr lang="en-US">
                    <a:noFill/>
                  </a:rPr>
                  <a:t> </a:t>
                </a:r>
              </a:p>
            </p:txBody>
          </p:sp>
        </mc:Fallback>
      </mc:AlternateContent>
      <p:pic>
        <p:nvPicPr>
          <p:cNvPr id="17" name="Hình ảnh 16">
            <a:extLst>
              <a:ext uri="{FF2B5EF4-FFF2-40B4-BE49-F238E27FC236}">
                <a16:creationId xmlns:a16="http://schemas.microsoft.com/office/drawing/2014/main" id="{EF096914-C0DA-44F2-B2B3-4DB88A82255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974955" y="747062"/>
            <a:ext cx="1196173" cy="1387366"/>
          </a:xfrm>
          <a:prstGeom prst="rect">
            <a:avLst/>
          </a:prstGeom>
        </p:spPr>
      </p:pic>
    </p:spTree>
    <p:controls>
      <mc:AlternateContent xmlns:mc="http://schemas.openxmlformats.org/markup-compatibility/2006">
        <mc:Choice xmlns:v="urn:schemas-microsoft-com:vml" Requires="v">
          <p:control spid="1071" name="txt1" r:id="rId2" imgW="695160" imgH="438120"/>
        </mc:Choice>
        <mc:Fallback>
          <p:control name="txt1" r:id="rId2" imgW="695160" imgH="438120">
            <p:pic>
              <p:nvPicPr>
                <p:cNvPr id="3" name="txt1"/>
                <p:cNvPicPr preferRelativeResize="0">
                  <a:picLocks noChangeArrowheads="1" noChangeShapeType="1"/>
                </p:cNvPicPr>
                <p:nvPr/>
              </p:nvPicPr>
              <p:blipFill>
                <a:blip r:embed="rId20"/>
                <a:srcRect/>
                <a:stretch>
                  <a:fillRect/>
                </a:stretch>
              </p:blipFill>
              <p:spPr bwMode="auto">
                <a:xfrm>
                  <a:off x="3795713" y="1644650"/>
                  <a:ext cx="695325" cy="4381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72" name="btnketqua" r:id="rId3" imgW="1138320" imgH="566640"/>
        </mc:Choice>
        <mc:Fallback>
          <p:control name="btnketqua" r:id="rId3" imgW="1138320" imgH="566640">
            <p:pic>
              <p:nvPicPr>
                <p:cNvPr id="4" name="btnketqua"/>
                <p:cNvPicPr>
                  <a:picLocks/>
                </p:cNvPicPr>
                <p:nvPr/>
              </p:nvPicPr>
              <p:blipFill>
                <a:blip r:embed="rId21"/>
                <a:srcRect/>
                <a:stretch>
                  <a:fillRect/>
                </a:stretch>
              </p:blipFill>
              <p:spPr bwMode="auto">
                <a:xfrm>
                  <a:off x="1144588" y="2135188"/>
                  <a:ext cx="1139825" cy="5667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73" name="lbldiem" r:id="rId4" imgW="1014480" imgH="566640"/>
        </mc:Choice>
        <mc:Fallback>
          <p:control name="lbldiem" r:id="rId4" imgW="1014480" imgH="566640">
            <p:pic>
              <p:nvPicPr>
                <p:cNvPr id="5" name="lbldiem"/>
                <p:cNvPicPr>
                  <a:picLocks/>
                </p:cNvPicPr>
                <p:nvPr/>
              </p:nvPicPr>
              <p:blipFill>
                <a:blip r:embed="rId22"/>
                <a:srcRect/>
                <a:stretch>
                  <a:fillRect/>
                </a:stretch>
              </p:blipFill>
              <p:spPr bwMode="auto">
                <a:xfrm>
                  <a:off x="2432050" y="2135188"/>
                  <a:ext cx="1012825" cy="5667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74" name="btnreset" r:id="rId5" imgW="1138320" imgH="566640"/>
        </mc:Choice>
        <mc:Fallback>
          <p:control name="btnreset" r:id="rId5" imgW="1138320" imgH="566640">
            <p:pic>
              <p:nvPicPr>
                <p:cNvPr id="6" name="btnreset"/>
                <p:cNvPicPr>
                  <a:picLocks/>
                </p:cNvPicPr>
                <p:nvPr/>
              </p:nvPicPr>
              <p:blipFill>
                <a:blip r:embed="rId23"/>
                <a:srcRect/>
                <a:stretch>
                  <a:fillRect/>
                </a:stretch>
              </p:blipFill>
              <p:spPr bwMode="auto">
                <a:xfrm>
                  <a:off x="3603625" y="2135188"/>
                  <a:ext cx="1138238" cy="5667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75" name="txt2" r:id="rId6" imgW="695160" imgH="438120"/>
        </mc:Choice>
        <mc:Fallback>
          <p:control name="txt2" r:id="rId6" imgW="695160" imgH="438120">
            <p:pic>
              <p:nvPicPr>
                <p:cNvPr id="8" name="txt2"/>
                <p:cNvPicPr preferRelativeResize="0">
                  <a:picLocks noChangeArrowheads="1" noChangeShapeType="1"/>
                </p:cNvPicPr>
                <p:nvPr/>
              </p:nvPicPr>
              <p:blipFill>
                <a:blip r:embed="rId24"/>
                <a:srcRect/>
                <a:stretch>
                  <a:fillRect/>
                </a:stretch>
              </p:blipFill>
              <p:spPr bwMode="auto">
                <a:xfrm>
                  <a:off x="4935538" y="1633538"/>
                  <a:ext cx="695325" cy="4381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76" name="txt3" r:id="rId7" imgW="695160" imgH="438120"/>
        </mc:Choice>
        <mc:Fallback>
          <p:control name="txt3" r:id="rId7" imgW="695160" imgH="438120">
            <p:pic>
              <p:nvPicPr>
                <p:cNvPr id="9" name="txt3"/>
                <p:cNvPicPr preferRelativeResize="0">
                  <a:picLocks noChangeArrowheads="1" noChangeShapeType="1"/>
                </p:cNvPicPr>
                <p:nvPr/>
              </p:nvPicPr>
              <p:blipFill>
                <a:blip r:embed="rId24"/>
                <a:srcRect/>
                <a:stretch>
                  <a:fillRect/>
                </a:stretch>
              </p:blipFill>
              <p:spPr bwMode="auto">
                <a:xfrm>
                  <a:off x="5984875" y="1633538"/>
                  <a:ext cx="695325" cy="4381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77" name="txt4" r:id="rId8" imgW="695160" imgH="438120"/>
        </mc:Choice>
        <mc:Fallback>
          <p:control name="txt4" r:id="rId8" imgW="695160" imgH="438120">
            <p:pic>
              <p:nvPicPr>
                <p:cNvPr id="10" name="txt4"/>
                <p:cNvPicPr preferRelativeResize="0">
                  <a:picLocks noChangeArrowheads="1" noChangeShapeType="1"/>
                </p:cNvPicPr>
                <p:nvPr/>
              </p:nvPicPr>
              <p:blipFill>
                <a:blip r:embed="rId24"/>
                <a:srcRect/>
                <a:stretch>
                  <a:fillRect/>
                </a:stretch>
              </p:blipFill>
              <p:spPr bwMode="auto">
                <a:xfrm>
                  <a:off x="7240588" y="1619250"/>
                  <a:ext cx="695325" cy="4381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78" name="txt5" r:id="rId9" imgW="695160" imgH="438120"/>
        </mc:Choice>
        <mc:Fallback>
          <p:control name="txt5" r:id="rId9" imgW="695160" imgH="438120">
            <p:pic>
              <p:nvPicPr>
                <p:cNvPr id="11" name="txt5"/>
                <p:cNvPicPr preferRelativeResize="0">
                  <a:picLocks noChangeArrowheads="1" noChangeShapeType="1"/>
                </p:cNvPicPr>
                <p:nvPr/>
              </p:nvPicPr>
              <p:blipFill>
                <a:blip r:embed="rId24"/>
                <a:srcRect/>
                <a:stretch>
                  <a:fillRect/>
                </a:stretch>
              </p:blipFill>
              <p:spPr bwMode="auto">
                <a:xfrm>
                  <a:off x="8405813" y="1608138"/>
                  <a:ext cx="695325" cy="4381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79" name="txt6" r:id="rId10" imgW="695160" imgH="438120"/>
        </mc:Choice>
        <mc:Fallback>
          <p:control name="txt6" r:id="rId10" imgW="695160" imgH="438120">
            <p:pic>
              <p:nvPicPr>
                <p:cNvPr id="12" name="txt6"/>
                <p:cNvPicPr preferRelativeResize="0">
                  <a:picLocks noChangeArrowheads="1" noChangeShapeType="1"/>
                </p:cNvPicPr>
                <p:nvPr/>
              </p:nvPicPr>
              <p:blipFill>
                <a:blip r:embed="rId24"/>
                <a:srcRect/>
                <a:stretch>
                  <a:fillRect/>
                </a:stretch>
              </p:blipFill>
              <p:spPr bwMode="auto">
                <a:xfrm>
                  <a:off x="9882188" y="1603375"/>
                  <a:ext cx="695325" cy="4381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20473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bg/>
                                          </p:spTgt>
                                        </p:tgtEl>
                                        <p:attrNameLst>
                                          <p:attrName>style.visibility</p:attrName>
                                        </p:attrNameLst>
                                      </p:cBhvr>
                                      <p:to>
                                        <p:strVal val="visible"/>
                                      </p:to>
                                    </p:set>
                                    <p:animEffect transition="in" filter="barn(inVertical)">
                                      <p:cBhvr>
                                        <p:cTn id="7" dur="500"/>
                                        <p:tgtEl>
                                          <p:spTgt spid="25">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barn(inVertical)">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barn(inVertical)">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xEl>
                                              <p:pRg st="3" end="3"/>
                                            </p:txEl>
                                          </p:spTgt>
                                        </p:tgtEl>
                                        <p:attrNameLst>
                                          <p:attrName>style.visibility</p:attrName>
                                        </p:attrNameLst>
                                      </p:cBhvr>
                                      <p:to>
                                        <p:strVal val="visible"/>
                                      </p:to>
                                    </p:set>
                                    <p:animEffect transition="in" filter="barn(inVertical)">
                                      <p:cBhvr>
                                        <p:cTn id="27"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5FE7C5-498E-4414-B6FA-03D1D2421340}"/>
              </a:ext>
            </a:extLst>
          </p:cNvPr>
          <p:cNvSpPr txBox="1"/>
          <p:nvPr/>
        </p:nvSpPr>
        <p:spPr>
          <a:xfrm>
            <a:off x="300303" y="1529918"/>
            <a:ext cx="5384795" cy="666786"/>
          </a:xfrm>
          <a:prstGeom prst="rect">
            <a:avLst/>
          </a:prstGeom>
          <a:solidFill>
            <a:schemeClr val="bg1">
              <a:lumMod val="85000"/>
            </a:schemeClr>
          </a:solidFill>
          <a:ln>
            <a:solidFill>
              <a:srgbClr val="0000CC"/>
            </a:solidFill>
          </a:ln>
        </p:spPr>
        <p:txBody>
          <a:bodyPr wrap="square" rtlCol="0">
            <a:spAutoFit/>
          </a:bodyPr>
          <a:lstStyle/>
          <a:p>
            <a:r>
              <a:rPr lang="en-US" sz="3733" u="sng" dirty="0" err="1">
                <a:latin typeface="Arial" panose="020B0604020202020204" pitchFamily="34" charset="0"/>
                <a:cs typeface="Arial" panose="020B0604020202020204" pitchFamily="34" charset="0"/>
              </a:rPr>
              <a:t>Bài</a:t>
            </a:r>
            <a:r>
              <a:rPr lang="en-US" sz="3733" u="sng" dirty="0">
                <a:latin typeface="Arial" panose="020B0604020202020204" pitchFamily="34" charset="0"/>
                <a:cs typeface="Arial" panose="020B0604020202020204" pitchFamily="34" charset="0"/>
              </a:rPr>
              <a:t> 3</a:t>
            </a:r>
            <a:r>
              <a:rPr lang="en-US" sz="3733" dirty="0">
                <a:latin typeface="Arial" panose="020B0604020202020204" pitchFamily="34" charset="0"/>
                <a:cs typeface="Arial" panose="020B0604020202020204" pitchFamily="34" charset="0"/>
              </a:rPr>
              <a:t> (Trang 39 SGK)</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9C65727-C0B5-482A-8E22-A30391312A28}"/>
                  </a:ext>
                </a:extLst>
              </p:cNvPr>
              <p:cNvSpPr txBox="1"/>
              <p:nvPr/>
            </p:nvSpPr>
            <p:spPr>
              <a:xfrm>
                <a:off x="300304" y="2417193"/>
                <a:ext cx="5384800" cy="2392578"/>
              </a:xfrm>
              <a:prstGeom prst="rect">
                <a:avLst/>
              </a:prstGeom>
              <a:solidFill>
                <a:schemeClr val="bg1">
                  <a:lumMod val="85000"/>
                </a:schemeClr>
              </a:solidFill>
              <a:ln w="12700">
                <a:solidFill>
                  <a:srgbClr val="0000CC"/>
                </a:solidFill>
              </a:ln>
            </p:spPr>
            <p:txBody>
              <a:bodyPr wrap="square" rtlCol="0">
                <a:spAutoFit/>
              </a:bodyPr>
              <a:lstStyle/>
              <a:p>
                <a:r>
                  <a:rPr lang="en-US" sz="3733" dirty="0">
                    <a:latin typeface="Arial" panose="020B0604020202020204" pitchFamily="34" charset="0"/>
                    <a:cs typeface="Arial" panose="020B0604020202020204" pitchFamily="34" charset="0"/>
                  </a:rPr>
                  <a:t>Tìm </a:t>
                </a:r>
                <a:r>
                  <a:rPr lang="en-US" sz="3733" dirty="0" err="1">
                    <a:latin typeface="Arial" panose="020B0604020202020204" pitchFamily="34" charset="0"/>
                    <a:cs typeface="Arial" panose="020B0604020202020204" pitchFamily="34" charset="0"/>
                  </a:rPr>
                  <a:t>chữ</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số</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thích</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hợp</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vào</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dấu</a:t>
                </a:r>
                <a:r>
                  <a:rPr lang="en-US" sz="3733" dirty="0">
                    <a:latin typeface="Arial" panose="020B0604020202020204" pitchFamily="34" charset="0"/>
                    <a:cs typeface="Arial" panose="020B0604020202020204" pitchFamily="34" charset="0"/>
                  </a:rPr>
                  <a:t> * </a:t>
                </a:r>
                <a:r>
                  <a:rPr lang="en-US" sz="3733" dirty="0" err="1">
                    <a:latin typeface="Arial" panose="020B0604020202020204" pitchFamily="34" charset="0"/>
                    <a:cs typeface="Arial" panose="020B0604020202020204" pitchFamily="34" charset="0"/>
                  </a:rPr>
                  <a:t>để</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số</a:t>
                </a:r>
                <a:r>
                  <a:rPr lang="en-US" sz="3733" dirty="0">
                    <a:latin typeface="Arial" panose="020B0604020202020204" pitchFamily="34" charset="0"/>
                    <a:cs typeface="Arial" panose="020B0604020202020204" pitchFamily="34" charset="0"/>
                  </a:rPr>
                  <a:t>:</a:t>
                </a:r>
              </a:p>
              <a:p>
                <a:r>
                  <a:rPr lang="en-US" sz="3733" dirty="0">
                    <a:latin typeface="Arial" panose="020B0604020202020204" pitchFamily="34" charset="0"/>
                    <a:cs typeface="Arial" panose="020B0604020202020204" pitchFamily="34" charset="0"/>
                  </a:rPr>
                  <a:t>a) </a:t>
                </a:r>
                <a14:m>
                  <m:oMath xmlns:m="http://schemas.openxmlformats.org/officeDocument/2006/math">
                    <m:acc>
                      <m:accPr>
                        <m:chr m:val="̅"/>
                        <m:ctrlPr>
                          <a:rPr lang="en-US" sz="3733" i="1">
                            <a:latin typeface="Cambria Math" panose="02040503050406030204" pitchFamily="18" charset="0"/>
                            <a:cs typeface="Times New Roman" panose="02020603050405020304" pitchFamily="18" charset="0"/>
                          </a:rPr>
                        </m:ctrlPr>
                      </m:accPr>
                      <m:e>
                        <m:r>
                          <a:rPr lang="en-US" sz="3733" i="1">
                            <a:latin typeface="Cambria Math" panose="02040503050406030204" pitchFamily="18" charset="0"/>
                            <a:cs typeface="Times New Roman" panose="02020603050405020304" pitchFamily="18" charset="0"/>
                          </a:rPr>
                          <m:t>3∗7</m:t>
                        </m:r>
                      </m:e>
                    </m:acc>
                  </m:oMath>
                </a14:m>
                <a:r>
                  <a:rPr lang="en-US" sz="3733" dirty="0">
                    <a:latin typeface="Arial" panose="020B0604020202020204" pitchFamily="34" charset="0"/>
                    <a:cs typeface="Arial" panose="020B0604020202020204" pitchFamily="34" charset="0"/>
                  </a:rPr>
                  <a:t>chia </a:t>
                </a:r>
                <a:r>
                  <a:rPr lang="en-US" sz="3733" dirty="0" err="1">
                    <a:latin typeface="Arial" panose="020B0604020202020204" pitchFamily="34" charset="0"/>
                    <a:cs typeface="Arial" panose="020B0604020202020204" pitchFamily="34" charset="0"/>
                  </a:rPr>
                  <a:t>hết</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cho</a:t>
                </a:r>
                <a:r>
                  <a:rPr lang="en-US" sz="3733" dirty="0">
                    <a:latin typeface="Arial" panose="020B0604020202020204" pitchFamily="34" charset="0"/>
                    <a:cs typeface="Arial" panose="020B0604020202020204" pitchFamily="34" charset="0"/>
                  </a:rPr>
                  <a:t> 3</a:t>
                </a:r>
              </a:p>
              <a:p>
                <a:r>
                  <a:rPr lang="en-US" sz="3733" dirty="0">
                    <a:latin typeface="Arial" panose="020B0604020202020204" pitchFamily="34" charset="0"/>
                    <a:cs typeface="Arial" panose="020B0604020202020204" pitchFamily="34" charset="0"/>
                  </a:rPr>
                  <a:t>b) </a:t>
                </a:r>
                <a14:m>
                  <m:oMath xmlns:m="http://schemas.openxmlformats.org/officeDocument/2006/math">
                    <m:acc>
                      <m:accPr>
                        <m:chr m:val="̅"/>
                        <m:ctrlPr>
                          <a:rPr lang="en-US" sz="3733" i="1">
                            <a:latin typeface="Cambria Math" panose="02040503050406030204" pitchFamily="18" charset="0"/>
                          </a:rPr>
                        </m:ctrlPr>
                      </m:accPr>
                      <m:e>
                        <m:r>
                          <a:rPr lang="en-US" sz="3733" i="1">
                            <a:latin typeface="Cambria Math" panose="02040503050406030204" pitchFamily="18" charset="0"/>
                          </a:rPr>
                          <m:t>27∗</m:t>
                        </m:r>
                      </m:e>
                    </m:acc>
                  </m:oMath>
                </a14:m>
                <a:r>
                  <a:rPr lang="en-US" sz="3733" dirty="0">
                    <a:latin typeface="Arial" panose="020B0604020202020204" pitchFamily="34" charset="0"/>
                    <a:cs typeface="Arial" panose="020B0604020202020204" pitchFamily="34" charset="0"/>
                  </a:rPr>
                  <a:t> chia </a:t>
                </a:r>
                <a:r>
                  <a:rPr lang="en-US" sz="3733" dirty="0" err="1">
                    <a:latin typeface="Arial" panose="020B0604020202020204" pitchFamily="34" charset="0"/>
                    <a:cs typeface="Arial" panose="020B0604020202020204" pitchFamily="34" charset="0"/>
                  </a:rPr>
                  <a:t>hết</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cho</a:t>
                </a:r>
                <a:r>
                  <a:rPr lang="en-US" sz="3733" dirty="0">
                    <a:latin typeface="Arial" panose="020B0604020202020204" pitchFamily="34" charset="0"/>
                    <a:cs typeface="Arial" panose="020B0604020202020204" pitchFamily="34" charset="0"/>
                  </a:rPr>
                  <a:t> 9</a:t>
                </a:r>
              </a:p>
            </p:txBody>
          </p:sp>
        </mc:Choice>
        <mc:Fallback xmlns="">
          <p:sp>
            <p:nvSpPr>
              <p:cNvPr id="6" name="TextBox 5">
                <a:extLst>
                  <a:ext uri="{FF2B5EF4-FFF2-40B4-BE49-F238E27FC236}">
                    <a16:creationId xmlns:a16="http://schemas.microsoft.com/office/drawing/2014/main" id="{39C65727-C0B5-482A-8E22-A30391312A28}"/>
                  </a:ext>
                </a:extLst>
              </p:cNvPr>
              <p:cNvSpPr txBox="1">
                <a:spLocks noRot="1" noChangeAspect="1" noMove="1" noResize="1" noEditPoints="1" noAdjustHandles="1" noChangeArrowheads="1" noChangeShapeType="1" noTextEdit="1"/>
              </p:cNvSpPr>
              <p:nvPr/>
            </p:nvSpPr>
            <p:spPr>
              <a:xfrm>
                <a:off x="300304" y="2417193"/>
                <a:ext cx="5384800" cy="2392578"/>
              </a:xfrm>
              <a:prstGeom prst="rect">
                <a:avLst/>
              </a:prstGeom>
              <a:blipFill>
                <a:blip r:embed="rId2"/>
                <a:stretch>
                  <a:fillRect l="-3499" t="-4061" b="-9137"/>
                </a:stretch>
              </a:blipFill>
              <a:ln w="12700">
                <a:solidFill>
                  <a:srgbClr val="0000CC"/>
                </a:solidFill>
              </a:ln>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0D7B7BA1-8DCF-479E-9E40-564A89B0A374}"/>
              </a:ext>
            </a:extLst>
          </p:cNvPr>
          <p:cNvCxnSpPr>
            <a:cxnSpLocks/>
          </p:cNvCxnSpPr>
          <p:nvPr/>
        </p:nvCxnSpPr>
        <p:spPr>
          <a:xfrm>
            <a:off x="6096000" y="1397000"/>
            <a:ext cx="0" cy="5384800"/>
          </a:xfrm>
          <a:prstGeom prst="line">
            <a:avLst/>
          </a:prstGeom>
          <a:ln w="317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Picture 2" descr="Young male teacher on lesson at blackboard in classroom Premium Vector">
            <a:extLst>
              <a:ext uri="{FF2B5EF4-FFF2-40B4-BE49-F238E27FC236}">
                <a16:creationId xmlns:a16="http://schemas.microsoft.com/office/drawing/2014/main" id="{98BFBFFD-D84E-4ABA-B2D3-4DDE50905A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46" r="11155" b="29127"/>
          <a:stretch/>
        </p:blipFill>
        <p:spPr bwMode="auto">
          <a:xfrm flipH="1">
            <a:off x="6142781" y="1397000"/>
            <a:ext cx="5947620" cy="50159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87B192C-E657-4174-B063-1D9079B8DD38}"/>
              </a:ext>
            </a:extLst>
          </p:cNvPr>
          <p:cNvPicPr>
            <a:picLocks noChangeAspect="1"/>
          </p:cNvPicPr>
          <p:nvPr/>
        </p:nvPicPr>
        <p:blipFill>
          <a:blip r:embed="rId4"/>
          <a:stretch>
            <a:fillRect/>
          </a:stretch>
        </p:blipFill>
        <p:spPr>
          <a:xfrm>
            <a:off x="6400800" y="1796099"/>
            <a:ext cx="4237461" cy="621093"/>
          </a:xfrm>
          <a:prstGeom prst="rect">
            <a:avLst/>
          </a:prstGeom>
        </p:spPr>
      </p:pic>
      <p:pic>
        <p:nvPicPr>
          <p:cNvPr id="16" name="Picture 15">
            <a:extLst>
              <a:ext uri="{FF2B5EF4-FFF2-40B4-BE49-F238E27FC236}">
                <a16:creationId xmlns:a16="http://schemas.microsoft.com/office/drawing/2014/main" id="{0DB4E27D-3A06-4A4C-8B71-C562B35006A2}"/>
              </a:ext>
            </a:extLst>
          </p:cNvPr>
          <p:cNvPicPr>
            <a:picLocks noChangeAspect="1"/>
          </p:cNvPicPr>
          <p:nvPr/>
        </p:nvPicPr>
        <p:blipFill>
          <a:blip r:embed="rId5"/>
          <a:stretch>
            <a:fillRect/>
          </a:stretch>
        </p:blipFill>
        <p:spPr>
          <a:xfrm>
            <a:off x="6400802" y="2417193"/>
            <a:ext cx="4237461" cy="624044"/>
          </a:xfrm>
          <a:prstGeom prst="rect">
            <a:avLst/>
          </a:prstGeom>
        </p:spPr>
      </p:pic>
      <mc:AlternateContent xmlns:mc="http://schemas.openxmlformats.org/markup-compatibility/2006" xmlns:a14="http://schemas.microsoft.com/office/drawing/2010/main">
        <mc:Choice Requires="a14">
          <p:sp>
            <p:nvSpPr>
              <p:cNvPr id="14" name="cauhoi1">
                <a:extLst>
                  <a:ext uri="{FF2B5EF4-FFF2-40B4-BE49-F238E27FC236}">
                    <a16:creationId xmlns:a16="http://schemas.microsoft.com/office/drawing/2014/main" id="{26B28C4C-D838-4992-85B5-9F783DE3FF43}"/>
                  </a:ext>
                </a:extLst>
              </p:cNvPr>
              <p:cNvSpPr/>
              <p:nvPr/>
            </p:nvSpPr>
            <p:spPr>
              <a:xfrm>
                <a:off x="6269290" y="1706770"/>
                <a:ext cx="4500481" cy="3444461"/>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lIns="0" tIns="0" rIns="0" bIns="0" rtlCol="0" anchor="ctr">
                <a:noAutofit/>
                <a:scene3d>
                  <a:camera prst="orthographicFront"/>
                  <a:lightRig rig="soft" dir="t">
                    <a:rot lat="0" lon="0" rev="15600000"/>
                  </a:lightRig>
                </a:scene3d>
                <a:sp3d extrusionH="57150" prstMaterial="softEdge">
                  <a:bevelT w="25400" h="38100"/>
                </a:sp3d>
              </a:bodyPr>
              <a:lstStyle/>
              <a:p>
                <a:pPr algn="just"/>
                <a14:m>
                  <m:oMath xmlns:m="http://schemas.openxmlformats.org/officeDocument/2006/math">
                    <m:acc>
                      <m:accPr>
                        <m:chr m:val="̅"/>
                        <m:ctrlPr>
                          <a:rPr lang="en-US" sz="3467" i="1">
                            <a:solidFill>
                              <a:srgbClr val="C00000"/>
                            </a:solidFill>
                            <a:latin typeface="Cambria Math" panose="02040503050406030204" pitchFamily="18" charset="0"/>
                          </a:rPr>
                        </m:ctrlPr>
                      </m:accPr>
                      <m:e>
                        <m:r>
                          <a:rPr lang="en-US" sz="3467" i="1">
                            <a:solidFill>
                              <a:srgbClr val="C00000"/>
                            </a:solidFill>
                            <a:latin typeface="Cambria Math" panose="02040503050406030204" pitchFamily="18" charset="0"/>
                          </a:rPr>
                          <m:t>𝑎𝑏𝑐𝑑</m:t>
                        </m:r>
                      </m:e>
                    </m:acc>
                    <m:r>
                      <a:rPr lang="en-US" sz="3467" i="1">
                        <a:solidFill>
                          <a:srgbClr val="C00000"/>
                        </a:solidFill>
                        <a:latin typeface="Cambria Math" panose="02040503050406030204" pitchFamily="18" charset="0"/>
                        <a:sym typeface="Lamsymbol" panose="05010101010101010101" pitchFamily="2" charset="2"/>
                      </a:rPr>
                      <m:t>3</m:t>
                    </m:r>
                  </m:oMath>
                </a14:m>
                <a:r>
                  <a:rPr lang="en-US" sz="3467" dirty="0">
                    <a:solidFill>
                      <a:srgbClr val="C00000"/>
                    </a:solidFill>
                    <a:latin typeface="Times New Roman" panose="02020603050405020304" pitchFamily="18" charset="0"/>
                    <a:cs typeface="Times New Roman" panose="02020603050405020304" pitchFamily="18" charset="0"/>
                  </a:rPr>
                  <a:t>;</a:t>
                </a:r>
                <a:r>
                  <a:rPr lang="en-US" sz="3467" dirty="0">
                    <a:solidFill>
                      <a:srgbClr val="C00000"/>
                    </a:solidFill>
                  </a:rPr>
                  <a:t> </a:t>
                </a:r>
                <a14:m>
                  <m:oMath xmlns:m="http://schemas.openxmlformats.org/officeDocument/2006/math">
                    <m:acc>
                      <m:accPr>
                        <m:chr m:val="̅"/>
                        <m:ctrlPr>
                          <a:rPr lang="en-US" sz="3467" i="1">
                            <a:solidFill>
                              <a:srgbClr val="C00000"/>
                            </a:solidFill>
                            <a:latin typeface="Cambria Math" panose="02040503050406030204" pitchFamily="18" charset="0"/>
                          </a:rPr>
                        </m:ctrlPr>
                      </m:accPr>
                      <m:e>
                        <m:r>
                          <a:rPr lang="en-US" sz="3467" i="1">
                            <a:solidFill>
                              <a:srgbClr val="C00000"/>
                            </a:solidFill>
                            <a:latin typeface="Cambria Math" panose="02040503050406030204" pitchFamily="18" charset="0"/>
                          </a:rPr>
                          <m:t>𝑎𝑏𝑐𝑑</m:t>
                        </m:r>
                      </m:e>
                    </m:acc>
                    <m:r>
                      <a:rPr lang="en-US" sz="3467" i="1">
                        <a:solidFill>
                          <a:srgbClr val="C00000"/>
                        </a:solidFill>
                        <a:latin typeface="Cambria Math" panose="02040503050406030204" pitchFamily="18" charset="0"/>
                        <a:sym typeface="Lamsymbol" panose="05010101010101010101" pitchFamily="2" charset="2"/>
                      </a:rPr>
                      <m:t>9</m:t>
                    </m:r>
                  </m:oMath>
                </a14:m>
                <a:r>
                  <a:rPr lang="en-US" sz="3467" dirty="0">
                    <a:solidFill>
                      <a:srgbClr val="C00000"/>
                    </a:solidFill>
                    <a:latin typeface="Times New Roman" panose="02020603050405020304" pitchFamily="18" charset="0"/>
                    <a:cs typeface="Times New Roman" panose="02020603050405020304" pitchFamily="18" charset="0"/>
                  </a:rPr>
                  <a:t> </a:t>
                </a:r>
                <a:r>
                  <a:rPr lang="en-US" sz="3467" dirty="0" err="1">
                    <a:solidFill>
                      <a:srgbClr val="C00000"/>
                    </a:solidFill>
                    <a:latin typeface="Times New Roman" panose="02020603050405020304" pitchFamily="18" charset="0"/>
                    <a:cs typeface="Times New Roman" panose="02020603050405020304" pitchFamily="18" charset="0"/>
                  </a:rPr>
                  <a:t>khi</a:t>
                </a:r>
                <a:r>
                  <a:rPr lang="en-US" sz="3467" dirty="0">
                    <a:solidFill>
                      <a:srgbClr val="C00000"/>
                    </a:solidFill>
                    <a:latin typeface="Times New Roman" panose="02020603050405020304" pitchFamily="18" charset="0"/>
                    <a:cs typeface="Times New Roman" panose="02020603050405020304" pitchFamily="18" charset="0"/>
                  </a:rPr>
                  <a:t> </a:t>
                </a:r>
                <a:r>
                  <a:rPr lang="en-US" sz="3467" dirty="0" err="1">
                    <a:solidFill>
                      <a:srgbClr val="C00000"/>
                    </a:solidFill>
                    <a:latin typeface="Times New Roman" panose="02020603050405020304" pitchFamily="18" charset="0"/>
                    <a:cs typeface="Times New Roman" panose="02020603050405020304" pitchFamily="18" charset="0"/>
                  </a:rPr>
                  <a:t>nào</a:t>
                </a:r>
                <a:r>
                  <a:rPr lang="en-US" sz="3467" dirty="0">
                    <a:solidFill>
                      <a:srgbClr val="C00000"/>
                    </a:solidFill>
                    <a:latin typeface="Times New Roman" panose="02020603050405020304" pitchFamily="18" charset="0"/>
                    <a:cs typeface="Times New Roman" panose="02020603050405020304" pitchFamily="18" charset="0"/>
                  </a:rPr>
                  <a:t>? </a:t>
                </a:r>
                <a:r>
                  <a:rPr lang="en-US" sz="3467" dirty="0" err="1">
                    <a:solidFill>
                      <a:srgbClr val="C00000"/>
                    </a:solidFill>
                    <a:latin typeface="Times New Roman" panose="02020603050405020304" pitchFamily="18" charset="0"/>
                    <a:cs typeface="Times New Roman" panose="02020603050405020304" pitchFamily="18" charset="0"/>
                  </a:rPr>
                  <a:t>Điều</a:t>
                </a:r>
                <a:r>
                  <a:rPr lang="en-US" sz="3467" dirty="0">
                    <a:solidFill>
                      <a:srgbClr val="C00000"/>
                    </a:solidFill>
                    <a:latin typeface="Times New Roman" panose="02020603050405020304" pitchFamily="18" charset="0"/>
                    <a:cs typeface="Times New Roman" panose="02020603050405020304" pitchFamily="18" charset="0"/>
                  </a:rPr>
                  <a:t> </a:t>
                </a:r>
                <a:r>
                  <a:rPr lang="en-US" sz="3467" dirty="0" err="1">
                    <a:solidFill>
                      <a:srgbClr val="C00000"/>
                    </a:solidFill>
                    <a:latin typeface="Times New Roman" panose="02020603050405020304" pitchFamily="18" charset="0"/>
                    <a:cs typeface="Times New Roman" panose="02020603050405020304" pitchFamily="18" charset="0"/>
                  </a:rPr>
                  <a:t>kiện</a:t>
                </a:r>
                <a:r>
                  <a:rPr lang="en-US" sz="3467" dirty="0">
                    <a:solidFill>
                      <a:srgbClr val="C00000"/>
                    </a:solidFill>
                    <a:latin typeface="Times New Roman" panose="02020603050405020304" pitchFamily="18" charset="0"/>
                    <a:cs typeface="Times New Roman" panose="02020603050405020304" pitchFamily="18" charset="0"/>
                  </a:rPr>
                  <a:t> </a:t>
                </a:r>
                <a:r>
                  <a:rPr lang="en-US" sz="3467" dirty="0" err="1">
                    <a:solidFill>
                      <a:srgbClr val="C00000"/>
                    </a:solidFill>
                    <a:latin typeface="Times New Roman" panose="02020603050405020304" pitchFamily="18" charset="0"/>
                    <a:cs typeface="Times New Roman" panose="02020603050405020304" pitchFamily="18" charset="0"/>
                  </a:rPr>
                  <a:t>của</a:t>
                </a:r>
                <a:r>
                  <a:rPr lang="en-US" sz="3467" dirty="0">
                    <a:solidFill>
                      <a:srgbClr val="C00000"/>
                    </a:solidFill>
                    <a:latin typeface="Times New Roman" panose="02020603050405020304" pitchFamily="18" charset="0"/>
                    <a:cs typeface="Times New Roman" panose="02020603050405020304" pitchFamily="18" charset="0"/>
                  </a:rPr>
                  <a:t> </a:t>
                </a:r>
                <a:r>
                  <a:rPr lang="en-US" sz="3467" dirty="0" err="1">
                    <a:solidFill>
                      <a:srgbClr val="C00000"/>
                    </a:solidFill>
                    <a:latin typeface="Times New Roman" panose="02020603050405020304" pitchFamily="18" charset="0"/>
                    <a:cs typeface="Times New Roman" panose="02020603050405020304" pitchFamily="18" charset="0"/>
                  </a:rPr>
                  <a:t>các</a:t>
                </a:r>
                <a:r>
                  <a:rPr lang="en-US" sz="3467" dirty="0">
                    <a:solidFill>
                      <a:srgbClr val="C00000"/>
                    </a:solidFill>
                    <a:latin typeface="Times New Roman" panose="02020603050405020304" pitchFamily="18" charset="0"/>
                    <a:cs typeface="Times New Roman" panose="02020603050405020304" pitchFamily="18" charset="0"/>
                  </a:rPr>
                  <a:t> </a:t>
                </a:r>
                <a:r>
                  <a:rPr lang="en-US" sz="3467" dirty="0" err="1">
                    <a:solidFill>
                      <a:srgbClr val="C00000"/>
                    </a:solidFill>
                    <a:latin typeface="Times New Roman" panose="02020603050405020304" pitchFamily="18" charset="0"/>
                    <a:cs typeface="Times New Roman" panose="02020603050405020304" pitchFamily="18" charset="0"/>
                  </a:rPr>
                  <a:t>chữ</a:t>
                </a:r>
                <a:r>
                  <a:rPr lang="en-US" sz="3467" dirty="0">
                    <a:solidFill>
                      <a:srgbClr val="C00000"/>
                    </a:solidFill>
                    <a:latin typeface="Times New Roman" panose="02020603050405020304" pitchFamily="18" charset="0"/>
                    <a:cs typeface="Times New Roman" panose="02020603050405020304" pitchFamily="18" charset="0"/>
                  </a:rPr>
                  <a:t> </a:t>
                </a:r>
                <a:r>
                  <a:rPr lang="en-US" sz="3467" dirty="0" err="1">
                    <a:solidFill>
                      <a:srgbClr val="C00000"/>
                    </a:solidFill>
                    <a:latin typeface="Times New Roman" panose="02020603050405020304" pitchFamily="18" charset="0"/>
                    <a:cs typeface="Times New Roman" panose="02020603050405020304" pitchFamily="18" charset="0"/>
                  </a:rPr>
                  <a:t>số</a:t>
                </a:r>
                <a:r>
                  <a:rPr lang="en-US" sz="3467" dirty="0">
                    <a:solidFill>
                      <a:srgbClr val="C00000"/>
                    </a:solidFill>
                    <a:latin typeface="Times New Roman" panose="02020603050405020304" pitchFamily="18" charset="0"/>
                    <a:cs typeface="Times New Roman" panose="02020603050405020304" pitchFamily="18" charset="0"/>
                  </a:rPr>
                  <a:t> a, b, c, d? </a:t>
                </a:r>
              </a:p>
            </p:txBody>
          </p:sp>
        </mc:Choice>
        <mc:Fallback xmlns="">
          <p:sp>
            <p:nvSpPr>
              <p:cNvPr id="14" name="cauhoi1">
                <a:extLst>
                  <a:ext uri="{FF2B5EF4-FFF2-40B4-BE49-F238E27FC236}">
                    <a16:creationId xmlns:a16="http://schemas.microsoft.com/office/drawing/2014/main" id="{26B28C4C-D838-4992-85B5-9F783DE3FF43}"/>
                  </a:ext>
                </a:extLst>
              </p:cNvPr>
              <p:cNvSpPr>
                <a:spLocks noRot="1" noChangeAspect="1" noMove="1" noResize="1" noEditPoints="1" noAdjustHandles="1" noChangeArrowheads="1" noChangeShapeType="1" noTextEdit="1"/>
              </p:cNvSpPr>
              <p:nvPr/>
            </p:nvSpPr>
            <p:spPr>
              <a:xfrm>
                <a:off x="6269290" y="1706770"/>
                <a:ext cx="4500481" cy="3444461"/>
              </a:xfrm>
              <a:prstGeom prst="cloud">
                <a:avLst/>
              </a:prstGeom>
              <a:blipFill>
                <a:blip r:embed="rId7"/>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pic>
        <p:nvPicPr>
          <p:cNvPr id="18" name="Picture 17">
            <a:extLst>
              <a:ext uri="{FF2B5EF4-FFF2-40B4-BE49-F238E27FC236}">
                <a16:creationId xmlns:a16="http://schemas.microsoft.com/office/drawing/2014/main" id="{3DC41F8B-43DA-40A8-9CEC-373F24FCC969}"/>
              </a:ext>
            </a:extLst>
          </p:cNvPr>
          <p:cNvPicPr>
            <a:picLocks noChangeAspect="1"/>
          </p:cNvPicPr>
          <p:nvPr/>
        </p:nvPicPr>
        <p:blipFill>
          <a:blip r:embed="rId8"/>
          <a:stretch>
            <a:fillRect/>
          </a:stretch>
        </p:blipFill>
        <p:spPr>
          <a:xfrm>
            <a:off x="6421480" y="3022600"/>
            <a:ext cx="4237461" cy="576976"/>
          </a:xfrm>
          <a:prstGeom prst="rect">
            <a:avLst/>
          </a:prstGeom>
        </p:spPr>
      </p:pic>
      <p:pic>
        <p:nvPicPr>
          <p:cNvPr id="19" name="Picture 18">
            <a:extLst>
              <a:ext uri="{FF2B5EF4-FFF2-40B4-BE49-F238E27FC236}">
                <a16:creationId xmlns:a16="http://schemas.microsoft.com/office/drawing/2014/main" id="{F848510A-68A1-413E-8CC8-598FE4067386}"/>
              </a:ext>
            </a:extLst>
          </p:cNvPr>
          <p:cNvPicPr>
            <a:picLocks noChangeAspect="1"/>
          </p:cNvPicPr>
          <p:nvPr/>
        </p:nvPicPr>
        <p:blipFill>
          <a:blip r:embed="rId9"/>
          <a:stretch>
            <a:fillRect/>
          </a:stretch>
        </p:blipFill>
        <p:spPr>
          <a:xfrm>
            <a:off x="6421482" y="3590675"/>
            <a:ext cx="4237461" cy="523509"/>
          </a:xfrm>
          <a:prstGeom prst="rect">
            <a:avLst/>
          </a:prstGeom>
        </p:spPr>
      </p:pic>
      <p:sp>
        <p:nvSpPr>
          <p:cNvPr id="13" name="TextBox 12">
            <a:extLst>
              <a:ext uri="{FF2B5EF4-FFF2-40B4-BE49-F238E27FC236}">
                <a16:creationId xmlns:a16="http://schemas.microsoft.com/office/drawing/2014/main" id="{07037DE3-EF58-460E-8360-2CA85D943543}"/>
              </a:ext>
            </a:extLst>
          </p:cNvPr>
          <p:cNvSpPr txBox="1"/>
          <p:nvPr/>
        </p:nvSpPr>
        <p:spPr>
          <a:xfrm>
            <a:off x="60417" y="39985"/>
            <a:ext cx="12071166" cy="461665"/>
          </a:xfrm>
          <a:prstGeom prst="rect">
            <a:avLst/>
          </a:prstGeom>
          <a:solidFill>
            <a:schemeClr val="accent6">
              <a:lumMod val="20000"/>
              <a:lumOff val="80000"/>
            </a:schemeClr>
          </a:solidFill>
          <a:ln>
            <a:solidFill>
              <a:srgbClr val="7030A0"/>
            </a:solidFill>
          </a:ln>
          <a:effectLst>
            <a:outerShdw blurRad="50800" dist="38100" dir="18900000" algn="bl" rotWithShape="0">
              <a:prstClr val="black">
                <a:alpha val="40000"/>
              </a:prstClr>
            </a:outerShdw>
          </a:effectLst>
        </p:spPr>
        <p:txBody>
          <a:bodyPr wrap="square">
            <a:spAutoFit/>
          </a:bodyPr>
          <a:lstStyle/>
          <a:p>
            <a:pPr algn="ctr"/>
            <a:r>
              <a:rPr lang="pt-BR" sz="2400" dirty="0">
                <a:ln w="0"/>
                <a:blipFill dpi="0"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a:stretch>
                    <a:fillRect/>
                  </a:stretch>
                </a:blipFill>
                <a:effectLst>
                  <a:reflection blurRad="6350" stA="53000" endA="300" endPos="35500" dir="5400000" sy="-90000" algn="bl" rotWithShape="0"/>
                </a:effectLst>
              </a:rPr>
              <a:t>§9. </a:t>
            </a:r>
            <a:r>
              <a:rPr lang="pt-BR" sz="2400" b="1" dirty="0">
                <a:ln w="0"/>
                <a:blipFill dpi="0"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DẤU HIỆU CHIA HẾT CHO 3, CHO 9</a:t>
            </a:r>
            <a:endParaRPr lang="en-US" sz="2400" b="1" dirty="0">
              <a:ln w="0"/>
              <a:blipFill dpi="0" rotWithShape="1">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7" name="Hình ảnh 16">
            <a:extLst>
              <a:ext uri="{FF2B5EF4-FFF2-40B4-BE49-F238E27FC236}">
                <a16:creationId xmlns:a16="http://schemas.microsoft.com/office/drawing/2014/main" id="{23F4DF95-17AD-47F6-8086-017A757D75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4189" y="5030260"/>
            <a:ext cx="1431783" cy="1660635"/>
          </a:xfrm>
          <a:prstGeom prst="rect">
            <a:avLst/>
          </a:prstGeom>
        </p:spPr>
      </p:pic>
    </p:spTree>
    <p:extLst>
      <p:ext uri="{BB962C8B-B14F-4D97-AF65-F5344CB8AC3E}">
        <p14:creationId xmlns:p14="http://schemas.microsoft.com/office/powerpoint/2010/main" val="2229318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5FE7C5-498E-4414-B6FA-03D1D2421340}"/>
              </a:ext>
            </a:extLst>
          </p:cNvPr>
          <p:cNvSpPr txBox="1"/>
          <p:nvPr/>
        </p:nvSpPr>
        <p:spPr>
          <a:xfrm>
            <a:off x="300304" y="1529918"/>
            <a:ext cx="4993589" cy="666786"/>
          </a:xfrm>
          <a:prstGeom prst="rect">
            <a:avLst/>
          </a:prstGeom>
          <a:solidFill>
            <a:schemeClr val="bg1">
              <a:lumMod val="85000"/>
            </a:schemeClr>
          </a:solidFill>
          <a:ln>
            <a:solidFill>
              <a:srgbClr val="0000CC"/>
            </a:solidFill>
          </a:ln>
        </p:spPr>
        <p:txBody>
          <a:bodyPr wrap="square" rtlCol="0">
            <a:spAutoFit/>
          </a:bodyPr>
          <a:lstStyle/>
          <a:p>
            <a:r>
              <a:rPr lang="en-US" sz="3733" u="sng" dirty="0" err="1">
                <a:latin typeface="Arial" panose="020B0604020202020204" pitchFamily="34" charset="0"/>
                <a:cs typeface="Arial" panose="020B0604020202020204" pitchFamily="34" charset="0"/>
              </a:rPr>
              <a:t>Bài</a:t>
            </a:r>
            <a:r>
              <a:rPr lang="en-US" sz="3733" u="sng" dirty="0">
                <a:latin typeface="Arial" panose="020B0604020202020204" pitchFamily="34" charset="0"/>
                <a:cs typeface="Arial" panose="020B0604020202020204" pitchFamily="34" charset="0"/>
              </a:rPr>
              <a:t> 3</a:t>
            </a:r>
            <a:r>
              <a:rPr lang="en-US" sz="3733" dirty="0">
                <a:latin typeface="Arial" panose="020B0604020202020204" pitchFamily="34" charset="0"/>
                <a:cs typeface="Arial" panose="020B0604020202020204" pitchFamily="34" charset="0"/>
              </a:rPr>
              <a:t> (Trang 39 SGK)</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9C65727-C0B5-482A-8E22-A30391312A28}"/>
                  </a:ext>
                </a:extLst>
              </p:cNvPr>
              <p:cNvSpPr txBox="1"/>
              <p:nvPr/>
            </p:nvSpPr>
            <p:spPr>
              <a:xfrm>
                <a:off x="300304" y="2417193"/>
                <a:ext cx="4993586" cy="2392578"/>
              </a:xfrm>
              <a:prstGeom prst="rect">
                <a:avLst/>
              </a:prstGeom>
              <a:solidFill>
                <a:schemeClr val="bg1">
                  <a:lumMod val="85000"/>
                </a:schemeClr>
              </a:solidFill>
              <a:ln w="12700">
                <a:solidFill>
                  <a:srgbClr val="0000CC"/>
                </a:solidFill>
              </a:ln>
            </p:spPr>
            <p:txBody>
              <a:bodyPr wrap="square" rtlCol="0">
                <a:spAutoFit/>
              </a:bodyPr>
              <a:lstStyle/>
              <a:p>
                <a:r>
                  <a:rPr lang="en-US" sz="3733" dirty="0">
                    <a:latin typeface="Arial" panose="020B0604020202020204" pitchFamily="34" charset="0"/>
                    <a:cs typeface="Arial" panose="020B0604020202020204" pitchFamily="34" charset="0"/>
                  </a:rPr>
                  <a:t>Tìm </a:t>
                </a:r>
                <a:r>
                  <a:rPr lang="en-US" sz="3733" dirty="0" err="1">
                    <a:latin typeface="Arial" panose="020B0604020202020204" pitchFamily="34" charset="0"/>
                    <a:cs typeface="Arial" panose="020B0604020202020204" pitchFamily="34" charset="0"/>
                  </a:rPr>
                  <a:t>chữ</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số</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thích</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hợp</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vào</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dấu</a:t>
                </a:r>
                <a:r>
                  <a:rPr lang="en-US" sz="3733" dirty="0">
                    <a:latin typeface="Arial" panose="020B0604020202020204" pitchFamily="34" charset="0"/>
                    <a:cs typeface="Arial" panose="020B0604020202020204" pitchFamily="34" charset="0"/>
                  </a:rPr>
                  <a:t> * </a:t>
                </a:r>
                <a:r>
                  <a:rPr lang="en-US" sz="3733" dirty="0" err="1">
                    <a:latin typeface="Arial" panose="020B0604020202020204" pitchFamily="34" charset="0"/>
                    <a:cs typeface="Arial" panose="020B0604020202020204" pitchFamily="34" charset="0"/>
                  </a:rPr>
                  <a:t>để</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số</a:t>
                </a:r>
                <a:r>
                  <a:rPr lang="en-US" sz="3733" dirty="0">
                    <a:latin typeface="Arial" panose="020B0604020202020204" pitchFamily="34" charset="0"/>
                    <a:cs typeface="Arial" panose="020B0604020202020204" pitchFamily="34" charset="0"/>
                  </a:rPr>
                  <a:t>:</a:t>
                </a:r>
              </a:p>
              <a:p>
                <a:r>
                  <a:rPr lang="en-US" sz="3733" dirty="0">
                    <a:latin typeface="Arial" panose="020B0604020202020204" pitchFamily="34" charset="0"/>
                    <a:cs typeface="Arial" panose="020B0604020202020204" pitchFamily="34" charset="0"/>
                  </a:rPr>
                  <a:t>a) </a:t>
                </a:r>
                <a14:m>
                  <m:oMath xmlns:m="http://schemas.openxmlformats.org/officeDocument/2006/math">
                    <m:acc>
                      <m:accPr>
                        <m:chr m:val="̅"/>
                        <m:ctrlPr>
                          <a:rPr lang="en-US" sz="3733" i="1">
                            <a:latin typeface="Cambria Math" panose="02040503050406030204" pitchFamily="18" charset="0"/>
                            <a:cs typeface="Times New Roman" panose="02020603050405020304" pitchFamily="18" charset="0"/>
                          </a:rPr>
                        </m:ctrlPr>
                      </m:accPr>
                      <m:e>
                        <m:r>
                          <a:rPr lang="en-US" sz="3733" i="1">
                            <a:latin typeface="Cambria Math" panose="02040503050406030204" pitchFamily="18" charset="0"/>
                            <a:cs typeface="Times New Roman" panose="02020603050405020304" pitchFamily="18" charset="0"/>
                          </a:rPr>
                          <m:t>3∗7</m:t>
                        </m:r>
                      </m:e>
                    </m:acc>
                  </m:oMath>
                </a14:m>
                <a:r>
                  <a:rPr lang="en-US" sz="3733" dirty="0">
                    <a:latin typeface="Arial" panose="020B0604020202020204" pitchFamily="34" charset="0"/>
                    <a:cs typeface="Arial" panose="020B0604020202020204" pitchFamily="34" charset="0"/>
                  </a:rPr>
                  <a:t>chia </a:t>
                </a:r>
                <a:r>
                  <a:rPr lang="en-US" sz="3733" dirty="0" err="1">
                    <a:latin typeface="Arial" panose="020B0604020202020204" pitchFamily="34" charset="0"/>
                    <a:cs typeface="Arial" panose="020B0604020202020204" pitchFamily="34" charset="0"/>
                  </a:rPr>
                  <a:t>hết</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cho</a:t>
                </a:r>
                <a:r>
                  <a:rPr lang="en-US" sz="3733" dirty="0">
                    <a:latin typeface="Arial" panose="020B0604020202020204" pitchFamily="34" charset="0"/>
                    <a:cs typeface="Arial" panose="020B0604020202020204" pitchFamily="34" charset="0"/>
                  </a:rPr>
                  <a:t> 3</a:t>
                </a:r>
              </a:p>
              <a:p>
                <a:r>
                  <a:rPr lang="en-US" sz="3733" dirty="0">
                    <a:latin typeface="Arial" panose="020B0604020202020204" pitchFamily="34" charset="0"/>
                    <a:cs typeface="Arial" panose="020B0604020202020204" pitchFamily="34" charset="0"/>
                  </a:rPr>
                  <a:t>b) </a:t>
                </a:r>
                <a14:m>
                  <m:oMath xmlns:m="http://schemas.openxmlformats.org/officeDocument/2006/math">
                    <m:acc>
                      <m:accPr>
                        <m:chr m:val="̅"/>
                        <m:ctrlPr>
                          <a:rPr lang="en-US" sz="3733" i="1">
                            <a:latin typeface="Cambria Math" panose="02040503050406030204" pitchFamily="18" charset="0"/>
                          </a:rPr>
                        </m:ctrlPr>
                      </m:accPr>
                      <m:e>
                        <m:r>
                          <a:rPr lang="en-US" sz="3733" i="1">
                            <a:latin typeface="Cambria Math" panose="02040503050406030204" pitchFamily="18" charset="0"/>
                          </a:rPr>
                          <m:t>27∗</m:t>
                        </m:r>
                      </m:e>
                    </m:acc>
                  </m:oMath>
                </a14:m>
                <a:r>
                  <a:rPr lang="en-US" sz="3733" dirty="0">
                    <a:latin typeface="Arial" panose="020B0604020202020204" pitchFamily="34" charset="0"/>
                    <a:cs typeface="Arial" panose="020B0604020202020204" pitchFamily="34" charset="0"/>
                  </a:rPr>
                  <a:t> chia </a:t>
                </a:r>
                <a:r>
                  <a:rPr lang="en-US" sz="3733" dirty="0" err="1">
                    <a:latin typeface="Arial" panose="020B0604020202020204" pitchFamily="34" charset="0"/>
                    <a:cs typeface="Arial" panose="020B0604020202020204" pitchFamily="34" charset="0"/>
                  </a:rPr>
                  <a:t>hết</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cho</a:t>
                </a:r>
                <a:r>
                  <a:rPr lang="en-US" sz="3733" dirty="0">
                    <a:latin typeface="Arial" panose="020B0604020202020204" pitchFamily="34" charset="0"/>
                    <a:cs typeface="Arial" panose="020B0604020202020204" pitchFamily="34" charset="0"/>
                  </a:rPr>
                  <a:t> 9</a:t>
                </a:r>
              </a:p>
            </p:txBody>
          </p:sp>
        </mc:Choice>
        <mc:Fallback xmlns="">
          <p:sp>
            <p:nvSpPr>
              <p:cNvPr id="6" name="TextBox 5">
                <a:extLst>
                  <a:ext uri="{FF2B5EF4-FFF2-40B4-BE49-F238E27FC236}">
                    <a16:creationId xmlns:a16="http://schemas.microsoft.com/office/drawing/2014/main" id="{39C65727-C0B5-482A-8E22-A30391312A28}"/>
                  </a:ext>
                </a:extLst>
              </p:cNvPr>
              <p:cNvSpPr txBox="1">
                <a:spLocks noRot="1" noChangeAspect="1" noMove="1" noResize="1" noEditPoints="1" noAdjustHandles="1" noChangeArrowheads="1" noChangeShapeType="1" noTextEdit="1"/>
              </p:cNvSpPr>
              <p:nvPr/>
            </p:nvSpPr>
            <p:spPr>
              <a:xfrm>
                <a:off x="300304" y="2417193"/>
                <a:ext cx="4993586" cy="2392578"/>
              </a:xfrm>
              <a:prstGeom prst="rect">
                <a:avLst/>
              </a:prstGeom>
              <a:blipFill>
                <a:blip r:embed="rId2"/>
                <a:stretch>
                  <a:fillRect l="-3776" t="-4061" r="-853" b="-9137"/>
                </a:stretch>
              </a:blipFill>
              <a:ln w="12700">
                <a:solidFill>
                  <a:srgbClr val="0000CC"/>
                </a:solidFill>
              </a:ln>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0D7B7BA1-8DCF-479E-9E40-564A89B0A374}"/>
              </a:ext>
            </a:extLst>
          </p:cNvPr>
          <p:cNvCxnSpPr>
            <a:cxnSpLocks/>
          </p:cNvCxnSpPr>
          <p:nvPr/>
        </p:nvCxnSpPr>
        <p:spPr>
          <a:xfrm>
            <a:off x="5650831" y="1473200"/>
            <a:ext cx="0" cy="5384800"/>
          </a:xfrm>
          <a:prstGeom prst="line">
            <a:avLst/>
          </a:prstGeom>
          <a:ln w="317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D4A4E84D-C245-4A40-80C6-083754F785BE}"/>
              </a:ext>
            </a:extLst>
          </p:cNvPr>
          <p:cNvSpPr txBox="1"/>
          <p:nvPr/>
        </p:nvSpPr>
        <p:spPr>
          <a:xfrm>
            <a:off x="60417" y="39985"/>
            <a:ext cx="12071166" cy="461665"/>
          </a:xfrm>
          <a:prstGeom prst="rect">
            <a:avLst/>
          </a:prstGeom>
          <a:solidFill>
            <a:schemeClr val="accent6">
              <a:lumMod val="20000"/>
              <a:lumOff val="80000"/>
            </a:schemeClr>
          </a:solidFill>
          <a:ln>
            <a:solidFill>
              <a:srgbClr val="7030A0"/>
            </a:solidFill>
          </a:ln>
          <a:effectLst>
            <a:outerShdw blurRad="50800" dist="38100" dir="18900000" algn="bl" rotWithShape="0">
              <a:prstClr val="black">
                <a:alpha val="40000"/>
              </a:prstClr>
            </a:outerShdw>
          </a:effectLst>
        </p:spPr>
        <p:txBody>
          <a:bodyPr wrap="square">
            <a:spAutoFit/>
          </a:bodyPr>
          <a:lstStyle/>
          <a:p>
            <a:pPr algn="ctr"/>
            <a:r>
              <a:rPr lang="pt-BR" sz="2400" dirty="0">
                <a:ln w="0"/>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a:stretch>
                </a:blipFill>
                <a:effectLst>
                  <a:reflection blurRad="6350" stA="53000" endA="300" endPos="35500" dir="5400000" sy="-90000" algn="bl" rotWithShape="0"/>
                </a:effectLst>
              </a:rPr>
              <a:t>§9. </a:t>
            </a:r>
            <a:r>
              <a:rPr lang="pt-BR" sz="2400" b="1" dirty="0">
                <a:ln w="0"/>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DẤU HIỆU CHIA HẾT CHO 3, CHO 9</a:t>
            </a:r>
            <a:endParaRPr lang="en-US" sz="2400" b="1" dirty="0">
              <a:ln w="0"/>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0" name="Hình ảnh 9">
            <a:extLst>
              <a:ext uri="{FF2B5EF4-FFF2-40B4-BE49-F238E27FC236}">
                <a16:creationId xmlns:a16="http://schemas.microsoft.com/office/drawing/2014/main" id="{3B4673B3-EE98-4A01-A3ED-FEEF4B9A32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025" y="5030260"/>
            <a:ext cx="1319080" cy="1529918"/>
          </a:xfrm>
          <a:prstGeom prst="rect">
            <a:avLst/>
          </a:prstGeom>
        </p:spPr>
      </p:pic>
      <p:pic>
        <p:nvPicPr>
          <p:cNvPr id="5" name="Hình ảnh 4">
            <a:extLst>
              <a:ext uri="{FF2B5EF4-FFF2-40B4-BE49-F238E27FC236}">
                <a16:creationId xmlns:a16="http://schemas.microsoft.com/office/drawing/2014/main" id="{4300335A-30E7-49BD-9F52-5D1D7A82D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0075" y="1014889"/>
            <a:ext cx="6173535" cy="2666774"/>
          </a:xfrm>
          <a:prstGeom prst="rect">
            <a:avLst/>
          </a:prstGeom>
        </p:spPr>
      </p:pic>
      <p:pic>
        <p:nvPicPr>
          <p:cNvPr id="16" name="Hình ảnh 15">
            <a:extLst>
              <a:ext uri="{FF2B5EF4-FFF2-40B4-BE49-F238E27FC236}">
                <a16:creationId xmlns:a16="http://schemas.microsoft.com/office/drawing/2014/main" id="{9C435492-F3A6-49CE-98FA-39FB505568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0075" y="3733797"/>
            <a:ext cx="6361397" cy="2402307"/>
          </a:xfrm>
          <a:prstGeom prst="rect">
            <a:avLst/>
          </a:prstGeom>
        </p:spPr>
      </p:pic>
    </p:spTree>
    <p:extLst>
      <p:ext uri="{BB962C8B-B14F-4D97-AF65-F5344CB8AC3E}">
        <p14:creationId xmlns:p14="http://schemas.microsoft.com/office/powerpoint/2010/main" val="17025795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37798">
            <a:off x="7676675" y="1579870"/>
            <a:ext cx="787224" cy="467414"/>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6" cstate="print">
            <a:extLst>
              <a:ext uri="{28A0092B-C50C-407E-A947-70E740481C1C}">
                <a14:useLocalDpi xmlns:a14="http://schemas.microsoft.com/office/drawing/2010/main" val="0"/>
              </a:ext>
            </a:extLst>
          </a:blip>
          <a:srcRect t="21127"/>
          <a:stretch/>
        </p:blipFill>
        <p:spPr>
          <a:xfrm>
            <a:off x="3828885" y="3781511"/>
            <a:ext cx="4733391" cy="2841112"/>
          </a:xfrm>
          <a:prstGeom prst="rect">
            <a:avLst/>
          </a:prstGeom>
        </p:spPr>
      </p:pic>
      <p:pic>
        <p:nvPicPr>
          <p:cNvPr id="3" name="图片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11672" y="519967"/>
            <a:ext cx="1003254" cy="1540711"/>
          </a:xfrm>
          <a:prstGeom prst="rect">
            <a:avLst/>
          </a:prstGeom>
        </p:spPr>
      </p:pic>
      <p:sp>
        <p:nvSpPr>
          <p:cNvPr id="20" name="文本框 19"/>
          <p:cNvSpPr txBox="1"/>
          <p:nvPr/>
        </p:nvSpPr>
        <p:spPr>
          <a:xfrm>
            <a:off x="2895761" y="374633"/>
            <a:ext cx="6153849" cy="3046988"/>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96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96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96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96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96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pic>
        <p:nvPicPr>
          <p:cNvPr id="24" name="Picture 23" descr="A close up of a logo&#10;&#10;Description automatically generated">
            <a:extLst>
              <a:ext uri="{FF2B5EF4-FFF2-40B4-BE49-F238E27FC236}">
                <a16:creationId xmlns:a16="http://schemas.microsoft.com/office/drawing/2014/main" id="{3A3FB362-28C3-4373-9EDB-7588AAB7F3F3}"/>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14479" b="30391"/>
          <a:stretch/>
        </p:blipFill>
        <p:spPr>
          <a:xfrm rot="2120245">
            <a:off x="640692" y="3994484"/>
            <a:ext cx="1644791" cy="1338766"/>
          </a:xfrm>
          <a:prstGeom prst="rect">
            <a:avLst/>
          </a:prstGeom>
        </p:spPr>
      </p:pic>
      <p:pic>
        <p:nvPicPr>
          <p:cNvPr id="25" name="Picture 24" descr="A picture containing drawing, light&#10;&#10;Description automatically generated">
            <a:extLst>
              <a:ext uri="{FF2B5EF4-FFF2-40B4-BE49-F238E27FC236}">
                <a16:creationId xmlns:a16="http://schemas.microsoft.com/office/drawing/2014/main" id="{54ED17D8-1F66-4B33-9DCE-31F4D879C3B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411622">
            <a:off x="2098600" y="1347604"/>
            <a:ext cx="1269898" cy="1269898"/>
          </a:xfrm>
          <a:prstGeom prst="rect">
            <a:avLst/>
          </a:prstGeom>
        </p:spPr>
      </p:pic>
      <p:pic>
        <p:nvPicPr>
          <p:cNvPr id="26" name="Picture 25" descr="A picture containing light&#10;&#10;Description automatically generated">
            <a:extLst>
              <a:ext uri="{FF2B5EF4-FFF2-40B4-BE49-F238E27FC236}">
                <a16:creationId xmlns:a16="http://schemas.microsoft.com/office/drawing/2014/main" id="{6F680C5E-CBF1-4F3D-A816-C889D1D02CF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636442">
            <a:off x="10100345" y="4945482"/>
            <a:ext cx="1708768" cy="1708768"/>
          </a:xfrm>
          <a:prstGeom prst="rect">
            <a:avLst/>
          </a:prstGeom>
        </p:spPr>
      </p:pic>
      <p:grpSp>
        <p:nvGrpSpPr>
          <p:cNvPr id="10" name="Group 9">
            <a:extLst>
              <a:ext uri="{FF2B5EF4-FFF2-40B4-BE49-F238E27FC236}">
                <a16:creationId xmlns:a16="http://schemas.microsoft.com/office/drawing/2014/main" id="{00053021-24A8-4D95-A4AB-AEE8E46E9C1D}"/>
              </a:ext>
            </a:extLst>
          </p:cNvPr>
          <p:cNvGrpSpPr/>
          <p:nvPr/>
        </p:nvGrpSpPr>
        <p:grpSpPr>
          <a:xfrm>
            <a:off x="7358948" y="-73900"/>
            <a:ext cx="4044696" cy="4044696"/>
            <a:chOff x="7515135" y="377711"/>
            <a:chExt cx="4044696" cy="4044696"/>
          </a:xfrm>
        </p:grpSpPr>
        <p:pic>
          <p:nvPicPr>
            <p:cNvPr id="27" name="Picture 26" descr="A picture containing drawing&#10;&#10;Description automatically generated">
              <a:hlinkClick r:id="rId22" action="ppaction://hlinksldjump"/>
              <a:extLst>
                <a:ext uri="{FF2B5EF4-FFF2-40B4-BE49-F238E27FC236}">
                  <a16:creationId xmlns:a16="http://schemas.microsoft.com/office/drawing/2014/main" id="{40857DD9-96F9-4E1F-9E01-6CFFF791D3E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316701">
              <a:off x="7515135" y="377711"/>
              <a:ext cx="4044696" cy="4044696"/>
            </a:xfrm>
            <a:prstGeom prst="rect">
              <a:avLst/>
            </a:prstGeom>
          </p:spPr>
        </p:pic>
        <p:sp>
          <p:nvSpPr>
            <p:cNvPr id="2" name="Rectangle 1">
              <a:hlinkClick r:id="rId22" action="ppaction://hlinksldjump"/>
              <a:extLst>
                <a:ext uri="{FF2B5EF4-FFF2-40B4-BE49-F238E27FC236}">
                  <a16:creationId xmlns:a16="http://schemas.microsoft.com/office/drawing/2014/main" id="{FDDB5817-641D-45C5-B1ED-3305C9E56C04}"/>
                </a:ext>
              </a:extLst>
            </p:cNvPr>
            <p:cNvSpPr/>
            <p:nvPr/>
          </p:nvSpPr>
          <p:spPr>
            <a:xfrm>
              <a:off x="9315297" y="1424029"/>
              <a:ext cx="1273104" cy="769441"/>
            </a:xfrm>
            <a:prstGeom prst="rect">
              <a:avLst/>
            </a:prstGeom>
            <a:noFill/>
          </p:spPr>
          <p:txBody>
            <a:bodyPr wrap="none" lIns="91440" tIns="45720" rIns="91440" bIns="45720">
              <a:spAutoFit/>
            </a:bodyPr>
            <a:lstStyle/>
            <a:p>
              <a:pPr algn="ctr"/>
              <a:r>
                <a:rPr lang="en-US" sz="4400" b="1" cap="none" spc="0" dirty="0">
                  <a:ln w="0"/>
                  <a:solidFill>
                    <a:schemeClr val="bg1"/>
                  </a:solidFill>
                  <a:effectLst>
                    <a:glow rad="101600">
                      <a:schemeClr val="tx1">
                        <a:alpha val="60000"/>
                      </a:schemeClr>
                    </a:glow>
                  </a:effectLst>
                  <a:latin typeface="DPT Hotel Oriental" panose="02000500000000000000" pitchFamily="2" charset="0"/>
                </a:rPr>
                <a:t>PLAY</a:t>
              </a:r>
            </a:p>
          </p:txBody>
        </p:sp>
      </p:grpSp>
      <p:pic>
        <p:nvPicPr>
          <p:cNvPr id="31" name="5d09e0ee8b4a2">
            <a:hlinkClick r:id="" action="ppaction://media"/>
            <a:extLst>
              <a:ext uri="{FF2B5EF4-FFF2-40B4-BE49-F238E27FC236}">
                <a16:creationId xmlns:a16="http://schemas.microsoft.com/office/drawing/2014/main" id="{24E219B4-5E65-4206-867B-E81C02BF3925}"/>
              </a:ext>
            </a:extLst>
          </p:cNvPr>
          <p:cNvPicPr>
            <a:picLocks noChangeAspect="1"/>
          </p:cNvPicPr>
          <p:nvPr>
            <a:audioFile r:link="rId1"/>
            <p:extLst>
              <p:ext uri="{DAA4B4D4-6D71-4841-9C94-3DE7FCFB9230}">
                <p14:media xmlns:p14="http://schemas.microsoft.com/office/powerpoint/2010/main" r:embed="rId2">
                  <p14:trim st="304"/>
                </p14:media>
              </p:ext>
            </p:extLst>
          </p:nvPr>
        </p:nvPicPr>
        <p:blipFill>
          <a:blip r:embed="rId24"/>
          <a:stretch>
            <a:fillRect/>
          </a:stretch>
        </p:blipFill>
        <p:spPr>
          <a:xfrm>
            <a:off x="-609600" y="7467186"/>
            <a:ext cx="609600" cy="609600"/>
          </a:xfrm>
          <a:prstGeom prst="rect">
            <a:avLst/>
          </a:prstGeom>
        </p:spPr>
      </p:pic>
      <p:sp>
        <p:nvSpPr>
          <p:cNvPr id="28" name="!!4">
            <a:extLst>
              <a:ext uri="{FF2B5EF4-FFF2-40B4-BE49-F238E27FC236}">
                <a16:creationId xmlns:a16="http://schemas.microsoft.com/office/drawing/2014/main" id="{835D23A9-0A42-49B2-9515-99187790BABF}"/>
              </a:ext>
            </a:extLst>
          </p:cNvPr>
          <p:cNvSpPr/>
          <p:nvPr/>
        </p:nvSpPr>
        <p:spPr>
          <a:xfrm>
            <a:off x="-11931" y="29731"/>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spTree>
    <p:extLst>
      <p:ext uri="{BB962C8B-B14F-4D97-AF65-F5344CB8AC3E}">
        <p14:creationId xmlns:p14="http://schemas.microsoft.com/office/powerpoint/2010/main" val="278736048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2" presetClass="entr" presetSubtype="12"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0-#ppt_h/2"/>
                                          </p:val>
                                        </p:tav>
                                        <p:tav tm="100000">
                                          <p:val>
                                            <p:strVal val="#ppt_y"/>
                                          </p:val>
                                        </p:tav>
                                      </p:tavLst>
                                    </p:anim>
                                  </p:childTnLst>
                                </p:cTn>
                              </p:par>
                              <p:par>
                                <p:cTn id="33" presetID="1" presetClass="mediacall" presetSubtype="0" fill="hold" nodeType="withEffect">
                                  <p:stCondLst>
                                    <p:cond delay="0"/>
                                  </p:stCondLst>
                                  <p:childTnLst>
                                    <p:cmd type="call" cmd="playFrom(0.0)">
                                      <p:cBhvr>
                                        <p:cTn id="34" dur="31748"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1"/>
                </p:tgtEl>
              </p:cMediaNode>
            </p:audio>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 name="图片 1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17" name="图片 1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614" y="-923925"/>
            <a:ext cx="9160164" cy="8705850"/>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48" name="文本框 19">
            <a:extLst>
              <a:ext uri="{FF2B5EF4-FFF2-40B4-BE49-F238E27FC236}">
                <a16:creationId xmlns:a16="http://schemas.microsoft.com/office/drawing/2014/main" id="{B425EBBF-C9EE-4D48-BAF8-68104DA08480}"/>
              </a:ext>
            </a:extLst>
          </p:cNvPr>
          <p:cNvSpPr txBox="1"/>
          <p:nvPr/>
        </p:nvSpPr>
        <p:spPr>
          <a:xfrm>
            <a:off x="355376" y="38894"/>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14" name="A">
            <a:extLst>
              <a:ext uri="{FF2B5EF4-FFF2-40B4-BE49-F238E27FC236}">
                <a16:creationId xmlns:a16="http://schemas.microsoft.com/office/drawing/2014/main" id="{A690EF85-4DA3-4427-9EE8-7AFBBAFA4204}"/>
              </a:ext>
            </a:extLst>
          </p:cNvPr>
          <p:cNvGrpSpPr/>
          <p:nvPr/>
        </p:nvGrpSpPr>
        <p:grpSpPr>
          <a:xfrm>
            <a:off x="-789989" y="6545089"/>
            <a:ext cx="2649940" cy="2670774"/>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5180" y="707541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1580899" y="6819288"/>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3539864" y="6772333"/>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5650617" y="6396390"/>
            <a:ext cx="2254614" cy="1947478"/>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681194" y="4705757"/>
              <a:ext cx="5629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D</a:t>
              </a:r>
            </a:p>
          </p:txBody>
        </p:sp>
      </p:grpSp>
      <p:sp>
        <p:nvSpPr>
          <p:cNvPr id="10" name="Rectangle 9">
            <a:extLst>
              <a:ext uri="{FF2B5EF4-FFF2-40B4-BE49-F238E27FC236}">
                <a16:creationId xmlns:a16="http://schemas.microsoft.com/office/drawing/2014/main" id="{A4821A41-D938-4063-B11F-C2DE00667AB6}"/>
              </a:ext>
            </a:extLst>
          </p:cNvPr>
          <p:cNvSpPr/>
          <p:nvPr/>
        </p:nvSpPr>
        <p:spPr>
          <a:xfrm>
            <a:off x="380777" y="1900467"/>
            <a:ext cx="7303473" cy="1569660"/>
          </a:xfrm>
          <a:prstGeom prst="rect">
            <a:avLst/>
          </a:prstGeom>
          <a:noFill/>
        </p:spPr>
        <p:txBody>
          <a:bodyPr wrap="none" lIns="91440" tIns="45720" rIns="91440" bIns="45720">
            <a:spAutoFit/>
          </a:bodyPr>
          <a:lstStyle/>
          <a:p>
            <a:pPr algn="ctr"/>
            <a:r>
              <a:rPr lang="en-US" sz="4800" b="1" cap="none" spc="0" dirty="0" err="1">
                <a:ln w="0"/>
                <a:solidFill>
                  <a:srgbClr val="002060"/>
                </a:solidFill>
                <a:latin typeface="DPT Hotel Oriental" panose="02000500000000000000" pitchFamily="2" charset="0"/>
              </a:rPr>
              <a:t>Câu</a:t>
            </a:r>
            <a:r>
              <a:rPr lang="en-US" sz="4800" b="1" cap="none" spc="0" dirty="0">
                <a:ln w="0"/>
                <a:solidFill>
                  <a:srgbClr val="002060"/>
                </a:solidFill>
                <a:latin typeface="DPT Hotel Oriental" panose="02000500000000000000" pitchFamily="2" charset="0"/>
              </a:rPr>
              <a:t> 1:</a:t>
            </a:r>
            <a:r>
              <a:rPr lang="en-US" sz="4800" b="1" cap="none" spc="0" dirty="0">
                <a:ln w="0"/>
                <a:solidFill>
                  <a:srgbClr val="002060"/>
                </a:solidFill>
                <a:effectLst>
                  <a:outerShdw blurRad="38100" dist="19050" dir="2700000" algn="tl" rotWithShape="0">
                    <a:schemeClr val="dk1">
                      <a:alpha val="40000"/>
                    </a:schemeClr>
                  </a:outerShdw>
                </a:effectLst>
                <a:latin typeface="DPT Hotel Oriental" panose="02000500000000000000" pitchFamily="2" charset="0"/>
              </a:rPr>
              <a:t> </a:t>
            </a:r>
            <a:r>
              <a:rPr lang="en-US" sz="4800" b="0" cap="none" spc="0" dirty="0" err="1">
                <a:ln w="0"/>
                <a:solidFill>
                  <a:schemeClr val="tx1"/>
                </a:solidFill>
                <a:latin typeface="DPT Hotel Oriental" panose="02000500000000000000" pitchFamily="2" charset="0"/>
              </a:rPr>
              <a:t>Số</a:t>
            </a:r>
            <a:r>
              <a:rPr lang="en-US" sz="4800" b="0" cap="none" spc="0" dirty="0">
                <a:ln w="0"/>
                <a:solidFill>
                  <a:schemeClr val="tx1"/>
                </a:solidFill>
                <a:latin typeface="DPT Hotel Oriental" panose="02000500000000000000" pitchFamily="2" charset="0"/>
              </a:rPr>
              <a:t> 21 chia </a:t>
            </a:r>
            <a:r>
              <a:rPr lang="en-US" sz="4800" b="0" cap="none" spc="0" dirty="0" err="1">
                <a:ln w="0"/>
                <a:solidFill>
                  <a:schemeClr val="tx1"/>
                </a:solidFill>
                <a:latin typeface="DPT Hotel Oriental" panose="02000500000000000000" pitchFamily="2" charset="0"/>
              </a:rPr>
              <a:t>hết</a:t>
            </a:r>
            <a:r>
              <a:rPr lang="en-US" sz="4800" b="0" cap="none" spc="0" dirty="0">
                <a:ln w="0"/>
                <a:solidFill>
                  <a:schemeClr val="tx1"/>
                </a:solidFill>
                <a:latin typeface="DPT Hotel Oriental" panose="02000500000000000000" pitchFamily="2" charset="0"/>
              </a:rPr>
              <a:t> </a:t>
            </a:r>
            <a:r>
              <a:rPr lang="en-US" sz="4800" b="0" cap="none" spc="0" dirty="0" err="1">
                <a:ln w="0"/>
                <a:solidFill>
                  <a:schemeClr val="tx1"/>
                </a:solidFill>
                <a:latin typeface="DPT Hotel Oriental" panose="02000500000000000000" pitchFamily="2" charset="0"/>
              </a:rPr>
              <a:t>cho</a:t>
            </a:r>
            <a:r>
              <a:rPr lang="en-US" sz="4800" b="0" cap="none" spc="0" dirty="0">
                <a:ln w="0"/>
                <a:solidFill>
                  <a:schemeClr val="tx1"/>
                </a:solidFill>
                <a:latin typeface="DPT Hotel Oriental" panose="02000500000000000000" pitchFamily="2" charset="0"/>
              </a:rPr>
              <a:t> </a:t>
            </a:r>
            <a:r>
              <a:rPr lang="en-US" sz="4800" b="0" cap="none" spc="0" dirty="0" err="1">
                <a:ln w="0"/>
                <a:solidFill>
                  <a:schemeClr val="tx1"/>
                </a:solidFill>
                <a:latin typeface="DPT Hotel Oriental" panose="02000500000000000000" pitchFamily="2" charset="0"/>
              </a:rPr>
              <a:t>số</a:t>
            </a:r>
            <a:r>
              <a:rPr lang="en-US" sz="4800" b="0" cap="none" spc="0" dirty="0">
                <a:ln w="0"/>
                <a:solidFill>
                  <a:schemeClr val="tx1"/>
                </a:solidFill>
                <a:latin typeface="DPT Hotel Oriental" panose="02000500000000000000" pitchFamily="2" charset="0"/>
              </a:rPr>
              <a:t> </a:t>
            </a:r>
          </a:p>
          <a:p>
            <a:pPr algn="ctr"/>
            <a:r>
              <a:rPr lang="en-US" sz="4800" b="0" cap="none" spc="0" dirty="0" err="1">
                <a:ln w="0"/>
                <a:solidFill>
                  <a:schemeClr val="tx1"/>
                </a:solidFill>
                <a:latin typeface="DPT Hotel Oriental" panose="02000500000000000000" pitchFamily="2" charset="0"/>
              </a:rPr>
              <a:t>nào</a:t>
            </a:r>
            <a:r>
              <a:rPr lang="en-US" sz="4800" b="0" cap="none" spc="0" dirty="0">
                <a:ln w="0"/>
                <a:solidFill>
                  <a:schemeClr val="tx1"/>
                </a:solidFill>
                <a:latin typeface="DPT Hotel Oriental" panose="02000500000000000000" pitchFamily="2" charset="0"/>
              </a:rPr>
              <a:t> </a:t>
            </a:r>
            <a:r>
              <a:rPr lang="en-US" sz="4800" b="0" cap="none" spc="0" dirty="0" err="1">
                <a:ln w="0"/>
                <a:solidFill>
                  <a:schemeClr val="tx1"/>
                </a:solidFill>
                <a:latin typeface="DPT Hotel Oriental" panose="02000500000000000000" pitchFamily="2" charset="0"/>
              </a:rPr>
              <a:t>trong</a:t>
            </a:r>
            <a:r>
              <a:rPr lang="en-US" sz="4800" b="0" cap="none" spc="0" dirty="0">
                <a:ln w="0"/>
                <a:solidFill>
                  <a:schemeClr val="tx1"/>
                </a:solidFill>
                <a:latin typeface="DPT Hotel Oriental" panose="02000500000000000000" pitchFamily="2" charset="0"/>
              </a:rPr>
              <a:t> </a:t>
            </a:r>
            <a:r>
              <a:rPr lang="en-US" sz="4800" b="0" cap="none" spc="0" dirty="0" err="1">
                <a:ln w="0"/>
                <a:solidFill>
                  <a:schemeClr val="tx1"/>
                </a:solidFill>
                <a:latin typeface="DPT Hotel Oriental" panose="02000500000000000000" pitchFamily="2" charset="0"/>
              </a:rPr>
              <a:t>các</a:t>
            </a:r>
            <a:r>
              <a:rPr lang="en-US" sz="4800" b="0" cap="none" spc="0" dirty="0">
                <a:ln w="0"/>
                <a:solidFill>
                  <a:schemeClr val="tx1"/>
                </a:solidFill>
                <a:latin typeface="DPT Hotel Oriental" panose="02000500000000000000" pitchFamily="2" charset="0"/>
              </a:rPr>
              <a:t> </a:t>
            </a:r>
            <a:r>
              <a:rPr lang="en-US" sz="4800" b="0" cap="none" spc="0" dirty="0" err="1">
                <a:ln w="0"/>
                <a:solidFill>
                  <a:schemeClr val="tx1"/>
                </a:solidFill>
                <a:latin typeface="DPT Hotel Oriental" panose="02000500000000000000" pitchFamily="2" charset="0"/>
              </a:rPr>
              <a:t>số</a:t>
            </a:r>
            <a:r>
              <a:rPr lang="en-US" sz="4800" b="0" cap="none" spc="0" dirty="0">
                <a:ln w="0"/>
                <a:solidFill>
                  <a:schemeClr val="tx1"/>
                </a:solidFill>
                <a:latin typeface="DPT Hotel Oriental" panose="02000500000000000000" pitchFamily="2" charset="0"/>
              </a:rPr>
              <a:t> </a:t>
            </a:r>
            <a:r>
              <a:rPr lang="en-US" sz="4800" b="0" cap="none" spc="0" dirty="0" err="1">
                <a:ln w="0"/>
                <a:solidFill>
                  <a:schemeClr val="tx1"/>
                </a:solidFill>
                <a:latin typeface="DPT Hotel Oriental" panose="02000500000000000000" pitchFamily="2" charset="0"/>
              </a:rPr>
              <a:t>sau</a:t>
            </a:r>
            <a:endParaRPr lang="en-US" sz="4800" b="0" cap="none" spc="0" dirty="0">
              <a:ln w="0"/>
              <a:solidFill>
                <a:schemeClr val="tx1"/>
              </a:solidFill>
              <a:effectLst>
                <a:outerShdw blurRad="38100" dist="19050" dir="2700000" algn="tl" rotWithShape="0">
                  <a:schemeClr val="dk1">
                    <a:alpha val="40000"/>
                  </a:schemeClr>
                </a:outerShdw>
              </a:effectLst>
              <a:latin typeface="DPT Hotel Oriental" panose="02000500000000000000" pitchFamily="2" charset="0"/>
            </a:endParaRPr>
          </a:p>
        </p:txBody>
      </p:sp>
      <p:sp>
        <p:nvSpPr>
          <p:cNvPr id="54" name="Rectangle 53">
            <a:extLst>
              <a:ext uri="{FF2B5EF4-FFF2-40B4-BE49-F238E27FC236}">
                <a16:creationId xmlns:a16="http://schemas.microsoft.com/office/drawing/2014/main" id="{789FA3B2-5BBB-49C9-9689-6286476CD1CB}"/>
              </a:ext>
            </a:extLst>
          </p:cNvPr>
          <p:cNvSpPr/>
          <p:nvPr/>
        </p:nvSpPr>
        <p:spPr>
          <a:xfrm>
            <a:off x="534981" y="3861039"/>
            <a:ext cx="1445705" cy="830997"/>
          </a:xfrm>
          <a:prstGeom prst="rect">
            <a:avLst/>
          </a:prstGeom>
          <a:noFill/>
        </p:spPr>
        <p:txBody>
          <a:bodyPr wrap="square" lIns="91440" tIns="45720" rIns="91440" bIns="45720">
            <a:spAutoFit/>
          </a:bodyPr>
          <a:lstStyle/>
          <a:p>
            <a:pPr algn="ctr"/>
            <a:r>
              <a:rPr lang="en-US" sz="4800" b="1" cap="none" spc="0" dirty="0">
                <a:ln w="0"/>
                <a:solidFill>
                  <a:srgbClr val="002060"/>
                </a:solidFill>
                <a:latin typeface="DPT Hotel Oriental" panose="02000500000000000000" pitchFamily="2" charset="0"/>
              </a:rPr>
              <a:t>A. </a:t>
            </a:r>
            <a:r>
              <a:rPr lang="en-US" sz="4800" cap="none" spc="0" dirty="0">
                <a:ln w="0"/>
                <a:latin typeface="DPT Hotel Oriental" panose="02000500000000000000" pitchFamily="2" charset="0"/>
              </a:rPr>
              <a:t>3</a:t>
            </a:r>
            <a:endParaRPr lang="en-US" sz="48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55" name="Rectangle 54">
            <a:extLst>
              <a:ext uri="{FF2B5EF4-FFF2-40B4-BE49-F238E27FC236}">
                <a16:creationId xmlns:a16="http://schemas.microsoft.com/office/drawing/2014/main" id="{0D95B254-BC5C-4401-8928-6C89B54597EF}"/>
              </a:ext>
            </a:extLst>
          </p:cNvPr>
          <p:cNvSpPr/>
          <p:nvPr/>
        </p:nvSpPr>
        <p:spPr>
          <a:xfrm>
            <a:off x="3845038" y="3861039"/>
            <a:ext cx="1164101" cy="830997"/>
          </a:xfrm>
          <a:prstGeom prst="rect">
            <a:avLst/>
          </a:prstGeom>
          <a:noFill/>
        </p:spPr>
        <p:txBody>
          <a:bodyPr wrap="square" lIns="91440" tIns="45720" rIns="91440" bIns="45720">
            <a:spAutoFit/>
          </a:bodyPr>
          <a:lstStyle/>
          <a:p>
            <a:pPr algn="ctr"/>
            <a:r>
              <a:rPr lang="en-US" sz="4800" b="1" cap="none" spc="0" dirty="0">
                <a:ln w="0"/>
                <a:solidFill>
                  <a:srgbClr val="002060"/>
                </a:solidFill>
                <a:latin typeface="DPT Hotel Oriental" panose="02000500000000000000" pitchFamily="2" charset="0"/>
              </a:rPr>
              <a:t>B. </a:t>
            </a:r>
            <a:r>
              <a:rPr lang="en-US" sz="4800" cap="none" spc="0" dirty="0">
                <a:ln w="0"/>
                <a:latin typeface="DPT Hotel Oriental" panose="02000500000000000000" pitchFamily="2" charset="0"/>
              </a:rPr>
              <a:t>2</a:t>
            </a:r>
            <a:endParaRPr lang="en-US" sz="48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56" name="Rectangle 55">
            <a:extLst>
              <a:ext uri="{FF2B5EF4-FFF2-40B4-BE49-F238E27FC236}">
                <a16:creationId xmlns:a16="http://schemas.microsoft.com/office/drawing/2014/main" id="{C87F1C5A-1822-487A-B96F-F6E9239F4ABC}"/>
              </a:ext>
            </a:extLst>
          </p:cNvPr>
          <p:cNvSpPr/>
          <p:nvPr/>
        </p:nvSpPr>
        <p:spPr>
          <a:xfrm>
            <a:off x="446086" y="4686337"/>
            <a:ext cx="1445705" cy="830997"/>
          </a:xfrm>
          <a:prstGeom prst="rect">
            <a:avLst/>
          </a:prstGeom>
          <a:noFill/>
        </p:spPr>
        <p:txBody>
          <a:bodyPr wrap="square" lIns="91440" tIns="45720" rIns="91440" bIns="45720">
            <a:spAutoFit/>
          </a:bodyPr>
          <a:lstStyle/>
          <a:p>
            <a:pPr algn="ctr"/>
            <a:r>
              <a:rPr lang="en-US" sz="4800" b="1" cap="none" spc="0" dirty="0">
                <a:ln w="0"/>
                <a:solidFill>
                  <a:srgbClr val="002060"/>
                </a:solidFill>
                <a:latin typeface="DPT Hotel Oriental" panose="02000500000000000000" pitchFamily="2" charset="0"/>
              </a:rPr>
              <a:t>C. </a:t>
            </a:r>
            <a:r>
              <a:rPr lang="en-US" sz="4800" cap="none" spc="0" dirty="0">
                <a:ln w="0"/>
                <a:latin typeface="DPT Hotel Oriental" panose="02000500000000000000" pitchFamily="2" charset="0"/>
              </a:rPr>
              <a:t>5</a:t>
            </a:r>
            <a:endParaRPr lang="en-US" sz="48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57" name="Rectangle 56">
            <a:extLst>
              <a:ext uri="{FF2B5EF4-FFF2-40B4-BE49-F238E27FC236}">
                <a16:creationId xmlns:a16="http://schemas.microsoft.com/office/drawing/2014/main" id="{54AD7B15-2044-43FB-8C52-BDFDDEC1EE43}"/>
              </a:ext>
            </a:extLst>
          </p:cNvPr>
          <p:cNvSpPr/>
          <p:nvPr/>
        </p:nvSpPr>
        <p:spPr>
          <a:xfrm>
            <a:off x="3704235" y="4744723"/>
            <a:ext cx="1445705" cy="830997"/>
          </a:xfrm>
          <a:prstGeom prst="rect">
            <a:avLst/>
          </a:prstGeom>
          <a:noFill/>
        </p:spPr>
        <p:txBody>
          <a:bodyPr wrap="square" lIns="91440" tIns="45720" rIns="91440" bIns="45720">
            <a:spAutoFit/>
          </a:bodyPr>
          <a:lstStyle/>
          <a:p>
            <a:pPr algn="ctr"/>
            <a:r>
              <a:rPr lang="en-US" sz="4800" b="1" cap="none" spc="0" dirty="0">
                <a:ln w="0"/>
                <a:solidFill>
                  <a:srgbClr val="002060"/>
                </a:solidFill>
                <a:latin typeface="DPT Hotel Oriental" panose="02000500000000000000" pitchFamily="2" charset="0"/>
              </a:rPr>
              <a:t>D. </a:t>
            </a:r>
            <a:r>
              <a:rPr lang="en-US" sz="4800" cap="none" spc="0" dirty="0">
                <a:ln w="0"/>
                <a:latin typeface="DPT Hotel Oriental" panose="02000500000000000000" pitchFamily="2" charset="0"/>
              </a:rPr>
              <a:t>9</a:t>
            </a:r>
            <a:endParaRPr lang="en-US" sz="48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20" name="Picture 19" descr="A picture containing sitting, tree&#10;&#10;Description automatically generated">
            <a:hlinkClick r:id="" action="ppaction://hlinkshowjump?jump=nextslide"/>
            <a:extLst>
              <a:ext uri="{FF2B5EF4-FFF2-40B4-BE49-F238E27FC236}">
                <a16:creationId xmlns:a16="http://schemas.microsoft.com/office/drawing/2014/main" id="{A14C67B1-CDBE-42B0-ADFE-17ED4F2E047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34" name="!!4">
            <a:extLst>
              <a:ext uri="{FF2B5EF4-FFF2-40B4-BE49-F238E27FC236}">
                <a16:creationId xmlns:a16="http://schemas.microsoft.com/office/drawing/2014/main" id="{0072763A-7B10-4E75-A199-58BD64CBB8D9}"/>
              </a:ext>
            </a:extLst>
          </p:cNvPr>
          <p:cNvSpPr/>
          <p:nvPr/>
        </p:nvSpPr>
        <p:spPr>
          <a:xfrm rot="5400000">
            <a:off x="9098452" y="2617956"/>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VẬN DỤNG</a:t>
            </a:r>
          </a:p>
        </p:txBody>
      </p:sp>
      <p:pic>
        <p:nvPicPr>
          <p:cNvPr id="35" name="Picture 2" descr="dong ho1">
            <a:extLst>
              <a:ext uri="{FF2B5EF4-FFF2-40B4-BE49-F238E27FC236}">
                <a16:creationId xmlns:a16="http://schemas.microsoft.com/office/drawing/2014/main" id="{873100C5-E41D-4F3A-813E-F2BA4D8649A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873851">
            <a:off x="8874120" y="2427312"/>
            <a:ext cx="1519237" cy="151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WordArt 3">
            <a:extLst>
              <a:ext uri="{FF2B5EF4-FFF2-40B4-BE49-F238E27FC236}">
                <a16:creationId xmlns:a16="http://schemas.microsoft.com/office/drawing/2014/main" id="{F97632EF-4C17-4610-BFAE-C8D39E2A6DE3}"/>
              </a:ext>
            </a:extLst>
          </p:cNvPr>
          <p:cNvSpPr>
            <a:spLocks noChangeArrowheads="1" noChangeShapeType="1" noTextEdit="1"/>
          </p:cNvSpPr>
          <p:nvPr/>
        </p:nvSpPr>
        <p:spPr bwMode="auto">
          <a:xfrm>
            <a:off x="9974255" y="2613050"/>
            <a:ext cx="69851"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02</a:t>
            </a:r>
          </a:p>
        </p:txBody>
      </p:sp>
      <p:sp>
        <p:nvSpPr>
          <p:cNvPr id="37" name="WordArt 4">
            <a:extLst>
              <a:ext uri="{FF2B5EF4-FFF2-40B4-BE49-F238E27FC236}">
                <a16:creationId xmlns:a16="http://schemas.microsoft.com/office/drawing/2014/main" id="{63344C5B-EF6C-4C4B-B76A-202881A37506}"/>
              </a:ext>
            </a:extLst>
          </p:cNvPr>
          <p:cNvSpPr>
            <a:spLocks noChangeArrowheads="1" noChangeShapeType="1" noTextEdit="1"/>
          </p:cNvSpPr>
          <p:nvPr/>
        </p:nvSpPr>
        <p:spPr bwMode="auto">
          <a:xfrm>
            <a:off x="10174281" y="2917850"/>
            <a:ext cx="69851"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04</a:t>
            </a:r>
          </a:p>
        </p:txBody>
      </p:sp>
      <p:sp>
        <p:nvSpPr>
          <p:cNvPr id="38" name="WordArt 5">
            <a:extLst>
              <a:ext uri="{FF2B5EF4-FFF2-40B4-BE49-F238E27FC236}">
                <a16:creationId xmlns:a16="http://schemas.microsoft.com/office/drawing/2014/main" id="{DB546BC0-820F-4A57-A513-BB9E28DA122F}"/>
              </a:ext>
            </a:extLst>
          </p:cNvPr>
          <p:cNvSpPr>
            <a:spLocks noChangeArrowheads="1" noChangeShapeType="1" noTextEdit="1"/>
          </p:cNvSpPr>
          <p:nvPr/>
        </p:nvSpPr>
        <p:spPr bwMode="auto">
          <a:xfrm>
            <a:off x="10169519" y="3327425"/>
            <a:ext cx="95251"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06</a:t>
            </a:r>
          </a:p>
        </p:txBody>
      </p:sp>
      <p:sp>
        <p:nvSpPr>
          <p:cNvPr id="39" name="WordArt 6">
            <a:extLst>
              <a:ext uri="{FF2B5EF4-FFF2-40B4-BE49-F238E27FC236}">
                <a16:creationId xmlns:a16="http://schemas.microsoft.com/office/drawing/2014/main" id="{AB36FD55-9757-48B9-8BA2-7C7724991BE4}"/>
              </a:ext>
            </a:extLst>
          </p:cNvPr>
          <p:cNvSpPr>
            <a:spLocks noChangeArrowheads="1" noChangeShapeType="1" noTextEdit="1"/>
          </p:cNvSpPr>
          <p:nvPr/>
        </p:nvSpPr>
        <p:spPr bwMode="auto">
          <a:xfrm>
            <a:off x="9969494" y="3598888"/>
            <a:ext cx="101600"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08</a:t>
            </a:r>
          </a:p>
        </p:txBody>
      </p:sp>
      <p:sp>
        <p:nvSpPr>
          <p:cNvPr id="40" name="WordArt 7">
            <a:extLst>
              <a:ext uri="{FF2B5EF4-FFF2-40B4-BE49-F238E27FC236}">
                <a16:creationId xmlns:a16="http://schemas.microsoft.com/office/drawing/2014/main" id="{CE2F26E5-84B2-4056-89A7-C66CF30D998D}"/>
              </a:ext>
            </a:extLst>
          </p:cNvPr>
          <p:cNvSpPr>
            <a:spLocks noChangeArrowheads="1" noChangeShapeType="1" noTextEdit="1"/>
          </p:cNvSpPr>
          <p:nvPr/>
        </p:nvSpPr>
        <p:spPr bwMode="auto">
          <a:xfrm>
            <a:off x="9598020" y="3756050"/>
            <a:ext cx="104775"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41" name="WordArt 9">
            <a:extLst>
              <a:ext uri="{FF2B5EF4-FFF2-40B4-BE49-F238E27FC236}">
                <a16:creationId xmlns:a16="http://schemas.microsoft.com/office/drawing/2014/main" id="{641CB40D-0E8C-481F-BF7B-BB89DFFA4AD2}"/>
              </a:ext>
            </a:extLst>
          </p:cNvPr>
          <p:cNvSpPr>
            <a:spLocks noChangeArrowheads="1" noChangeShapeType="1" noTextEdit="1"/>
          </p:cNvSpPr>
          <p:nvPr/>
        </p:nvSpPr>
        <p:spPr bwMode="auto">
          <a:xfrm>
            <a:off x="9548807" y="2479700"/>
            <a:ext cx="96839"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20</a:t>
            </a:r>
          </a:p>
        </p:txBody>
      </p:sp>
      <p:sp>
        <p:nvSpPr>
          <p:cNvPr id="42" name="WordArt 11">
            <a:extLst>
              <a:ext uri="{FF2B5EF4-FFF2-40B4-BE49-F238E27FC236}">
                <a16:creationId xmlns:a16="http://schemas.microsoft.com/office/drawing/2014/main" id="{4DA05247-D3B9-40C8-AC56-26098A01A6CB}"/>
              </a:ext>
            </a:extLst>
          </p:cNvPr>
          <p:cNvSpPr>
            <a:spLocks noChangeArrowheads="1" noChangeShapeType="1" noTextEdit="1"/>
          </p:cNvSpPr>
          <p:nvPr/>
        </p:nvSpPr>
        <p:spPr bwMode="auto">
          <a:xfrm>
            <a:off x="9202731" y="2632100"/>
            <a:ext cx="92075"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18</a:t>
            </a:r>
          </a:p>
        </p:txBody>
      </p:sp>
      <p:sp>
        <p:nvSpPr>
          <p:cNvPr id="47" name="WordArt 12">
            <a:extLst>
              <a:ext uri="{FF2B5EF4-FFF2-40B4-BE49-F238E27FC236}">
                <a16:creationId xmlns:a16="http://schemas.microsoft.com/office/drawing/2014/main" id="{EED3929B-D068-42ED-8E3C-FA663195B06E}"/>
              </a:ext>
            </a:extLst>
          </p:cNvPr>
          <p:cNvSpPr>
            <a:spLocks noChangeArrowheads="1" noChangeShapeType="1" noTextEdit="1"/>
          </p:cNvSpPr>
          <p:nvPr/>
        </p:nvSpPr>
        <p:spPr bwMode="auto">
          <a:xfrm>
            <a:off x="8997945" y="2924200"/>
            <a:ext cx="85725" cy="150812"/>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16</a:t>
            </a:r>
          </a:p>
        </p:txBody>
      </p:sp>
      <p:sp>
        <p:nvSpPr>
          <p:cNvPr id="52" name="WordArt 13">
            <a:extLst>
              <a:ext uri="{FF2B5EF4-FFF2-40B4-BE49-F238E27FC236}">
                <a16:creationId xmlns:a16="http://schemas.microsoft.com/office/drawing/2014/main" id="{6D8EF2B6-05D0-44CD-AFF0-4F7BC5D6D7E7}"/>
              </a:ext>
            </a:extLst>
          </p:cNvPr>
          <p:cNvSpPr>
            <a:spLocks noChangeArrowheads="1" noChangeShapeType="1" noTextEdit="1"/>
          </p:cNvSpPr>
          <p:nvPr/>
        </p:nvSpPr>
        <p:spPr bwMode="auto">
          <a:xfrm>
            <a:off x="8978894" y="3329013"/>
            <a:ext cx="111125" cy="150813"/>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53" name="WordArt 14">
            <a:extLst>
              <a:ext uri="{FF2B5EF4-FFF2-40B4-BE49-F238E27FC236}">
                <a16:creationId xmlns:a16="http://schemas.microsoft.com/office/drawing/2014/main" id="{0FE76858-FA0D-4FBA-A390-CEAF5D98C07B}"/>
              </a:ext>
            </a:extLst>
          </p:cNvPr>
          <p:cNvSpPr>
            <a:spLocks noChangeArrowheads="1" noChangeShapeType="1" noTextEdit="1"/>
          </p:cNvSpPr>
          <p:nvPr/>
        </p:nvSpPr>
        <p:spPr bwMode="auto">
          <a:xfrm>
            <a:off x="9215432" y="3613176"/>
            <a:ext cx="111125"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58" name="Rectangle 15">
            <a:extLst>
              <a:ext uri="{FF2B5EF4-FFF2-40B4-BE49-F238E27FC236}">
                <a16:creationId xmlns:a16="http://schemas.microsoft.com/office/drawing/2014/main" id="{66328D4A-9C32-4615-AD1B-3BC3626DAC75}"/>
              </a:ext>
            </a:extLst>
          </p:cNvPr>
          <p:cNvSpPr>
            <a:spLocks noChangeArrowheads="1"/>
          </p:cNvSpPr>
          <p:nvPr/>
        </p:nvSpPr>
        <p:spPr bwMode="auto">
          <a:xfrm>
            <a:off x="9536107" y="2465412"/>
            <a:ext cx="138113" cy="209551"/>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b="0">
              <a:latin typeface="Calibri" pitchFamily="34" charset="0"/>
            </a:endParaRPr>
          </a:p>
        </p:txBody>
      </p:sp>
      <p:pic>
        <p:nvPicPr>
          <p:cNvPr id="59" name="Picture 16" descr="kim phut">
            <a:extLst>
              <a:ext uri="{FF2B5EF4-FFF2-40B4-BE49-F238E27FC236}">
                <a16:creationId xmlns:a16="http://schemas.microsoft.com/office/drawing/2014/main" id="{385D66DD-EFE7-4E64-9ED7-4532DCC8601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882057" y="2440012"/>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WordArt 17">
            <a:extLst>
              <a:ext uri="{FF2B5EF4-FFF2-40B4-BE49-F238E27FC236}">
                <a16:creationId xmlns:a16="http://schemas.microsoft.com/office/drawing/2014/main" id="{7D22675D-3454-4C1C-9425-5CF0A3DCDF50}"/>
              </a:ext>
            </a:extLst>
          </p:cNvPr>
          <p:cNvSpPr>
            <a:spLocks noChangeArrowheads="1" noChangeShapeType="1" noTextEdit="1"/>
          </p:cNvSpPr>
          <p:nvPr/>
        </p:nvSpPr>
        <p:spPr bwMode="auto">
          <a:xfrm>
            <a:off x="9590082" y="2479700"/>
            <a:ext cx="55563"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61" name="Oval 18">
            <a:extLst>
              <a:ext uri="{FF2B5EF4-FFF2-40B4-BE49-F238E27FC236}">
                <a16:creationId xmlns:a16="http://schemas.microsoft.com/office/drawing/2014/main" id="{BA5E9F3E-09D6-452E-BB39-293887AF5029}"/>
              </a:ext>
            </a:extLst>
          </p:cNvPr>
          <p:cNvSpPr>
            <a:spLocks noChangeArrowheads="1"/>
          </p:cNvSpPr>
          <p:nvPr/>
        </p:nvSpPr>
        <p:spPr bwMode="auto">
          <a:xfrm>
            <a:off x="9620243" y="3176612"/>
            <a:ext cx="44451" cy="46039"/>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b="0">
              <a:latin typeface="Calibri" pitchFamily="34" charset="0"/>
            </a:endParaRPr>
          </a:p>
        </p:txBody>
      </p:sp>
      <p:sp>
        <p:nvSpPr>
          <p:cNvPr id="62" name="Text Box 19">
            <a:extLst>
              <a:ext uri="{FF2B5EF4-FFF2-40B4-BE49-F238E27FC236}">
                <a16:creationId xmlns:a16="http://schemas.microsoft.com/office/drawing/2014/main" id="{CA6A87AA-6E1C-4970-B499-C6694DE75090}"/>
              </a:ext>
            </a:extLst>
          </p:cNvPr>
          <p:cNvSpPr txBox="1">
            <a:spLocks noChangeArrowheads="1"/>
          </p:cNvSpPr>
          <p:nvPr/>
        </p:nvSpPr>
        <p:spPr bwMode="auto">
          <a:xfrm>
            <a:off x="8346824" y="4802212"/>
            <a:ext cx="2156071" cy="400051"/>
          </a:xfrm>
          <a:prstGeom prst="rect">
            <a:avLst/>
          </a:prstGeom>
          <a:solidFill>
            <a:srgbClr val="993366"/>
          </a:solidFill>
          <a:ln w="9525">
            <a:solidFill>
              <a:schemeClr val="tx1"/>
            </a:solidFill>
            <a:miter lim="800000"/>
            <a:headEnd/>
            <a:tailEnd/>
          </a:ln>
          <a:effectLst/>
        </p:spPr>
        <p:txBody>
          <a:bodyPr/>
          <a:lstStyle/>
          <a:p>
            <a:pPr algn="ctr" fontAlgn="auto">
              <a:spcBef>
                <a:spcPct val="50000"/>
              </a:spcBef>
              <a:spcAft>
                <a:spcPts val="0"/>
              </a:spcAft>
              <a:defRPr/>
            </a:pPr>
            <a:r>
              <a:rPr lang="en-US" dirty="0">
                <a:solidFill>
                  <a:schemeClr val="bg1"/>
                </a:solidFill>
                <a:effectLst>
                  <a:outerShdw blurRad="38100" dist="38100" dir="2700000" algn="tl">
                    <a:srgbClr val="000000"/>
                  </a:outerShdw>
                </a:effectLst>
                <a:latin typeface="+mn-lt"/>
              </a:rPr>
              <a:t>HẾT THỜI GIAN</a:t>
            </a:r>
            <a:endParaRPr lang="vi-VN" dirty="0">
              <a:solidFill>
                <a:schemeClr val="bg1"/>
              </a:solidFill>
              <a:effectLst>
                <a:outerShdw blurRad="38100" dist="38100" dir="2700000" algn="tl">
                  <a:srgbClr val="000000"/>
                </a:outerShdw>
              </a:effectLst>
              <a:latin typeface="+mn-lt"/>
            </a:endParaRPr>
          </a:p>
        </p:txBody>
      </p:sp>
      <p:pic>
        <p:nvPicPr>
          <p:cNvPr id="63" name="Picture 24" descr="dongho3">
            <a:extLst>
              <a:ext uri="{FF2B5EF4-FFF2-40B4-BE49-F238E27FC236}">
                <a16:creationId xmlns:a16="http://schemas.microsoft.com/office/drawing/2014/main" id="{926D9ED3-9F37-4DD4-93F1-ECE4D085014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21695" y="2070126"/>
            <a:ext cx="219710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5" descr="slide0002_image021">
            <a:extLst>
              <a:ext uri="{FF2B5EF4-FFF2-40B4-BE49-F238E27FC236}">
                <a16:creationId xmlns:a16="http://schemas.microsoft.com/office/drawing/2014/main" id="{5048F914-6B61-484E-B512-A90CF1CA1BCF}"/>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9131295" y="4106888"/>
            <a:ext cx="9048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26" descr="CHAY XE DAP">
            <a:extLst>
              <a:ext uri="{FF2B5EF4-FFF2-40B4-BE49-F238E27FC236}">
                <a16:creationId xmlns:a16="http://schemas.microsoft.com/office/drawing/2014/main" id="{D7E702EA-2CC4-478A-9C7C-C09C9852C0B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31295" y="4092600"/>
            <a:ext cx="9017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42698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subTnLst>
                                    <p:audio>
                                      <p:cMediaNode vol="13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54"/>
                                        </p:tgtEl>
                                        <p:attrNameLst>
                                          <p:attrName>style.visibility</p:attrName>
                                        </p:attrNameLst>
                                      </p:cBhvr>
                                      <p:to>
                                        <p:strVal val="visible"/>
                                      </p:to>
                                    </p:set>
                                    <p:anim calcmode="lin" valueType="num">
                                      <p:cBhvr>
                                        <p:cTn id="11" dur="10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54"/>
                                        </p:tgtEl>
                                        <p:attrNameLst>
                                          <p:attrName>ppt_y</p:attrName>
                                        </p:attrNameLst>
                                      </p:cBhvr>
                                      <p:tavLst>
                                        <p:tav tm="0">
                                          <p:val>
                                            <p:strVal val="#ppt_y"/>
                                          </p:val>
                                        </p:tav>
                                        <p:tav tm="100000">
                                          <p:val>
                                            <p:strVal val="#ppt_y"/>
                                          </p:val>
                                        </p:tav>
                                      </p:tavLst>
                                    </p:anim>
                                    <p:anim calcmode="lin" valueType="num">
                                      <p:cBhvr>
                                        <p:cTn id="13" dur="10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54"/>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55"/>
                                        </p:tgtEl>
                                        <p:attrNameLst>
                                          <p:attrName>style.visibility</p:attrName>
                                        </p:attrNameLst>
                                      </p:cBhvr>
                                      <p:to>
                                        <p:strVal val="visible"/>
                                      </p:to>
                                    </p:set>
                                    <p:anim calcmode="lin" valueType="num">
                                      <p:cBhvr>
                                        <p:cTn id="18" dur="10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55"/>
                                        </p:tgtEl>
                                        <p:attrNameLst>
                                          <p:attrName>ppt_y</p:attrName>
                                        </p:attrNameLst>
                                      </p:cBhvr>
                                      <p:tavLst>
                                        <p:tav tm="0">
                                          <p:val>
                                            <p:strVal val="#ppt_y"/>
                                          </p:val>
                                        </p:tav>
                                        <p:tav tm="100000">
                                          <p:val>
                                            <p:strVal val="#ppt_y"/>
                                          </p:val>
                                        </p:tav>
                                      </p:tavLst>
                                    </p:anim>
                                    <p:anim calcmode="lin" valueType="num">
                                      <p:cBhvr>
                                        <p:cTn id="20" dur="10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55"/>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56"/>
                                        </p:tgtEl>
                                        <p:attrNameLst>
                                          <p:attrName>style.visibility</p:attrName>
                                        </p:attrNameLst>
                                      </p:cBhvr>
                                      <p:to>
                                        <p:strVal val="visible"/>
                                      </p:to>
                                    </p:set>
                                    <p:anim calcmode="lin" valueType="num">
                                      <p:cBhvr>
                                        <p:cTn id="25" dur="10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56"/>
                                        </p:tgtEl>
                                        <p:attrNameLst>
                                          <p:attrName>ppt_y</p:attrName>
                                        </p:attrNameLst>
                                      </p:cBhvr>
                                      <p:tavLst>
                                        <p:tav tm="0">
                                          <p:val>
                                            <p:strVal val="#ppt_y"/>
                                          </p:val>
                                        </p:tav>
                                        <p:tav tm="100000">
                                          <p:val>
                                            <p:strVal val="#ppt_y"/>
                                          </p:val>
                                        </p:tav>
                                      </p:tavLst>
                                    </p:anim>
                                    <p:anim calcmode="lin" valueType="num">
                                      <p:cBhvr>
                                        <p:cTn id="27" dur="10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56"/>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57"/>
                                        </p:tgtEl>
                                        <p:attrNameLst>
                                          <p:attrName>style.visibility</p:attrName>
                                        </p:attrNameLst>
                                      </p:cBhvr>
                                      <p:to>
                                        <p:strVal val="visible"/>
                                      </p:to>
                                    </p:set>
                                    <p:anim calcmode="lin" valueType="num">
                                      <p:cBhvr>
                                        <p:cTn id="32" dur="10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57"/>
                                        </p:tgtEl>
                                        <p:attrNameLst>
                                          <p:attrName>ppt_y</p:attrName>
                                        </p:attrNameLst>
                                      </p:cBhvr>
                                      <p:tavLst>
                                        <p:tav tm="0">
                                          <p:val>
                                            <p:strVal val="#ppt_y"/>
                                          </p:val>
                                        </p:tav>
                                        <p:tav tm="100000">
                                          <p:val>
                                            <p:strVal val="#ppt_y"/>
                                          </p:val>
                                        </p:tav>
                                      </p:tavLst>
                                    </p:anim>
                                    <p:anim calcmode="lin" valueType="num">
                                      <p:cBhvr>
                                        <p:cTn id="34" dur="10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57"/>
                                        </p:tgtEl>
                                      </p:cBhvr>
                                    </p:animEffect>
                                  </p:childTnLst>
                                </p:cTn>
                              </p:par>
                              <p:par>
                                <p:cTn id="37" presetID="64" presetClass="path" presetSubtype="0" accel="50000" decel="50000" fill="hold" nodeType="withEffect">
                                  <p:stCondLst>
                                    <p:cond delay="2500"/>
                                  </p:stCondLst>
                                  <p:childTnLst>
                                    <p:animMotion origin="layout" path="M -3.75E-6 0 L -3.75E-6 -0.25 " pathEditMode="relative" rAng="0" ptsTypes="AA">
                                      <p:cBhvr>
                                        <p:cTn id="38" dur="1250" fill="hold"/>
                                        <p:tgtEl>
                                          <p:spTgt spid="13"/>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0 L 1.25E-6 -0.25 " pathEditMode="relative" rAng="0" ptsTypes="AA">
                                      <p:cBhvr>
                                        <p:cTn id="40" dur="1250" fill="hold"/>
                                        <p:tgtEl>
                                          <p:spTgt spid="11"/>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6.25E-7 2.96296E-6 L 6.25E-7 -0.25 " pathEditMode="relative" rAng="0" ptsTypes="AA">
                                      <p:cBhvr>
                                        <p:cTn id="42" dur="1250" fill="hold"/>
                                        <p:tgtEl>
                                          <p:spTgt spid="12"/>
                                        </p:tgtEl>
                                        <p:attrNameLst>
                                          <p:attrName>ppt_x</p:attrName>
                                          <p:attrName>ppt_y</p:attrName>
                                        </p:attrNameLst>
                                      </p:cBhvr>
                                      <p:rCtr x="0" y="-12500"/>
                                    </p:animMotion>
                                  </p:childTnLst>
                                </p:cTn>
                              </p:par>
                              <p:par>
                                <p:cTn id="43" presetID="64" presetClass="path" presetSubtype="0" accel="50000" decel="50000" fill="hold" nodeType="withEffect">
                                  <p:stCondLst>
                                    <p:cond delay="3500"/>
                                  </p:stCondLst>
                                  <p:childTnLst>
                                    <p:animMotion origin="layout" path="M -2.08333E-7 -4.07407E-6 L -2.08333E-7 -0.25 " pathEditMode="relative" rAng="0" ptsTypes="AA">
                                      <p:cBhvr>
                                        <p:cTn id="44" dur="125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13"/>
                                        </p:tgtEl>
                                        <p:attrNameLst>
                                          <p:attrName>ppt_w</p:attrName>
                                        </p:attrNameLst>
                                      </p:cBhvr>
                                      <p:tavLst>
                                        <p:tav tm="0">
                                          <p:val>
                                            <p:strVal val="ppt_w"/>
                                          </p:val>
                                        </p:tav>
                                        <p:tav tm="100000">
                                          <p:val>
                                            <p:fltVal val="0"/>
                                          </p:val>
                                        </p:tav>
                                      </p:tavLst>
                                    </p:anim>
                                    <p:anim calcmode="lin" valueType="num">
                                      <p:cBhvr>
                                        <p:cTn id="50" dur="500"/>
                                        <p:tgtEl>
                                          <p:spTgt spid="13"/>
                                        </p:tgtEl>
                                        <p:attrNameLst>
                                          <p:attrName>ppt_h</p:attrName>
                                        </p:attrNameLst>
                                      </p:cBhvr>
                                      <p:tavLst>
                                        <p:tav tm="0">
                                          <p:val>
                                            <p:strVal val="ppt_h"/>
                                          </p:val>
                                        </p:tav>
                                        <p:tav tm="100000">
                                          <p:val>
                                            <p:fltVal val="0"/>
                                          </p:val>
                                        </p:tav>
                                      </p:tavLst>
                                    </p:anim>
                                    <p:set>
                                      <p:cBhvr>
                                        <p:cTn id="51"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11"/>
                                        </p:tgtEl>
                                        <p:attrNameLst>
                                          <p:attrName>ppt_w</p:attrName>
                                        </p:attrNameLst>
                                      </p:cBhvr>
                                      <p:tavLst>
                                        <p:tav tm="0">
                                          <p:val>
                                            <p:strVal val="ppt_w"/>
                                          </p:val>
                                        </p:tav>
                                        <p:tav tm="100000">
                                          <p:val>
                                            <p:fltVal val="0"/>
                                          </p:val>
                                        </p:tav>
                                      </p:tavLst>
                                    </p:anim>
                                    <p:anim calcmode="lin" valueType="num">
                                      <p:cBhvr>
                                        <p:cTn id="57" dur="500"/>
                                        <p:tgtEl>
                                          <p:spTgt spid="11"/>
                                        </p:tgtEl>
                                        <p:attrNameLst>
                                          <p:attrName>ppt_h</p:attrName>
                                        </p:attrNameLst>
                                      </p:cBhvr>
                                      <p:tavLst>
                                        <p:tav tm="0">
                                          <p:val>
                                            <p:strVal val="ppt_h"/>
                                          </p:val>
                                        </p:tav>
                                        <p:tav tm="100000">
                                          <p:val>
                                            <p:fltVal val="0"/>
                                          </p:val>
                                        </p:tav>
                                      </p:tavLst>
                                    </p:anim>
                                    <p:set>
                                      <p:cBhvr>
                                        <p:cTn id="5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12"/>
                                        </p:tgtEl>
                                        <p:attrNameLst>
                                          <p:attrName>ppt_w</p:attrName>
                                        </p:attrNameLst>
                                      </p:cBhvr>
                                      <p:tavLst>
                                        <p:tav tm="0">
                                          <p:val>
                                            <p:strVal val="ppt_w"/>
                                          </p:val>
                                        </p:tav>
                                        <p:tav tm="100000">
                                          <p:val>
                                            <p:fltVal val="0"/>
                                          </p:val>
                                        </p:tav>
                                      </p:tavLst>
                                    </p:anim>
                                    <p:anim calcmode="lin" valueType="num">
                                      <p:cBhvr>
                                        <p:cTn id="64" dur="500"/>
                                        <p:tgtEl>
                                          <p:spTgt spid="12"/>
                                        </p:tgtEl>
                                        <p:attrNameLst>
                                          <p:attrName>ppt_h</p:attrName>
                                        </p:attrNameLst>
                                      </p:cBhvr>
                                      <p:tavLst>
                                        <p:tav tm="0">
                                          <p:val>
                                            <p:strVal val="ppt_h"/>
                                          </p:val>
                                        </p:tav>
                                        <p:tav tm="100000">
                                          <p:val>
                                            <p:fltVal val="0"/>
                                          </p:val>
                                        </p:tav>
                                      </p:tavLst>
                                    </p:anim>
                                    <p:set>
                                      <p:cBhvr>
                                        <p:cTn id="65"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2.08333E-7 -0.25 L -2.08333E-7 -0.24953 C 0.00365 -0.25509 0.0069 -0.2618 0.01094 -0.2662 C 0.0138 -0.26967 0.01745 -0.26944 0.02031 -0.27314 C 0.02552 -0.27963 0.03034 -0.28796 0.03594 -0.29305 C 0.03958 -0.29652 0.04336 -0.29884 0.04688 -0.30324 C 0.05065 -0.30787 0.05404 -0.31458 0.05781 -0.31967 C 0.06471 -0.32939 0.07396 -0.33564 0.07813 -0.35324 C 0.08021 -0.3618 0.08268 -0.37037 0.08438 -0.37986 C 0.08633 -0.39143 0.08776 -0.40393 0.08906 -0.41643 C 0.08984 -0.42384 0.08997 -0.43194 0.09063 -0.43981 C 0.09102 -0.44652 0.09167 -0.45301 0.09219 -0.45972 C 0.09167 -0.47199 0.0918 -0.48426 0.09063 -0.49606 C 0.0901 -0.50023 0.08828 -0.50277 0.0875 -0.50625 C 0.08672 -0.50949 0.08659 -0.51319 0.08594 -0.51643 C 0.08464 -0.52129 0.08008 -0.53657 0.07813 -0.54282 C 0.07656 -0.54745 0.07487 -0.55162 0.07344 -0.55601 C 0.07227 -0.55926 0.07148 -0.56296 0.07031 -0.5662 C 0.06654 -0.57592 0.0655 -0.57638 0.06094 -0.58287 C 0.0599 -0.58611 0.05898 -0.58981 0.05781 -0.59305 C 0.053 -0.60393 0.04831 -0.61018 0.04531 -0.62291 C 0.04401 -0.62824 0.04336 -0.63402 0.04219 -0.63935 C 0.04023 -0.64768 0.03789 -0.65486 0.03594 -0.6625 C 0.03359 -0.67176 0.03112 -0.68287 0.02969 -0.69259 C 0.02891 -0.69699 0.02865 -0.70162 0.02813 -0.70625 C 0.0276 -0.70949 0.02695 -0.7125 0.02656 -0.71597 C 0.02539 -0.72361 0.02448 -0.73171 0.02344 -0.73912 C 0.02292 -0.74814 0.02161 -0.75694 0.02188 -0.7662 C 0.02214 -0.78078 0.02474 -0.80162 0.02813 -0.81574 C 0.02943 -0.82152 0.03099 -0.82708 0.03281 -0.8324 C 0.03568 -0.84166 0.03802 -0.85277 0.04219 -0.85902 C 0.04427 -0.8625 0.04648 -0.86527 0.04844 -0.86898 C 0.05026 -0.87314 0.05117 -0.8787 0.05313 -0.8824 C 0.05846 -0.89328 0.06432 -0.90301 0.07031 -0.91273 C 0.0724 -0.91597 0.07435 -0.91967 0.07656 -0.92245 C 0.0832 -0.93171 0.08971 -0.94143 0.09688 -0.94907 C 0.1 -0.95231 0.10313 -0.95555 0.10625 -0.95926 C 0.1099 -0.96342 0.11328 -0.96898 0.11719 -0.97222 C 0.12057 -0.97569 0.12448 -0.97638 0.12813 -0.97893 C 0.13177 -0.98194 0.13529 -0.98611 0.13906 -0.98958 C 0.15495 -1.00231 0.15482 -0.99282 0.17344 -1.03217 C 0.17604 -1.03819 0.17839 -1.04398 0.18125 -1.0493 C 0.18372 -1.05393 0.18659 -1.05717 0.18906 -1.0625 C 0.19466 -1.07453 0.20104 -1.09745 0.20313 -1.11226 C 0.20417 -1.12013 0.20508 -1.12801 0.20625 -1.13541 C 0.2082 -1.14907 0.2125 -1.17523 0.2125 -1.175 C 0.21146 -1.19768 0.21107 -1.2199 0.20938 -1.24189 C 0.20872 -1.24861 0.203 -1.25763 0.20156 -1.26203 C 0.17891 -1.32407 0.21107 -1.2449 0.1875 -1.2949 C 0.17943 -1.31226 0.19063 -1.31388 0.17031 -1.32847 C 0.16875 -1.32963 0.16706 -1.33009 0.16563 -1.33194 C 0.15911 -1.33958 0.15573 -1.34629 0.15 -1.35509 C 0.14844 -1.35717 0.14688 -1.35972 0.14531 -1.3618 C 0.14271 -1.36412 0.13984 -1.36527 0.1375 -1.36828 C 0.13516 -1.37083 0.13333 -1.375 0.13125 -1.37847 C 0.12695 -1.38472 0.12513 -1.38541 0.12188 -1.39513 C 0.11888 -1.40347 0.11628 -1.41527 0.11406 -1.425 C 0.11198 -1.44583 0.1125 -1.43588 0.1125 -1.45509 " pathEditMode="relative" rAng="0" ptsTypes="AAAAAAAAAAAAAAAAAAAAAAAAAAAAAAAAAAAAAAAAAAAAAAAAAAAAAAAAAA">
                                      <p:cBhvr>
                                        <p:cTn id="70" dur="1250" fill="hold"/>
                                        <p:tgtEl>
                                          <p:spTgt spid="14"/>
                                        </p:tgtEl>
                                        <p:attrNameLst>
                                          <p:attrName>ppt_x</p:attrName>
                                          <p:attrName>ppt_y</p:attrName>
                                        </p:attrNameLst>
                                      </p:cBhvr>
                                      <p:rCtr x="10625" y="-60231"/>
                                    </p:animMotion>
                                  </p:childTnLst>
                                  <p:subTnLst>
                                    <p:audio>
                                      <p:cMediaNode>
                                        <p:cTn display="0" masterRel="sameClick">
                                          <p:stCondLst>
                                            <p:cond evt="begin" delay="0">
                                              <p:tn val="69"/>
                                            </p:cond>
                                          </p:stCondLst>
                                          <p:endCondLst>
                                            <p:cond evt="onStopAudio" delay="0">
                                              <p:tgtEl>
                                                <p:sldTgt/>
                                              </p:tgtEl>
                                            </p:cond>
                                          </p:endCondLst>
                                        </p:cTn>
                                        <p:tgtEl>
                                          <p:sndTgt r:embed="rId5"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1000" fill="hold"/>
                                        <p:tgtEl>
                                          <p:spTgt spid="54"/>
                                        </p:tgtEl>
                                        <p:attrNameLst>
                                          <p:attrName>fillcolor</p:attrName>
                                        </p:attrNameLst>
                                      </p:cBhvr>
                                      <p:to>
                                        <a:schemeClr val="accent2"/>
                                      </p:to>
                                    </p:animClr>
                                    <p:set>
                                      <p:cBhvr>
                                        <p:cTn id="74" dur="1000" fill="hold"/>
                                        <p:tgtEl>
                                          <p:spTgt spid="54"/>
                                        </p:tgtEl>
                                        <p:attrNameLst>
                                          <p:attrName>fill.type</p:attrName>
                                        </p:attrNameLst>
                                      </p:cBhvr>
                                      <p:to>
                                        <p:strVal val="solid"/>
                                      </p:to>
                                    </p:set>
                                    <p:set>
                                      <p:cBhvr>
                                        <p:cTn id="75" dur="1000" fill="hold"/>
                                        <p:tgtEl>
                                          <p:spTgt spid="5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6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withEffect">
                                  <p:stCondLst>
                                    <p:cond delay="0"/>
                                  </p:stCondLst>
                                  <p:childTnLst>
                                    <p:animEffect transition="out" filter="fade">
                                      <p:cBhvr>
                                        <p:cTn id="80" dur="500"/>
                                        <p:tgtEl>
                                          <p:spTgt spid="69"/>
                                        </p:tgtEl>
                                      </p:cBhvr>
                                    </p:animEffect>
                                    <p:set>
                                      <p:cBhvr>
                                        <p:cTn id="81" dur="1" fill="hold">
                                          <p:stCondLst>
                                            <p:cond delay="499"/>
                                          </p:stCondLst>
                                        </p:cTn>
                                        <p:tgtEl>
                                          <p:spTgt spid="69"/>
                                        </p:tgtEl>
                                        <p:attrNameLst>
                                          <p:attrName>style.visibility</p:attrName>
                                        </p:attrNameLst>
                                      </p:cBhvr>
                                      <p:to>
                                        <p:strVal val="hidden"/>
                                      </p:to>
                                    </p:set>
                                  </p:childTnLst>
                                  <p:subTnLst>
                                    <p:audio>
                                      <p:cMediaNode vol="100000">
                                        <p:cTn display="0" masterRel="sameClick">
                                          <p:stCondLst>
                                            <p:cond evt="begin" delay="0">
                                              <p:tn val="79"/>
                                            </p:cond>
                                          </p:stCondLst>
                                          <p:endCondLst>
                                            <p:cond evt="onStopAudio" delay="0">
                                              <p:tgtEl>
                                                <p:sldTgt/>
                                              </p:tgtEl>
                                            </p:cond>
                                          </p:endCondLst>
                                        </p:cTn>
                                        <p:tgtEl>
                                          <p:sndTgt r:embed="rId6" name="cau hoi.wav"/>
                                        </p:tgtEl>
                                      </p:cMediaNode>
                                    </p:audio>
                                  </p:subTnLst>
                                </p:cTn>
                              </p:par>
                              <p:par>
                                <p:cTn id="82" presetID="10" presetClass="entr" presetSubtype="0" fill="hold" nodeType="with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fade">
                                      <p:cBhvr>
                                        <p:cTn id="84" dur="500"/>
                                        <p:tgtEl>
                                          <p:spTgt spid="64"/>
                                        </p:tgtEl>
                                      </p:cBhvr>
                                    </p:animEffect>
                                  </p:childTnLst>
                                </p:cTn>
                              </p:par>
                              <p:par>
                                <p:cTn id="85" presetID="8" presetClass="emph" presetSubtype="0" fill="hold" nodeType="withEffect">
                                  <p:stCondLst>
                                    <p:cond delay="0"/>
                                  </p:stCondLst>
                                  <p:childTnLst>
                                    <p:animRot by="-21600000">
                                      <p:cBhvr>
                                        <p:cTn id="86" dur="20000" fill="hold"/>
                                        <p:tgtEl>
                                          <p:spTgt spid="59"/>
                                        </p:tgtEl>
                                        <p:attrNameLst>
                                          <p:attrName>r</p:attrName>
                                        </p:attrNameLst>
                                      </p:cBhvr>
                                    </p:animRot>
                                  </p:childTnLst>
                                </p:cTn>
                              </p:par>
                              <p:par>
                                <p:cTn id="87" presetID="3" presetClass="emph" presetSubtype="2" accel="50000" decel="50000" fill="hold" grpId="0" nodeType="withEffect">
                                  <p:stCondLst>
                                    <p:cond delay="0"/>
                                  </p:stCondLst>
                                  <p:childTnLst>
                                    <p:animClr clrSpc="rgb" dir="cw">
                                      <p:cBhvr>
                                        <p:cTn id="88" dur="500" fill="hold"/>
                                        <p:tgtEl>
                                          <p:spTgt spid="41"/>
                                        </p:tgtEl>
                                        <p:attrNameLst>
                                          <p:attrName>style.color</p:attrName>
                                        </p:attrNameLst>
                                      </p:cBhvr>
                                      <p:to>
                                        <a:schemeClr val="bg1"/>
                                      </p:to>
                                    </p:animClr>
                                  </p:childTnLst>
                                </p:cTn>
                              </p:par>
                              <p:par>
                                <p:cTn id="89" presetID="3" presetClass="emph" presetSubtype="2" accel="50000" decel="50000" fill="hold" grpId="0" nodeType="withEffect">
                                  <p:stCondLst>
                                    <p:cond delay="2000"/>
                                  </p:stCondLst>
                                  <p:childTnLst>
                                    <p:animClr clrSpc="rgb" dir="cw">
                                      <p:cBhvr>
                                        <p:cTn id="90" dur="500" fill="hold"/>
                                        <p:tgtEl>
                                          <p:spTgt spid="42"/>
                                        </p:tgtEl>
                                        <p:attrNameLst>
                                          <p:attrName>style.color</p:attrName>
                                        </p:attrNameLst>
                                      </p:cBhvr>
                                      <p:to>
                                        <a:schemeClr val="bg1"/>
                                      </p:to>
                                    </p:animClr>
                                  </p:childTnLst>
                                </p:cTn>
                              </p:par>
                              <p:par>
                                <p:cTn id="91" presetID="3" presetClass="emph" presetSubtype="2" accel="50000" decel="50000" fill="hold" grpId="0" nodeType="withEffect">
                                  <p:stCondLst>
                                    <p:cond delay="4000"/>
                                  </p:stCondLst>
                                  <p:childTnLst>
                                    <p:animClr clrSpc="rgb" dir="cw">
                                      <p:cBhvr>
                                        <p:cTn id="92" dur="500" fill="hold"/>
                                        <p:tgtEl>
                                          <p:spTgt spid="47"/>
                                        </p:tgtEl>
                                        <p:attrNameLst>
                                          <p:attrName>style.color</p:attrName>
                                        </p:attrNameLst>
                                      </p:cBhvr>
                                      <p:to>
                                        <a:schemeClr val="bg1"/>
                                      </p:to>
                                    </p:animClr>
                                  </p:childTnLst>
                                </p:cTn>
                              </p:par>
                              <p:par>
                                <p:cTn id="93" presetID="3" presetClass="emph" presetSubtype="2" accel="50000" decel="50000" fill="hold" grpId="0" nodeType="withEffect">
                                  <p:stCondLst>
                                    <p:cond delay="6000"/>
                                  </p:stCondLst>
                                  <p:childTnLst>
                                    <p:animClr clrSpc="rgb" dir="cw">
                                      <p:cBhvr>
                                        <p:cTn id="94" dur="500" fill="hold"/>
                                        <p:tgtEl>
                                          <p:spTgt spid="52"/>
                                        </p:tgtEl>
                                        <p:attrNameLst>
                                          <p:attrName>style.color</p:attrName>
                                        </p:attrNameLst>
                                      </p:cBhvr>
                                      <p:to>
                                        <a:schemeClr val="bg1"/>
                                      </p:to>
                                    </p:animClr>
                                  </p:childTnLst>
                                </p:cTn>
                              </p:par>
                              <p:par>
                                <p:cTn id="95" presetID="3" presetClass="emph" presetSubtype="2" accel="50000" decel="50000" fill="hold" grpId="0" nodeType="withEffect">
                                  <p:stCondLst>
                                    <p:cond delay="8000"/>
                                  </p:stCondLst>
                                  <p:childTnLst>
                                    <p:animClr clrSpc="rgb" dir="cw">
                                      <p:cBhvr>
                                        <p:cTn id="96" dur="500" fill="hold"/>
                                        <p:tgtEl>
                                          <p:spTgt spid="53"/>
                                        </p:tgtEl>
                                        <p:attrNameLst>
                                          <p:attrName>style.color</p:attrName>
                                        </p:attrNameLst>
                                      </p:cBhvr>
                                      <p:to>
                                        <a:schemeClr val="bg1"/>
                                      </p:to>
                                    </p:animClr>
                                  </p:childTnLst>
                                </p:cTn>
                              </p:par>
                              <p:par>
                                <p:cTn id="97" presetID="3" presetClass="emph" presetSubtype="2" accel="50000" decel="50000" fill="hold" grpId="0" nodeType="withEffect">
                                  <p:stCondLst>
                                    <p:cond delay="10000"/>
                                  </p:stCondLst>
                                  <p:childTnLst>
                                    <p:animClr clrSpc="rgb" dir="cw">
                                      <p:cBhvr>
                                        <p:cTn id="98" dur="500" fill="hold"/>
                                        <p:tgtEl>
                                          <p:spTgt spid="40"/>
                                        </p:tgtEl>
                                        <p:attrNameLst>
                                          <p:attrName>style.color</p:attrName>
                                        </p:attrNameLst>
                                      </p:cBhvr>
                                      <p:to>
                                        <a:schemeClr val="bg1"/>
                                      </p:to>
                                    </p:animClr>
                                  </p:childTnLst>
                                </p:cTn>
                              </p:par>
                              <p:par>
                                <p:cTn id="99" presetID="3" presetClass="emph" presetSubtype="2" accel="50000" decel="50000" fill="hold" grpId="0" nodeType="withEffect">
                                  <p:stCondLst>
                                    <p:cond delay="12000"/>
                                  </p:stCondLst>
                                  <p:childTnLst>
                                    <p:animClr clrSpc="rgb" dir="cw">
                                      <p:cBhvr>
                                        <p:cTn id="100" dur="500" fill="hold"/>
                                        <p:tgtEl>
                                          <p:spTgt spid="39"/>
                                        </p:tgtEl>
                                        <p:attrNameLst>
                                          <p:attrName>style.color</p:attrName>
                                        </p:attrNameLst>
                                      </p:cBhvr>
                                      <p:to>
                                        <a:schemeClr val="bg1"/>
                                      </p:to>
                                    </p:animClr>
                                  </p:childTnLst>
                                </p:cTn>
                              </p:par>
                              <p:par>
                                <p:cTn id="101" presetID="3" presetClass="emph" presetSubtype="2" accel="50000" decel="50000" fill="hold" grpId="0" nodeType="withEffect">
                                  <p:stCondLst>
                                    <p:cond delay="14000"/>
                                  </p:stCondLst>
                                  <p:childTnLst>
                                    <p:animClr clrSpc="rgb" dir="cw">
                                      <p:cBhvr>
                                        <p:cTn id="102" dur="500" fill="hold"/>
                                        <p:tgtEl>
                                          <p:spTgt spid="38"/>
                                        </p:tgtEl>
                                        <p:attrNameLst>
                                          <p:attrName>style.color</p:attrName>
                                        </p:attrNameLst>
                                      </p:cBhvr>
                                      <p:to>
                                        <a:schemeClr val="bg1"/>
                                      </p:to>
                                    </p:animClr>
                                  </p:childTnLst>
                                </p:cTn>
                              </p:par>
                              <p:par>
                                <p:cTn id="103" presetID="3" presetClass="emph" presetSubtype="2" accel="50000" decel="50000" fill="hold" grpId="0" nodeType="withEffect">
                                  <p:stCondLst>
                                    <p:cond delay="16000"/>
                                  </p:stCondLst>
                                  <p:childTnLst>
                                    <p:animClr clrSpc="rgb" dir="cw">
                                      <p:cBhvr>
                                        <p:cTn id="104" dur="500" fill="hold"/>
                                        <p:tgtEl>
                                          <p:spTgt spid="37"/>
                                        </p:tgtEl>
                                        <p:attrNameLst>
                                          <p:attrName>style.color</p:attrName>
                                        </p:attrNameLst>
                                      </p:cBhvr>
                                      <p:to>
                                        <a:schemeClr val="bg1"/>
                                      </p:to>
                                    </p:animClr>
                                  </p:childTnLst>
                                </p:cTn>
                              </p:par>
                              <p:par>
                                <p:cTn id="105" presetID="3" presetClass="emph" presetSubtype="2" accel="50000" decel="50000" fill="hold" grpId="0" nodeType="withEffect">
                                  <p:stCondLst>
                                    <p:cond delay="18000"/>
                                  </p:stCondLst>
                                  <p:childTnLst>
                                    <p:animClr clrSpc="rgb" dir="cw">
                                      <p:cBhvr>
                                        <p:cTn id="106" dur="500" fill="hold"/>
                                        <p:tgtEl>
                                          <p:spTgt spid="36"/>
                                        </p:tgtEl>
                                        <p:attrNameLst>
                                          <p:attrName>style.color</p:attrName>
                                        </p:attrNameLst>
                                      </p:cBhvr>
                                      <p:to>
                                        <a:schemeClr val="bg1"/>
                                      </p:to>
                                    </p:animClr>
                                  </p:childTnLst>
                                </p:cTn>
                              </p:par>
                              <p:par>
                                <p:cTn id="107" presetID="10" presetClass="entr" presetSubtype="0" fill="hold" grpId="0" nodeType="withEffect">
                                  <p:stCondLst>
                                    <p:cond delay="20000"/>
                                  </p:stCondLst>
                                  <p:childTnLst>
                                    <p:set>
                                      <p:cBhvr>
                                        <p:cTn id="108" dur="1" fill="hold">
                                          <p:stCondLst>
                                            <p:cond delay="0"/>
                                          </p:stCondLst>
                                        </p:cTn>
                                        <p:tgtEl>
                                          <p:spTgt spid="58"/>
                                        </p:tgtEl>
                                        <p:attrNameLst>
                                          <p:attrName>style.visibility</p:attrName>
                                        </p:attrNameLst>
                                      </p:cBhvr>
                                      <p:to>
                                        <p:strVal val="visible"/>
                                      </p:to>
                                    </p:set>
                                    <p:animEffect transition="in" filter="fade">
                                      <p:cBhvr>
                                        <p:cTn id="109" dur="500"/>
                                        <p:tgtEl>
                                          <p:spTgt spid="58"/>
                                        </p:tgtEl>
                                      </p:cBhvr>
                                    </p:animEffect>
                                  </p:childTnLst>
                                </p:cTn>
                              </p:par>
                              <p:par>
                                <p:cTn id="110" presetID="10" presetClass="entr" presetSubtype="0" fill="hold" grpId="0" nodeType="withEffect">
                                  <p:stCondLst>
                                    <p:cond delay="20000"/>
                                  </p:stCondLst>
                                  <p:childTnLst>
                                    <p:set>
                                      <p:cBhvr>
                                        <p:cTn id="111" dur="1" fill="hold">
                                          <p:stCondLst>
                                            <p:cond delay="0"/>
                                          </p:stCondLst>
                                        </p:cTn>
                                        <p:tgtEl>
                                          <p:spTgt spid="60"/>
                                        </p:tgtEl>
                                        <p:attrNameLst>
                                          <p:attrName>style.visibility</p:attrName>
                                        </p:attrNameLst>
                                      </p:cBhvr>
                                      <p:to>
                                        <p:strVal val="visible"/>
                                      </p:to>
                                    </p:set>
                                    <p:animEffect transition="in" filter="fade">
                                      <p:cBhvr>
                                        <p:cTn id="112" dur="500"/>
                                        <p:tgtEl>
                                          <p:spTgt spid="60"/>
                                        </p:tgtEl>
                                      </p:cBhvr>
                                    </p:animEffect>
                                  </p:childTnLst>
                                </p:cTn>
                              </p:par>
                              <p:par>
                                <p:cTn id="113" presetID="3" presetClass="emph" presetSubtype="2" fill="hold" grpId="1" nodeType="withEffect">
                                  <p:stCondLst>
                                    <p:cond delay="20500"/>
                                  </p:stCondLst>
                                  <p:childTnLst>
                                    <p:animClr clrSpc="rgb" dir="cw">
                                      <p:cBhvr>
                                        <p:cTn id="114" dur="500" fill="hold"/>
                                        <p:tgtEl>
                                          <p:spTgt spid="60"/>
                                        </p:tgtEl>
                                        <p:attrNameLst>
                                          <p:attrName>style.color</p:attrName>
                                        </p:attrNameLst>
                                      </p:cBhvr>
                                      <p:to>
                                        <a:schemeClr val="bg1"/>
                                      </p:to>
                                    </p:animClr>
                                  </p:childTnLst>
                                </p:cTn>
                              </p:par>
                              <p:par>
                                <p:cTn id="115" presetID="10" presetClass="exit" presetSubtype="0" fill="hold" nodeType="withEffect">
                                  <p:stCondLst>
                                    <p:cond delay="20500"/>
                                  </p:stCondLst>
                                  <p:childTnLst>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subTnLst>
                                    <p:audio>
                                      <p:cMediaNode vol="100000">
                                        <p:cTn display="0" masterRel="sameClick">
                                          <p:stCondLst>
                                            <p:cond evt="begin" delay="0">
                                              <p:tn val="115"/>
                                            </p:cond>
                                          </p:stCondLst>
                                          <p:endCondLst>
                                            <p:cond evt="onStopAudio" delay="0">
                                              <p:tgtEl>
                                                <p:sldTgt/>
                                              </p:tgtEl>
                                            </p:cond>
                                          </p:endCondLst>
                                        </p:cTn>
                                        <p:tgtEl>
                                          <p:sndTgt r:embed="rId7" name="gio bang.wav"/>
                                        </p:tgtEl>
                                      </p:cMediaNode>
                                    </p:audio>
                                  </p:subTnLst>
                                </p:cTn>
                              </p:par>
                              <p:par>
                                <p:cTn id="118" presetID="10" presetClass="entr" presetSubtype="0" fill="hold" nodeType="withEffect">
                                  <p:stCondLst>
                                    <p:cond delay="20500"/>
                                  </p:stCondLst>
                                  <p:childTnLst>
                                    <p:set>
                                      <p:cBhvr>
                                        <p:cTn id="119" dur="1" fill="hold">
                                          <p:stCondLst>
                                            <p:cond delay="0"/>
                                          </p:stCondLst>
                                        </p:cTn>
                                        <p:tgtEl>
                                          <p:spTgt spid="69"/>
                                        </p:tgtEl>
                                        <p:attrNameLst>
                                          <p:attrName>style.visibility</p:attrName>
                                        </p:attrNameLst>
                                      </p:cBhvr>
                                      <p:to>
                                        <p:strVal val="visible"/>
                                      </p:to>
                                    </p:set>
                                    <p:animEffect transition="in" filter="fade">
                                      <p:cBhvr>
                                        <p:cTn id="120" dur="500"/>
                                        <p:tgtEl>
                                          <p:spTgt spid="69"/>
                                        </p:tgtEl>
                                      </p:cBhvr>
                                    </p:animEffect>
                                  </p:childTnLst>
                                </p:cTn>
                              </p:par>
                            </p:childTnLst>
                          </p:cTn>
                        </p:par>
                        <p:par>
                          <p:cTn id="121" fill="hold">
                            <p:stCondLst>
                              <p:cond delay="21000"/>
                            </p:stCondLst>
                            <p:childTnLst>
                              <p:par>
                                <p:cTn id="122" presetID="10" presetClass="entr" presetSubtype="0" fill="hold" grpId="0" nodeType="after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fade">
                                      <p:cBhvr>
                                        <p:cTn id="124" dur="1000"/>
                                        <p:tgtEl>
                                          <p:spTgt spid="62"/>
                                        </p:tgtEl>
                                      </p:cBhvr>
                                    </p:animEffect>
                                  </p:childTnLst>
                                </p:cTn>
                              </p:par>
                            </p:childTnLst>
                          </p:cTn>
                        </p:par>
                      </p:childTnLst>
                    </p:cTn>
                  </p:par>
                </p:childTnLst>
              </p:cTn>
              <p:nextCondLst>
                <p:cond evt="onClick" delay="0">
                  <p:tgtEl>
                    <p:spTgt spid="69"/>
                  </p:tgtEl>
                </p:cond>
              </p:nextCondLst>
            </p:seq>
          </p:childTnLst>
        </p:cTn>
      </p:par>
    </p:tnLst>
    <p:bldLst>
      <p:bldP spid="10" grpId="0"/>
      <p:bldP spid="54" grpId="0"/>
      <p:bldP spid="55" grpId="0"/>
      <p:bldP spid="56" grpId="0"/>
      <p:bldP spid="57" grpId="0"/>
      <p:bldP spid="36" grpId="0" animBg="1"/>
      <p:bldP spid="37" grpId="0" animBg="1"/>
      <p:bldP spid="38" grpId="0" animBg="1"/>
      <p:bldP spid="39" grpId="0" animBg="1"/>
      <p:bldP spid="40" grpId="0" animBg="1"/>
      <p:bldP spid="41" grpId="0" animBg="1"/>
      <p:bldP spid="42" grpId="0" animBg="1"/>
      <p:bldP spid="47" grpId="0" animBg="1"/>
      <p:bldP spid="52" grpId="0" animBg="1"/>
      <p:bldP spid="53" grpId="0" animBg="1"/>
      <p:bldP spid="58" grpId="0" animBg="1"/>
      <p:bldP spid="60" grpId="0" animBg="1"/>
      <p:bldP spid="60" grpId="1" animBg="1"/>
      <p:bldP spid="6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 name="图片 1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17" name="图片 1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003" y="-923925"/>
            <a:ext cx="9884064" cy="8705850"/>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48" name="文本框 19">
            <a:extLst>
              <a:ext uri="{FF2B5EF4-FFF2-40B4-BE49-F238E27FC236}">
                <a16:creationId xmlns:a16="http://schemas.microsoft.com/office/drawing/2014/main" id="{B425EBBF-C9EE-4D48-BAF8-68104DA08480}"/>
              </a:ext>
            </a:extLst>
          </p:cNvPr>
          <p:cNvSpPr txBox="1"/>
          <p:nvPr/>
        </p:nvSpPr>
        <p:spPr>
          <a:xfrm>
            <a:off x="436358" y="-93468"/>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14" name="A">
            <a:extLst>
              <a:ext uri="{FF2B5EF4-FFF2-40B4-BE49-F238E27FC236}">
                <a16:creationId xmlns:a16="http://schemas.microsoft.com/office/drawing/2014/main" id="{A690EF85-4DA3-4427-9EE8-7AFBBAFA4204}"/>
              </a:ext>
            </a:extLst>
          </p:cNvPr>
          <p:cNvGrpSpPr/>
          <p:nvPr/>
        </p:nvGrpSpPr>
        <p:grpSpPr>
          <a:xfrm>
            <a:off x="-789989" y="6545089"/>
            <a:ext cx="2649940" cy="2670774"/>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5180" y="707541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1580899" y="6819288"/>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3539864" y="6772333"/>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5650617" y="6396390"/>
            <a:ext cx="2254614" cy="1947478"/>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681194" y="4705757"/>
              <a:ext cx="5629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D</a:t>
              </a:r>
            </a:p>
          </p:txBody>
        </p:sp>
      </p:gr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4821A41-D938-4063-B11F-C2DE00667AB6}"/>
                  </a:ext>
                </a:extLst>
              </p:cNvPr>
              <p:cNvSpPr/>
              <p:nvPr/>
            </p:nvSpPr>
            <p:spPr>
              <a:xfrm>
                <a:off x="251907" y="1715139"/>
                <a:ext cx="8350363" cy="1571264"/>
              </a:xfrm>
              <a:prstGeom prst="rect">
                <a:avLst/>
              </a:prstGeom>
              <a:noFill/>
            </p:spPr>
            <p:txBody>
              <a:bodyPr wrap="none" lIns="91440" tIns="45720" rIns="91440" bIns="45720">
                <a:spAutoFit/>
              </a:bodyPr>
              <a:lstStyle/>
              <a:p>
                <a:pPr algn="ctr"/>
                <a:r>
                  <a:rPr lang="en-US" sz="4800" b="1" cap="none" spc="0" dirty="0">
                    <a:ln w="0"/>
                    <a:solidFill>
                      <a:srgbClr val="002060"/>
                    </a:solidFill>
                    <a:latin typeface="DPT Hotel Oriental" panose="02000500000000000000" pitchFamily="2" charset="0"/>
                  </a:rPr>
                  <a:t>Câu 2:</a:t>
                </a:r>
                <a:r>
                  <a:rPr lang="en-US" sz="4800" b="1" cap="none" spc="0" dirty="0">
                    <a:ln w="0"/>
                    <a:solidFill>
                      <a:srgbClr val="002060"/>
                    </a:solidFill>
                    <a:effectLst>
                      <a:outerShdw blurRad="38100" dist="19050" dir="2700000" algn="tl" rotWithShape="0">
                        <a:schemeClr val="dk1">
                          <a:alpha val="40000"/>
                        </a:schemeClr>
                      </a:outerShdw>
                    </a:effectLst>
                    <a:latin typeface="DPT Hotel Oriental" panose="02000500000000000000" pitchFamily="2" charset="0"/>
                  </a:rPr>
                  <a:t> </a:t>
                </a:r>
                <a:r>
                  <a:rPr lang="en-US" sz="4800" dirty="0" err="1">
                    <a:ln w="0"/>
                    <a:latin typeface="DPT Hotel Oriental" panose="02000500000000000000" pitchFamily="2" charset="0"/>
                  </a:rPr>
                  <a:t>Điền</a:t>
                </a:r>
                <a:r>
                  <a:rPr lang="en-US" sz="4800" dirty="0">
                    <a:ln w="0"/>
                    <a:latin typeface="DPT Hotel Oriental" panose="02000500000000000000" pitchFamily="2" charset="0"/>
                  </a:rPr>
                  <a:t> </a:t>
                </a:r>
                <a:r>
                  <a:rPr lang="en-US" sz="4800" dirty="0" err="1">
                    <a:ln w="0"/>
                    <a:latin typeface="DPT Hotel Oriental" panose="02000500000000000000" pitchFamily="2" charset="0"/>
                  </a:rPr>
                  <a:t>chữ</a:t>
                </a:r>
                <a:r>
                  <a:rPr lang="en-US" sz="4800" dirty="0">
                    <a:ln w="0"/>
                    <a:latin typeface="DPT Hotel Oriental" panose="02000500000000000000" pitchFamily="2" charset="0"/>
                  </a:rPr>
                  <a:t> </a:t>
                </a:r>
                <a:r>
                  <a:rPr lang="en-US" sz="4800" dirty="0" err="1">
                    <a:ln w="0"/>
                    <a:latin typeface="DPT Hotel Oriental" panose="02000500000000000000" pitchFamily="2" charset="0"/>
                  </a:rPr>
                  <a:t>số</a:t>
                </a:r>
                <a:r>
                  <a:rPr lang="en-US" sz="4800" dirty="0">
                    <a:ln w="0"/>
                    <a:latin typeface="DPT Hotel Oriental" panose="02000500000000000000" pitchFamily="2" charset="0"/>
                  </a:rPr>
                  <a:t> </a:t>
                </a:r>
                <a:r>
                  <a:rPr lang="en-US" sz="4800" dirty="0" err="1">
                    <a:ln w="0"/>
                    <a:latin typeface="DPT Hotel Oriental" panose="02000500000000000000" pitchFamily="2" charset="0"/>
                  </a:rPr>
                  <a:t>vào</a:t>
                </a:r>
                <a:r>
                  <a:rPr lang="en-US" sz="4800" dirty="0">
                    <a:ln w="0"/>
                    <a:latin typeface="DPT Hotel Oriental" panose="02000500000000000000" pitchFamily="2" charset="0"/>
                  </a:rPr>
                  <a:t> </a:t>
                </a:r>
                <a:r>
                  <a:rPr lang="en-US" sz="4800" dirty="0" err="1">
                    <a:ln w="0"/>
                    <a:latin typeface="DPT Hotel Oriental" panose="02000500000000000000" pitchFamily="2" charset="0"/>
                  </a:rPr>
                  <a:t>dấu</a:t>
                </a:r>
                <a:r>
                  <a:rPr lang="en-US" sz="4800" dirty="0">
                    <a:ln w="0"/>
                    <a:latin typeface="DPT Hotel Oriental" panose="02000500000000000000" pitchFamily="2" charset="0"/>
                  </a:rPr>
                  <a:t> * </a:t>
                </a:r>
                <a:r>
                  <a:rPr lang="en-US" sz="4800" dirty="0" err="1">
                    <a:ln w="0"/>
                    <a:latin typeface="DPT Hotel Oriental" panose="02000500000000000000" pitchFamily="2" charset="0"/>
                  </a:rPr>
                  <a:t>để</a:t>
                </a:r>
                <a:r>
                  <a:rPr lang="en-US" sz="4800" dirty="0">
                    <a:ln w="0"/>
                    <a:latin typeface="DPT Hotel Oriental" panose="02000500000000000000" pitchFamily="2" charset="0"/>
                  </a:rPr>
                  <a:t> </a:t>
                </a:r>
              </a:p>
              <a:p>
                <a:pPr algn="ctr"/>
                <a:r>
                  <a:rPr lang="en-US" sz="4800" dirty="0" err="1">
                    <a:ln w="0"/>
                    <a:latin typeface="DPT Hotel Oriental" panose="02000500000000000000" pitchFamily="2" charset="0"/>
                  </a:rPr>
                  <a:t>được</a:t>
                </a:r>
                <a:r>
                  <a:rPr lang="en-US" sz="4800" dirty="0">
                    <a:ln w="0"/>
                    <a:latin typeface="DPT Hotel Oriental" panose="02000500000000000000" pitchFamily="2" charset="0"/>
                  </a:rPr>
                  <a:t> </a:t>
                </a:r>
                <a:r>
                  <a:rPr lang="en-US" sz="4800" dirty="0" err="1">
                    <a:ln w="0"/>
                    <a:latin typeface="DPT Hotel Oriental" panose="02000500000000000000" pitchFamily="2" charset="0"/>
                  </a:rPr>
                  <a:t>số</a:t>
                </a:r>
                <a:r>
                  <a:rPr lang="en-US" sz="4800" dirty="0">
                    <a:ln w="0"/>
                    <a:latin typeface="DPT Hotel Oriental" panose="02000500000000000000" pitchFamily="2" charset="0"/>
                  </a:rPr>
                  <a:t> </a:t>
                </a:r>
                <a14:m>
                  <m:oMath xmlns:m="http://schemas.openxmlformats.org/officeDocument/2006/math">
                    <m:acc>
                      <m:accPr>
                        <m:chr m:val="̅"/>
                        <m:ctrlPr>
                          <a:rPr lang="en-US" sz="4800" i="1" smtClean="0">
                            <a:ln w="0"/>
                            <a:latin typeface="Cambria Math" panose="02040503050406030204" pitchFamily="18" charset="0"/>
                          </a:rPr>
                        </m:ctrlPr>
                      </m:accPr>
                      <m:e>
                        <m:r>
                          <a:rPr lang="en-US" sz="4800" b="0" i="1" smtClean="0">
                            <a:ln w="0"/>
                            <a:latin typeface="Cambria Math" panose="02040503050406030204" pitchFamily="18" charset="0"/>
                          </a:rPr>
                          <m:t>4∗1</m:t>
                        </m:r>
                      </m:e>
                    </m:acc>
                  </m:oMath>
                </a14:m>
                <a:r>
                  <a:rPr lang="en-US" sz="4800" b="0" cap="none" spc="0" dirty="0">
                    <a:ln w="0"/>
                    <a:solidFill>
                      <a:schemeClr val="tx1"/>
                    </a:solidFill>
                    <a:effectLst>
                      <a:outerShdw blurRad="38100" dist="19050" dir="2700000" algn="tl" rotWithShape="0">
                        <a:schemeClr val="dk1">
                          <a:alpha val="40000"/>
                        </a:schemeClr>
                      </a:outerShdw>
                    </a:effectLst>
                    <a:latin typeface="DPT Hotel Oriental" panose="02000500000000000000" pitchFamily="2" charset="0"/>
                  </a:rPr>
                  <a:t> chia </a:t>
                </a:r>
                <a:r>
                  <a:rPr lang="en-US" sz="4800" b="0" cap="none" spc="0" dirty="0" err="1">
                    <a:ln w="0"/>
                    <a:solidFill>
                      <a:schemeClr val="tx1"/>
                    </a:solidFill>
                    <a:effectLst>
                      <a:outerShdw blurRad="38100" dist="19050" dir="2700000" algn="tl" rotWithShape="0">
                        <a:schemeClr val="dk1">
                          <a:alpha val="40000"/>
                        </a:schemeClr>
                      </a:outerShdw>
                    </a:effectLst>
                    <a:latin typeface="DPT Hotel Oriental" panose="02000500000000000000" pitchFamily="2" charset="0"/>
                  </a:rPr>
                  <a:t>hết</a:t>
                </a:r>
                <a:r>
                  <a:rPr lang="en-US" sz="4800" b="0" cap="none" spc="0" dirty="0">
                    <a:ln w="0"/>
                    <a:solidFill>
                      <a:schemeClr val="tx1"/>
                    </a:solidFill>
                    <a:effectLst>
                      <a:outerShdw blurRad="38100" dist="19050" dir="2700000" algn="tl" rotWithShape="0">
                        <a:schemeClr val="dk1">
                          <a:alpha val="40000"/>
                        </a:schemeClr>
                      </a:outerShdw>
                    </a:effectLst>
                    <a:latin typeface="DPT Hotel Oriental" panose="02000500000000000000" pitchFamily="2"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DPT Hotel Oriental" panose="02000500000000000000" pitchFamily="2" charset="0"/>
                  </a:rPr>
                  <a:t>cho</a:t>
                </a:r>
                <a:r>
                  <a:rPr lang="en-US" sz="4800" b="0" cap="none" spc="0" dirty="0">
                    <a:ln w="0"/>
                    <a:solidFill>
                      <a:schemeClr val="tx1"/>
                    </a:solidFill>
                    <a:effectLst>
                      <a:outerShdw blurRad="38100" dist="19050" dir="2700000" algn="tl" rotWithShape="0">
                        <a:schemeClr val="dk1">
                          <a:alpha val="40000"/>
                        </a:schemeClr>
                      </a:outerShdw>
                    </a:effectLst>
                    <a:latin typeface="DPT Hotel Oriental" panose="02000500000000000000" pitchFamily="2" charset="0"/>
                  </a:rPr>
                  <a:t> 3</a:t>
                </a:r>
              </a:p>
            </p:txBody>
          </p:sp>
        </mc:Choice>
        <mc:Fallback xmlns="">
          <p:sp>
            <p:nvSpPr>
              <p:cNvPr id="10" name="Rectangle 9">
                <a:extLst>
                  <a:ext uri="{FF2B5EF4-FFF2-40B4-BE49-F238E27FC236}">
                    <a16:creationId xmlns:a16="http://schemas.microsoft.com/office/drawing/2014/main" id="{A4821A41-D938-4063-B11F-C2DE00667AB6}"/>
                  </a:ext>
                </a:extLst>
              </p:cNvPr>
              <p:cNvSpPr>
                <a:spLocks noRot="1" noChangeAspect="1" noMove="1" noResize="1" noEditPoints="1" noAdjustHandles="1" noChangeArrowheads="1" noChangeShapeType="1" noTextEdit="1"/>
              </p:cNvSpPr>
              <p:nvPr/>
            </p:nvSpPr>
            <p:spPr>
              <a:xfrm>
                <a:off x="251907" y="1715139"/>
                <a:ext cx="8350363" cy="1571264"/>
              </a:xfrm>
              <a:prstGeom prst="rect">
                <a:avLst/>
              </a:prstGeom>
              <a:blipFill>
                <a:blip r:embed="rId17"/>
                <a:stretch>
                  <a:fillRect l="-2774" t="-8527" r="-1095" b="-22868"/>
                </a:stretch>
              </a:blipFill>
            </p:spPr>
            <p:txBody>
              <a:bodyPr/>
              <a:lstStyle/>
              <a:p>
                <a:r>
                  <a:rPr lang="en-US">
                    <a:noFill/>
                  </a:rPr>
                  <a:t> </a:t>
                </a:r>
              </a:p>
            </p:txBody>
          </p:sp>
        </mc:Fallback>
      </mc:AlternateContent>
      <p:sp>
        <p:nvSpPr>
          <p:cNvPr id="54" name="Rectangle 53">
            <a:extLst>
              <a:ext uri="{FF2B5EF4-FFF2-40B4-BE49-F238E27FC236}">
                <a16:creationId xmlns:a16="http://schemas.microsoft.com/office/drawing/2014/main" id="{789FA3B2-5BBB-49C9-9689-6286476CD1CB}"/>
              </a:ext>
            </a:extLst>
          </p:cNvPr>
          <p:cNvSpPr/>
          <p:nvPr/>
        </p:nvSpPr>
        <p:spPr>
          <a:xfrm>
            <a:off x="4427088" y="3471986"/>
            <a:ext cx="3079575" cy="769441"/>
          </a:xfrm>
          <a:prstGeom prst="rect">
            <a:avLst/>
          </a:prstGeom>
          <a:noFill/>
        </p:spPr>
        <p:txBody>
          <a:bodyPr wrap="square" lIns="91440" tIns="45720" rIns="91440" bIns="45720">
            <a:spAutoFit/>
          </a:bodyPr>
          <a:lstStyle/>
          <a:p>
            <a:pPr algn="ctr"/>
            <a:r>
              <a:rPr lang="en-US" sz="4400" b="1" dirty="0">
                <a:ln w="0"/>
                <a:solidFill>
                  <a:srgbClr val="002060"/>
                </a:solidFill>
                <a:latin typeface="DPT Hotel Oriental" panose="02000500000000000000" pitchFamily="2" charset="0"/>
              </a:rPr>
              <a:t>B</a:t>
            </a:r>
            <a:r>
              <a:rPr lang="en-US" sz="4400" b="1" cap="none" spc="0" dirty="0">
                <a:ln w="0"/>
                <a:solidFill>
                  <a:srgbClr val="002060"/>
                </a:solidFill>
                <a:latin typeface="DPT Hotel Oriental" panose="02000500000000000000" pitchFamily="2" charset="0"/>
              </a:rPr>
              <a:t>. 1</a:t>
            </a:r>
            <a:endParaRPr lang="en-US" sz="44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55" name="Rectangle 54">
            <a:extLst>
              <a:ext uri="{FF2B5EF4-FFF2-40B4-BE49-F238E27FC236}">
                <a16:creationId xmlns:a16="http://schemas.microsoft.com/office/drawing/2014/main" id="{0D95B254-BC5C-4401-8928-6C89B54597EF}"/>
              </a:ext>
            </a:extLst>
          </p:cNvPr>
          <p:cNvSpPr/>
          <p:nvPr/>
        </p:nvSpPr>
        <p:spPr>
          <a:xfrm>
            <a:off x="177822" y="3485167"/>
            <a:ext cx="3463769" cy="769441"/>
          </a:xfrm>
          <a:prstGeom prst="rect">
            <a:avLst/>
          </a:prstGeom>
          <a:noFill/>
        </p:spPr>
        <p:txBody>
          <a:bodyPr wrap="square" lIns="91440" tIns="45720" rIns="91440" bIns="45720">
            <a:spAutoFit/>
          </a:bodyPr>
          <a:lstStyle/>
          <a:p>
            <a:pPr algn="ctr"/>
            <a:r>
              <a:rPr lang="en-US" sz="4400" b="1" dirty="0">
                <a:ln w="0"/>
                <a:solidFill>
                  <a:srgbClr val="002060"/>
                </a:solidFill>
                <a:latin typeface="DPT Hotel Oriental" panose="02000500000000000000" pitchFamily="2" charset="0"/>
              </a:rPr>
              <a:t>A</a:t>
            </a:r>
            <a:r>
              <a:rPr lang="en-US" sz="4400" b="1" cap="none" spc="0" dirty="0">
                <a:ln w="0"/>
                <a:solidFill>
                  <a:srgbClr val="002060"/>
                </a:solidFill>
                <a:latin typeface="DPT Hotel Oriental" panose="02000500000000000000" pitchFamily="2" charset="0"/>
              </a:rPr>
              <a:t>. </a:t>
            </a:r>
            <a:r>
              <a:rPr lang="en-US" sz="4400" cap="none" spc="0" dirty="0">
                <a:ln w="0"/>
                <a:latin typeface="DPT Hotel Oriental" panose="02000500000000000000" pitchFamily="2" charset="0"/>
              </a:rPr>
              <a:t>2</a:t>
            </a:r>
            <a:endParaRPr lang="en-US" sz="44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56" name="Rectangle 55">
            <a:extLst>
              <a:ext uri="{FF2B5EF4-FFF2-40B4-BE49-F238E27FC236}">
                <a16:creationId xmlns:a16="http://schemas.microsoft.com/office/drawing/2014/main" id="{C87F1C5A-1822-487A-B96F-F6E9239F4ABC}"/>
              </a:ext>
            </a:extLst>
          </p:cNvPr>
          <p:cNvSpPr/>
          <p:nvPr/>
        </p:nvSpPr>
        <p:spPr>
          <a:xfrm>
            <a:off x="-37769" y="4413042"/>
            <a:ext cx="3925348" cy="769441"/>
          </a:xfrm>
          <a:prstGeom prst="rect">
            <a:avLst/>
          </a:prstGeom>
          <a:noFill/>
        </p:spPr>
        <p:txBody>
          <a:bodyPr wrap="square" lIns="91440" tIns="45720" rIns="91440" bIns="45720">
            <a:spAutoFit/>
          </a:bodyPr>
          <a:lstStyle/>
          <a:p>
            <a:pPr algn="ctr"/>
            <a:r>
              <a:rPr lang="en-US" sz="4400" b="1" cap="none" spc="0" dirty="0">
                <a:ln w="0"/>
                <a:solidFill>
                  <a:srgbClr val="002060"/>
                </a:solidFill>
                <a:latin typeface="DPT Hotel Oriental" panose="02000500000000000000" pitchFamily="2" charset="0"/>
              </a:rPr>
              <a:t>C. </a:t>
            </a:r>
            <a:r>
              <a:rPr lang="en-US" sz="4400" dirty="0">
                <a:ln w="0"/>
                <a:latin typeface="DPT Hotel Oriental" panose="02000500000000000000" pitchFamily="2" charset="0"/>
              </a:rPr>
              <a:t>5</a:t>
            </a:r>
            <a:endParaRPr lang="en-US" sz="44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57" name="Rectangle 56">
            <a:extLst>
              <a:ext uri="{FF2B5EF4-FFF2-40B4-BE49-F238E27FC236}">
                <a16:creationId xmlns:a16="http://schemas.microsoft.com/office/drawing/2014/main" id="{54AD7B15-2044-43FB-8C52-BDFDDEC1EE43}"/>
              </a:ext>
            </a:extLst>
          </p:cNvPr>
          <p:cNvSpPr/>
          <p:nvPr/>
        </p:nvSpPr>
        <p:spPr>
          <a:xfrm>
            <a:off x="5307168" y="4399861"/>
            <a:ext cx="1445705" cy="830997"/>
          </a:xfrm>
          <a:prstGeom prst="rect">
            <a:avLst/>
          </a:prstGeom>
          <a:noFill/>
        </p:spPr>
        <p:txBody>
          <a:bodyPr wrap="square" lIns="91440" tIns="45720" rIns="91440" bIns="45720">
            <a:spAutoFit/>
          </a:bodyPr>
          <a:lstStyle/>
          <a:p>
            <a:pPr algn="ctr"/>
            <a:r>
              <a:rPr lang="en-US" sz="4400" b="1" cap="none" spc="0" dirty="0">
                <a:ln w="0"/>
                <a:solidFill>
                  <a:srgbClr val="002060"/>
                </a:solidFill>
                <a:latin typeface="DPT Hotel Oriental" panose="02000500000000000000" pitchFamily="2" charset="0"/>
              </a:rPr>
              <a:t>D.</a:t>
            </a:r>
            <a:r>
              <a:rPr lang="en-US" sz="4800" b="1" cap="none" spc="0" dirty="0">
                <a:ln w="0"/>
                <a:solidFill>
                  <a:srgbClr val="002060"/>
                </a:solidFill>
                <a:latin typeface="DPT Hotel Oriental" panose="02000500000000000000" pitchFamily="2" charset="0"/>
              </a:rPr>
              <a:t> </a:t>
            </a:r>
            <a:r>
              <a:rPr lang="en-US" sz="4400" cap="none" spc="0" dirty="0">
                <a:ln w="0"/>
                <a:solidFill>
                  <a:srgbClr val="002060"/>
                </a:solidFill>
                <a:latin typeface="DPT Hotel Oriental" panose="02000500000000000000" pitchFamily="2" charset="0"/>
              </a:rPr>
              <a:t>9</a:t>
            </a:r>
            <a:r>
              <a:rPr lang="en-US" sz="4800" b="1" cap="none" spc="0" dirty="0">
                <a:ln w="0"/>
                <a:solidFill>
                  <a:srgbClr val="002060"/>
                </a:solidFill>
                <a:latin typeface="DPT Hotel Oriental" panose="02000500000000000000" pitchFamily="2" charset="0"/>
              </a:rPr>
              <a:t> </a:t>
            </a:r>
            <a:endParaRPr lang="en-US" sz="48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27" name="Picture 26" descr="A picture containing sitting, tree&#10;&#10;Description automatically generated">
            <a:hlinkClick r:id="" action="ppaction://hlinkshowjump?jump=nextslide"/>
            <a:extLst>
              <a:ext uri="{FF2B5EF4-FFF2-40B4-BE49-F238E27FC236}">
                <a16:creationId xmlns:a16="http://schemas.microsoft.com/office/drawing/2014/main" id="{71DBA3CC-B5F2-4E87-B142-CD56312B570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36" name="!!4">
            <a:extLst>
              <a:ext uri="{FF2B5EF4-FFF2-40B4-BE49-F238E27FC236}">
                <a16:creationId xmlns:a16="http://schemas.microsoft.com/office/drawing/2014/main" id="{CCEF901F-2F4B-4648-9600-DA448B67ECBF}"/>
              </a:ext>
            </a:extLst>
          </p:cNvPr>
          <p:cNvSpPr/>
          <p:nvPr/>
        </p:nvSpPr>
        <p:spPr>
          <a:xfrm rot="5400000">
            <a:off x="9098452" y="2617956"/>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VẬN DỤNG</a:t>
            </a:r>
          </a:p>
        </p:txBody>
      </p:sp>
      <p:pic>
        <p:nvPicPr>
          <p:cNvPr id="37" name="Picture 2" descr="dong ho1">
            <a:extLst>
              <a:ext uri="{FF2B5EF4-FFF2-40B4-BE49-F238E27FC236}">
                <a16:creationId xmlns:a16="http://schemas.microsoft.com/office/drawing/2014/main" id="{8DB0D730-A769-4D68-BA2F-83E0E706F69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873851">
            <a:off x="9174744" y="2464890"/>
            <a:ext cx="1519237" cy="151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WordArt 3">
            <a:extLst>
              <a:ext uri="{FF2B5EF4-FFF2-40B4-BE49-F238E27FC236}">
                <a16:creationId xmlns:a16="http://schemas.microsoft.com/office/drawing/2014/main" id="{DDDC2F5B-34F4-4E7F-964B-2058A7985325}"/>
              </a:ext>
            </a:extLst>
          </p:cNvPr>
          <p:cNvSpPr>
            <a:spLocks noChangeArrowheads="1" noChangeShapeType="1" noTextEdit="1"/>
          </p:cNvSpPr>
          <p:nvPr/>
        </p:nvSpPr>
        <p:spPr bwMode="auto">
          <a:xfrm>
            <a:off x="10274879" y="2650628"/>
            <a:ext cx="69851"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02</a:t>
            </a:r>
          </a:p>
        </p:txBody>
      </p:sp>
      <p:sp>
        <p:nvSpPr>
          <p:cNvPr id="39" name="WordArt 4">
            <a:extLst>
              <a:ext uri="{FF2B5EF4-FFF2-40B4-BE49-F238E27FC236}">
                <a16:creationId xmlns:a16="http://schemas.microsoft.com/office/drawing/2014/main" id="{0DFADF11-A32F-4A49-96DA-922FCA4E4E54}"/>
              </a:ext>
            </a:extLst>
          </p:cNvPr>
          <p:cNvSpPr>
            <a:spLocks noChangeArrowheads="1" noChangeShapeType="1" noTextEdit="1"/>
          </p:cNvSpPr>
          <p:nvPr/>
        </p:nvSpPr>
        <p:spPr bwMode="auto">
          <a:xfrm>
            <a:off x="10474905" y="2955428"/>
            <a:ext cx="69851"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04</a:t>
            </a:r>
          </a:p>
        </p:txBody>
      </p:sp>
      <p:sp>
        <p:nvSpPr>
          <p:cNvPr id="40" name="WordArt 5">
            <a:extLst>
              <a:ext uri="{FF2B5EF4-FFF2-40B4-BE49-F238E27FC236}">
                <a16:creationId xmlns:a16="http://schemas.microsoft.com/office/drawing/2014/main" id="{4D0C30D9-D921-4E4C-BF17-C54009EDB0D2}"/>
              </a:ext>
            </a:extLst>
          </p:cNvPr>
          <p:cNvSpPr>
            <a:spLocks noChangeArrowheads="1" noChangeShapeType="1" noTextEdit="1"/>
          </p:cNvSpPr>
          <p:nvPr/>
        </p:nvSpPr>
        <p:spPr bwMode="auto">
          <a:xfrm>
            <a:off x="10470143" y="3365003"/>
            <a:ext cx="95251"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06</a:t>
            </a:r>
          </a:p>
        </p:txBody>
      </p:sp>
      <p:sp>
        <p:nvSpPr>
          <p:cNvPr id="41" name="WordArt 6">
            <a:extLst>
              <a:ext uri="{FF2B5EF4-FFF2-40B4-BE49-F238E27FC236}">
                <a16:creationId xmlns:a16="http://schemas.microsoft.com/office/drawing/2014/main" id="{CB60F7FC-58FD-4F12-8B72-E69BDB2AB24E}"/>
              </a:ext>
            </a:extLst>
          </p:cNvPr>
          <p:cNvSpPr>
            <a:spLocks noChangeArrowheads="1" noChangeShapeType="1" noTextEdit="1"/>
          </p:cNvSpPr>
          <p:nvPr/>
        </p:nvSpPr>
        <p:spPr bwMode="auto">
          <a:xfrm>
            <a:off x="10270118" y="3636466"/>
            <a:ext cx="101600"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08</a:t>
            </a:r>
          </a:p>
        </p:txBody>
      </p:sp>
      <p:sp>
        <p:nvSpPr>
          <p:cNvPr id="42" name="WordArt 7">
            <a:extLst>
              <a:ext uri="{FF2B5EF4-FFF2-40B4-BE49-F238E27FC236}">
                <a16:creationId xmlns:a16="http://schemas.microsoft.com/office/drawing/2014/main" id="{EACC71B4-2611-44B6-870E-2C61429D764B}"/>
              </a:ext>
            </a:extLst>
          </p:cNvPr>
          <p:cNvSpPr>
            <a:spLocks noChangeArrowheads="1" noChangeShapeType="1" noTextEdit="1"/>
          </p:cNvSpPr>
          <p:nvPr/>
        </p:nvSpPr>
        <p:spPr bwMode="auto">
          <a:xfrm>
            <a:off x="9898644" y="3793628"/>
            <a:ext cx="104775"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47" name="WordArt 9">
            <a:extLst>
              <a:ext uri="{FF2B5EF4-FFF2-40B4-BE49-F238E27FC236}">
                <a16:creationId xmlns:a16="http://schemas.microsoft.com/office/drawing/2014/main" id="{181A8E8F-0511-42D4-9643-954E2330B7EB}"/>
              </a:ext>
            </a:extLst>
          </p:cNvPr>
          <p:cNvSpPr>
            <a:spLocks noChangeArrowheads="1" noChangeShapeType="1" noTextEdit="1"/>
          </p:cNvSpPr>
          <p:nvPr/>
        </p:nvSpPr>
        <p:spPr bwMode="auto">
          <a:xfrm>
            <a:off x="9849431" y="2517278"/>
            <a:ext cx="96839"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20</a:t>
            </a:r>
          </a:p>
        </p:txBody>
      </p:sp>
      <p:sp>
        <p:nvSpPr>
          <p:cNvPr id="52" name="WordArt 11">
            <a:extLst>
              <a:ext uri="{FF2B5EF4-FFF2-40B4-BE49-F238E27FC236}">
                <a16:creationId xmlns:a16="http://schemas.microsoft.com/office/drawing/2014/main" id="{248FE239-398A-48AA-A3F7-A89A846CC9C2}"/>
              </a:ext>
            </a:extLst>
          </p:cNvPr>
          <p:cNvSpPr>
            <a:spLocks noChangeArrowheads="1" noChangeShapeType="1" noTextEdit="1"/>
          </p:cNvSpPr>
          <p:nvPr/>
        </p:nvSpPr>
        <p:spPr bwMode="auto">
          <a:xfrm>
            <a:off x="9503355" y="2669678"/>
            <a:ext cx="92075"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18</a:t>
            </a:r>
          </a:p>
        </p:txBody>
      </p:sp>
      <p:sp>
        <p:nvSpPr>
          <p:cNvPr id="53" name="WordArt 12">
            <a:extLst>
              <a:ext uri="{FF2B5EF4-FFF2-40B4-BE49-F238E27FC236}">
                <a16:creationId xmlns:a16="http://schemas.microsoft.com/office/drawing/2014/main" id="{730F3BB6-F83B-40AA-8771-006F114FC514}"/>
              </a:ext>
            </a:extLst>
          </p:cNvPr>
          <p:cNvSpPr>
            <a:spLocks noChangeArrowheads="1" noChangeShapeType="1" noTextEdit="1"/>
          </p:cNvSpPr>
          <p:nvPr/>
        </p:nvSpPr>
        <p:spPr bwMode="auto">
          <a:xfrm>
            <a:off x="9298569" y="2961778"/>
            <a:ext cx="85725" cy="150812"/>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16</a:t>
            </a:r>
          </a:p>
        </p:txBody>
      </p:sp>
      <p:sp>
        <p:nvSpPr>
          <p:cNvPr id="58" name="WordArt 13">
            <a:extLst>
              <a:ext uri="{FF2B5EF4-FFF2-40B4-BE49-F238E27FC236}">
                <a16:creationId xmlns:a16="http://schemas.microsoft.com/office/drawing/2014/main" id="{CD82CCC8-24A4-40AB-8145-7B917E42F3B3}"/>
              </a:ext>
            </a:extLst>
          </p:cNvPr>
          <p:cNvSpPr>
            <a:spLocks noChangeArrowheads="1" noChangeShapeType="1" noTextEdit="1"/>
          </p:cNvSpPr>
          <p:nvPr/>
        </p:nvSpPr>
        <p:spPr bwMode="auto">
          <a:xfrm>
            <a:off x="9279518" y="3366591"/>
            <a:ext cx="111125" cy="150813"/>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59" name="WordArt 14">
            <a:extLst>
              <a:ext uri="{FF2B5EF4-FFF2-40B4-BE49-F238E27FC236}">
                <a16:creationId xmlns:a16="http://schemas.microsoft.com/office/drawing/2014/main" id="{01F2638E-1514-4D34-93EA-73BD66A67D70}"/>
              </a:ext>
            </a:extLst>
          </p:cNvPr>
          <p:cNvSpPr>
            <a:spLocks noChangeArrowheads="1" noChangeShapeType="1" noTextEdit="1"/>
          </p:cNvSpPr>
          <p:nvPr/>
        </p:nvSpPr>
        <p:spPr bwMode="auto">
          <a:xfrm>
            <a:off x="9516056" y="3650754"/>
            <a:ext cx="111125"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60" name="Rectangle 15">
            <a:extLst>
              <a:ext uri="{FF2B5EF4-FFF2-40B4-BE49-F238E27FC236}">
                <a16:creationId xmlns:a16="http://schemas.microsoft.com/office/drawing/2014/main" id="{3C65E5DF-FFA5-4227-AE55-DDAF3DAEE0AF}"/>
              </a:ext>
            </a:extLst>
          </p:cNvPr>
          <p:cNvSpPr>
            <a:spLocks noChangeArrowheads="1"/>
          </p:cNvSpPr>
          <p:nvPr/>
        </p:nvSpPr>
        <p:spPr bwMode="auto">
          <a:xfrm>
            <a:off x="9836731" y="2502990"/>
            <a:ext cx="138113" cy="209551"/>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b="0">
              <a:latin typeface="Calibri" pitchFamily="34" charset="0"/>
            </a:endParaRPr>
          </a:p>
        </p:txBody>
      </p:sp>
      <p:pic>
        <p:nvPicPr>
          <p:cNvPr id="61" name="Picture 16" descr="kim phut">
            <a:extLst>
              <a:ext uri="{FF2B5EF4-FFF2-40B4-BE49-F238E27FC236}">
                <a16:creationId xmlns:a16="http://schemas.microsoft.com/office/drawing/2014/main" id="{FF31F49F-326A-4341-9CE2-1E6A5B0471A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82681" y="2477590"/>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WordArt 17">
            <a:extLst>
              <a:ext uri="{FF2B5EF4-FFF2-40B4-BE49-F238E27FC236}">
                <a16:creationId xmlns:a16="http://schemas.microsoft.com/office/drawing/2014/main" id="{BFF85C07-B1AE-4520-A436-AED788FA51F4}"/>
              </a:ext>
            </a:extLst>
          </p:cNvPr>
          <p:cNvSpPr>
            <a:spLocks noChangeArrowheads="1" noChangeShapeType="1" noTextEdit="1"/>
          </p:cNvSpPr>
          <p:nvPr/>
        </p:nvSpPr>
        <p:spPr bwMode="auto">
          <a:xfrm>
            <a:off x="9890706" y="2517278"/>
            <a:ext cx="55563"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63" name="Oval 18">
            <a:extLst>
              <a:ext uri="{FF2B5EF4-FFF2-40B4-BE49-F238E27FC236}">
                <a16:creationId xmlns:a16="http://schemas.microsoft.com/office/drawing/2014/main" id="{C5C8FD1C-640B-40CD-843E-8E6D4AE21AA3}"/>
              </a:ext>
            </a:extLst>
          </p:cNvPr>
          <p:cNvSpPr>
            <a:spLocks noChangeArrowheads="1"/>
          </p:cNvSpPr>
          <p:nvPr/>
        </p:nvSpPr>
        <p:spPr bwMode="auto">
          <a:xfrm>
            <a:off x="9920867" y="3214190"/>
            <a:ext cx="44451" cy="46039"/>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b="0">
              <a:latin typeface="Calibri" pitchFamily="34" charset="0"/>
            </a:endParaRPr>
          </a:p>
        </p:txBody>
      </p:sp>
      <p:sp>
        <p:nvSpPr>
          <p:cNvPr id="64" name="Text Box 19">
            <a:extLst>
              <a:ext uri="{FF2B5EF4-FFF2-40B4-BE49-F238E27FC236}">
                <a16:creationId xmlns:a16="http://schemas.microsoft.com/office/drawing/2014/main" id="{6C8710B6-9D22-4748-966C-EDB9F8264466}"/>
              </a:ext>
            </a:extLst>
          </p:cNvPr>
          <p:cNvSpPr txBox="1">
            <a:spLocks noChangeArrowheads="1"/>
          </p:cNvSpPr>
          <p:nvPr/>
        </p:nvSpPr>
        <p:spPr bwMode="auto">
          <a:xfrm>
            <a:off x="8647448" y="4839790"/>
            <a:ext cx="2156071" cy="400051"/>
          </a:xfrm>
          <a:prstGeom prst="rect">
            <a:avLst/>
          </a:prstGeom>
          <a:solidFill>
            <a:srgbClr val="993366"/>
          </a:solidFill>
          <a:ln w="9525">
            <a:solidFill>
              <a:schemeClr val="tx1"/>
            </a:solidFill>
            <a:miter lim="800000"/>
            <a:headEnd/>
            <a:tailEnd/>
          </a:ln>
          <a:effectLst/>
        </p:spPr>
        <p:txBody>
          <a:bodyPr/>
          <a:lstStyle/>
          <a:p>
            <a:pPr algn="ctr" fontAlgn="auto">
              <a:spcBef>
                <a:spcPct val="50000"/>
              </a:spcBef>
              <a:spcAft>
                <a:spcPts val="0"/>
              </a:spcAft>
              <a:defRPr/>
            </a:pPr>
            <a:r>
              <a:rPr lang="en-US" dirty="0">
                <a:solidFill>
                  <a:schemeClr val="bg1"/>
                </a:solidFill>
                <a:effectLst>
                  <a:outerShdw blurRad="38100" dist="38100" dir="2700000" algn="tl">
                    <a:srgbClr val="000000"/>
                  </a:outerShdw>
                </a:effectLst>
                <a:latin typeface="+mn-lt"/>
              </a:rPr>
              <a:t>HẾT THỜI GIAN</a:t>
            </a:r>
            <a:endParaRPr lang="vi-VN" dirty="0">
              <a:solidFill>
                <a:schemeClr val="bg1"/>
              </a:solidFill>
              <a:effectLst>
                <a:outerShdw blurRad="38100" dist="38100" dir="2700000" algn="tl">
                  <a:srgbClr val="000000"/>
                </a:outerShdw>
              </a:effectLst>
              <a:latin typeface="+mn-lt"/>
            </a:endParaRPr>
          </a:p>
        </p:txBody>
      </p:sp>
      <p:pic>
        <p:nvPicPr>
          <p:cNvPr id="65" name="Picture 24" descr="dongho3">
            <a:extLst>
              <a:ext uri="{FF2B5EF4-FFF2-40B4-BE49-F238E27FC236}">
                <a16:creationId xmlns:a16="http://schemas.microsoft.com/office/drawing/2014/main" id="{5F79B882-122D-4F05-A8D3-BE9617BCF1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822319" y="2107704"/>
            <a:ext cx="219710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5" descr="slide0002_image021">
            <a:extLst>
              <a:ext uri="{FF2B5EF4-FFF2-40B4-BE49-F238E27FC236}">
                <a16:creationId xmlns:a16="http://schemas.microsoft.com/office/drawing/2014/main" id="{00DC455E-B069-421A-888E-C35B337E68C9}"/>
              </a:ext>
            </a:extLst>
          </p:cNvPr>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9431919" y="4144466"/>
            <a:ext cx="9048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26" descr="CHAY XE DAP">
            <a:extLst>
              <a:ext uri="{FF2B5EF4-FFF2-40B4-BE49-F238E27FC236}">
                <a16:creationId xmlns:a16="http://schemas.microsoft.com/office/drawing/2014/main" id="{3921E726-85A8-44D4-803D-AAA269A6BD5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31919" y="4130178"/>
            <a:ext cx="9017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54798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54"/>
                                        </p:tgtEl>
                                        <p:attrNameLst>
                                          <p:attrName>style.visibility</p:attrName>
                                        </p:attrNameLst>
                                      </p:cBhvr>
                                      <p:to>
                                        <p:strVal val="visible"/>
                                      </p:to>
                                    </p:set>
                                    <p:anim calcmode="lin" valueType="num">
                                      <p:cBhvr>
                                        <p:cTn id="11" dur="10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54"/>
                                        </p:tgtEl>
                                        <p:attrNameLst>
                                          <p:attrName>ppt_y</p:attrName>
                                        </p:attrNameLst>
                                      </p:cBhvr>
                                      <p:tavLst>
                                        <p:tav tm="0">
                                          <p:val>
                                            <p:strVal val="#ppt_y"/>
                                          </p:val>
                                        </p:tav>
                                        <p:tav tm="100000">
                                          <p:val>
                                            <p:strVal val="#ppt_y"/>
                                          </p:val>
                                        </p:tav>
                                      </p:tavLst>
                                    </p:anim>
                                    <p:anim calcmode="lin" valueType="num">
                                      <p:cBhvr>
                                        <p:cTn id="13" dur="10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54"/>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55"/>
                                        </p:tgtEl>
                                        <p:attrNameLst>
                                          <p:attrName>style.visibility</p:attrName>
                                        </p:attrNameLst>
                                      </p:cBhvr>
                                      <p:to>
                                        <p:strVal val="visible"/>
                                      </p:to>
                                    </p:set>
                                    <p:anim calcmode="lin" valueType="num">
                                      <p:cBhvr>
                                        <p:cTn id="18" dur="10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55"/>
                                        </p:tgtEl>
                                        <p:attrNameLst>
                                          <p:attrName>ppt_y</p:attrName>
                                        </p:attrNameLst>
                                      </p:cBhvr>
                                      <p:tavLst>
                                        <p:tav tm="0">
                                          <p:val>
                                            <p:strVal val="#ppt_y"/>
                                          </p:val>
                                        </p:tav>
                                        <p:tav tm="100000">
                                          <p:val>
                                            <p:strVal val="#ppt_y"/>
                                          </p:val>
                                        </p:tav>
                                      </p:tavLst>
                                    </p:anim>
                                    <p:anim calcmode="lin" valueType="num">
                                      <p:cBhvr>
                                        <p:cTn id="20" dur="10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55"/>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56"/>
                                        </p:tgtEl>
                                        <p:attrNameLst>
                                          <p:attrName>style.visibility</p:attrName>
                                        </p:attrNameLst>
                                      </p:cBhvr>
                                      <p:to>
                                        <p:strVal val="visible"/>
                                      </p:to>
                                    </p:set>
                                    <p:anim calcmode="lin" valueType="num">
                                      <p:cBhvr>
                                        <p:cTn id="25" dur="10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56"/>
                                        </p:tgtEl>
                                        <p:attrNameLst>
                                          <p:attrName>ppt_y</p:attrName>
                                        </p:attrNameLst>
                                      </p:cBhvr>
                                      <p:tavLst>
                                        <p:tav tm="0">
                                          <p:val>
                                            <p:strVal val="#ppt_y"/>
                                          </p:val>
                                        </p:tav>
                                        <p:tav tm="100000">
                                          <p:val>
                                            <p:strVal val="#ppt_y"/>
                                          </p:val>
                                        </p:tav>
                                      </p:tavLst>
                                    </p:anim>
                                    <p:anim calcmode="lin" valueType="num">
                                      <p:cBhvr>
                                        <p:cTn id="27" dur="10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56"/>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57"/>
                                        </p:tgtEl>
                                        <p:attrNameLst>
                                          <p:attrName>style.visibility</p:attrName>
                                        </p:attrNameLst>
                                      </p:cBhvr>
                                      <p:to>
                                        <p:strVal val="visible"/>
                                      </p:to>
                                    </p:set>
                                    <p:anim calcmode="lin" valueType="num">
                                      <p:cBhvr>
                                        <p:cTn id="32" dur="10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57"/>
                                        </p:tgtEl>
                                        <p:attrNameLst>
                                          <p:attrName>ppt_y</p:attrName>
                                        </p:attrNameLst>
                                      </p:cBhvr>
                                      <p:tavLst>
                                        <p:tav tm="0">
                                          <p:val>
                                            <p:strVal val="#ppt_y"/>
                                          </p:val>
                                        </p:tav>
                                        <p:tav tm="100000">
                                          <p:val>
                                            <p:strVal val="#ppt_y"/>
                                          </p:val>
                                        </p:tav>
                                      </p:tavLst>
                                    </p:anim>
                                    <p:anim calcmode="lin" valueType="num">
                                      <p:cBhvr>
                                        <p:cTn id="34" dur="10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57"/>
                                        </p:tgtEl>
                                      </p:cBhvr>
                                    </p:animEffect>
                                  </p:childTnLst>
                                </p:cTn>
                              </p:par>
                              <p:par>
                                <p:cTn id="37" presetID="64" presetClass="path" presetSubtype="0" accel="50000" decel="50000" fill="hold" nodeType="withEffect">
                                  <p:stCondLst>
                                    <p:cond delay="2500"/>
                                  </p:stCondLst>
                                  <p:childTnLst>
                                    <p:animMotion origin="layout" path="M -3.75E-6 0 L -3.75E-6 -0.25 " pathEditMode="relative" rAng="0" ptsTypes="AA">
                                      <p:cBhvr>
                                        <p:cTn id="38" dur="1250" fill="hold"/>
                                        <p:tgtEl>
                                          <p:spTgt spid="13"/>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0 L 1.25E-6 -0.25 " pathEditMode="relative" rAng="0" ptsTypes="AA">
                                      <p:cBhvr>
                                        <p:cTn id="40" dur="1250" fill="hold"/>
                                        <p:tgtEl>
                                          <p:spTgt spid="11"/>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6.25E-7 2.96296E-6 L 6.25E-7 -0.25 " pathEditMode="relative" rAng="0" ptsTypes="AA">
                                      <p:cBhvr>
                                        <p:cTn id="42" dur="1250" fill="hold"/>
                                        <p:tgtEl>
                                          <p:spTgt spid="12"/>
                                        </p:tgtEl>
                                        <p:attrNameLst>
                                          <p:attrName>ppt_x</p:attrName>
                                          <p:attrName>ppt_y</p:attrName>
                                        </p:attrNameLst>
                                      </p:cBhvr>
                                      <p:rCtr x="0" y="-12500"/>
                                    </p:animMotion>
                                  </p:childTnLst>
                                </p:cTn>
                              </p:par>
                              <p:par>
                                <p:cTn id="43" presetID="64" presetClass="path" presetSubtype="0" accel="50000" decel="50000" fill="hold" nodeType="withEffect">
                                  <p:stCondLst>
                                    <p:cond delay="3500"/>
                                  </p:stCondLst>
                                  <p:childTnLst>
                                    <p:animMotion origin="layout" path="M -2.08333E-7 -4.07407E-6 L -2.08333E-7 -0.25 " pathEditMode="relative" rAng="0" ptsTypes="AA">
                                      <p:cBhvr>
                                        <p:cTn id="44" dur="125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set>
                                      <p:cBhvr>
                                        <p:cTn id="51"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12"/>
                                        </p:tgtEl>
                                        <p:attrNameLst>
                                          <p:attrName>ppt_w</p:attrName>
                                        </p:attrNameLst>
                                      </p:cBhvr>
                                      <p:tavLst>
                                        <p:tav tm="0">
                                          <p:val>
                                            <p:strVal val="ppt_w"/>
                                          </p:val>
                                        </p:tav>
                                        <p:tav tm="100000">
                                          <p:val>
                                            <p:fltVal val="0"/>
                                          </p:val>
                                        </p:tav>
                                      </p:tavLst>
                                    </p:anim>
                                    <p:anim calcmode="lin" valueType="num">
                                      <p:cBhvr>
                                        <p:cTn id="57" dur="500"/>
                                        <p:tgtEl>
                                          <p:spTgt spid="12"/>
                                        </p:tgtEl>
                                        <p:attrNameLst>
                                          <p:attrName>ppt_h</p:attrName>
                                        </p:attrNameLst>
                                      </p:cBhvr>
                                      <p:tavLst>
                                        <p:tav tm="0">
                                          <p:val>
                                            <p:strVal val="ppt_h"/>
                                          </p:val>
                                        </p:tav>
                                        <p:tav tm="100000">
                                          <p:val>
                                            <p:fltVal val="0"/>
                                          </p:val>
                                        </p:tav>
                                      </p:tavLst>
                                    </p:anim>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14"/>
                                        </p:tgtEl>
                                        <p:attrNameLst>
                                          <p:attrName>ppt_w</p:attrName>
                                        </p:attrNameLst>
                                      </p:cBhvr>
                                      <p:tavLst>
                                        <p:tav tm="0">
                                          <p:val>
                                            <p:strVal val="ppt_w"/>
                                          </p:val>
                                        </p:tav>
                                        <p:tav tm="100000">
                                          <p:val>
                                            <p:fltVal val="0"/>
                                          </p:val>
                                        </p:tav>
                                      </p:tavLst>
                                    </p:anim>
                                    <p:anim calcmode="lin" valueType="num">
                                      <p:cBhvr>
                                        <p:cTn id="64" dur="500"/>
                                        <p:tgtEl>
                                          <p:spTgt spid="14"/>
                                        </p:tgtEl>
                                        <p:attrNameLst>
                                          <p:attrName>ppt_h</p:attrName>
                                        </p:attrNameLst>
                                      </p:cBhvr>
                                      <p:tavLst>
                                        <p:tav tm="0">
                                          <p:val>
                                            <p:strVal val="ppt_h"/>
                                          </p:val>
                                        </p:tav>
                                        <p:tav tm="100000">
                                          <p:val>
                                            <p:fltVal val="0"/>
                                          </p:val>
                                        </p:tav>
                                      </p:tavLst>
                                    </p:anim>
                                    <p:set>
                                      <p:cBhvr>
                                        <p:cTn id="6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66" restart="whenNotActive" fill="hold" evtFilter="cancelBubble" nodeType="interactiveSeq">
                <p:stCondLst>
                  <p:cond evt="onClick" delay="0">
                    <p:tgtEl>
                      <p:spTgt spid="13"/>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065 -0.23542 L 0.00065 -0.23542 C 0.00118 -0.26227 -0.00052 -0.28958 0.00222 -0.31597 C 0.00352 -0.32801 0.01407 -0.34213 0.0194 -0.34931 C 0.02552 -0.35764 0.02305 -0.35324 0.03034 -0.36042 C 0.03568 -0.36597 0.04063 -0.37245 0.04597 -0.37708 C 0.04909 -0.37986 0.05235 -0.38241 0.05534 -0.38542 C 0.05704 -0.38727 0.05834 -0.38981 0.06003 -0.39097 C 0.06302 -0.39352 0.06654 -0.39398 0.0694 -0.39653 C 0.08034 -0.40694 0.08855 -0.4206 0.09753 -0.43542 C 0.10013 -0.43981 0.10925 -0.4537 0.11159 -0.46319 C 0.11355 -0.4706 0.11485 -0.47801 0.11628 -0.48542 C 0.11693 -0.48819 0.11745 -0.49097 0.11784 -0.49375 C 0.11901 -0.50208 0.11993 -0.51065 0.12097 -0.51875 C 0.12149 -0.52269 0.12201 -0.52616 0.12253 -0.52986 C 0.12201 -0.54375 0.12214 -0.55787 0.12097 -0.57153 C 0.12058 -0.57662 0.11888 -0.58079 0.11784 -0.58542 C 0.11732 -0.58819 0.11706 -0.5912 0.11628 -0.59375 C 0.11459 -0.6 0.11146 -0.60625 0.10847 -0.61042 C 0.10704 -0.61273 0.10534 -0.61412 0.10378 -0.61597 C 0.10118 -0.61968 0.0987 -0.62384 0.09597 -0.62708 C 0.08933 -0.63588 0.07565 -0.65208 0.07565 -0.65208 C 0.07461 -0.65486 0.07396 -0.6581 0.07253 -0.66042 C 0.07019 -0.66481 0.06732 -0.66782 0.06472 -0.67153 C 0.06315 -0.67431 0.06172 -0.67731 0.06003 -0.67986 C 0.05651 -0.68565 0.05235 -0.69028 0.04909 -0.69653 C 0.04714 -0.70069 0.04584 -0.70579 0.0444 -0.71042 C 0.04271 -0.71597 0.04102 -0.72153 0.03972 -0.72708 C 0.03125 -0.76505 0.0461 -0.71019 0.03503 -0.74931 C 0.03451 -0.75671 0.03425 -0.76435 0.03347 -0.77153 C 0.03321 -0.77454 0.0319 -0.77708 0.0319 -0.77986 C 0.03243 -0.80324 0.03295 -0.82639 0.03503 -0.84931 C 0.03555 -0.85486 0.0405 -0.86852 0.04284 -0.87431 C 0.04701 -0.88472 0.05131 -0.89468 0.05534 -0.90486 C 0.05847 -0.9125 0.05873 -0.91574 0.06315 -0.92153 C 0.06563 -0.92477 0.06836 -0.92708 0.07097 -0.92986 C 0.07201 -0.93264 0.07279 -0.93588 0.07409 -0.93819 C 0.07644 -0.94259 0.0793 -0.94583 0.0819 -0.94931 C 0.08347 -0.95139 0.08529 -0.95278 0.08659 -0.95486 C 0.09844 -0.97407 0.10287 -0.98472 0.11315 -1.00764 C 0.1142 -1.00995 0.11993 -1.02338 0.12097 -1.02708 C 0.12201 -1.03079 0.12383 -1.04375 0.12409 -1.04653 C 0.128 -1.08079 0.1237 -1.04861 0.12735 -1.07431 C 0.1267 -1.08727 0.12748 -1.10069 0.12565 -1.11319 C 0.12526 -1.11667 0.11667 -1.13657 0.11472 -1.14097 C 0.11146 -1.15903 0.11589 -1.13958 0.10847 -1.15764 C 0.10717 -1.16111 0.10664 -1.16528 0.10534 -1.16875 C 0.10352 -1.17454 0.10039 -1.17917 0.09909 -1.18542 C 0.09857 -1.18819 0.09805 -1.19097 0.09753 -1.19375 C 0.0961 -1.20278 0.09558 -1.20903 0.0944 -1.21875 C 0.09493 -1.23634 0.0948 -1.25394 0.09597 -1.27153 C 0.09636 -1.27731 0.09805 -1.28264 0.09909 -1.28819 C 0.10052 -1.29514 0.10209 -1.30278 0.10222 -1.31042 C 0.10274 -1.3287 0.10222 -1.34745 0.10222 -1.36597 " pathEditMode="relative" ptsTypes="AAAAAAAAAAAAAAAAAAAAAAAAAAAAAAAAAAAAAAAAAAAAAAAAAAAAAA">
                                      <p:cBhvr>
                                        <p:cTn id="70" dur="1250" fill="hold"/>
                                        <p:tgtEl>
                                          <p:spTgt spid="13"/>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5"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2000" fill="hold"/>
                                        <p:tgtEl>
                                          <p:spTgt spid="54"/>
                                        </p:tgtEl>
                                        <p:attrNameLst>
                                          <p:attrName>fillcolor</p:attrName>
                                        </p:attrNameLst>
                                      </p:cBhvr>
                                      <p:to>
                                        <a:schemeClr val="accent2"/>
                                      </p:to>
                                    </p:animClr>
                                    <p:set>
                                      <p:cBhvr>
                                        <p:cTn id="74" dur="2000" fill="hold"/>
                                        <p:tgtEl>
                                          <p:spTgt spid="54"/>
                                        </p:tgtEl>
                                        <p:attrNameLst>
                                          <p:attrName>fill.type</p:attrName>
                                        </p:attrNameLst>
                                      </p:cBhvr>
                                      <p:to>
                                        <p:strVal val="solid"/>
                                      </p:to>
                                    </p:set>
                                    <p:set>
                                      <p:cBhvr>
                                        <p:cTn id="75" dur="2000" fill="hold"/>
                                        <p:tgtEl>
                                          <p:spTgt spid="54"/>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67"/>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withEffect">
                                  <p:stCondLst>
                                    <p:cond delay="0"/>
                                  </p:stCondLst>
                                  <p:childTnLst>
                                    <p:animEffect transition="out" filter="fade">
                                      <p:cBhvr>
                                        <p:cTn id="80" dur="500"/>
                                        <p:tgtEl>
                                          <p:spTgt spid="67"/>
                                        </p:tgtEl>
                                      </p:cBhvr>
                                    </p:animEffect>
                                    <p:set>
                                      <p:cBhvr>
                                        <p:cTn id="81" dur="1" fill="hold">
                                          <p:stCondLst>
                                            <p:cond delay="499"/>
                                          </p:stCondLst>
                                        </p:cTn>
                                        <p:tgtEl>
                                          <p:spTgt spid="67"/>
                                        </p:tgtEl>
                                        <p:attrNameLst>
                                          <p:attrName>style.visibility</p:attrName>
                                        </p:attrNameLst>
                                      </p:cBhvr>
                                      <p:to>
                                        <p:strVal val="hidden"/>
                                      </p:to>
                                    </p:set>
                                  </p:childTnLst>
                                  <p:subTnLst>
                                    <p:audio>
                                      <p:cMediaNode vol="100000">
                                        <p:cTn display="0" masterRel="sameClick">
                                          <p:stCondLst>
                                            <p:cond evt="begin" delay="0">
                                              <p:tn val="79"/>
                                            </p:cond>
                                          </p:stCondLst>
                                          <p:endCondLst>
                                            <p:cond evt="onStopAudio" delay="0">
                                              <p:tgtEl>
                                                <p:sldTgt/>
                                              </p:tgtEl>
                                            </p:cond>
                                          </p:endCondLst>
                                        </p:cTn>
                                        <p:tgtEl>
                                          <p:sndTgt r:embed="rId6" name="cau hoi.wav"/>
                                        </p:tgtEl>
                                      </p:cMediaNode>
                                    </p:audio>
                                  </p:subTnLst>
                                </p:cTn>
                              </p:par>
                              <p:par>
                                <p:cTn id="82" presetID="10" presetClass="entr" presetSubtype="0" fill="hold" nodeType="with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fade">
                                      <p:cBhvr>
                                        <p:cTn id="84" dur="500"/>
                                        <p:tgtEl>
                                          <p:spTgt spid="66"/>
                                        </p:tgtEl>
                                      </p:cBhvr>
                                    </p:animEffect>
                                  </p:childTnLst>
                                </p:cTn>
                              </p:par>
                              <p:par>
                                <p:cTn id="85" presetID="8" presetClass="emph" presetSubtype="0" fill="hold" nodeType="withEffect">
                                  <p:stCondLst>
                                    <p:cond delay="0"/>
                                  </p:stCondLst>
                                  <p:childTnLst>
                                    <p:animRot by="-21600000">
                                      <p:cBhvr>
                                        <p:cTn id="86" dur="20000" fill="hold"/>
                                        <p:tgtEl>
                                          <p:spTgt spid="61"/>
                                        </p:tgtEl>
                                        <p:attrNameLst>
                                          <p:attrName>r</p:attrName>
                                        </p:attrNameLst>
                                      </p:cBhvr>
                                    </p:animRot>
                                  </p:childTnLst>
                                </p:cTn>
                              </p:par>
                              <p:par>
                                <p:cTn id="87" presetID="3" presetClass="emph" presetSubtype="2" accel="50000" decel="50000" fill="hold" grpId="0" nodeType="withEffect">
                                  <p:stCondLst>
                                    <p:cond delay="0"/>
                                  </p:stCondLst>
                                  <p:childTnLst>
                                    <p:animClr clrSpc="rgb" dir="cw">
                                      <p:cBhvr>
                                        <p:cTn id="88" dur="500" fill="hold"/>
                                        <p:tgtEl>
                                          <p:spTgt spid="47"/>
                                        </p:tgtEl>
                                        <p:attrNameLst>
                                          <p:attrName>style.color</p:attrName>
                                        </p:attrNameLst>
                                      </p:cBhvr>
                                      <p:to>
                                        <a:schemeClr val="bg1"/>
                                      </p:to>
                                    </p:animClr>
                                  </p:childTnLst>
                                </p:cTn>
                              </p:par>
                              <p:par>
                                <p:cTn id="89" presetID="3" presetClass="emph" presetSubtype="2" accel="50000" decel="50000" fill="hold" grpId="0" nodeType="withEffect">
                                  <p:stCondLst>
                                    <p:cond delay="2000"/>
                                  </p:stCondLst>
                                  <p:childTnLst>
                                    <p:animClr clrSpc="rgb" dir="cw">
                                      <p:cBhvr>
                                        <p:cTn id="90" dur="500" fill="hold"/>
                                        <p:tgtEl>
                                          <p:spTgt spid="52"/>
                                        </p:tgtEl>
                                        <p:attrNameLst>
                                          <p:attrName>style.color</p:attrName>
                                        </p:attrNameLst>
                                      </p:cBhvr>
                                      <p:to>
                                        <a:schemeClr val="bg1"/>
                                      </p:to>
                                    </p:animClr>
                                  </p:childTnLst>
                                </p:cTn>
                              </p:par>
                              <p:par>
                                <p:cTn id="91" presetID="3" presetClass="emph" presetSubtype="2" accel="50000" decel="50000" fill="hold" grpId="0" nodeType="withEffect">
                                  <p:stCondLst>
                                    <p:cond delay="4000"/>
                                  </p:stCondLst>
                                  <p:childTnLst>
                                    <p:animClr clrSpc="rgb" dir="cw">
                                      <p:cBhvr>
                                        <p:cTn id="92" dur="500" fill="hold"/>
                                        <p:tgtEl>
                                          <p:spTgt spid="53"/>
                                        </p:tgtEl>
                                        <p:attrNameLst>
                                          <p:attrName>style.color</p:attrName>
                                        </p:attrNameLst>
                                      </p:cBhvr>
                                      <p:to>
                                        <a:schemeClr val="bg1"/>
                                      </p:to>
                                    </p:animClr>
                                  </p:childTnLst>
                                </p:cTn>
                              </p:par>
                              <p:par>
                                <p:cTn id="93" presetID="3" presetClass="emph" presetSubtype="2" accel="50000" decel="50000" fill="hold" grpId="0" nodeType="withEffect">
                                  <p:stCondLst>
                                    <p:cond delay="6000"/>
                                  </p:stCondLst>
                                  <p:childTnLst>
                                    <p:animClr clrSpc="rgb" dir="cw">
                                      <p:cBhvr>
                                        <p:cTn id="94" dur="500" fill="hold"/>
                                        <p:tgtEl>
                                          <p:spTgt spid="58"/>
                                        </p:tgtEl>
                                        <p:attrNameLst>
                                          <p:attrName>style.color</p:attrName>
                                        </p:attrNameLst>
                                      </p:cBhvr>
                                      <p:to>
                                        <a:schemeClr val="bg1"/>
                                      </p:to>
                                    </p:animClr>
                                  </p:childTnLst>
                                </p:cTn>
                              </p:par>
                              <p:par>
                                <p:cTn id="95" presetID="3" presetClass="emph" presetSubtype="2" accel="50000" decel="50000" fill="hold" grpId="0" nodeType="withEffect">
                                  <p:stCondLst>
                                    <p:cond delay="8000"/>
                                  </p:stCondLst>
                                  <p:childTnLst>
                                    <p:animClr clrSpc="rgb" dir="cw">
                                      <p:cBhvr>
                                        <p:cTn id="96" dur="500" fill="hold"/>
                                        <p:tgtEl>
                                          <p:spTgt spid="59"/>
                                        </p:tgtEl>
                                        <p:attrNameLst>
                                          <p:attrName>style.color</p:attrName>
                                        </p:attrNameLst>
                                      </p:cBhvr>
                                      <p:to>
                                        <a:schemeClr val="bg1"/>
                                      </p:to>
                                    </p:animClr>
                                  </p:childTnLst>
                                </p:cTn>
                              </p:par>
                              <p:par>
                                <p:cTn id="97" presetID="3" presetClass="emph" presetSubtype="2" accel="50000" decel="50000" fill="hold" grpId="0" nodeType="withEffect">
                                  <p:stCondLst>
                                    <p:cond delay="10000"/>
                                  </p:stCondLst>
                                  <p:childTnLst>
                                    <p:animClr clrSpc="rgb" dir="cw">
                                      <p:cBhvr>
                                        <p:cTn id="98" dur="500" fill="hold"/>
                                        <p:tgtEl>
                                          <p:spTgt spid="42"/>
                                        </p:tgtEl>
                                        <p:attrNameLst>
                                          <p:attrName>style.color</p:attrName>
                                        </p:attrNameLst>
                                      </p:cBhvr>
                                      <p:to>
                                        <a:schemeClr val="bg1"/>
                                      </p:to>
                                    </p:animClr>
                                  </p:childTnLst>
                                </p:cTn>
                              </p:par>
                              <p:par>
                                <p:cTn id="99" presetID="3" presetClass="emph" presetSubtype="2" accel="50000" decel="50000" fill="hold" grpId="0" nodeType="withEffect">
                                  <p:stCondLst>
                                    <p:cond delay="12000"/>
                                  </p:stCondLst>
                                  <p:childTnLst>
                                    <p:animClr clrSpc="rgb" dir="cw">
                                      <p:cBhvr>
                                        <p:cTn id="100" dur="500" fill="hold"/>
                                        <p:tgtEl>
                                          <p:spTgt spid="41"/>
                                        </p:tgtEl>
                                        <p:attrNameLst>
                                          <p:attrName>style.color</p:attrName>
                                        </p:attrNameLst>
                                      </p:cBhvr>
                                      <p:to>
                                        <a:schemeClr val="bg1"/>
                                      </p:to>
                                    </p:animClr>
                                  </p:childTnLst>
                                </p:cTn>
                              </p:par>
                              <p:par>
                                <p:cTn id="101" presetID="3" presetClass="emph" presetSubtype="2" accel="50000" decel="50000" fill="hold" grpId="0" nodeType="withEffect">
                                  <p:stCondLst>
                                    <p:cond delay="14000"/>
                                  </p:stCondLst>
                                  <p:childTnLst>
                                    <p:animClr clrSpc="rgb" dir="cw">
                                      <p:cBhvr>
                                        <p:cTn id="102" dur="500" fill="hold"/>
                                        <p:tgtEl>
                                          <p:spTgt spid="40"/>
                                        </p:tgtEl>
                                        <p:attrNameLst>
                                          <p:attrName>style.color</p:attrName>
                                        </p:attrNameLst>
                                      </p:cBhvr>
                                      <p:to>
                                        <a:schemeClr val="bg1"/>
                                      </p:to>
                                    </p:animClr>
                                  </p:childTnLst>
                                </p:cTn>
                              </p:par>
                              <p:par>
                                <p:cTn id="103" presetID="3" presetClass="emph" presetSubtype="2" accel="50000" decel="50000" fill="hold" grpId="0" nodeType="withEffect">
                                  <p:stCondLst>
                                    <p:cond delay="16000"/>
                                  </p:stCondLst>
                                  <p:childTnLst>
                                    <p:animClr clrSpc="rgb" dir="cw">
                                      <p:cBhvr>
                                        <p:cTn id="104" dur="500" fill="hold"/>
                                        <p:tgtEl>
                                          <p:spTgt spid="39"/>
                                        </p:tgtEl>
                                        <p:attrNameLst>
                                          <p:attrName>style.color</p:attrName>
                                        </p:attrNameLst>
                                      </p:cBhvr>
                                      <p:to>
                                        <a:schemeClr val="bg1"/>
                                      </p:to>
                                    </p:animClr>
                                  </p:childTnLst>
                                </p:cTn>
                              </p:par>
                              <p:par>
                                <p:cTn id="105" presetID="3" presetClass="emph" presetSubtype="2" accel="50000" decel="50000" fill="hold" grpId="0" nodeType="withEffect">
                                  <p:stCondLst>
                                    <p:cond delay="18000"/>
                                  </p:stCondLst>
                                  <p:childTnLst>
                                    <p:animClr clrSpc="rgb" dir="cw">
                                      <p:cBhvr>
                                        <p:cTn id="106" dur="500" fill="hold"/>
                                        <p:tgtEl>
                                          <p:spTgt spid="38"/>
                                        </p:tgtEl>
                                        <p:attrNameLst>
                                          <p:attrName>style.color</p:attrName>
                                        </p:attrNameLst>
                                      </p:cBhvr>
                                      <p:to>
                                        <a:schemeClr val="bg1"/>
                                      </p:to>
                                    </p:animClr>
                                  </p:childTnLst>
                                </p:cTn>
                              </p:par>
                              <p:par>
                                <p:cTn id="107" presetID="10" presetClass="entr" presetSubtype="0" fill="hold" grpId="0" nodeType="withEffect">
                                  <p:stCondLst>
                                    <p:cond delay="20000"/>
                                  </p:stCondLst>
                                  <p:childTnLst>
                                    <p:set>
                                      <p:cBhvr>
                                        <p:cTn id="108" dur="1" fill="hold">
                                          <p:stCondLst>
                                            <p:cond delay="0"/>
                                          </p:stCondLst>
                                        </p:cTn>
                                        <p:tgtEl>
                                          <p:spTgt spid="60"/>
                                        </p:tgtEl>
                                        <p:attrNameLst>
                                          <p:attrName>style.visibility</p:attrName>
                                        </p:attrNameLst>
                                      </p:cBhvr>
                                      <p:to>
                                        <p:strVal val="visible"/>
                                      </p:to>
                                    </p:set>
                                    <p:animEffect transition="in" filter="fade">
                                      <p:cBhvr>
                                        <p:cTn id="109" dur="500"/>
                                        <p:tgtEl>
                                          <p:spTgt spid="60"/>
                                        </p:tgtEl>
                                      </p:cBhvr>
                                    </p:animEffect>
                                  </p:childTnLst>
                                </p:cTn>
                              </p:par>
                              <p:par>
                                <p:cTn id="110" presetID="10" presetClass="entr" presetSubtype="0" fill="hold" grpId="0" nodeType="withEffect">
                                  <p:stCondLst>
                                    <p:cond delay="2000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3" presetClass="emph" presetSubtype="2" fill="hold" grpId="1" nodeType="withEffect">
                                  <p:stCondLst>
                                    <p:cond delay="20500"/>
                                  </p:stCondLst>
                                  <p:childTnLst>
                                    <p:animClr clrSpc="rgb" dir="cw">
                                      <p:cBhvr>
                                        <p:cTn id="114" dur="500" fill="hold"/>
                                        <p:tgtEl>
                                          <p:spTgt spid="62"/>
                                        </p:tgtEl>
                                        <p:attrNameLst>
                                          <p:attrName>style.color</p:attrName>
                                        </p:attrNameLst>
                                      </p:cBhvr>
                                      <p:to>
                                        <a:schemeClr val="bg1"/>
                                      </p:to>
                                    </p:animClr>
                                  </p:childTnLst>
                                </p:cTn>
                              </p:par>
                              <p:par>
                                <p:cTn id="115" presetID="10" presetClass="exit" presetSubtype="0" fill="hold" nodeType="withEffect">
                                  <p:stCondLst>
                                    <p:cond delay="20500"/>
                                  </p:stCondLst>
                                  <p:childTnLst>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subTnLst>
                                    <p:audio>
                                      <p:cMediaNode vol="100000">
                                        <p:cTn display="0" masterRel="sameClick">
                                          <p:stCondLst>
                                            <p:cond evt="begin" delay="0">
                                              <p:tn val="115"/>
                                            </p:cond>
                                          </p:stCondLst>
                                          <p:endCondLst>
                                            <p:cond evt="onStopAudio" delay="0">
                                              <p:tgtEl>
                                                <p:sldTgt/>
                                              </p:tgtEl>
                                            </p:cond>
                                          </p:endCondLst>
                                        </p:cTn>
                                        <p:tgtEl>
                                          <p:sndTgt r:embed="rId7" name="gio bang.wav"/>
                                        </p:tgtEl>
                                      </p:cMediaNode>
                                    </p:audio>
                                  </p:subTnLst>
                                </p:cTn>
                              </p:par>
                              <p:par>
                                <p:cTn id="118" presetID="10" presetClass="entr" presetSubtype="0" fill="hold" nodeType="withEffect">
                                  <p:stCondLst>
                                    <p:cond delay="20500"/>
                                  </p:stCondLst>
                                  <p:childTnLst>
                                    <p:set>
                                      <p:cBhvr>
                                        <p:cTn id="119" dur="1" fill="hold">
                                          <p:stCondLst>
                                            <p:cond delay="0"/>
                                          </p:stCondLst>
                                        </p:cTn>
                                        <p:tgtEl>
                                          <p:spTgt spid="67"/>
                                        </p:tgtEl>
                                        <p:attrNameLst>
                                          <p:attrName>style.visibility</p:attrName>
                                        </p:attrNameLst>
                                      </p:cBhvr>
                                      <p:to>
                                        <p:strVal val="visible"/>
                                      </p:to>
                                    </p:set>
                                    <p:animEffect transition="in" filter="fade">
                                      <p:cBhvr>
                                        <p:cTn id="120" dur="500"/>
                                        <p:tgtEl>
                                          <p:spTgt spid="67"/>
                                        </p:tgtEl>
                                      </p:cBhvr>
                                    </p:animEffect>
                                  </p:childTnLst>
                                </p:cTn>
                              </p:par>
                            </p:childTnLst>
                          </p:cTn>
                        </p:par>
                        <p:par>
                          <p:cTn id="121" fill="hold">
                            <p:stCondLst>
                              <p:cond delay="21000"/>
                            </p:stCondLst>
                            <p:childTnLst>
                              <p:par>
                                <p:cTn id="122" presetID="10" presetClass="entr" presetSubtype="0" fill="hold" grpId="0" nodeType="afterEffect">
                                  <p:stCondLst>
                                    <p:cond delay="0"/>
                                  </p:stCondLst>
                                  <p:childTnLst>
                                    <p:set>
                                      <p:cBhvr>
                                        <p:cTn id="123" dur="1" fill="hold">
                                          <p:stCondLst>
                                            <p:cond delay="0"/>
                                          </p:stCondLst>
                                        </p:cTn>
                                        <p:tgtEl>
                                          <p:spTgt spid="64"/>
                                        </p:tgtEl>
                                        <p:attrNameLst>
                                          <p:attrName>style.visibility</p:attrName>
                                        </p:attrNameLst>
                                      </p:cBhvr>
                                      <p:to>
                                        <p:strVal val="visible"/>
                                      </p:to>
                                    </p:set>
                                    <p:animEffect transition="in" filter="fade">
                                      <p:cBhvr>
                                        <p:cTn id="124" dur="1000"/>
                                        <p:tgtEl>
                                          <p:spTgt spid="64"/>
                                        </p:tgtEl>
                                      </p:cBhvr>
                                    </p:animEffect>
                                  </p:childTnLst>
                                </p:cTn>
                              </p:par>
                            </p:childTnLst>
                          </p:cTn>
                        </p:par>
                      </p:childTnLst>
                    </p:cTn>
                  </p:par>
                </p:childTnLst>
              </p:cTn>
              <p:nextCondLst>
                <p:cond evt="onClick" delay="0">
                  <p:tgtEl>
                    <p:spTgt spid="67"/>
                  </p:tgtEl>
                </p:cond>
              </p:nextCondLst>
            </p:seq>
          </p:childTnLst>
        </p:cTn>
      </p:par>
    </p:tnLst>
    <p:bldLst>
      <p:bldP spid="10" grpId="0"/>
      <p:bldP spid="54" grpId="0"/>
      <p:bldP spid="55" grpId="0"/>
      <p:bldP spid="56" grpId="0"/>
      <p:bldP spid="57" grpId="0"/>
      <p:bldP spid="38" grpId="0" animBg="1"/>
      <p:bldP spid="39" grpId="0" animBg="1"/>
      <p:bldP spid="40" grpId="0" animBg="1"/>
      <p:bldP spid="41" grpId="0" animBg="1"/>
      <p:bldP spid="42" grpId="0" animBg="1"/>
      <p:bldP spid="47" grpId="0" animBg="1"/>
      <p:bldP spid="52" grpId="0" animBg="1"/>
      <p:bldP spid="53" grpId="0" animBg="1"/>
      <p:bldP spid="58" grpId="0" animBg="1"/>
      <p:bldP spid="59" grpId="0" animBg="1"/>
      <p:bldP spid="60" grpId="0" animBg="1"/>
      <p:bldP spid="62" grpId="0" animBg="1"/>
      <p:bldP spid="62" grpId="1" animBg="1"/>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 name="图片 1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17" name="图片 1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272" y="-923925"/>
            <a:ext cx="10118753" cy="8705850"/>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48" name="文本框 19">
            <a:extLst>
              <a:ext uri="{FF2B5EF4-FFF2-40B4-BE49-F238E27FC236}">
                <a16:creationId xmlns:a16="http://schemas.microsoft.com/office/drawing/2014/main" id="{B425EBBF-C9EE-4D48-BAF8-68104DA08480}"/>
              </a:ext>
            </a:extLst>
          </p:cNvPr>
          <p:cNvSpPr txBox="1"/>
          <p:nvPr/>
        </p:nvSpPr>
        <p:spPr>
          <a:xfrm>
            <a:off x="710753" y="0"/>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14" name="A">
            <a:extLst>
              <a:ext uri="{FF2B5EF4-FFF2-40B4-BE49-F238E27FC236}">
                <a16:creationId xmlns:a16="http://schemas.microsoft.com/office/drawing/2014/main" id="{A690EF85-4DA3-4427-9EE8-7AFBBAFA4204}"/>
              </a:ext>
            </a:extLst>
          </p:cNvPr>
          <p:cNvGrpSpPr/>
          <p:nvPr/>
        </p:nvGrpSpPr>
        <p:grpSpPr>
          <a:xfrm>
            <a:off x="-789989" y="6545089"/>
            <a:ext cx="2649940" cy="2670774"/>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5180" y="707541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1580899" y="6819288"/>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3539864" y="6772333"/>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5650617" y="6396390"/>
            <a:ext cx="2254614" cy="1947478"/>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681194" y="4705757"/>
              <a:ext cx="5629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D</a:t>
              </a:r>
            </a:p>
          </p:txBody>
        </p:sp>
      </p:gr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4821A41-D938-4063-B11F-C2DE00667AB6}"/>
                  </a:ext>
                </a:extLst>
              </p:cNvPr>
              <p:cNvSpPr/>
              <p:nvPr/>
            </p:nvSpPr>
            <p:spPr>
              <a:xfrm>
                <a:off x="-665272" y="1671494"/>
                <a:ext cx="8905897" cy="1940339"/>
              </a:xfrm>
              <a:prstGeom prst="rect">
                <a:avLst/>
              </a:prstGeom>
              <a:noFill/>
            </p:spPr>
            <p:txBody>
              <a:bodyPr wrap="square" lIns="91440" tIns="45720" rIns="91440" bIns="45720">
                <a:spAutoFit/>
              </a:bodyPr>
              <a:lstStyle/>
              <a:p>
                <a:pPr algn="ctr"/>
                <a:r>
                  <a:rPr lang="en-US" sz="4000" b="1" cap="none" spc="0" dirty="0">
                    <a:ln w="0"/>
                    <a:solidFill>
                      <a:srgbClr val="002060"/>
                    </a:solidFill>
                    <a:latin typeface="DPT Hotel Oriental" panose="02000500000000000000" pitchFamily="2" charset="0"/>
                  </a:rPr>
                  <a:t>Câu 3:</a:t>
                </a:r>
                <a:r>
                  <a:rPr lang="en-US" sz="4000" b="1" cap="none" spc="0" dirty="0">
                    <a:ln w="0"/>
                    <a:solidFill>
                      <a:srgbClr val="002060"/>
                    </a:solidFill>
                    <a:effectLst>
                      <a:outerShdw blurRad="38100" dist="19050" dir="2700000" algn="tl" rotWithShape="0">
                        <a:schemeClr val="dk1">
                          <a:alpha val="40000"/>
                        </a:schemeClr>
                      </a:outerShdw>
                    </a:effectLst>
                    <a:latin typeface="DPT Hotel Oriental" panose="02000500000000000000" pitchFamily="2" charset="0"/>
                  </a:rPr>
                  <a:t> </a:t>
                </a:r>
                <a:r>
                  <a:rPr lang="en-US" sz="4000" dirty="0">
                    <a:ln w="0"/>
                    <a:latin typeface="DPT Hotel Oriental" panose="02000500000000000000" pitchFamily="2" charset="0"/>
                  </a:rPr>
                  <a:t>Điền </a:t>
                </a:r>
                <a:r>
                  <a:rPr lang="en-US" sz="4000" dirty="0" err="1">
                    <a:ln w="0"/>
                    <a:latin typeface="DPT Hotel Oriental" panose="02000500000000000000" pitchFamily="2" charset="0"/>
                  </a:rPr>
                  <a:t>chữ</a:t>
                </a:r>
                <a:r>
                  <a:rPr lang="en-US" sz="4000" dirty="0">
                    <a:ln w="0"/>
                    <a:latin typeface="DPT Hotel Oriental" panose="02000500000000000000" pitchFamily="2" charset="0"/>
                  </a:rPr>
                  <a:t> </a:t>
                </a:r>
                <a:r>
                  <a:rPr lang="en-US" sz="4000" dirty="0" err="1">
                    <a:ln w="0"/>
                    <a:latin typeface="DPT Hotel Oriental" panose="02000500000000000000" pitchFamily="2" charset="0"/>
                  </a:rPr>
                  <a:t>số</a:t>
                </a:r>
                <a:r>
                  <a:rPr lang="en-US" sz="4000" dirty="0">
                    <a:ln w="0"/>
                    <a:latin typeface="DPT Hotel Oriental" panose="02000500000000000000" pitchFamily="2" charset="0"/>
                  </a:rPr>
                  <a:t> </a:t>
                </a:r>
                <a:r>
                  <a:rPr lang="en-US" sz="4000" dirty="0" err="1">
                    <a:ln w="0"/>
                    <a:latin typeface="DPT Hotel Oriental" panose="02000500000000000000" pitchFamily="2" charset="0"/>
                  </a:rPr>
                  <a:t>vào</a:t>
                </a:r>
                <a:r>
                  <a:rPr lang="en-US" sz="4000" dirty="0">
                    <a:ln w="0"/>
                    <a:latin typeface="DPT Hotel Oriental" panose="02000500000000000000" pitchFamily="2" charset="0"/>
                  </a:rPr>
                  <a:t> </a:t>
                </a:r>
                <a:r>
                  <a:rPr lang="en-US" sz="4000" dirty="0" err="1">
                    <a:ln w="0"/>
                    <a:latin typeface="DPT Hotel Oriental" panose="02000500000000000000" pitchFamily="2" charset="0"/>
                  </a:rPr>
                  <a:t>dấu</a:t>
                </a:r>
                <a:r>
                  <a:rPr lang="en-US" sz="4000" dirty="0">
                    <a:ln w="0"/>
                    <a:latin typeface="DPT Hotel Oriental" panose="02000500000000000000" pitchFamily="2" charset="0"/>
                  </a:rPr>
                  <a:t> * </a:t>
                </a:r>
                <a:r>
                  <a:rPr lang="en-US" sz="4000" dirty="0" err="1">
                    <a:ln w="0"/>
                    <a:latin typeface="DPT Hotel Oriental" panose="02000500000000000000" pitchFamily="2" charset="0"/>
                  </a:rPr>
                  <a:t>để</a:t>
                </a:r>
                <a:r>
                  <a:rPr lang="en-US" sz="4000" dirty="0">
                    <a:ln w="0"/>
                    <a:latin typeface="DPT Hotel Oriental" panose="02000500000000000000" pitchFamily="2" charset="0"/>
                  </a:rPr>
                  <a:t> </a:t>
                </a:r>
              </a:p>
              <a:p>
                <a:pPr algn="ctr"/>
                <a:r>
                  <a:rPr lang="en-US" sz="4000" dirty="0" err="1">
                    <a:ln w="0"/>
                    <a:latin typeface="DPT Hotel Oriental" panose="02000500000000000000" pitchFamily="2" charset="0"/>
                  </a:rPr>
                  <a:t>được</a:t>
                </a:r>
                <a:r>
                  <a:rPr lang="en-US" sz="4000" dirty="0">
                    <a:ln w="0"/>
                    <a:latin typeface="DPT Hotel Oriental" panose="02000500000000000000" pitchFamily="2" charset="0"/>
                  </a:rPr>
                  <a:t> </a:t>
                </a:r>
                <a:r>
                  <a:rPr lang="en-US" sz="4000" dirty="0" err="1">
                    <a:ln w="0"/>
                    <a:latin typeface="DPT Hotel Oriental" panose="02000500000000000000" pitchFamily="2" charset="0"/>
                  </a:rPr>
                  <a:t>số</a:t>
                </a:r>
                <a:r>
                  <a:rPr lang="en-US" sz="4000" dirty="0">
                    <a:ln w="0"/>
                    <a:latin typeface="DPT Hotel Oriental" panose="02000500000000000000" pitchFamily="2" charset="0"/>
                  </a:rPr>
                  <a:t> </a:t>
                </a:r>
                <a14:m>
                  <m:oMath xmlns:m="http://schemas.openxmlformats.org/officeDocument/2006/math">
                    <m:acc>
                      <m:accPr>
                        <m:chr m:val="̅"/>
                        <m:ctrlPr>
                          <a:rPr lang="en-US" sz="4000" i="1">
                            <a:ln w="0"/>
                            <a:latin typeface="Cambria Math" panose="02040503050406030204" pitchFamily="18" charset="0"/>
                          </a:rPr>
                        </m:ctrlPr>
                      </m:accPr>
                      <m:e>
                        <m:r>
                          <a:rPr lang="en-US" sz="4000" i="1">
                            <a:ln w="0"/>
                            <a:latin typeface="Cambria Math" panose="02040503050406030204" pitchFamily="18" charset="0"/>
                          </a:rPr>
                          <m:t>4∗</m:t>
                        </m:r>
                        <m:r>
                          <a:rPr lang="en-US" sz="4000" b="0" i="1" smtClean="0">
                            <a:ln w="0"/>
                            <a:latin typeface="Cambria Math" panose="02040503050406030204" pitchFamily="18" charset="0"/>
                          </a:rPr>
                          <m:t>5</m:t>
                        </m:r>
                      </m:e>
                    </m:acc>
                  </m:oMath>
                </a14:m>
                <a:r>
                  <a:rPr lang="en-US" sz="4000" dirty="0">
                    <a:ln w="0"/>
                    <a:effectLst>
                      <a:outerShdw blurRad="38100" dist="19050" dir="2700000" algn="tl" rotWithShape="0">
                        <a:schemeClr val="dk1">
                          <a:alpha val="40000"/>
                        </a:schemeClr>
                      </a:outerShdw>
                    </a:effectLst>
                    <a:latin typeface="DPT Hotel Oriental" panose="02000500000000000000" pitchFamily="2" charset="0"/>
                  </a:rPr>
                  <a:t> chia </a:t>
                </a:r>
                <a:r>
                  <a:rPr lang="en-US" sz="4000" dirty="0" err="1">
                    <a:ln w="0"/>
                    <a:effectLst>
                      <a:outerShdw blurRad="38100" dist="19050" dir="2700000" algn="tl" rotWithShape="0">
                        <a:schemeClr val="dk1">
                          <a:alpha val="40000"/>
                        </a:schemeClr>
                      </a:outerShdw>
                    </a:effectLst>
                    <a:latin typeface="DPT Hotel Oriental" panose="02000500000000000000" pitchFamily="2" charset="0"/>
                  </a:rPr>
                  <a:t>hết</a:t>
                </a:r>
                <a:r>
                  <a:rPr lang="en-US" sz="4000" dirty="0">
                    <a:ln w="0"/>
                    <a:effectLst>
                      <a:outerShdw blurRad="38100" dist="19050" dir="2700000" algn="tl" rotWithShape="0">
                        <a:schemeClr val="dk1">
                          <a:alpha val="40000"/>
                        </a:schemeClr>
                      </a:outerShdw>
                    </a:effectLst>
                    <a:latin typeface="DPT Hotel Oriental" panose="02000500000000000000" pitchFamily="2" charset="0"/>
                  </a:rPr>
                  <a:t> </a:t>
                </a:r>
                <a:r>
                  <a:rPr lang="en-US" sz="4000" dirty="0" err="1">
                    <a:ln w="0"/>
                    <a:effectLst>
                      <a:outerShdw blurRad="38100" dist="19050" dir="2700000" algn="tl" rotWithShape="0">
                        <a:schemeClr val="dk1">
                          <a:alpha val="40000"/>
                        </a:schemeClr>
                      </a:outerShdw>
                    </a:effectLst>
                    <a:latin typeface="DPT Hotel Oriental" panose="02000500000000000000" pitchFamily="2" charset="0"/>
                  </a:rPr>
                  <a:t>cho</a:t>
                </a:r>
                <a:r>
                  <a:rPr lang="en-US" sz="4000" dirty="0">
                    <a:ln w="0"/>
                    <a:effectLst>
                      <a:outerShdw blurRad="38100" dist="19050" dir="2700000" algn="tl" rotWithShape="0">
                        <a:schemeClr val="dk1">
                          <a:alpha val="40000"/>
                        </a:schemeClr>
                      </a:outerShdw>
                    </a:effectLst>
                    <a:latin typeface="DPT Hotel Oriental" panose="02000500000000000000" pitchFamily="2" charset="0"/>
                  </a:rPr>
                  <a:t> 9</a:t>
                </a:r>
              </a:p>
              <a:p>
                <a:endParaRPr lang="en-US" sz="4000" b="0" cap="none" spc="0" dirty="0">
                  <a:ln w="0"/>
                  <a:solidFill>
                    <a:schemeClr val="tx1"/>
                  </a:solidFill>
                  <a:effectLst>
                    <a:outerShdw blurRad="38100" dist="19050" dir="2700000" algn="tl" rotWithShape="0">
                      <a:schemeClr val="dk1">
                        <a:alpha val="40000"/>
                      </a:schemeClr>
                    </a:outerShdw>
                  </a:effectLst>
                  <a:latin typeface="DPT Hotel Oriental" panose="02000500000000000000" pitchFamily="2" charset="0"/>
                </a:endParaRPr>
              </a:p>
            </p:txBody>
          </p:sp>
        </mc:Choice>
        <mc:Fallback xmlns="">
          <p:sp>
            <p:nvSpPr>
              <p:cNvPr id="10" name="Rectangle 9">
                <a:extLst>
                  <a:ext uri="{FF2B5EF4-FFF2-40B4-BE49-F238E27FC236}">
                    <a16:creationId xmlns:a16="http://schemas.microsoft.com/office/drawing/2014/main" id="{A4821A41-D938-4063-B11F-C2DE00667AB6}"/>
                  </a:ext>
                </a:extLst>
              </p:cNvPr>
              <p:cNvSpPr>
                <a:spLocks noRot="1" noChangeAspect="1" noMove="1" noResize="1" noEditPoints="1" noAdjustHandles="1" noChangeArrowheads="1" noChangeShapeType="1" noTextEdit="1"/>
              </p:cNvSpPr>
              <p:nvPr/>
            </p:nvSpPr>
            <p:spPr>
              <a:xfrm>
                <a:off x="-665272" y="1671494"/>
                <a:ext cx="8905897" cy="1940339"/>
              </a:xfrm>
              <a:prstGeom prst="rect">
                <a:avLst/>
              </a:prstGeom>
              <a:blipFill>
                <a:blip r:embed="rId17"/>
                <a:stretch>
                  <a:fillRect t="-5660"/>
                </a:stretch>
              </a:blipFill>
            </p:spPr>
            <p:txBody>
              <a:bodyPr/>
              <a:lstStyle/>
              <a:p>
                <a:r>
                  <a:rPr lang="en-US">
                    <a:noFill/>
                  </a:rPr>
                  <a:t> </a:t>
                </a:r>
              </a:p>
            </p:txBody>
          </p:sp>
        </mc:Fallback>
      </mc:AlternateContent>
      <p:sp>
        <p:nvSpPr>
          <p:cNvPr id="54" name="Rectangle 53">
            <a:extLst>
              <a:ext uri="{FF2B5EF4-FFF2-40B4-BE49-F238E27FC236}">
                <a16:creationId xmlns:a16="http://schemas.microsoft.com/office/drawing/2014/main" id="{789FA3B2-5BBB-49C9-9689-6286476CD1CB}"/>
              </a:ext>
            </a:extLst>
          </p:cNvPr>
          <p:cNvSpPr/>
          <p:nvPr/>
        </p:nvSpPr>
        <p:spPr>
          <a:xfrm>
            <a:off x="5426065" y="3245287"/>
            <a:ext cx="1339869" cy="769441"/>
          </a:xfrm>
          <a:prstGeom prst="rect">
            <a:avLst/>
          </a:prstGeom>
          <a:noFill/>
        </p:spPr>
        <p:txBody>
          <a:bodyPr wrap="square" lIns="91440" tIns="45720" rIns="91440" bIns="45720">
            <a:spAutoFit/>
          </a:bodyPr>
          <a:lstStyle/>
          <a:p>
            <a:pPr algn="ctr"/>
            <a:r>
              <a:rPr lang="en-US" sz="4400" b="1" dirty="0">
                <a:ln w="0"/>
                <a:solidFill>
                  <a:srgbClr val="002060"/>
                </a:solidFill>
                <a:latin typeface="DPT Hotel Oriental" panose="02000500000000000000" pitchFamily="2" charset="0"/>
              </a:rPr>
              <a:t>B</a:t>
            </a:r>
            <a:r>
              <a:rPr lang="en-US" sz="4400" b="1" cap="none" spc="0" dirty="0">
                <a:ln w="0"/>
                <a:solidFill>
                  <a:srgbClr val="002060"/>
                </a:solidFill>
                <a:latin typeface="DPT Hotel Oriental" panose="02000500000000000000" pitchFamily="2" charset="0"/>
              </a:rPr>
              <a:t>.</a:t>
            </a:r>
            <a:r>
              <a:rPr lang="en-US" sz="4400" cap="none" spc="0" dirty="0">
                <a:ln w="0"/>
                <a:latin typeface="DPT Hotel Oriental" panose="02000500000000000000" pitchFamily="2" charset="0"/>
              </a:rPr>
              <a:t> 3</a:t>
            </a:r>
            <a:endParaRPr lang="en-US" sz="44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55" name="Rectangle 54">
            <a:extLst>
              <a:ext uri="{FF2B5EF4-FFF2-40B4-BE49-F238E27FC236}">
                <a16:creationId xmlns:a16="http://schemas.microsoft.com/office/drawing/2014/main" id="{0D95B254-BC5C-4401-8928-6C89B54597EF}"/>
              </a:ext>
            </a:extLst>
          </p:cNvPr>
          <p:cNvSpPr/>
          <p:nvPr/>
        </p:nvSpPr>
        <p:spPr>
          <a:xfrm>
            <a:off x="260701" y="3272528"/>
            <a:ext cx="3463769" cy="769441"/>
          </a:xfrm>
          <a:prstGeom prst="rect">
            <a:avLst/>
          </a:prstGeom>
          <a:noFill/>
        </p:spPr>
        <p:txBody>
          <a:bodyPr wrap="square" lIns="91440" tIns="45720" rIns="91440" bIns="45720">
            <a:spAutoFit/>
          </a:bodyPr>
          <a:lstStyle/>
          <a:p>
            <a:pPr algn="ctr"/>
            <a:r>
              <a:rPr lang="en-US" sz="4400" b="1" dirty="0">
                <a:ln w="0"/>
                <a:solidFill>
                  <a:srgbClr val="002060"/>
                </a:solidFill>
                <a:latin typeface="DPT Hotel Oriental" panose="02000500000000000000" pitchFamily="2" charset="0"/>
              </a:rPr>
              <a:t>A</a:t>
            </a:r>
            <a:r>
              <a:rPr lang="en-US" sz="4400" b="1" cap="none" spc="0" dirty="0">
                <a:ln w="0"/>
                <a:solidFill>
                  <a:srgbClr val="002060"/>
                </a:solidFill>
                <a:latin typeface="DPT Hotel Oriental" panose="02000500000000000000" pitchFamily="2" charset="0"/>
              </a:rPr>
              <a:t>. </a:t>
            </a:r>
            <a:r>
              <a:rPr lang="en-US" sz="4400" cap="none" spc="0" dirty="0">
                <a:ln w="0"/>
                <a:latin typeface="DPT Hotel Oriental" panose="02000500000000000000" pitchFamily="2" charset="0"/>
              </a:rPr>
              <a:t>2</a:t>
            </a:r>
            <a:endParaRPr lang="en-US" sz="44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56" name="Rectangle 55">
            <a:extLst>
              <a:ext uri="{FF2B5EF4-FFF2-40B4-BE49-F238E27FC236}">
                <a16:creationId xmlns:a16="http://schemas.microsoft.com/office/drawing/2014/main" id="{C87F1C5A-1822-487A-B96F-F6E9239F4ABC}"/>
              </a:ext>
            </a:extLst>
          </p:cNvPr>
          <p:cNvSpPr/>
          <p:nvPr/>
        </p:nvSpPr>
        <p:spPr>
          <a:xfrm>
            <a:off x="707979" y="4155977"/>
            <a:ext cx="2524717" cy="769441"/>
          </a:xfrm>
          <a:prstGeom prst="rect">
            <a:avLst/>
          </a:prstGeom>
          <a:noFill/>
        </p:spPr>
        <p:txBody>
          <a:bodyPr wrap="square" lIns="91440" tIns="45720" rIns="91440" bIns="45720">
            <a:spAutoFit/>
          </a:bodyPr>
          <a:lstStyle/>
          <a:p>
            <a:pPr algn="ctr"/>
            <a:r>
              <a:rPr lang="en-US" sz="4400" b="1" cap="none" spc="0" dirty="0">
                <a:ln w="0"/>
                <a:solidFill>
                  <a:srgbClr val="002060"/>
                </a:solidFill>
                <a:latin typeface="DPT Hotel Oriental" panose="02000500000000000000" pitchFamily="2" charset="0"/>
              </a:rPr>
              <a:t>C. </a:t>
            </a:r>
            <a:r>
              <a:rPr lang="en-US" sz="4400" dirty="0">
                <a:ln w="0"/>
                <a:latin typeface="DPT Hotel Oriental" panose="02000500000000000000" pitchFamily="2" charset="0"/>
              </a:rPr>
              <a:t>5</a:t>
            </a:r>
            <a:endParaRPr lang="en-US" sz="44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57" name="Rectangle 56">
            <a:extLst>
              <a:ext uri="{FF2B5EF4-FFF2-40B4-BE49-F238E27FC236}">
                <a16:creationId xmlns:a16="http://schemas.microsoft.com/office/drawing/2014/main" id="{54AD7B15-2044-43FB-8C52-BDFDDEC1EE43}"/>
              </a:ext>
            </a:extLst>
          </p:cNvPr>
          <p:cNvSpPr/>
          <p:nvPr/>
        </p:nvSpPr>
        <p:spPr>
          <a:xfrm>
            <a:off x="5438055" y="4117098"/>
            <a:ext cx="1339869" cy="769441"/>
          </a:xfrm>
          <a:prstGeom prst="rect">
            <a:avLst/>
          </a:prstGeom>
          <a:noFill/>
        </p:spPr>
        <p:txBody>
          <a:bodyPr wrap="square" lIns="91440" tIns="45720" rIns="91440" bIns="45720">
            <a:spAutoFit/>
          </a:bodyPr>
          <a:lstStyle/>
          <a:p>
            <a:pPr algn="ctr"/>
            <a:r>
              <a:rPr lang="en-US" sz="4400" b="1" cap="none" spc="0" dirty="0">
                <a:ln w="0"/>
                <a:solidFill>
                  <a:srgbClr val="002060"/>
                </a:solidFill>
                <a:latin typeface="DPT Hotel Oriental" panose="02000500000000000000" pitchFamily="2" charset="0"/>
              </a:rPr>
              <a:t>D. </a:t>
            </a:r>
            <a:r>
              <a:rPr lang="en-US" sz="4400" cap="none" spc="0" dirty="0">
                <a:ln w="0"/>
                <a:latin typeface="DPT Hotel Oriental" panose="02000500000000000000" pitchFamily="2" charset="0"/>
              </a:rPr>
              <a:t>9 </a:t>
            </a:r>
            <a:endParaRPr lang="en-US" sz="44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25" name="Picture 24" descr="A picture containing sitting, tree&#10;&#10;Description automatically generated">
            <a:hlinkClick r:id="" action="ppaction://hlinkshowjump?jump=nextslide"/>
            <a:extLst>
              <a:ext uri="{FF2B5EF4-FFF2-40B4-BE49-F238E27FC236}">
                <a16:creationId xmlns:a16="http://schemas.microsoft.com/office/drawing/2014/main" id="{6BB5F41D-9CAB-4EB8-9135-C19A0CA07C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34" name="!!4">
            <a:extLst>
              <a:ext uri="{FF2B5EF4-FFF2-40B4-BE49-F238E27FC236}">
                <a16:creationId xmlns:a16="http://schemas.microsoft.com/office/drawing/2014/main" id="{BCF9F5DF-15DE-47F9-B805-2C5A15C47269}"/>
              </a:ext>
            </a:extLst>
          </p:cNvPr>
          <p:cNvSpPr/>
          <p:nvPr/>
        </p:nvSpPr>
        <p:spPr>
          <a:xfrm rot="5400000">
            <a:off x="9098452" y="2617956"/>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VẬN DỤNG</a:t>
            </a:r>
          </a:p>
        </p:txBody>
      </p:sp>
      <p:pic>
        <p:nvPicPr>
          <p:cNvPr id="35" name="Picture 2" descr="dong ho1">
            <a:extLst>
              <a:ext uri="{FF2B5EF4-FFF2-40B4-BE49-F238E27FC236}">
                <a16:creationId xmlns:a16="http://schemas.microsoft.com/office/drawing/2014/main" id="{E16A3BB8-8801-4D1B-ADF9-BDFBC530F4D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873851">
            <a:off x="9287326" y="2626717"/>
            <a:ext cx="1519237" cy="151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WordArt 3">
            <a:extLst>
              <a:ext uri="{FF2B5EF4-FFF2-40B4-BE49-F238E27FC236}">
                <a16:creationId xmlns:a16="http://schemas.microsoft.com/office/drawing/2014/main" id="{C98D5786-9A04-4F37-B3FA-9632FC72978C}"/>
              </a:ext>
            </a:extLst>
          </p:cNvPr>
          <p:cNvSpPr>
            <a:spLocks noChangeArrowheads="1" noChangeShapeType="1" noTextEdit="1"/>
          </p:cNvSpPr>
          <p:nvPr/>
        </p:nvSpPr>
        <p:spPr bwMode="auto">
          <a:xfrm>
            <a:off x="10387461" y="2812455"/>
            <a:ext cx="69851"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02</a:t>
            </a:r>
          </a:p>
        </p:txBody>
      </p:sp>
      <p:sp>
        <p:nvSpPr>
          <p:cNvPr id="37" name="WordArt 4">
            <a:extLst>
              <a:ext uri="{FF2B5EF4-FFF2-40B4-BE49-F238E27FC236}">
                <a16:creationId xmlns:a16="http://schemas.microsoft.com/office/drawing/2014/main" id="{5E194B26-D9E2-4875-B34D-8EDD5CBF190F}"/>
              </a:ext>
            </a:extLst>
          </p:cNvPr>
          <p:cNvSpPr>
            <a:spLocks noChangeArrowheads="1" noChangeShapeType="1" noTextEdit="1"/>
          </p:cNvSpPr>
          <p:nvPr/>
        </p:nvSpPr>
        <p:spPr bwMode="auto">
          <a:xfrm>
            <a:off x="10587487" y="3117255"/>
            <a:ext cx="69851"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04</a:t>
            </a:r>
          </a:p>
        </p:txBody>
      </p:sp>
      <p:sp>
        <p:nvSpPr>
          <p:cNvPr id="38" name="WordArt 5">
            <a:extLst>
              <a:ext uri="{FF2B5EF4-FFF2-40B4-BE49-F238E27FC236}">
                <a16:creationId xmlns:a16="http://schemas.microsoft.com/office/drawing/2014/main" id="{0ED11460-21DD-4E6B-8C39-C6CC9D4DE819}"/>
              </a:ext>
            </a:extLst>
          </p:cNvPr>
          <p:cNvSpPr>
            <a:spLocks noChangeArrowheads="1" noChangeShapeType="1" noTextEdit="1"/>
          </p:cNvSpPr>
          <p:nvPr/>
        </p:nvSpPr>
        <p:spPr bwMode="auto">
          <a:xfrm>
            <a:off x="10582725" y="3526830"/>
            <a:ext cx="95251"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06</a:t>
            </a:r>
          </a:p>
        </p:txBody>
      </p:sp>
      <p:sp>
        <p:nvSpPr>
          <p:cNvPr id="39" name="WordArt 6">
            <a:extLst>
              <a:ext uri="{FF2B5EF4-FFF2-40B4-BE49-F238E27FC236}">
                <a16:creationId xmlns:a16="http://schemas.microsoft.com/office/drawing/2014/main" id="{76905551-9367-46A2-A290-A4A198A763D7}"/>
              </a:ext>
            </a:extLst>
          </p:cNvPr>
          <p:cNvSpPr>
            <a:spLocks noChangeArrowheads="1" noChangeShapeType="1" noTextEdit="1"/>
          </p:cNvSpPr>
          <p:nvPr/>
        </p:nvSpPr>
        <p:spPr bwMode="auto">
          <a:xfrm>
            <a:off x="10382700" y="3798293"/>
            <a:ext cx="101600"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08</a:t>
            </a:r>
          </a:p>
        </p:txBody>
      </p:sp>
      <p:sp>
        <p:nvSpPr>
          <p:cNvPr id="40" name="WordArt 7">
            <a:extLst>
              <a:ext uri="{FF2B5EF4-FFF2-40B4-BE49-F238E27FC236}">
                <a16:creationId xmlns:a16="http://schemas.microsoft.com/office/drawing/2014/main" id="{84692CBF-4398-4A7A-B525-839C363AA4C5}"/>
              </a:ext>
            </a:extLst>
          </p:cNvPr>
          <p:cNvSpPr>
            <a:spLocks noChangeArrowheads="1" noChangeShapeType="1" noTextEdit="1"/>
          </p:cNvSpPr>
          <p:nvPr/>
        </p:nvSpPr>
        <p:spPr bwMode="auto">
          <a:xfrm>
            <a:off x="10011226" y="3955455"/>
            <a:ext cx="104775"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41" name="WordArt 9">
            <a:extLst>
              <a:ext uri="{FF2B5EF4-FFF2-40B4-BE49-F238E27FC236}">
                <a16:creationId xmlns:a16="http://schemas.microsoft.com/office/drawing/2014/main" id="{294FC84F-7056-4B8B-BC43-108CD07AF177}"/>
              </a:ext>
            </a:extLst>
          </p:cNvPr>
          <p:cNvSpPr>
            <a:spLocks noChangeArrowheads="1" noChangeShapeType="1" noTextEdit="1"/>
          </p:cNvSpPr>
          <p:nvPr/>
        </p:nvSpPr>
        <p:spPr bwMode="auto">
          <a:xfrm>
            <a:off x="9962013" y="2679105"/>
            <a:ext cx="96839"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20</a:t>
            </a:r>
          </a:p>
        </p:txBody>
      </p:sp>
      <p:sp>
        <p:nvSpPr>
          <p:cNvPr id="42" name="WordArt 11">
            <a:extLst>
              <a:ext uri="{FF2B5EF4-FFF2-40B4-BE49-F238E27FC236}">
                <a16:creationId xmlns:a16="http://schemas.microsoft.com/office/drawing/2014/main" id="{CDCDCD3D-A1D6-47FB-BA71-AF63528DCCC8}"/>
              </a:ext>
            </a:extLst>
          </p:cNvPr>
          <p:cNvSpPr>
            <a:spLocks noChangeArrowheads="1" noChangeShapeType="1" noTextEdit="1"/>
          </p:cNvSpPr>
          <p:nvPr/>
        </p:nvSpPr>
        <p:spPr bwMode="auto">
          <a:xfrm>
            <a:off x="9615937" y="2831505"/>
            <a:ext cx="92075"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18</a:t>
            </a:r>
          </a:p>
        </p:txBody>
      </p:sp>
      <p:sp>
        <p:nvSpPr>
          <p:cNvPr id="47" name="WordArt 12">
            <a:extLst>
              <a:ext uri="{FF2B5EF4-FFF2-40B4-BE49-F238E27FC236}">
                <a16:creationId xmlns:a16="http://schemas.microsoft.com/office/drawing/2014/main" id="{28A74417-9F7F-4784-91B7-BCA6A1F64FB7}"/>
              </a:ext>
            </a:extLst>
          </p:cNvPr>
          <p:cNvSpPr>
            <a:spLocks noChangeArrowheads="1" noChangeShapeType="1" noTextEdit="1"/>
          </p:cNvSpPr>
          <p:nvPr/>
        </p:nvSpPr>
        <p:spPr bwMode="auto">
          <a:xfrm>
            <a:off x="9411151" y="3123605"/>
            <a:ext cx="85725" cy="150812"/>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16</a:t>
            </a:r>
          </a:p>
        </p:txBody>
      </p:sp>
      <p:sp>
        <p:nvSpPr>
          <p:cNvPr id="52" name="WordArt 13">
            <a:extLst>
              <a:ext uri="{FF2B5EF4-FFF2-40B4-BE49-F238E27FC236}">
                <a16:creationId xmlns:a16="http://schemas.microsoft.com/office/drawing/2014/main" id="{54524C79-72F1-490E-A9C1-D87C7C59D43F}"/>
              </a:ext>
            </a:extLst>
          </p:cNvPr>
          <p:cNvSpPr>
            <a:spLocks noChangeArrowheads="1" noChangeShapeType="1" noTextEdit="1"/>
          </p:cNvSpPr>
          <p:nvPr/>
        </p:nvSpPr>
        <p:spPr bwMode="auto">
          <a:xfrm>
            <a:off x="9392100" y="3528418"/>
            <a:ext cx="111125" cy="150813"/>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53" name="WordArt 14">
            <a:extLst>
              <a:ext uri="{FF2B5EF4-FFF2-40B4-BE49-F238E27FC236}">
                <a16:creationId xmlns:a16="http://schemas.microsoft.com/office/drawing/2014/main" id="{1EA741E0-39FB-4D16-BF15-B82FF82443FB}"/>
              </a:ext>
            </a:extLst>
          </p:cNvPr>
          <p:cNvSpPr>
            <a:spLocks noChangeArrowheads="1" noChangeShapeType="1" noTextEdit="1"/>
          </p:cNvSpPr>
          <p:nvPr/>
        </p:nvSpPr>
        <p:spPr bwMode="auto">
          <a:xfrm>
            <a:off x="9628638" y="3812581"/>
            <a:ext cx="111125"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58" name="Rectangle 15">
            <a:extLst>
              <a:ext uri="{FF2B5EF4-FFF2-40B4-BE49-F238E27FC236}">
                <a16:creationId xmlns:a16="http://schemas.microsoft.com/office/drawing/2014/main" id="{AA37512E-A5E9-42F3-8F3A-0AA960342BB8}"/>
              </a:ext>
            </a:extLst>
          </p:cNvPr>
          <p:cNvSpPr>
            <a:spLocks noChangeArrowheads="1"/>
          </p:cNvSpPr>
          <p:nvPr/>
        </p:nvSpPr>
        <p:spPr bwMode="auto">
          <a:xfrm>
            <a:off x="9949313" y="2664817"/>
            <a:ext cx="138113" cy="209551"/>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b="0">
              <a:latin typeface="Calibri" pitchFamily="34" charset="0"/>
            </a:endParaRPr>
          </a:p>
        </p:txBody>
      </p:sp>
      <p:pic>
        <p:nvPicPr>
          <p:cNvPr id="59" name="Picture 16" descr="kim phut">
            <a:extLst>
              <a:ext uri="{FF2B5EF4-FFF2-40B4-BE49-F238E27FC236}">
                <a16:creationId xmlns:a16="http://schemas.microsoft.com/office/drawing/2014/main" id="{04815A5C-74B5-4E29-A695-D85E9210BDB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95263" y="2639417"/>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WordArt 17">
            <a:extLst>
              <a:ext uri="{FF2B5EF4-FFF2-40B4-BE49-F238E27FC236}">
                <a16:creationId xmlns:a16="http://schemas.microsoft.com/office/drawing/2014/main" id="{E0AB5E68-ED57-41B6-AD01-DFB33A056FAA}"/>
              </a:ext>
            </a:extLst>
          </p:cNvPr>
          <p:cNvSpPr>
            <a:spLocks noChangeArrowheads="1" noChangeShapeType="1" noTextEdit="1"/>
          </p:cNvSpPr>
          <p:nvPr/>
        </p:nvSpPr>
        <p:spPr bwMode="auto">
          <a:xfrm>
            <a:off x="10003288" y="2679105"/>
            <a:ext cx="55563" cy="152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61" name="Oval 18">
            <a:extLst>
              <a:ext uri="{FF2B5EF4-FFF2-40B4-BE49-F238E27FC236}">
                <a16:creationId xmlns:a16="http://schemas.microsoft.com/office/drawing/2014/main" id="{70E6B05C-D56A-4C2C-91D7-9B0DEF4651A1}"/>
              </a:ext>
            </a:extLst>
          </p:cNvPr>
          <p:cNvSpPr>
            <a:spLocks noChangeArrowheads="1"/>
          </p:cNvSpPr>
          <p:nvPr/>
        </p:nvSpPr>
        <p:spPr bwMode="auto">
          <a:xfrm>
            <a:off x="10033449" y="3376017"/>
            <a:ext cx="44451" cy="46039"/>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b="0">
              <a:latin typeface="Calibri" pitchFamily="34" charset="0"/>
            </a:endParaRPr>
          </a:p>
        </p:txBody>
      </p:sp>
      <p:sp>
        <p:nvSpPr>
          <p:cNvPr id="62" name="Text Box 19">
            <a:extLst>
              <a:ext uri="{FF2B5EF4-FFF2-40B4-BE49-F238E27FC236}">
                <a16:creationId xmlns:a16="http://schemas.microsoft.com/office/drawing/2014/main" id="{59538993-E3D6-4AA3-861C-B12E95DCF934}"/>
              </a:ext>
            </a:extLst>
          </p:cNvPr>
          <p:cNvSpPr txBox="1">
            <a:spLocks noChangeArrowheads="1"/>
          </p:cNvSpPr>
          <p:nvPr/>
        </p:nvSpPr>
        <p:spPr bwMode="auto">
          <a:xfrm>
            <a:off x="8760030" y="5001617"/>
            <a:ext cx="2156071" cy="400051"/>
          </a:xfrm>
          <a:prstGeom prst="rect">
            <a:avLst/>
          </a:prstGeom>
          <a:solidFill>
            <a:srgbClr val="993366"/>
          </a:solidFill>
          <a:ln w="9525">
            <a:solidFill>
              <a:schemeClr val="tx1"/>
            </a:solidFill>
            <a:miter lim="800000"/>
            <a:headEnd/>
            <a:tailEnd/>
          </a:ln>
          <a:effectLst/>
        </p:spPr>
        <p:txBody>
          <a:bodyPr/>
          <a:lstStyle/>
          <a:p>
            <a:pPr algn="ctr" fontAlgn="auto">
              <a:spcBef>
                <a:spcPct val="50000"/>
              </a:spcBef>
              <a:spcAft>
                <a:spcPts val="0"/>
              </a:spcAft>
              <a:defRPr/>
            </a:pPr>
            <a:r>
              <a:rPr lang="en-US" dirty="0">
                <a:solidFill>
                  <a:schemeClr val="bg1"/>
                </a:solidFill>
                <a:effectLst>
                  <a:outerShdw blurRad="38100" dist="38100" dir="2700000" algn="tl">
                    <a:srgbClr val="000000"/>
                  </a:outerShdw>
                </a:effectLst>
                <a:latin typeface="+mn-lt"/>
              </a:rPr>
              <a:t>HẾT THỜI GIAN</a:t>
            </a:r>
            <a:endParaRPr lang="vi-VN" dirty="0">
              <a:solidFill>
                <a:schemeClr val="bg1"/>
              </a:solidFill>
              <a:effectLst>
                <a:outerShdw blurRad="38100" dist="38100" dir="2700000" algn="tl">
                  <a:srgbClr val="000000"/>
                </a:outerShdw>
              </a:effectLst>
              <a:latin typeface="+mn-lt"/>
            </a:endParaRPr>
          </a:p>
        </p:txBody>
      </p:sp>
      <p:pic>
        <p:nvPicPr>
          <p:cNvPr id="63" name="Picture 24" descr="dongho3">
            <a:extLst>
              <a:ext uri="{FF2B5EF4-FFF2-40B4-BE49-F238E27FC236}">
                <a16:creationId xmlns:a16="http://schemas.microsoft.com/office/drawing/2014/main" id="{EFBD0E32-E167-4A37-8ADC-022059CEF13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34901" y="2269531"/>
            <a:ext cx="219710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5" descr="slide0002_image021">
            <a:extLst>
              <a:ext uri="{FF2B5EF4-FFF2-40B4-BE49-F238E27FC236}">
                <a16:creationId xmlns:a16="http://schemas.microsoft.com/office/drawing/2014/main" id="{B702C9FF-0CB3-479D-B0A8-CD52E9EF1974}"/>
              </a:ext>
            </a:extLst>
          </p:cNvPr>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9544501" y="4306293"/>
            <a:ext cx="9048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6" descr="CHAY XE DAP">
            <a:extLst>
              <a:ext uri="{FF2B5EF4-FFF2-40B4-BE49-F238E27FC236}">
                <a16:creationId xmlns:a16="http://schemas.microsoft.com/office/drawing/2014/main" id="{5A63F75B-05CC-47D6-8DCE-7B4C830D09A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544501" y="4292005"/>
            <a:ext cx="9017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81552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54"/>
                                        </p:tgtEl>
                                        <p:attrNameLst>
                                          <p:attrName>style.visibility</p:attrName>
                                        </p:attrNameLst>
                                      </p:cBhvr>
                                      <p:to>
                                        <p:strVal val="visible"/>
                                      </p:to>
                                    </p:set>
                                    <p:anim calcmode="lin" valueType="num">
                                      <p:cBhvr>
                                        <p:cTn id="11" dur="10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54"/>
                                        </p:tgtEl>
                                        <p:attrNameLst>
                                          <p:attrName>ppt_y</p:attrName>
                                        </p:attrNameLst>
                                      </p:cBhvr>
                                      <p:tavLst>
                                        <p:tav tm="0">
                                          <p:val>
                                            <p:strVal val="#ppt_y"/>
                                          </p:val>
                                        </p:tav>
                                        <p:tav tm="100000">
                                          <p:val>
                                            <p:strVal val="#ppt_y"/>
                                          </p:val>
                                        </p:tav>
                                      </p:tavLst>
                                    </p:anim>
                                    <p:anim calcmode="lin" valueType="num">
                                      <p:cBhvr>
                                        <p:cTn id="13" dur="10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54"/>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55"/>
                                        </p:tgtEl>
                                        <p:attrNameLst>
                                          <p:attrName>style.visibility</p:attrName>
                                        </p:attrNameLst>
                                      </p:cBhvr>
                                      <p:to>
                                        <p:strVal val="visible"/>
                                      </p:to>
                                    </p:set>
                                    <p:anim calcmode="lin" valueType="num">
                                      <p:cBhvr>
                                        <p:cTn id="18" dur="10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55"/>
                                        </p:tgtEl>
                                        <p:attrNameLst>
                                          <p:attrName>ppt_y</p:attrName>
                                        </p:attrNameLst>
                                      </p:cBhvr>
                                      <p:tavLst>
                                        <p:tav tm="0">
                                          <p:val>
                                            <p:strVal val="#ppt_y"/>
                                          </p:val>
                                        </p:tav>
                                        <p:tav tm="100000">
                                          <p:val>
                                            <p:strVal val="#ppt_y"/>
                                          </p:val>
                                        </p:tav>
                                      </p:tavLst>
                                    </p:anim>
                                    <p:anim calcmode="lin" valueType="num">
                                      <p:cBhvr>
                                        <p:cTn id="20" dur="10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55"/>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56"/>
                                        </p:tgtEl>
                                        <p:attrNameLst>
                                          <p:attrName>style.visibility</p:attrName>
                                        </p:attrNameLst>
                                      </p:cBhvr>
                                      <p:to>
                                        <p:strVal val="visible"/>
                                      </p:to>
                                    </p:set>
                                    <p:anim calcmode="lin" valueType="num">
                                      <p:cBhvr>
                                        <p:cTn id="25" dur="10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56"/>
                                        </p:tgtEl>
                                        <p:attrNameLst>
                                          <p:attrName>ppt_y</p:attrName>
                                        </p:attrNameLst>
                                      </p:cBhvr>
                                      <p:tavLst>
                                        <p:tav tm="0">
                                          <p:val>
                                            <p:strVal val="#ppt_y"/>
                                          </p:val>
                                        </p:tav>
                                        <p:tav tm="100000">
                                          <p:val>
                                            <p:strVal val="#ppt_y"/>
                                          </p:val>
                                        </p:tav>
                                      </p:tavLst>
                                    </p:anim>
                                    <p:anim calcmode="lin" valueType="num">
                                      <p:cBhvr>
                                        <p:cTn id="27" dur="10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56"/>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57"/>
                                        </p:tgtEl>
                                        <p:attrNameLst>
                                          <p:attrName>style.visibility</p:attrName>
                                        </p:attrNameLst>
                                      </p:cBhvr>
                                      <p:to>
                                        <p:strVal val="visible"/>
                                      </p:to>
                                    </p:set>
                                    <p:anim calcmode="lin" valueType="num">
                                      <p:cBhvr>
                                        <p:cTn id="32" dur="10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57"/>
                                        </p:tgtEl>
                                        <p:attrNameLst>
                                          <p:attrName>ppt_y</p:attrName>
                                        </p:attrNameLst>
                                      </p:cBhvr>
                                      <p:tavLst>
                                        <p:tav tm="0">
                                          <p:val>
                                            <p:strVal val="#ppt_y"/>
                                          </p:val>
                                        </p:tav>
                                        <p:tav tm="100000">
                                          <p:val>
                                            <p:strVal val="#ppt_y"/>
                                          </p:val>
                                        </p:tav>
                                      </p:tavLst>
                                    </p:anim>
                                    <p:anim calcmode="lin" valueType="num">
                                      <p:cBhvr>
                                        <p:cTn id="34" dur="10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57"/>
                                        </p:tgtEl>
                                      </p:cBhvr>
                                    </p:animEffect>
                                  </p:childTnLst>
                                </p:cTn>
                              </p:par>
                              <p:par>
                                <p:cTn id="37" presetID="64" presetClass="path" presetSubtype="0" accel="50000" decel="50000" fill="hold" nodeType="withEffect">
                                  <p:stCondLst>
                                    <p:cond delay="2500"/>
                                  </p:stCondLst>
                                  <p:childTnLst>
                                    <p:animMotion origin="layout" path="M -3.75E-6 0 L -3.75E-6 -0.25 " pathEditMode="relative" rAng="0" ptsTypes="AA">
                                      <p:cBhvr>
                                        <p:cTn id="38" dur="1250" fill="hold"/>
                                        <p:tgtEl>
                                          <p:spTgt spid="13"/>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0 L 1.25E-6 -0.25 " pathEditMode="relative" rAng="0" ptsTypes="AA">
                                      <p:cBhvr>
                                        <p:cTn id="40" dur="1250" fill="hold"/>
                                        <p:tgtEl>
                                          <p:spTgt spid="11"/>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6.25E-7 2.96296E-6 L 6.25E-7 -0.25 " pathEditMode="relative" rAng="0" ptsTypes="AA">
                                      <p:cBhvr>
                                        <p:cTn id="42" dur="1250" fill="hold"/>
                                        <p:tgtEl>
                                          <p:spTgt spid="12"/>
                                        </p:tgtEl>
                                        <p:attrNameLst>
                                          <p:attrName>ppt_x</p:attrName>
                                          <p:attrName>ppt_y</p:attrName>
                                        </p:attrNameLst>
                                      </p:cBhvr>
                                      <p:rCtr x="0" y="-12500"/>
                                    </p:animMotion>
                                  </p:childTnLst>
                                </p:cTn>
                              </p:par>
                              <p:par>
                                <p:cTn id="43" presetID="64" presetClass="path" presetSubtype="0" accel="50000" decel="50000" fill="hold" nodeType="withEffect">
                                  <p:stCondLst>
                                    <p:cond delay="3500"/>
                                  </p:stCondLst>
                                  <p:childTnLst>
                                    <p:animMotion origin="layout" path="M -2.08333E-7 -4.07407E-6 L -2.08333E-7 -0.25 " pathEditMode="relative" rAng="0" ptsTypes="AA">
                                      <p:cBhvr>
                                        <p:cTn id="44" dur="125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14"/>
                                        </p:tgtEl>
                                        <p:attrNameLst>
                                          <p:attrName>ppt_w</p:attrName>
                                        </p:attrNameLst>
                                      </p:cBhvr>
                                      <p:tavLst>
                                        <p:tav tm="0">
                                          <p:val>
                                            <p:strVal val="ppt_w"/>
                                          </p:val>
                                        </p:tav>
                                        <p:tav tm="100000">
                                          <p:val>
                                            <p:fltVal val="0"/>
                                          </p:val>
                                        </p:tav>
                                      </p:tavLst>
                                    </p:anim>
                                    <p:anim calcmode="lin" valueType="num">
                                      <p:cBhvr>
                                        <p:cTn id="50" dur="500"/>
                                        <p:tgtEl>
                                          <p:spTgt spid="14"/>
                                        </p:tgtEl>
                                        <p:attrNameLst>
                                          <p:attrName>ppt_h</p:attrName>
                                        </p:attrNameLst>
                                      </p:cBhvr>
                                      <p:tavLst>
                                        <p:tav tm="0">
                                          <p:val>
                                            <p:strVal val="ppt_h"/>
                                          </p:val>
                                        </p:tav>
                                        <p:tav tm="100000">
                                          <p:val>
                                            <p:fltVal val="0"/>
                                          </p:val>
                                        </p:tav>
                                      </p:tavLst>
                                    </p:anim>
                                    <p:set>
                                      <p:cBhvr>
                                        <p:cTn id="51"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13"/>
                                        </p:tgtEl>
                                        <p:attrNameLst>
                                          <p:attrName>ppt_w</p:attrName>
                                        </p:attrNameLst>
                                      </p:cBhvr>
                                      <p:tavLst>
                                        <p:tav tm="0">
                                          <p:val>
                                            <p:strVal val="ppt_w"/>
                                          </p:val>
                                        </p:tav>
                                        <p:tav tm="100000">
                                          <p:val>
                                            <p:fltVal val="0"/>
                                          </p:val>
                                        </p:tav>
                                      </p:tavLst>
                                    </p:anim>
                                    <p:anim calcmode="lin" valueType="num">
                                      <p:cBhvr>
                                        <p:cTn id="57" dur="500"/>
                                        <p:tgtEl>
                                          <p:spTgt spid="13"/>
                                        </p:tgtEl>
                                        <p:attrNameLst>
                                          <p:attrName>ppt_h</p:attrName>
                                        </p:attrNameLst>
                                      </p:cBhvr>
                                      <p:tavLst>
                                        <p:tav tm="0">
                                          <p:val>
                                            <p:strVal val="ppt_h"/>
                                          </p:val>
                                        </p:tav>
                                        <p:tav tm="100000">
                                          <p:val>
                                            <p:fltVal val="0"/>
                                          </p:val>
                                        </p:tav>
                                      </p:tavLst>
                                    </p:anim>
                                    <p:set>
                                      <p:cBhvr>
                                        <p:cTn id="5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11"/>
                                        </p:tgtEl>
                                        <p:attrNameLst>
                                          <p:attrName>ppt_w</p:attrName>
                                        </p:attrNameLst>
                                      </p:cBhvr>
                                      <p:tavLst>
                                        <p:tav tm="0">
                                          <p:val>
                                            <p:strVal val="ppt_w"/>
                                          </p:val>
                                        </p:tav>
                                        <p:tav tm="100000">
                                          <p:val>
                                            <p:fltVal val="0"/>
                                          </p:val>
                                        </p:tav>
                                      </p:tavLst>
                                    </p:anim>
                                    <p:anim calcmode="lin" valueType="num">
                                      <p:cBhvr>
                                        <p:cTn id="64" dur="500"/>
                                        <p:tgtEl>
                                          <p:spTgt spid="11"/>
                                        </p:tgtEl>
                                        <p:attrNameLst>
                                          <p:attrName>ppt_h</p:attrName>
                                        </p:attrNameLst>
                                      </p:cBhvr>
                                      <p:tavLst>
                                        <p:tav tm="0">
                                          <p:val>
                                            <p:strVal val="ppt_h"/>
                                          </p:val>
                                        </p:tav>
                                        <p:tav tm="100000">
                                          <p:val>
                                            <p:fltVal val="0"/>
                                          </p:val>
                                        </p:tav>
                                      </p:tavLst>
                                    </p:anim>
                                    <p:set>
                                      <p:cBhvr>
                                        <p:cTn id="6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039 -0.23287 L 0.00039 -0.23287 C -0.00208 -0.24167 -0.00781 -0.26412 -0.01211 -0.27176 L -0.01836 -0.28287 C -0.02266 -0.30579 -0.01576 -0.26968 -0.02461 -0.31065 C -0.02591 -0.31621 -0.02669 -0.32199 -0.02773 -0.32732 C -0.0293 -0.33496 -0.03086 -0.34213 -0.03242 -0.34954 C -0.0319 -0.37639 -0.03229 -0.40348 -0.03086 -0.4301 C -0.03034 -0.44144 -0.02461 -0.45209 -0.01992 -0.45787 C -0.01719 -0.46158 -0.01367 -0.4632 -0.01055 -0.46621 C -0.00742 -0.46968 -0.00456 -0.47408 -0.00117 -0.47732 C 0.00026 -0.47894 0.00195 -0.47894 0.00352 -0.4801 C 0.00872 -0.48449 0.0138 -0.48982 0.01914 -0.49398 C 0.02174 -0.4963 0.02747 -0.49861 0.03008 -0.49954 C 0.03372 -0.50324 0.03737 -0.50672 0.04102 -0.51065 C 0.04323 -0.5132 0.04505 -0.51644 0.04727 -0.51898 C 0.05677 -0.53125 0.05286 -0.52223 0.06602 -0.54954 C 0.06745 -0.55278 0.06797 -0.55718 0.06914 -0.56065 C 0.07565 -0.58102 0.0694 -0.55348 0.07852 -0.59121 C 0.07982 -0.59676 0.08164 -0.60787 0.08164 -0.60787 C 0.08398 -0.64537 0.08763 -0.68611 0.08008 -0.72176 C 0.07904 -0.72662 0.07825 -0.73148 0.07695 -0.73565 C 0.07565 -0.73982 0.07344 -0.74283 0.07227 -0.74676 C 0.07083 -0.75116 0.07057 -0.75648 0.06914 -0.76065 C 0.06588 -0.76968 0.0582 -0.78565 0.0582 -0.78565 C 0.05638 -0.79514 0.05469 -0.8051 0.05195 -0.81343 C 0.04661 -0.82963 0.03477 -0.86065 0.03477 -0.86065 C 0.03151 -0.8838 0.03398 -0.87037 0.02227 -0.9051 C 0.02122 -0.9081 0.01979 -0.91042 0.01914 -0.91343 C 0.01797 -0.91806 0.01497 -0.93496 0.01445 -0.94121 C 0.01081 -0.98033 0.01484 -0.94954 0.01133 -0.97454 C 0.01185 -0.99398 0.01159 -1.01366 0.01289 -1.03287 C 0.01328 -1.04051 0.0194 -1.06343 0.0207 -1.06898 C 0.02305 -1.07963 0.02122 -1.07662 0.02539 -1.0882 C 0.02825 -1.09676 0.03164 -1.1051 0.03477 -1.1132 C 0.03581 -1.11598 0.03711 -1.11852 0.03789 -1.12153 C 0.03893 -1.12639 0.03984 -1.13102 0.04102 -1.13542 C 0.04193 -1.13935 0.04323 -1.14283 0.04414 -1.14676 C 0.04583 -1.15394 0.04713 -1.16158 0.04883 -1.16875 C 0.04974 -1.17269 0.05117 -1.17616 0.05195 -1.1801 C 0.05924 -1.21945 0.05117 -1.1882 0.0582 -1.2132 C 0.05872 -1.21898 0.05898 -1.22454 0.05977 -1.22986 C 0.06003 -1.23287 0.06107 -1.23542 0.06133 -1.23843 C 0.06211 -1.24746 0.06224 -1.25695 0.06289 -1.26621 C 0.06328 -1.27361 0.06393 -1.28102 0.06445 -1.28843 C 0.06393 -1.30232 0.06354 -1.31621 0.06289 -1.3301 C 0.06081 -1.37107 0.06133 -1.3338 0.06133 -1.37176 " pathEditMode="relative" ptsTypes="AAAAAAAAAAAAAAAAAAAAAAAAAAAAAAAAAAAAAAAAAAAAAAA">
                                      <p:cBhvr>
                                        <p:cTn id="70" dur="1000" fill="hold"/>
                                        <p:tgtEl>
                                          <p:spTgt spid="12"/>
                                        </p:tgtEl>
                                        <p:attrNameLst>
                                          <p:attrName>ppt_x</p:attrName>
                                          <p:attrName>ppt_y</p:attrName>
                                        </p:attrNameLst>
                                      </p:cBhvr>
                                    </p:animMotion>
                                  </p:childTnLst>
                                </p:cTn>
                              </p:par>
                            </p:childTnLst>
                          </p:cTn>
                        </p:par>
                        <p:par>
                          <p:cTn id="71" fill="hold">
                            <p:stCondLst>
                              <p:cond delay="1000"/>
                            </p:stCondLst>
                            <p:childTnLst>
                              <p:par>
                                <p:cTn id="72" presetID="1" presetClass="emph" presetSubtype="2" fill="hold" nodeType="afterEffect">
                                  <p:stCondLst>
                                    <p:cond delay="0"/>
                                  </p:stCondLst>
                                  <p:childTnLst>
                                    <p:animClr clrSpc="rgb" dir="cw">
                                      <p:cBhvr>
                                        <p:cTn id="73" dur="2000" fill="hold"/>
                                        <p:tgtEl>
                                          <p:spTgt spid="57"/>
                                        </p:tgtEl>
                                        <p:attrNameLst>
                                          <p:attrName>fillcolor</p:attrName>
                                        </p:attrNameLst>
                                      </p:cBhvr>
                                      <p:to>
                                        <a:schemeClr val="accent2"/>
                                      </p:to>
                                    </p:animClr>
                                    <p:set>
                                      <p:cBhvr>
                                        <p:cTn id="74" dur="2000" fill="hold"/>
                                        <p:tgtEl>
                                          <p:spTgt spid="57"/>
                                        </p:tgtEl>
                                        <p:attrNameLst>
                                          <p:attrName>fill.type</p:attrName>
                                        </p:attrNameLst>
                                      </p:cBhvr>
                                      <p:to>
                                        <p:strVal val="solid"/>
                                      </p:to>
                                    </p:set>
                                    <p:set>
                                      <p:cBhvr>
                                        <p:cTn id="75" dur="2000" fill="hold"/>
                                        <p:tgtEl>
                                          <p:spTgt spid="57"/>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5" name="Am-thanh-tra-loi-dung-www_yeualo_com.wav"/>
                                        </p:tgtEl>
                                      </p:cMediaNode>
                                    </p:audio>
                                  </p:subTnLst>
                                </p:cTn>
                              </p:par>
                            </p:childTnLst>
                          </p:cTn>
                        </p:par>
                      </p:childTnLst>
                    </p:cTn>
                  </p:par>
                </p:childTnLst>
              </p:cTn>
              <p:nextCondLst>
                <p:cond evt="onClick" delay="0">
                  <p:tgtEl>
                    <p:spTgt spid="12"/>
                  </p:tgtEl>
                </p:cond>
              </p:nextCondLst>
            </p:seq>
            <p:seq concurrent="1" nextAc="seek">
              <p:cTn id="76" restart="whenNotActive" fill="hold" evtFilter="cancelBubble" nodeType="interactiveSeq">
                <p:stCondLst>
                  <p:cond evt="onClick" delay="0">
                    <p:tgtEl>
                      <p:spTgt spid="65"/>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withEffect">
                                  <p:stCondLst>
                                    <p:cond delay="0"/>
                                  </p:stCondLst>
                                  <p:childTnLst>
                                    <p:animEffect transition="out" filter="fade">
                                      <p:cBhvr>
                                        <p:cTn id="80" dur="500"/>
                                        <p:tgtEl>
                                          <p:spTgt spid="65"/>
                                        </p:tgtEl>
                                      </p:cBhvr>
                                    </p:animEffect>
                                    <p:set>
                                      <p:cBhvr>
                                        <p:cTn id="81" dur="1" fill="hold">
                                          <p:stCondLst>
                                            <p:cond delay="499"/>
                                          </p:stCondLst>
                                        </p:cTn>
                                        <p:tgtEl>
                                          <p:spTgt spid="65"/>
                                        </p:tgtEl>
                                        <p:attrNameLst>
                                          <p:attrName>style.visibility</p:attrName>
                                        </p:attrNameLst>
                                      </p:cBhvr>
                                      <p:to>
                                        <p:strVal val="hidden"/>
                                      </p:to>
                                    </p:set>
                                  </p:childTnLst>
                                  <p:subTnLst>
                                    <p:audio>
                                      <p:cMediaNode vol="100000">
                                        <p:cTn display="0" masterRel="sameClick">
                                          <p:stCondLst>
                                            <p:cond evt="begin" delay="0">
                                              <p:tn val="79"/>
                                            </p:cond>
                                          </p:stCondLst>
                                          <p:endCondLst>
                                            <p:cond evt="onStopAudio" delay="0">
                                              <p:tgtEl>
                                                <p:sldTgt/>
                                              </p:tgtEl>
                                            </p:cond>
                                          </p:endCondLst>
                                        </p:cTn>
                                        <p:tgtEl>
                                          <p:sndTgt r:embed="rId6" name="cau hoi.wav"/>
                                        </p:tgtEl>
                                      </p:cMediaNode>
                                    </p:audio>
                                  </p:subTnLst>
                                </p:cTn>
                              </p:par>
                              <p:par>
                                <p:cTn id="82" presetID="10" presetClass="entr" presetSubtype="0" fill="hold" nodeType="withEffect">
                                  <p:stCondLst>
                                    <p:cond delay="0"/>
                                  </p:stCondLst>
                                  <p:childTnLst>
                                    <p:set>
                                      <p:cBhvr>
                                        <p:cTn id="83" dur="1" fill="hold">
                                          <p:stCondLst>
                                            <p:cond delay="0"/>
                                          </p:stCondLst>
                                        </p:cTn>
                                        <p:tgtEl>
                                          <p:spTgt spid="64"/>
                                        </p:tgtEl>
                                        <p:attrNameLst>
                                          <p:attrName>style.visibility</p:attrName>
                                        </p:attrNameLst>
                                      </p:cBhvr>
                                      <p:to>
                                        <p:strVal val="visible"/>
                                      </p:to>
                                    </p:set>
                                    <p:animEffect transition="in" filter="fade">
                                      <p:cBhvr>
                                        <p:cTn id="84" dur="500"/>
                                        <p:tgtEl>
                                          <p:spTgt spid="64"/>
                                        </p:tgtEl>
                                      </p:cBhvr>
                                    </p:animEffect>
                                  </p:childTnLst>
                                </p:cTn>
                              </p:par>
                              <p:par>
                                <p:cTn id="85" presetID="8" presetClass="emph" presetSubtype="0" fill="hold" nodeType="withEffect">
                                  <p:stCondLst>
                                    <p:cond delay="0"/>
                                  </p:stCondLst>
                                  <p:childTnLst>
                                    <p:animRot by="-21600000">
                                      <p:cBhvr>
                                        <p:cTn id="86" dur="20000" fill="hold"/>
                                        <p:tgtEl>
                                          <p:spTgt spid="59"/>
                                        </p:tgtEl>
                                        <p:attrNameLst>
                                          <p:attrName>r</p:attrName>
                                        </p:attrNameLst>
                                      </p:cBhvr>
                                    </p:animRot>
                                  </p:childTnLst>
                                </p:cTn>
                              </p:par>
                              <p:par>
                                <p:cTn id="87" presetID="3" presetClass="emph" presetSubtype="2" accel="50000" decel="50000" fill="hold" grpId="0" nodeType="withEffect">
                                  <p:stCondLst>
                                    <p:cond delay="0"/>
                                  </p:stCondLst>
                                  <p:childTnLst>
                                    <p:animClr clrSpc="rgb" dir="cw">
                                      <p:cBhvr>
                                        <p:cTn id="88" dur="500" fill="hold"/>
                                        <p:tgtEl>
                                          <p:spTgt spid="41"/>
                                        </p:tgtEl>
                                        <p:attrNameLst>
                                          <p:attrName>style.color</p:attrName>
                                        </p:attrNameLst>
                                      </p:cBhvr>
                                      <p:to>
                                        <a:schemeClr val="bg1"/>
                                      </p:to>
                                    </p:animClr>
                                  </p:childTnLst>
                                </p:cTn>
                              </p:par>
                              <p:par>
                                <p:cTn id="89" presetID="3" presetClass="emph" presetSubtype="2" accel="50000" decel="50000" fill="hold" grpId="0" nodeType="withEffect">
                                  <p:stCondLst>
                                    <p:cond delay="2000"/>
                                  </p:stCondLst>
                                  <p:childTnLst>
                                    <p:animClr clrSpc="rgb" dir="cw">
                                      <p:cBhvr>
                                        <p:cTn id="90" dur="500" fill="hold"/>
                                        <p:tgtEl>
                                          <p:spTgt spid="42"/>
                                        </p:tgtEl>
                                        <p:attrNameLst>
                                          <p:attrName>style.color</p:attrName>
                                        </p:attrNameLst>
                                      </p:cBhvr>
                                      <p:to>
                                        <a:schemeClr val="bg1"/>
                                      </p:to>
                                    </p:animClr>
                                  </p:childTnLst>
                                </p:cTn>
                              </p:par>
                              <p:par>
                                <p:cTn id="91" presetID="3" presetClass="emph" presetSubtype="2" accel="50000" decel="50000" fill="hold" grpId="0" nodeType="withEffect">
                                  <p:stCondLst>
                                    <p:cond delay="4000"/>
                                  </p:stCondLst>
                                  <p:childTnLst>
                                    <p:animClr clrSpc="rgb" dir="cw">
                                      <p:cBhvr>
                                        <p:cTn id="92" dur="500" fill="hold"/>
                                        <p:tgtEl>
                                          <p:spTgt spid="47"/>
                                        </p:tgtEl>
                                        <p:attrNameLst>
                                          <p:attrName>style.color</p:attrName>
                                        </p:attrNameLst>
                                      </p:cBhvr>
                                      <p:to>
                                        <a:schemeClr val="bg1"/>
                                      </p:to>
                                    </p:animClr>
                                  </p:childTnLst>
                                </p:cTn>
                              </p:par>
                              <p:par>
                                <p:cTn id="93" presetID="3" presetClass="emph" presetSubtype="2" accel="50000" decel="50000" fill="hold" grpId="0" nodeType="withEffect">
                                  <p:stCondLst>
                                    <p:cond delay="6000"/>
                                  </p:stCondLst>
                                  <p:childTnLst>
                                    <p:animClr clrSpc="rgb" dir="cw">
                                      <p:cBhvr>
                                        <p:cTn id="94" dur="500" fill="hold"/>
                                        <p:tgtEl>
                                          <p:spTgt spid="52"/>
                                        </p:tgtEl>
                                        <p:attrNameLst>
                                          <p:attrName>style.color</p:attrName>
                                        </p:attrNameLst>
                                      </p:cBhvr>
                                      <p:to>
                                        <a:schemeClr val="bg1"/>
                                      </p:to>
                                    </p:animClr>
                                  </p:childTnLst>
                                </p:cTn>
                              </p:par>
                              <p:par>
                                <p:cTn id="95" presetID="3" presetClass="emph" presetSubtype="2" accel="50000" decel="50000" fill="hold" grpId="0" nodeType="withEffect">
                                  <p:stCondLst>
                                    <p:cond delay="8000"/>
                                  </p:stCondLst>
                                  <p:childTnLst>
                                    <p:animClr clrSpc="rgb" dir="cw">
                                      <p:cBhvr>
                                        <p:cTn id="96" dur="500" fill="hold"/>
                                        <p:tgtEl>
                                          <p:spTgt spid="53"/>
                                        </p:tgtEl>
                                        <p:attrNameLst>
                                          <p:attrName>style.color</p:attrName>
                                        </p:attrNameLst>
                                      </p:cBhvr>
                                      <p:to>
                                        <a:schemeClr val="bg1"/>
                                      </p:to>
                                    </p:animClr>
                                  </p:childTnLst>
                                </p:cTn>
                              </p:par>
                              <p:par>
                                <p:cTn id="97" presetID="3" presetClass="emph" presetSubtype="2" accel="50000" decel="50000" fill="hold" grpId="0" nodeType="withEffect">
                                  <p:stCondLst>
                                    <p:cond delay="10000"/>
                                  </p:stCondLst>
                                  <p:childTnLst>
                                    <p:animClr clrSpc="rgb" dir="cw">
                                      <p:cBhvr>
                                        <p:cTn id="98" dur="500" fill="hold"/>
                                        <p:tgtEl>
                                          <p:spTgt spid="40"/>
                                        </p:tgtEl>
                                        <p:attrNameLst>
                                          <p:attrName>style.color</p:attrName>
                                        </p:attrNameLst>
                                      </p:cBhvr>
                                      <p:to>
                                        <a:schemeClr val="bg1"/>
                                      </p:to>
                                    </p:animClr>
                                  </p:childTnLst>
                                </p:cTn>
                              </p:par>
                              <p:par>
                                <p:cTn id="99" presetID="3" presetClass="emph" presetSubtype="2" accel="50000" decel="50000" fill="hold" grpId="0" nodeType="withEffect">
                                  <p:stCondLst>
                                    <p:cond delay="12000"/>
                                  </p:stCondLst>
                                  <p:childTnLst>
                                    <p:animClr clrSpc="rgb" dir="cw">
                                      <p:cBhvr>
                                        <p:cTn id="100" dur="500" fill="hold"/>
                                        <p:tgtEl>
                                          <p:spTgt spid="39"/>
                                        </p:tgtEl>
                                        <p:attrNameLst>
                                          <p:attrName>style.color</p:attrName>
                                        </p:attrNameLst>
                                      </p:cBhvr>
                                      <p:to>
                                        <a:schemeClr val="bg1"/>
                                      </p:to>
                                    </p:animClr>
                                  </p:childTnLst>
                                </p:cTn>
                              </p:par>
                              <p:par>
                                <p:cTn id="101" presetID="3" presetClass="emph" presetSubtype="2" accel="50000" decel="50000" fill="hold" grpId="0" nodeType="withEffect">
                                  <p:stCondLst>
                                    <p:cond delay="14000"/>
                                  </p:stCondLst>
                                  <p:childTnLst>
                                    <p:animClr clrSpc="rgb" dir="cw">
                                      <p:cBhvr>
                                        <p:cTn id="102" dur="500" fill="hold"/>
                                        <p:tgtEl>
                                          <p:spTgt spid="38"/>
                                        </p:tgtEl>
                                        <p:attrNameLst>
                                          <p:attrName>style.color</p:attrName>
                                        </p:attrNameLst>
                                      </p:cBhvr>
                                      <p:to>
                                        <a:schemeClr val="bg1"/>
                                      </p:to>
                                    </p:animClr>
                                  </p:childTnLst>
                                </p:cTn>
                              </p:par>
                              <p:par>
                                <p:cTn id="103" presetID="3" presetClass="emph" presetSubtype="2" accel="50000" decel="50000" fill="hold" grpId="0" nodeType="withEffect">
                                  <p:stCondLst>
                                    <p:cond delay="16000"/>
                                  </p:stCondLst>
                                  <p:childTnLst>
                                    <p:animClr clrSpc="rgb" dir="cw">
                                      <p:cBhvr>
                                        <p:cTn id="104" dur="500" fill="hold"/>
                                        <p:tgtEl>
                                          <p:spTgt spid="37"/>
                                        </p:tgtEl>
                                        <p:attrNameLst>
                                          <p:attrName>style.color</p:attrName>
                                        </p:attrNameLst>
                                      </p:cBhvr>
                                      <p:to>
                                        <a:schemeClr val="bg1"/>
                                      </p:to>
                                    </p:animClr>
                                  </p:childTnLst>
                                </p:cTn>
                              </p:par>
                              <p:par>
                                <p:cTn id="105" presetID="3" presetClass="emph" presetSubtype="2" accel="50000" decel="50000" fill="hold" grpId="0" nodeType="withEffect">
                                  <p:stCondLst>
                                    <p:cond delay="18000"/>
                                  </p:stCondLst>
                                  <p:childTnLst>
                                    <p:animClr clrSpc="rgb" dir="cw">
                                      <p:cBhvr>
                                        <p:cTn id="106" dur="500" fill="hold"/>
                                        <p:tgtEl>
                                          <p:spTgt spid="36"/>
                                        </p:tgtEl>
                                        <p:attrNameLst>
                                          <p:attrName>style.color</p:attrName>
                                        </p:attrNameLst>
                                      </p:cBhvr>
                                      <p:to>
                                        <a:schemeClr val="bg1"/>
                                      </p:to>
                                    </p:animClr>
                                  </p:childTnLst>
                                </p:cTn>
                              </p:par>
                              <p:par>
                                <p:cTn id="107" presetID="10" presetClass="entr" presetSubtype="0" fill="hold" grpId="0" nodeType="withEffect">
                                  <p:stCondLst>
                                    <p:cond delay="20000"/>
                                  </p:stCondLst>
                                  <p:childTnLst>
                                    <p:set>
                                      <p:cBhvr>
                                        <p:cTn id="108" dur="1" fill="hold">
                                          <p:stCondLst>
                                            <p:cond delay="0"/>
                                          </p:stCondLst>
                                        </p:cTn>
                                        <p:tgtEl>
                                          <p:spTgt spid="58"/>
                                        </p:tgtEl>
                                        <p:attrNameLst>
                                          <p:attrName>style.visibility</p:attrName>
                                        </p:attrNameLst>
                                      </p:cBhvr>
                                      <p:to>
                                        <p:strVal val="visible"/>
                                      </p:to>
                                    </p:set>
                                    <p:animEffect transition="in" filter="fade">
                                      <p:cBhvr>
                                        <p:cTn id="109" dur="500"/>
                                        <p:tgtEl>
                                          <p:spTgt spid="58"/>
                                        </p:tgtEl>
                                      </p:cBhvr>
                                    </p:animEffect>
                                  </p:childTnLst>
                                </p:cTn>
                              </p:par>
                              <p:par>
                                <p:cTn id="110" presetID="10" presetClass="entr" presetSubtype="0" fill="hold" grpId="0" nodeType="withEffect">
                                  <p:stCondLst>
                                    <p:cond delay="20000"/>
                                  </p:stCondLst>
                                  <p:childTnLst>
                                    <p:set>
                                      <p:cBhvr>
                                        <p:cTn id="111" dur="1" fill="hold">
                                          <p:stCondLst>
                                            <p:cond delay="0"/>
                                          </p:stCondLst>
                                        </p:cTn>
                                        <p:tgtEl>
                                          <p:spTgt spid="60"/>
                                        </p:tgtEl>
                                        <p:attrNameLst>
                                          <p:attrName>style.visibility</p:attrName>
                                        </p:attrNameLst>
                                      </p:cBhvr>
                                      <p:to>
                                        <p:strVal val="visible"/>
                                      </p:to>
                                    </p:set>
                                    <p:animEffect transition="in" filter="fade">
                                      <p:cBhvr>
                                        <p:cTn id="112" dur="500"/>
                                        <p:tgtEl>
                                          <p:spTgt spid="60"/>
                                        </p:tgtEl>
                                      </p:cBhvr>
                                    </p:animEffect>
                                  </p:childTnLst>
                                </p:cTn>
                              </p:par>
                              <p:par>
                                <p:cTn id="113" presetID="3" presetClass="emph" presetSubtype="2" fill="hold" grpId="1" nodeType="withEffect">
                                  <p:stCondLst>
                                    <p:cond delay="20500"/>
                                  </p:stCondLst>
                                  <p:childTnLst>
                                    <p:animClr clrSpc="rgb" dir="cw">
                                      <p:cBhvr>
                                        <p:cTn id="114" dur="500" fill="hold"/>
                                        <p:tgtEl>
                                          <p:spTgt spid="60"/>
                                        </p:tgtEl>
                                        <p:attrNameLst>
                                          <p:attrName>style.color</p:attrName>
                                        </p:attrNameLst>
                                      </p:cBhvr>
                                      <p:to>
                                        <a:schemeClr val="bg1"/>
                                      </p:to>
                                    </p:animClr>
                                  </p:childTnLst>
                                </p:cTn>
                              </p:par>
                              <p:par>
                                <p:cTn id="115" presetID="10" presetClass="exit" presetSubtype="0" fill="hold" nodeType="withEffect">
                                  <p:stCondLst>
                                    <p:cond delay="20500"/>
                                  </p:stCondLst>
                                  <p:childTnLst>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subTnLst>
                                    <p:audio>
                                      <p:cMediaNode vol="100000">
                                        <p:cTn display="0" masterRel="sameClick">
                                          <p:stCondLst>
                                            <p:cond evt="begin" delay="0">
                                              <p:tn val="115"/>
                                            </p:cond>
                                          </p:stCondLst>
                                          <p:endCondLst>
                                            <p:cond evt="onStopAudio" delay="0">
                                              <p:tgtEl>
                                                <p:sldTgt/>
                                              </p:tgtEl>
                                            </p:cond>
                                          </p:endCondLst>
                                        </p:cTn>
                                        <p:tgtEl>
                                          <p:sndTgt r:embed="rId7" name="gio bang.wav"/>
                                        </p:tgtEl>
                                      </p:cMediaNode>
                                    </p:audio>
                                  </p:subTnLst>
                                </p:cTn>
                              </p:par>
                              <p:par>
                                <p:cTn id="118" presetID="10" presetClass="entr" presetSubtype="0" fill="hold" nodeType="withEffect">
                                  <p:stCondLst>
                                    <p:cond delay="20500"/>
                                  </p:stCondLst>
                                  <p:childTnLst>
                                    <p:set>
                                      <p:cBhvr>
                                        <p:cTn id="119" dur="1" fill="hold">
                                          <p:stCondLst>
                                            <p:cond delay="0"/>
                                          </p:stCondLst>
                                        </p:cTn>
                                        <p:tgtEl>
                                          <p:spTgt spid="65"/>
                                        </p:tgtEl>
                                        <p:attrNameLst>
                                          <p:attrName>style.visibility</p:attrName>
                                        </p:attrNameLst>
                                      </p:cBhvr>
                                      <p:to>
                                        <p:strVal val="visible"/>
                                      </p:to>
                                    </p:set>
                                    <p:animEffect transition="in" filter="fade">
                                      <p:cBhvr>
                                        <p:cTn id="120" dur="500"/>
                                        <p:tgtEl>
                                          <p:spTgt spid="65"/>
                                        </p:tgtEl>
                                      </p:cBhvr>
                                    </p:animEffect>
                                  </p:childTnLst>
                                </p:cTn>
                              </p:par>
                            </p:childTnLst>
                          </p:cTn>
                        </p:par>
                        <p:par>
                          <p:cTn id="121" fill="hold">
                            <p:stCondLst>
                              <p:cond delay="21000"/>
                            </p:stCondLst>
                            <p:childTnLst>
                              <p:par>
                                <p:cTn id="122" presetID="10" presetClass="entr" presetSubtype="0" fill="hold" grpId="0" nodeType="after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fade">
                                      <p:cBhvr>
                                        <p:cTn id="124" dur="1000"/>
                                        <p:tgtEl>
                                          <p:spTgt spid="62"/>
                                        </p:tgtEl>
                                      </p:cBhvr>
                                    </p:animEffect>
                                  </p:childTnLst>
                                </p:cTn>
                              </p:par>
                            </p:childTnLst>
                          </p:cTn>
                        </p:par>
                      </p:childTnLst>
                    </p:cTn>
                  </p:par>
                </p:childTnLst>
              </p:cTn>
              <p:nextCondLst>
                <p:cond evt="onClick" delay="0">
                  <p:tgtEl>
                    <p:spTgt spid="65"/>
                  </p:tgtEl>
                </p:cond>
              </p:nextCondLst>
            </p:seq>
          </p:childTnLst>
        </p:cTn>
      </p:par>
    </p:tnLst>
    <p:bldLst>
      <p:bldP spid="10" grpId="0"/>
      <p:bldP spid="54" grpId="0"/>
      <p:bldP spid="55" grpId="0"/>
      <p:bldP spid="56" grpId="0"/>
      <p:bldP spid="57" grpId="0"/>
      <p:bldP spid="36" grpId="0" animBg="1"/>
      <p:bldP spid="37" grpId="0" animBg="1"/>
      <p:bldP spid="38" grpId="0" animBg="1"/>
      <p:bldP spid="39" grpId="0" animBg="1"/>
      <p:bldP spid="40" grpId="0" animBg="1"/>
      <p:bldP spid="41" grpId="0" animBg="1"/>
      <p:bldP spid="42" grpId="0" animBg="1"/>
      <p:bldP spid="47" grpId="0" animBg="1"/>
      <p:bldP spid="52" grpId="0" animBg="1"/>
      <p:bldP spid="53" grpId="0" animBg="1"/>
      <p:bldP spid="58" grpId="0" animBg="1"/>
      <p:bldP spid="60" grpId="0" animBg="1"/>
      <p:bldP spid="60" grpId="1" animBg="1"/>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Hình ảnh Khăn Quàng đỏ Giáo Viên Học Sinh Ngày Giáo Dục, đồng Phục Học Sinh,  Cô Bé, Học Hỏi Vector và PNG với nền trong suốt để tải xuống miễn phí">
            <a:extLst>
              <a:ext uri="{FF2B5EF4-FFF2-40B4-BE49-F238E27FC236}">
                <a16:creationId xmlns:a16="http://schemas.microsoft.com/office/drawing/2014/main" id="{D1165F16-6147-4F27-B758-C0BB9C0935E4}"/>
              </a:ext>
            </a:extLst>
          </p:cNvPr>
          <p:cNvPicPr/>
          <p:nvPr/>
        </p:nvPicPr>
        <p:blipFill rotWithShape="1">
          <a:blip r:embed="rId2">
            <a:extLst>
              <a:ext uri="{28A0092B-C50C-407E-A947-70E740481C1C}">
                <a14:useLocalDpi xmlns:a14="http://schemas.microsoft.com/office/drawing/2010/main" val="0"/>
              </a:ext>
            </a:extLst>
          </a:blip>
          <a:srcRect l="21043" t="15013" r="25312" b="12098"/>
          <a:stretch/>
        </p:blipFill>
        <p:spPr bwMode="auto">
          <a:xfrm>
            <a:off x="6721498" y="1296057"/>
            <a:ext cx="3270250" cy="4686300"/>
          </a:xfrm>
          <a:prstGeom prst="rect">
            <a:avLst/>
          </a:prstGeom>
          <a:noFill/>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C5BF2BBB-6EFB-4085-A73A-507A9011D8E2}"/>
              </a:ext>
            </a:extLst>
          </p:cNvPr>
          <p:cNvSpPr/>
          <p:nvPr/>
        </p:nvSpPr>
        <p:spPr>
          <a:xfrm>
            <a:off x="4124946" y="482555"/>
            <a:ext cx="3942105" cy="646331"/>
          </a:xfrm>
          <a:prstGeom prst="rect">
            <a:avLst/>
          </a:prstGeom>
          <a:solidFill>
            <a:schemeClr val="bg1">
              <a:lumMod val="95000"/>
            </a:schemeClr>
          </a:solidFill>
        </p:spPr>
        <p:txBody>
          <a:bodyPr wrap="none" lIns="91440" tIns="45720" rIns="91440" bIns="45720">
            <a:spAutoFit/>
          </a:bodyPr>
          <a:lstStyle/>
          <a:p>
            <a:pPr algn="ctr"/>
            <a:r>
              <a:rPr lang="en-US" sz="360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a:t>
            </a:r>
            <a:r>
              <a:rPr lang="en-US" sz="360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động</a:t>
            </a:r>
            <a:r>
              <a:rPr lang="en-US" sz="360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a:t>
            </a:r>
            <a:r>
              <a:rPr lang="en-US" sz="360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dụng</a:t>
            </a:r>
            <a:endParaRPr lang="en-US" sz="36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FCF14D6-2C2A-4ABD-9A91-5050E65FD3BA}"/>
              </a:ext>
            </a:extLst>
          </p:cNvPr>
          <p:cNvSpPr txBox="1"/>
          <p:nvPr/>
        </p:nvSpPr>
        <p:spPr>
          <a:xfrm>
            <a:off x="30599" y="46465"/>
            <a:ext cx="12130801" cy="461665"/>
          </a:xfrm>
          <a:prstGeom prst="rect">
            <a:avLst/>
          </a:prstGeom>
          <a:solidFill>
            <a:schemeClr val="accent6">
              <a:lumMod val="20000"/>
              <a:lumOff val="80000"/>
            </a:schemeClr>
          </a:solidFill>
          <a:ln>
            <a:solidFill>
              <a:srgbClr val="7030A0"/>
            </a:solidFill>
          </a:ln>
          <a:effectLst>
            <a:outerShdw blurRad="50800" dist="38100" dir="18900000" algn="bl" rotWithShape="0">
              <a:prstClr val="black">
                <a:alpha val="40000"/>
              </a:prstClr>
            </a:outerShdw>
          </a:effectLst>
        </p:spPr>
        <p:txBody>
          <a:bodyPr wrap="square">
            <a:spAutoFit/>
          </a:bodyPr>
          <a:lstStyle/>
          <a:p>
            <a:pPr algn="ctr"/>
            <a:r>
              <a:rPr lang="pt-BR" sz="2400" dirty="0">
                <a:ln w="0"/>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a:stretch>
                    <a:fillRect/>
                  </a:stretch>
                </a:blipFill>
                <a:effectLst>
                  <a:reflection blurRad="6350" stA="53000" endA="300" endPos="35500" dir="5400000" sy="-90000" algn="bl" rotWithShape="0"/>
                </a:effectLst>
              </a:rPr>
              <a:t>§9. </a:t>
            </a:r>
            <a:r>
              <a:rPr lang="pt-BR" sz="2400" b="1" dirty="0">
                <a:ln w="0"/>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DẤU HIỆU CHIA HẾT CHO 3, CHO 9</a:t>
            </a:r>
            <a:endParaRPr lang="en-US" sz="2400" b="1" dirty="0">
              <a:ln w="0"/>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2" name="Cloud 11">
            <a:extLst>
              <a:ext uri="{FF2B5EF4-FFF2-40B4-BE49-F238E27FC236}">
                <a16:creationId xmlns:a16="http://schemas.microsoft.com/office/drawing/2014/main" id="{1989AB12-8AB5-49FE-8424-6C0393FC2720}"/>
              </a:ext>
            </a:extLst>
          </p:cNvPr>
          <p:cNvSpPr/>
          <p:nvPr/>
        </p:nvSpPr>
        <p:spPr>
          <a:xfrm>
            <a:off x="1" y="944220"/>
            <a:ext cx="7140130" cy="4442956"/>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lIns="0" tIns="0" rIns="0" bIns="0" rtlCol="0" anchor="ctr">
            <a:noAutofit/>
            <a:scene3d>
              <a:camera prst="orthographicFront"/>
              <a:lightRig rig="soft" dir="t">
                <a:rot lat="0" lon="0" rev="15600000"/>
              </a:lightRig>
            </a:scene3d>
            <a:sp3d extrusionH="57150" prstMaterial="softEdge">
              <a:bevelT w="25400" h="38100"/>
            </a:sp3d>
          </a:bodyPr>
          <a:lstStyle/>
          <a:p>
            <a:pPr algn="just">
              <a:lnSpc>
                <a:spcPct val="115000"/>
              </a:lnSpc>
              <a:spcAft>
                <a:spcPts val="800"/>
              </a:spcAft>
            </a:pP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Bạn</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Hà</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nói</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Đố</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bạn</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biết</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năm</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mình</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biết</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năm</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mình</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thuộc</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kỉ</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XXI chia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hết</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cho</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5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chia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cho</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9 </a:t>
            </a:r>
            <a:r>
              <a:rPr lang="en-US" sz="3200" dirty="0" err="1">
                <a:solidFill>
                  <a:srgbClr val="2C11F7"/>
                </a:solidFill>
                <a:latin typeface="Arial" panose="020B0604020202020204" pitchFamily="34" charset="0"/>
                <a:ea typeface="Times New Roman" panose="02020603050405020304" pitchFamily="18" charset="0"/>
                <a:cs typeface="Arial" panose="020B0604020202020204" pitchFamily="34" charset="0"/>
              </a:rPr>
              <a:t>dư</a:t>
            </a:r>
            <a:r>
              <a:rPr lang="en-US" sz="3200" dirty="0">
                <a:solidFill>
                  <a:srgbClr val="2C11F7"/>
                </a:solidFill>
                <a:latin typeface="Arial" panose="020B0604020202020204" pitchFamily="34" charset="0"/>
                <a:ea typeface="Times New Roman" panose="02020603050405020304" pitchFamily="18" charset="0"/>
                <a:cs typeface="Arial" panose="020B0604020202020204" pitchFamily="34" charset="0"/>
              </a:rPr>
              <a:t> 3?</a:t>
            </a:r>
            <a:endParaRPr lang="en-US" sz="3200" dirty="0">
              <a:solidFill>
                <a:srgbClr val="2C11F7"/>
              </a:solidFill>
              <a:latin typeface="Arial" panose="020B0604020202020204" pitchFamily="34" charset="0"/>
              <a:ea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2C3C544-A512-496D-8846-CEA27DA1117D}"/>
              </a:ext>
            </a:extLst>
          </p:cNvPr>
          <p:cNvSpPr/>
          <p:nvPr/>
        </p:nvSpPr>
        <p:spPr>
          <a:xfrm>
            <a:off x="4877973" y="4658918"/>
            <a:ext cx="2262158"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000" dirty="0">
                <a:ln w="0"/>
                <a:solidFill>
                  <a:srgbClr val="FF0000"/>
                </a:solidFill>
                <a:effectLst>
                  <a:reflection blurRad="6350" stA="53000" endA="300" endPos="35500" dir="5400000" sy="-90000" algn="bl" rotWithShape="0"/>
                </a:effectLst>
              </a:rPr>
              <a:t>2010</a:t>
            </a:r>
          </a:p>
        </p:txBody>
      </p:sp>
      <p:pic>
        <p:nvPicPr>
          <p:cNvPr id="8" name="Hình ảnh 7">
            <a:extLst>
              <a:ext uri="{FF2B5EF4-FFF2-40B4-BE49-F238E27FC236}">
                <a16:creationId xmlns:a16="http://schemas.microsoft.com/office/drawing/2014/main" id="{C0D4AED1-B3B8-4A60-8435-4D7E15D622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153" y="5466354"/>
            <a:ext cx="965062" cy="1124259"/>
          </a:xfrm>
          <a:prstGeom prst="rect">
            <a:avLst/>
          </a:prstGeom>
        </p:spPr>
      </p:pic>
    </p:spTree>
    <p:extLst>
      <p:ext uri="{BB962C8B-B14F-4D97-AF65-F5344CB8AC3E}">
        <p14:creationId xmlns:p14="http://schemas.microsoft.com/office/powerpoint/2010/main" val="2454730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anim calcmode="lin" valueType="num">
                                      <p:cBhvr>
                                        <p:cTn id="17" dur="2000" fill="hold"/>
                                        <p:tgtEl>
                                          <p:spTgt spid="2"/>
                                        </p:tgtEl>
                                        <p:attrNameLst>
                                          <p:attrName>ppt_w</p:attrName>
                                        </p:attrNameLst>
                                      </p:cBhvr>
                                      <p:tavLst>
                                        <p:tav tm="0" fmla="#ppt_w*sin(2.5*pi*$)">
                                          <p:val>
                                            <p:fltVal val="0"/>
                                          </p:val>
                                        </p:tav>
                                        <p:tav tm="100000">
                                          <p:val>
                                            <p:fltVal val="1"/>
                                          </p:val>
                                        </p:tav>
                                      </p:tavLst>
                                    </p:anim>
                                    <p:anim calcmode="lin" valueType="num">
                                      <p:cBhvr>
                                        <p:cTn id="18"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8" name="图片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3" name="图片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pic>
        <p:nvPicPr>
          <p:cNvPr id="2" name="图片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0" name="文本框 9"/>
          <p:cNvSpPr txBox="1"/>
          <p:nvPr/>
        </p:nvSpPr>
        <p:spPr>
          <a:xfrm>
            <a:off x="1461052" y="3007003"/>
            <a:ext cx="92698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a:noFill/>
                </a:ln>
                <a:solidFill>
                  <a:srgbClr val="E33552"/>
                </a:solidFill>
                <a:effectLst/>
                <a:uLnTx/>
                <a:uFillTx/>
                <a:latin typeface="orange juice" pitchFamily="2" charset="0"/>
                <a:ea typeface="微软雅黑" panose="020B0503020204020204" pitchFamily="34" charset="-122"/>
              </a:rPr>
              <a:t>Chúc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mừng</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các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em</a:t>
            </a:r>
            <a:endParaRPr kumimoji="0" lang="zh-CN" altLang="en-US" sz="7200" b="0" i="0" u="none" strike="noStrike" kern="1200" cap="none" spc="0" normalizeH="0" baseline="0" noProof="0" dirty="0">
              <a:ln>
                <a:noFill/>
              </a:ln>
              <a:solidFill>
                <a:srgbClr val="E33552"/>
              </a:solidFill>
              <a:effectLst/>
              <a:uLnTx/>
              <a:uFillTx/>
              <a:latin typeface="orange juice" pitchFamily="2" charset="0"/>
              <a:ea typeface="微软雅黑" panose="020B0503020204020204" pitchFamily="34" charset="-122"/>
            </a:endParaRPr>
          </a:p>
        </p:txBody>
      </p:sp>
      <p:pic>
        <p:nvPicPr>
          <p:cNvPr id="12"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99662" y="7250122"/>
            <a:ext cx="609600" cy="609600"/>
          </a:xfrm>
          <a:prstGeom prst="rect">
            <a:avLst/>
          </a:prstGeom>
        </p:spPr>
      </p:pic>
      <p:pic>
        <p:nvPicPr>
          <p:cNvPr id="13" name="嘉芙姐姐、嘉芙姐姐儿童合唱团 - 蔬菜好味道">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08212" y="5053276"/>
            <a:ext cx="609600" cy="609600"/>
          </a:xfrm>
          <a:prstGeom prst="rect">
            <a:avLst/>
          </a:prstGeom>
        </p:spPr>
      </p:pic>
    </p:spTree>
    <p:extLst>
      <p:ext uri="{BB962C8B-B14F-4D97-AF65-F5344CB8AC3E}">
        <p14:creationId xmlns:p14="http://schemas.microsoft.com/office/powerpoint/2010/main" val="3437029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strVal val="#ppt_w+.3"/>
                                          </p:val>
                                        </p:tav>
                                        <p:tav tm="100000">
                                          <p:val>
                                            <p:strVal val="#ppt_w"/>
                                          </p:val>
                                        </p:tav>
                                      </p:tavLst>
                                    </p:anim>
                                    <p:anim calcmode="lin" valueType="num">
                                      <p:cBhvr>
                                        <p:cTn id="39" dur="1000" fill="hold"/>
                                        <p:tgtEl>
                                          <p:spTgt spid="2"/>
                                        </p:tgtEl>
                                        <p:attrNameLst>
                                          <p:attrName>ppt_h</p:attrName>
                                        </p:attrNameLst>
                                      </p:cBhvr>
                                      <p:tavLst>
                                        <p:tav tm="0">
                                          <p:val>
                                            <p:strVal val="#ppt_h"/>
                                          </p:val>
                                        </p:tav>
                                        <p:tav tm="100000">
                                          <p:val>
                                            <p:strVal val="#ppt_h"/>
                                          </p:val>
                                        </p:tav>
                                      </p:tavLst>
                                    </p:anim>
                                    <p:animEffect transition="in" filter="fade">
                                      <p:cBhvr>
                                        <p:cTn id="40" dur="1000"/>
                                        <p:tgtEl>
                                          <p:spTgt spid="2"/>
                                        </p:tgtEl>
                                      </p:cBhvr>
                                    </p:animEffect>
                                  </p:childTnLst>
                                </p:cTn>
                              </p:par>
                            </p:childTnLst>
                          </p:cTn>
                        </p:par>
                        <p:par>
                          <p:cTn id="41" fill="hold">
                            <p:stCondLst>
                              <p:cond delay="38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10"/>
                                        </p:tgtEl>
                                        <p:attrNameLst>
                                          <p:attrName>style.visibility</p:attrName>
                                        </p:attrNameLst>
                                      </p:cBhvr>
                                      <p:to>
                                        <p:strVal val="visible"/>
                                      </p:to>
                                    </p:set>
                                    <p:set>
                                      <p:cBhvr>
                                        <p:cTn id="44" dur="455" fill="hold">
                                          <p:stCondLst>
                                            <p:cond delay="0"/>
                                          </p:stCondLst>
                                        </p:cTn>
                                        <p:tgtEl>
                                          <p:spTgt spid="10"/>
                                        </p:tgtEl>
                                        <p:attrNameLst>
                                          <p:attrName>style.rotation</p:attrName>
                                        </p:attrNameLst>
                                      </p:cBhvr>
                                      <p:to>
                                        <p:strVal val="-45.0"/>
                                      </p:to>
                                    </p:set>
                                    <p:anim calcmode="lin" valueType="num">
                                      <p:cBhvr>
                                        <p:cTn id="45"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46"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47"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48"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10800"/>
                            </p:stCondLst>
                            <p:childTnLst>
                              <p:par>
                                <p:cTn id="50" presetID="32" presetClass="emph" presetSubtype="0" fill="hold" grpId="1" nodeType="afterEffect">
                                  <p:stCondLst>
                                    <p:cond delay="0"/>
                                  </p:stCondLst>
                                  <p:iterate type="lt">
                                    <p:tmPct val="0"/>
                                  </p:iterate>
                                  <p:childTnLst>
                                    <p:animRot by="120000">
                                      <p:cBhvr>
                                        <p:cTn id="51" dur="100" fill="hold">
                                          <p:stCondLst>
                                            <p:cond delay="0"/>
                                          </p:stCondLst>
                                        </p:cTn>
                                        <p:tgtEl>
                                          <p:spTgt spid="10"/>
                                        </p:tgtEl>
                                        <p:attrNameLst>
                                          <p:attrName>r</p:attrName>
                                        </p:attrNameLst>
                                      </p:cBhvr>
                                    </p:animRot>
                                    <p:animRot by="-240000">
                                      <p:cBhvr>
                                        <p:cTn id="52" dur="200" fill="hold">
                                          <p:stCondLst>
                                            <p:cond delay="200"/>
                                          </p:stCondLst>
                                        </p:cTn>
                                        <p:tgtEl>
                                          <p:spTgt spid="10"/>
                                        </p:tgtEl>
                                        <p:attrNameLst>
                                          <p:attrName>r</p:attrName>
                                        </p:attrNameLst>
                                      </p:cBhvr>
                                    </p:animRot>
                                    <p:animRot by="240000">
                                      <p:cBhvr>
                                        <p:cTn id="53" dur="200" fill="hold">
                                          <p:stCondLst>
                                            <p:cond delay="400"/>
                                          </p:stCondLst>
                                        </p:cTn>
                                        <p:tgtEl>
                                          <p:spTgt spid="10"/>
                                        </p:tgtEl>
                                        <p:attrNameLst>
                                          <p:attrName>r</p:attrName>
                                        </p:attrNameLst>
                                      </p:cBhvr>
                                    </p:animRot>
                                    <p:animRot by="-240000">
                                      <p:cBhvr>
                                        <p:cTn id="54" dur="200" fill="hold">
                                          <p:stCondLst>
                                            <p:cond delay="600"/>
                                          </p:stCondLst>
                                        </p:cTn>
                                        <p:tgtEl>
                                          <p:spTgt spid="10"/>
                                        </p:tgtEl>
                                        <p:attrNameLst>
                                          <p:attrName>r</p:attrName>
                                        </p:attrNameLst>
                                      </p:cBhvr>
                                    </p:animRot>
                                    <p:animRot by="120000">
                                      <p:cBhvr>
                                        <p:cTn id="55"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repeatCount="indefinite" fill="hold" display="0">
                  <p:stCondLst>
                    <p:cond delay="indefinite"/>
                  </p:stCondLst>
                  <p:endCondLst>
                    <p:cond evt="onStopAudio" delay="0">
                      <p:tgtEl>
                        <p:sldTgt/>
                      </p:tgtEl>
                    </p:cond>
                  </p:endCondLst>
                </p:cTn>
                <p:tgtEl>
                  <p:spTgt spid="12"/>
                </p:tgtEl>
              </p:cMediaNode>
            </p:audio>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26641" fill="hold"/>
                                        <p:tgtEl>
                                          <p:spTgt spid="13"/>
                                        </p:tgtEl>
                                      </p:cBhvr>
                                    </p:cmd>
                                  </p:childTnLst>
                                </p:cTn>
                              </p:par>
                            </p:childTnLst>
                          </p:cTn>
                        </p:par>
                      </p:childTnLst>
                    </p:cTn>
                  </p:par>
                </p:childTnLst>
              </p:cTn>
              <p:nextCondLst>
                <p:cond evt="onClick" delay="0">
                  <p:tgtEl>
                    <p:spTgt spid="13"/>
                  </p:tgtEl>
                </p:cond>
              </p:nextCondLst>
            </p:seq>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10" grpId="0"/>
      <p:bldP spid="10" grpId="1"/>
    </p:bldLst>
  </p:timing>
  <p:extLst mod="1">
    <p:ext uri="{E180D4A7-C9FB-4DFB-919C-405C955672EB}">
      <p14:showEvtLst xmlns:p14="http://schemas.microsoft.com/office/powerpoint/2010/main">
        <p14:playEvt time="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36012" r="14448" b="2"/>
          <a:stretch/>
        </p:blipFill>
        <p:spPr>
          <a:xfrm>
            <a:off x="7521236" y="2471086"/>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17382" r="20120" b="2"/>
          <a:stretch/>
        </p:blipFill>
        <p:spPr>
          <a:xfrm>
            <a:off x="3458133" y="1905000"/>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87907" y="184860"/>
            <a:ext cx="3103562"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9"/>
          <a:stretch>
            <a:fillRect/>
          </a:stretch>
        </p:blipFill>
        <p:spPr>
          <a:xfrm>
            <a:off x="1779151" y="835303"/>
            <a:ext cx="2700762" cy="1847248"/>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0"/>
          <a:stretch>
            <a:fillRect/>
          </a:stretch>
        </p:blipFill>
        <p:spPr>
          <a:xfrm>
            <a:off x="5154631" y="81140"/>
            <a:ext cx="2700762"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1"/>
          <a:stretch>
            <a:fillRect/>
          </a:stretch>
        </p:blipFill>
        <p:spPr>
          <a:xfrm>
            <a:off x="8382000" y="509300"/>
            <a:ext cx="2901948" cy="1847248"/>
          </a:xfrm>
          <a:prstGeom prst="rect">
            <a:avLst/>
          </a:prstGeom>
        </p:spPr>
      </p:pic>
      <p:pic>
        <p:nvPicPr>
          <p:cNvPr id="11" name="Hình ảnh 10">
            <a:extLst>
              <a:ext uri="{FF2B5EF4-FFF2-40B4-BE49-F238E27FC236}">
                <a16:creationId xmlns:a16="http://schemas.microsoft.com/office/drawing/2014/main" id="{21053FF6-5464-48D6-8DB6-16B68242FA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67969" y="2414973"/>
            <a:ext cx="3481233" cy="3481233"/>
          </a:xfrm>
          <a:prstGeom prst="rect">
            <a:avLst/>
          </a:prstGeom>
        </p:spPr>
      </p:pic>
      <p:pic>
        <p:nvPicPr>
          <p:cNvPr id="18" name="Picture 3">
            <a:extLst>
              <a:ext uri="{FF2B5EF4-FFF2-40B4-BE49-F238E27FC236}">
                <a16:creationId xmlns:a16="http://schemas.microsoft.com/office/drawing/2014/main" id="{6A8C0D93-D095-4B39-ABFA-D631641A2DC5}"/>
              </a:ext>
            </a:extLst>
          </p:cNvPr>
          <p:cNvPicPr>
            <a:picLocks noChangeAspect="1"/>
          </p:cNvPicPr>
          <p:nvPr/>
        </p:nvPicPr>
        <p:blipFill rotWithShape="1">
          <a:blip r:embed="rId13"/>
          <a:srcRect l="16692"/>
          <a:stretch/>
        </p:blipFill>
        <p:spPr>
          <a:xfrm rot="18669872">
            <a:off x="-92136" y="757714"/>
            <a:ext cx="2277507" cy="693962"/>
          </a:xfrm>
          <a:prstGeom prst="rect">
            <a:avLst/>
          </a:prstGeom>
        </p:spPr>
      </p:pic>
      <p:pic>
        <p:nvPicPr>
          <p:cNvPr id="17" name="Hình ảnh 16">
            <a:extLst>
              <a:ext uri="{FF2B5EF4-FFF2-40B4-BE49-F238E27FC236}">
                <a16:creationId xmlns:a16="http://schemas.microsoft.com/office/drawing/2014/main" id="{B01310D9-669F-4BF5-8628-07C61F71F7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91350" y="2792644"/>
            <a:ext cx="2259096" cy="2620184"/>
          </a:xfrm>
          <a:prstGeom prst="rect">
            <a:avLst/>
          </a:prstGeom>
        </p:spPr>
      </p:pic>
      <p:pic>
        <p:nvPicPr>
          <p:cNvPr id="21" name="Hình ảnh 20">
            <a:extLst>
              <a:ext uri="{FF2B5EF4-FFF2-40B4-BE49-F238E27FC236}">
                <a16:creationId xmlns:a16="http://schemas.microsoft.com/office/drawing/2014/main" id="{673737AD-5648-4705-86D9-63D7F01B4B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61435" y="3276846"/>
            <a:ext cx="1847357" cy="2152098"/>
          </a:xfrm>
          <a:prstGeom prst="rect">
            <a:avLst/>
          </a:prstGeom>
        </p:spPr>
      </p:pic>
    </p:spTree>
    <p:extLst>
      <p:ext uri="{BB962C8B-B14F-4D97-AF65-F5344CB8AC3E}">
        <p14:creationId xmlns:p14="http://schemas.microsoft.com/office/powerpoint/2010/main" val="2282725238"/>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11" descr="weatherwoman_without_map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0835" y="3527427"/>
            <a:ext cx="14811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3276600" y="993775"/>
            <a:ext cx="5943600" cy="533400"/>
          </a:xfrm>
          <a:prstGeom prst="rect">
            <a:avLst/>
          </a:prstGeom>
          <a:noFill/>
          <a:ln w="76200" cmpd="tri">
            <a:solidFill>
              <a:schemeClr val="accent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5000">
                <a:solidFill>
                  <a:schemeClr val="tx2"/>
                </a:solidFill>
                <a:latin typeface="Calibri" panose="020F0502020204030204" pitchFamily="34" charset="0"/>
              </a:defRPr>
            </a:lvl1pPr>
            <a:lvl2pPr eaLnBrk="0" hangingPunct="0">
              <a:defRPr sz="5000">
                <a:solidFill>
                  <a:schemeClr val="tx2"/>
                </a:solidFill>
                <a:latin typeface="Calibri" panose="020F0502020204030204" pitchFamily="34" charset="0"/>
              </a:defRPr>
            </a:lvl2pPr>
            <a:lvl3pPr eaLnBrk="0" hangingPunct="0">
              <a:defRPr sz="5000">
                <a:solidFill>
                  <a:schemeClr val="tx2"/>
                </a:solidFill>
                <a:latin typeface="Calibri" panose="020F0502020204030204" pitchFamily="34" charset="0"/>
              </a:defRPr>
            </a:lvl3pPr>
            <a:lvl4pPr eaLnBrk="0" hangingPunct="0">
              <a:defRPr sz="5000">
                <a:solidFill>
                  <a:schemeClr val="tx2"/>
                </a:solidFill>
                <a:latin typeface="Calibri" panose="020F0502020204030204" pitchFamily="34" charset="0"/>
              </a:defRPr>
            </a:lvl4pPr>
            <a:lvl5pPr eaLnBrk="0" hangingPunct="0">
              <a:defRPr sz="5000">
                <a:solidFill>
                  <a:schemeClr val="tx2"/>
                </a:solidFill>
                <a:latin typeface="Calibri" panose="020F0502020204030204" pitchFamily="34" charset="0"/>
              </a:defRPr>
            </a:lvl5pPr>
            <a:lvl6pPr marL="457200" eaLnBrk="0" fontAlgn="base" hangingPunct="0">
              <a:spcBef>
                <a:spcPct val="0"/>
              </a:spcBef>
              <a:spcAft>
                <a:spcPct val="0"/>
              </a:spcAft>
              <a:defRPr sz="5000">
                <a:solidFill>
                  <a:schemeClr val="tx2"/>
                </a:solidFill>
                <a:latin typeface="Calibri" panose="020F0502020204030204" pitchFamily="34" charset="0"/>
              </a:defRPr>
            </a:lvl6pPr>
            <a:lvl7pPr marL="914400" eaLnBrk="0" fontAlgn="base" hangingPunct="0">
              <a:spcBef>
                <a:spcPct val="0"/>
              </a:spcBef>
              <a:spcAft>
                <a:spcPct val="0"/>
              </a:spcAft>
              <a:defRPr sz="5000">
                <a:solidFill>
                  <a:schemeClr val="tx2"/>
                </a:solidFill>
                <a:latin typeface="Calibri" panose="020F0502020204030204" pitchFamily="34" charset="0"/>
              </a:defRPr>
            </a:lvl7pPr>
            <a:lvl8pPr marL="1371600" eaLnBrk="0" fontAlgn="base" hangingPunct="0">
              <a:spcBef>
                <a:spcPct val="0"/>
              </a:spcBef>
              <a:spcAft>
                <a:spcPct val="0"/>
              </a:spcAft>
              <a:defRPr sz="5000">
                <a:solidFill>
                  <a:schemeClr val="tx2"/>
                </a:solidFill>
                <a:latin typeface="Calibri" panose="020F0502020204030204" pitchFamily="34" charset="0"/>
              </a:defRPr>
            </a:lvl8pPr>
            <a:lvl9pPr marL="1828800" eaLnBrk="0" fontAlgn="base" hangingPunct="0">
              <a:spcBef>
                <a:spcPct val="0"/>
              </a:spcBef>
              <a:spcAft>
                <a:spcPct val="0"/>
              </a:spcAft>
              <a:defRPr sz="5000">
                <a:solidFill>
                  <a:schemeClr val="tx2"/>
                </a:solidFill>
                <a:latin typeface="Calibri" panose="020F0502020204030204" pitchFamily="34" charset="0"/>
              </a:defRPr>
            </a:lvl9pPr>
          </a:lstStyle>
          <a:p>
            <a:pPr algn="ctr">
              <a:lnSpc>
                <a:spcPct val="140000"/>
              </a:lnSpc>
            </a:pPr>
            <a:r>
              <a:rPr lang="en-US" altLang="en-US" sz="2900" b="1" dirty="0">
                <a:solidFill>
                  <a:srgbClr val="0000CC"/>
                </a:solidFill>
                <a:latin typeface="Arial" panose="020B0604020202020204" pitchFamily="34" charset="0"/>
                <a:cs typeface="Arial" panose="020B0604020202020204" pitchFamily="34" charset="0"/>
              </a:rPr>
              <a:t>HƯỚNG DẪN TỰ HỌC Ở NHÀ</a:t>
            </a:r>
          </a:p>
        </p:txBody>
      </p:sp>
      <p:sp>
        <p:nvSpPr>
          <p:cNvPr id="40964" name="Text Box 4"/>
          <p:cNvSpPr txBox="1">
            <a:spLocks noChangeArrowheads="1"/>
          </p:cNvSpPr>
          <p:nvPr/>
        </p:nvSpPr>
        <p:spPr bwMode="auto">
          <a:xfrm>
            <a:off x="2217682" y="3301450"/>
            <a:ext cx="8715361" cy="1569660"/>
          </a:xfrm>
          <a:prstGeom prst="rect">
            <a:avLst/>
          </a:prstGeom>
          <a:noFill/>
          <a:ln>
            <a:noFill/>
          </a:ln>
          <a:effectLst/>
          <a:extLst>
            <a:ext uri="{909E8E84-426E-40DD-AFC4-6F175D3DCCD1}">
              <a14:hiddenFill xmlns:a14="http://schemas.microsoft.com/office/drawing/2010/main">
                <a:gradFill rotWithShape="1">
                  <a:gsLst>
                    <a:gs pos="0">
                      <a:srgbClr val="000082"/>
                    </a:gs>
                    <a:gs pos="30000">
                      <a:srgbClr val="66008F">
                        <a:alpha val="99400"/>
                      </a:srgbClr>
                    </a:gs>
                    <a:gs pos="64999">
                      <a:srgbClr val="BA0066">
                        <a:alpha val="98700"/>
                      </a:srgbClr>
                    </a:gs>
                    <a:gs pos="89999">
                      <a:srgbClr val="FF0000">
                        <a:alpha val="98200"/>
                      </a:srgbClr>
                    </a:gs>
                    <a:gs pos="100000">
                      <a:srgbClr val="FF8200">
                        <a:alpha val="98000"/>
                      </a:srgbClr>
                    </a:gs>
                  </a:gsLst>
                  <a:lin ang="5400000" scaled="1"/>
                </a:gradFill>
              </a14:hiddenFill>
            </a:ext>
            <a:ext uri="{91240B29-F687-4F45-9708-019B960494DF}">
              <a14:hiddenLine xmlns:a14="http://schemas.microsoft.com/office/drawing/2010/main" w="190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800100" indent="-342900" eaLnBrk="0" hangingPunct="0">
              <a:defRPr>
                <a:solidFill>
                  <a:schemeClr val="tx1"/>
                </a:solidFill>
                <a:latin typeface="Arial" panose="020B0604020202020204" pitchFamily="34" charset="0"/>
                <a:cs typeface="Arial" panose="020B0604020202020204" pitchFamily="34" charset="0"/>
              </a:defRPr>
            </a:lvl2pPr>
            <a:lvl3pPr marL="1257300" indent="-342900" eaLnBrk="0" hangingPunct="0">
              <a:defRPr>
                <a:solidFill>
                  <a:schemeClr val="tx1"/>
                </a:solidFill>
                <a:latin typeface="Arial" panose="020B0604020202020204" pitchFamily="34" charset="0"/>
                <a:cs typeface="Arial" panose="020B0604020202020204" pitchFamily="34" charset="0"/>
              </a:defRPr>
            </a:lvl3pPr>
            <a:lvl4pPr marL="1714500" indent="-342900" eaLnBrk="0" hangingPunct="0">
              <a:defRPr>
                <a:solidFill>
                  <a:schemeClr val="tx1"/>
                </a:solidFill>
                <a:latin typeface="Arial" panose="020B0604020202020204" pitchFamily="34" charset="0"/>
                <a:cs typeface="Arial" panose="020B0604020202020204" pitchFamily="34" charset="0"/>
              </a:defRPr>
            </a:lvl4pPr>
            <a:lvl5pPr marL="2171700" indent="-342900" eaLnBrk="0" hangingPunct="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dirty="0"/>
              <a:t>-  </a:t>
            </a:r>
            <a:r>
              <a:rPr lang="en-US" altLang="en-US" sz="3200" dirty="0" err="1"/>
              <a:t>Làm</a:t>
            </a:r>
            <a:r>
              <a:rPr lang="en-US" altLang="en-US" sz="3200" dirty="0"/>
              <a:t> </a:t>
            </a:r>
            <a:r>
              <a:rPr lang="en-US" altLang="en-US" sz="3200" dirty="0" err="1"/>
              <a:t>các</a:t>
            </a:r>
            <a:r>
              <a:rPr lang="en-US" altLang="en-US" sz="3200" dirty="0"/>
              <a:t> </a:t>
            </a:r>
            <a:r>
              <a:rPr lang="en-US" altLang="en-US" sz="3200" dirty="0" err="1"/>
              <a:t>bài</a:t>
            </a:r>
            <a:r>
              <a:rPr lang="en-US" altLang="en-US" sz="3200" dirty="0"/>
              <a:t> </a:t>
            </a:r>
            <a:r>
              <a:rPr lang="en-US" altLang="en-US" sz="3200" dirty="0" err="1"/>
              <a:t>tập</a:t>
            </a:r>
            <a:r>
              <a:rPr lang="en-US" altLang="en-US" sz="3200" dirty="0"/>
              <a:t> 2, 4, 5 </a:t>
            </a:r>
            <a:r>
              <a:rPr lang="en-US" altLang="en-US" sz="3200" dirty="0" err="1"/>
              <a:t>Sách</a:t>
            </a:r>
            <a:r>
              <a:rPr lang="en-US" altLang="en-US" sz="3200" dirty="0"/>
              <a:t> </a:t>
            </a:r>
            <a:r>
              <a:rPr lang="en-US" altLang="en-US" sz="3200" dirty="0" err="1"/>
              <a:t>giáo</a:t>
            </a:r>
            <a:r>
              <a:rPr lang="en-US" altLang="en-US" sz="3200" dirty="0"/>
              <a:t> khoa </a:t>
            </a:r>
            <a:r>
              <a:rPr lang="en-US" altLang="en-US" sz="3200" dirty="0" err="1"/>
              <a:t>trang</a:t>
            </a:r>
            <a:r>
              <a:rPr lang="en-US" altLang="en-US" sz="3200" dirty="0"/>
              <a:t> 39, 40</a:t>
            </a:r>
          </a:p>
          <a:p>
            <a:pPr marL="0" indent="0" eaLnBrk="1" hangingPunct="1"/>
            <a:r>
              <a:rPr lang="en-US" altLang="en-US" sz="3200" dirty="0"/>
              <a:t>- </a:t>
            </a:r>
            <a:r>
              <a:rPr lang="en-US" altLang="en-US" sz="3200" dirty="0" err="1"/>
              <a:t>Đọc</a:t>
            </a:r>
            <a:r>
              <a:rPr lang="en-US" altLang="en-US" sz="3200" dirty="0"/>
              <a:t> </a:t>
            </a:r>
            <a:r>
              <a:rPr lang="en-US" altLang="en-US" sz="3200" dirty="0" err="1"/>
              <a:t>trước</a:t>
            </a:r>
            <a:r>
              <a:rPr lang="en-US" altLang="en-US" sz="3200" dirty="0"/>
              <a:t> </a:t>
            </a:r>
            <a:r>
              <a:rPr lang="en-US" altLang="en-US" sz="3200" dirty="0" err="1"/>
              <a:t>bài</a:t>
            </a:r>
            <a:r>
              <a:rPr lang="en-US" altLang="en-US" sz="3200" dirty="0"/>
              <a:t> </a:t>
            </a:r>
            <a:r>
              <a:rPr lang="en-US" altLang="en-US" sz="3200" dirty="0" err="1"/>
              <a:t>Số</a:t>
            </a:r>
            <a:r>
              <a:rPr lang="en-US" altLang="en-US" sz="3200" dirty="0"/>
              <a:t> </a:t>
            </a:r>
            <a:r>
              <a:rPr lang="en-US" altLang="en-US" sz="3200" dirty="0" err="1"/>
              <a:t>nguyên</a:t>
            </a:r>
            <a:r>
              <a:rPr lang="en-US" altLang="en-US" sz="3200" dirty="0"/>
              <a:t> </a:t>
            </a:r>
            <a:r>
              <a:rPr lang="en-US" altLang="en-US" sz="3200" dirty="0" err="1"/>
              <a:t>tố</a:t>
            </a:r>
            <a:r>
              <a:rPr lang="en-US" altLang="en-US" sz="3200" dirty="0"/>
              <a:t>, </a:t>
            </a:r>
            <a:r>
              <a:rPr lang="en-US" altLang="en-US" sz="3200" dirty="0" err="1"/>
              <a:t>hợp</a:t>
            </a:r>
            <a:r>
              <a:rPr lang="en-US" altLang="en-US" sz="3200" dirty="0"/>
              <a:t> </a:t>
            </a:r>
            <a:r>
              <a:rPr lang="en-US" altLang="en-US" sz="3200" dirty="0" err="1"/>
              <a:t>số</a:t>
            </a:r>
            <a:endParaRPr lang="en-US" altLang="en-US" sz="3200" dirty="0"/>
          </a:p>
        </p:txBody>
      </p:sp>
      <p:pic>
        <p:nvPicPr>
          <p:cNvPr id="40965" name="Picture 5" descr="440729zwjlrfs491">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570664"/>
            <a:ext cx="9144000" cy="287337"/>
          </a:xfrm>
          <a:prstGeom prst="rect">
            <a:avLst/>
          </a:prstGeom>
          <a:noFill/>
          <a:extLst>
            <a:ext uri="{909E8E84-426E-40DD-AFC4-6F175D3DCCD1}">
              <a14:hiddenFill xmlns:a14="http://schemas.microsoft.com/office/drawing/2010/main">
                <a:solidFill>
                  <a:srgbClr val="FFFFFF"/>
                </a:solidFill>
              </a14:hiddenFill>
            </a:ext>
          </a:extLst>
        </p:spPr>
      </p:pic>
      <p:sp>
        <p:nvSpPr>
          <p:cNvPr id="40966" name="Text Box 6"/>
          <p:cNvSpPr txBox="1">
            <a:spLocks noChangeArrowheads="1"/>
          </p:cNvSpPr>
          <p:nvPr/>
        </p:nvSpPr>
        <p:spPr bwMode="auto">
          <a:xfrm>
            <a:off x="2217682" y="2716675"/>
            <a:ext cx="8153400" cy="584775"/>
          </a:xfrm>
          <a:prstGeom prst="rect">
            <a:avLst/>
          </a:prstGeom>
          <a:noFill/>
          <a:ln>
            <a:noFill/>
          </a:ln>
          <a:effectLst/>
          <a:extLst>
            <a:ext uri="{909E8E84-426E-40DD-AFC4-6F175D3DCCD1}">
              <a14:hiddenFill xmlns:a14="http://schemas.microsoft.com/office/drawing/2010/main">
                <a:gradFill rotWithShape="1">
                  <a:gsLst>
                    <a:gs pos="0">
                      <a:srgbClr val="000082"/>
                    </a:gs>
                    <a:gs pos="30000">
                      <a:srgbClr val="66008F">
                        <a:alpha val="99400"/>
                      </a:srgbClr>
                    </a:gs>
                    <a:gs pos="64999">
                      <a:srgbClr val="BA0066">
                        <a:alpha val="98700"/>
                      </a:srgbClr>
                    </a:gs>
                    <a:gs pos="89999">
                      <a:srgbClr val="FF0000">
                        <a:alpha val="98200"/>
                      </a:srgbClr>
                    </a:gs>
                    <a:gs pos="100000">
                      <a:srgbClr val="FF8200">
                        <a:alpha val="98000"/>
                      </a:srgbClr>
                    </a:gs>
                  </a:gsLst>
                  <a:lin ang="5400000" scaled="1"/>
                </a:gradFill>
              </a14:hiddenFill>
            </a:ext>
            <a:ext uri="{91240B29-F687-4F45-9708-019B960494DF}">
              <a14:hiddenLine xmlns:a14="http://schemas.microsoft.com/office/drawing/2010/main" w="190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800100" indent="-342900" eaLnBrk="0" hangingPunct="0">
              <a:defRPr>
                <a:solidFill>
                  <a:schemeClr val="tx1"/>
                </a:solidFill>
                <a:latin typeface="Arial" panose="020B0604020202020204" pitchFamily="34" charset="0"/>
                <a:cs typeface="Arial" panose="020B0604020202020204" pitchFamily="34" charset="0"/>
              </a:defRPr>
            </a:lvl2pPr>
            <a:lvl3pPr marL="1257300" indent="-342900" eaLnBrk="0" hangingPunct="0">
              <a:defRPr>
                <a:solidFill>
                  <a:schemeClr val="tx1"/>
                </a:solidFill>
                <a:latin typeface="Arial" panose="020B0604020202020204" pitchFamily="34" charset="0"/>
                <a:cs typeface="Arial" panose="020B0604020202020204" pitchFamily="34" charset="0"/>
              </a:defRPr>
            </a:lvl3pPr>
            <a:lvl4pPr marL="1714500" indent="-342900" eaLnBrk="0" hangingPunct="0">
              <a:defRPr>
                <a:solidFill>
                  <a:schemeClr val="tx1"/>
                </a:solidFill>
                <a:latin typeface="Arial" panose="020B0604020202020204" pitchFamily="34" charset="0"/>
                <a:cs typeface="Arial" panose="020B0604020202020204" pitchFamily="34" charset="0"/>
              </a:defRPr>
            </a:lvl4pPr>
            <a:lvl5pPr marL="2171700" indent="-342900" eaLnBrk="0" hangingPunct="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a:t>-  </a:t>
            </a:r>
            <a:r>
              <a:rPr lang="en-US" altLang="en-US" sz="3200" dirty="0" err="1"/>
              <a:t>Học</a:t>
            </a:r>
            <a:r>
              <a:rPr lang="en-US" altLang="en-US" sz="3200" dirty="0"/>
              <a:t> </a:t>
            </a:r>
            <a:r>
              <a:rPr lang="en-US" altLang="en-US" sz="3200" dirty="0" err="1"/>
              <a:t>kĩ</a:t>
            </a:r>
            <a:r>
              <a:rPr lang="en-US" altLang="en-US" sz="3200" dirty="0"/>
              <a:t> </a:t>
            </a:r>
            <a:r>
              <a:rPr lang="en-US" altLang="en-US" sz="3200" dirty="0" err="1"/>
              <a:t>dấu</a:t>
            </a:r>
            <a:r>
              <a:rPr lang="en-US" altLang="en-US" sz="3200" dirty="0"/>
              <a:t> </a:t>
            </a:r>
            <a:r>
              <a:rPr lang="en-US" altLang="en-US" sz="3200" dirty="0" err="1"/>
              <a:t>hiệu</a:t>
            </a:r>
            <a:r>
              <a:rPr lang="en-US" altLang="en-US" sz="3200" dirty="0"/>
              <a:t> chia </a:t>
            </a:r>
            <a:r>
              <a:rPr lang="en-US" altLang="en-US" sz="3200" dirty="0" err="1"/>
              <a:t>hết</a:t>
            </a:r>
            <a:r>
              <a:rPr lang="en-US" altLang="en-US" sz="3200" dirty="0"/>
              <a:t> </a:t>
            </a:r>
            <a:r>
              <a:rPr lang="en-US" altLang="en-US" sz="3200" dirty="0" err="1"/>
              <a:t>cho</a:t>
            </a:r>
            <a:r>
              <a:rPr lang="en-US" altLang="en-US" sz="3200" dirty="0"/>
              <a:t> 3, </a:t>
            </a:r>
            <a:r>
              <a:rPr lang="en-US" altLang="en-US" sz="3200" dirty="0" err="1"/>
              <a:t>cho</a:t>
            </a:r>
            <a:r>
              <a:rPr lang="en-US" altLang="en-US" sz="3200" dirty="0"/>
              <a:t> 9</a:t>
            </a:r>
          </a:p>
        </p:txBody>
      </p:sp>
      <p:sp>
        <p:nvSpPr>
          <p:cNvPr id="7" name="TextBox 6">
            <a:extLst>
              <a:ext uri="{FF2B5EF4-FFF2-40B4-BE49-F238E27FC236}">
                <a16:creationId xmlns:a16="http://schemas.microsoft.com/office/drawing/2014/main" id="{0D21D058-A920-4D77-A4F0-D733BC1F3DC6}"/>
              </a:ext>
            </a:extLst>
          </p:cNvPr>
          <p:cNvSpPr txBox="1"/>
          <p:nvPr/>
        </p:nvSpPr>
        <p:spPr>
          <a:xfrm>
            <a:off x="0" y="93274"/>
            <a:ext cx="12191999" cy="461665"/>
          </a:xfrm>
          <a:prstGeom prst="rect">
            <a:avLst/>
          </a:prstGeom>
          <a:solidFill>
            <a:schemeClr val="accent6">
              <a:lumMod val="20000"/>
              <a:lumOff val="80000"/>
            </a:schemeClr>
          </a:solidFill>
          <a:ln>
            <a:solidFill>
              <a:srgbClr val="7030A0"/>
            </a:solidFill>
          </a:ln>
          <a:effectLst>
            <a:outerShdw blurRad="50800" dist="38100" dir="18900000" algn="bl" rotWithShape="0">
              <a:prstClr val="black">
                <a:alpha val="40000"/>
              </a:prstClr>
            </a:outerShdw>
          </a:effectLst>
        </p:spPr>
        <p:txBody>
          <a:bodyPr wrap="square">
            <a:spAutoFit/>
          </a:bodyPr>
          <a:lstStyle/>
          <a:p>
            <a:pPr algn="ctr"/>
            <a:r>
              <a:rPr lang="pt-BR" sz="2400" dirty="0">
                <a:ln w="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a:stretch>
                    <a:fillRect/>
                  </a:stretch>
                </a:blipFill>
                <a:effectLst>
                  <a:reflection blurRad="6350" stA="53000" endA="300" endPos="35500" dir="5400000" sy="-90000" algn="bl" rotWithShape="0"/>
                </a:effectLst>
              </a:rPr>
              <a:t>§9. </a:t>
            </a:r>
            <a:r>
              <a:rPr lang="pt-BR" sz="2400" b="1" dirty="0">
                <a:ln w="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DẤU HIỆU CHIA HẾT CHO 3, CHO 9</a:t>
            </a:r>
            <a:endParaRPr lang="en-US" sz="2400" b="1" dirty="0">
              <a:ln w="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checkerboard(across)">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checkerboard(across)">
                                      <p:cBhvr>
                                        <p:cTn id="12"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4096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bstract image">
            <a:extLst>
              <a:ext uri="{FF2B5EF4-FFF2-40B4-BE49-F238E27FC236}">
                <a16:creationId xmlns:a16="http://schemas.microsoft.com/office/drawing/2014/main" id="{A01DFED9-302F-430C-BBBE-9DD4BAF1299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6496"/>
            <a:ext cx="12192109" cy="6771504"/>
          </a:xfrm>
          <a:prstGeom prst="rect">
            <a:avLst/>
          </a:prstGeom>
        </p:spPr>
      </p:pic>
      <p:sp>
        <p:nvSpPr>
          <p:cNvPr id="2" name="Rectangle 1"/>
          <p:cNvSpPr/>
          <p:nvPr/>
        </p:nvSpPr>
        <p:spPr>
          <a:xfrm>
            <a:off x="0" y="86497"/>
            <a:ext cx="12191999" cy="4238368"/>
          </a:xfrm>
          <a:prstGeom prst="rect">
            <a:avLst/>
          </a:prstGeom>
          <a:noFill/>
        </p:spPr>
        <p:txBody>
          <a:bodyPr wrap="none" lIns="91440" tIns="45720" rIns="91440" bIns="45720">
            <a:prstTxWarp prst="textTriangle">
              <a:avLst/>
            </a:prstTxWarp>
            <a:spAutoFit/>
            <a:scene3d>
              <a:camera prst="orthographicFront"/>
              <a:lightRig rig="threePt" dir="t"/>
            </a:scene3d>
            <a:sp3d extrusionH="57150">
              <a:bevelT w="57150" h="38100" prst="hardEdg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BD582C"/>
                  </a:solidFill>
                  <a:prstDash val="solid"/>
                </a:ln>
                <a:solidFill>
                  <a:srgbClr val="FF0000"/>
                </a:solidFill>
                <a:effectLst>
                  <a:innerShdw blurRad="63500" dist="50800" dir="5400000">
                    <a:prstClr val="black">
                      <a:alpha val="50000"/>
                    </a:prstClr>
                  </a:innerShdw>
                </a:effectLst>
                <a:uLnTx/>
                <a:uFillTx/>
                <a:latin typeface="Tw Cen MT" panose="020B0602020104020603"/>
                <a:ea typeface="+mn-ea"/>
                <a:cs typeface="+mn-cs"/>
              </a:rPr>
              <a:t>T</a:t>
            </a:r>
            <a:r>
              <a:rPr kumimoji="0" lang="en-US" sz="16600" b="1" i="0" u="none" strike="noStrike" kern="1200" cap="none" spc="0" normalizeH="0" baseline="0" noProof="0" dirty="0">
                <a:ln w="22225">
                  <a:solidFill>
                    <a:srgbClr val="BD582C"/>
                  </a:solidFill>
                  <a:prstDash val="solid"/>
                </a:ln>
                <a:solidFill>
                  <a:srgbClr val="000000"/>
                </a:solidFill>
                <a:effectLst>
                  <a:innerShdw blurRad="63500" dist="50800" dir="5400000">
                    <a:prstClr val="black">
                      <a:alpha val="50000"/>
                    </a:prstClr>
                  </a:innerShdw>
                </a:effectLst>
                <a:uLnTx/>
                <a:uFillTx/>
                <a:latin typeface="Tw Cen MT" panose="020B0602020104020603"/>
                <a:ea typeface="+mn-ea"/>
                <a:cs typeface="+mn-cs"/>
              </a:rPr>
              <a:t>H</a:t>
            </a:r>
            <a:r>
              <a:rPr kumimoji="0" lang="en-US" sz="16600" b="1" i="0" u="none" strike="noStrike" kern="1200" cap="none" spc="0" normalizeH="0" baseline="0" noProof="0" dirty="0">
                <a:ln w="22225">
                  <a:solidFill>
                    <a:srgbClr val="BD582C"/>
                  </a:solidFill>
                  <a:prstDash val="solid"/>
                </a:ln>
                <a:solidFill>
                  <a:srgbClr val="00B0F0"/>
                </a:solidFill>
                <a:effectLst>
                  <a:innerShdw blurRad="63500" dist="50800" dir="5400000">
                    <a:prstClr val="black">
                      <a:alpha val="50000"/>
                    </a:prstClr>
                  </a:innerShdw>
                </a:effectLst>
                <a:uLnTx/>
                <a:uFillTx/>
                <a:latin typeface="Tw Cen MT" panose="020B0602020104020603"/>
                <a:ea typeface="+mn-ea"/>
                <a:cs typeface="+mn-cs"/>
              </a:rPr>
              <a:t>E</a:t>
            </a:r>
            <a:r>
              <a:rPr kumimoji="0" lang="en-US" sz="16600" b="1" i="0" u="none" strike="noStrike" kern="1200" cap="none" spc="0" normalizeH="0" baseline="0" noProof="0" dirty="0">
                <a:ln w="22225">
                  <a:solidFill>
                    <a:srgbClr val="BD582C"/>
                  </a:solidFill>
                  <a:prstDash val="solid"/>
                </a:ln>
                <a:solidFill>
                  <a:srgbClr val="FF0000"/>
                </a:solidFill>
                <a:effectLst>
                  <a:innerShdw blurRad="63500" dist="50800" dir="5400000">
                    <a:prstClr val="black">
                      <a:alpha val="50000"/>
                    </a:prstClr>
                  </a:innerShdw>
                </a:effectLst>
                <a:uLnTx/>
                <a:uFillTx/>
                <a:latin typeface="Tw Cen MT" panose="020B0602020104020603"/>
                <a:ea typeface="+mn-ea"/>
                <a:cs typeface="+mn-cs"/>
              </a:rPr>
              <a:t> </a:t>
            </a:r>
            <a:r>
              <a:rPr kumimoji="0" lang="en-US" sz="16600" b="1" i="0" u="none" strike="noStrike" kern="1200" cap="none" spc="0" normalizeH="0" baseline="0" noProof="0" dirty="0">
                <a:ln w="22225">
                  <a:solidFill>
                    <a:srgbClr val="BD582C"/>
                  </a:solidFill>
                  <a:prstDash val="solid"/>
                </a:ln>
                <a:solidFill>
                  <a:srgbClr val="CCFF33"/>
                </a:solidFill>
                <a:effectLst>
                  <a:innerShdw blurRad="63500" dist="50800" dir="5400000">
                    <a:prstClr val="black">
                      <a:alpha val="50000"/>
                    </a:prstClr>
                  </a:innerShdw>
                </a:effectLst>
                <a:uLnTx/>
                <a:uFillTx/>
                <a:latin typeface="Tw Cen MT" panose="020B0602020104020603"/>
                <a:ea typeface="+mn-ea"/>
                <a:cs typeface="+mn-cs"/>
              </a:rPr>
              <a:t>E</a:t>
            </a:r>
            <a:r>
              <a:rPr kumimoji="0" lang="en-US" sz="16600" b="1" i="0" u="none" strike="noStrike" kern="1200" cap="none" spc="0" normalizeH="0" baseline="0" noProof="0" dirty="0">
                <a:ln w="22225">
                  <a:solidFill>
                    <a:srgbClr val="BD582C"/>
                  </a:solidFill>
                  <a:prstDash val="solid"/>
                </a:ln>
                <a:solidFill>
                  <a:srgbClr val="0070C0"/>
                </a:solidFill>
                <a:effectLst>
                  <a:innerShdw blurRad="63500" dist="50800" dir="5400000">
                    <a:prstClr val="black">
                      <a:alpha val="50000"/>
                    </a:prstClr>
                  </a:innerShdw>
                </a:effectLst>
                <a:uLnTx/>
                <a:uFillTx/>
                <a:latin typeface="Tw Cen MT" panose="020B0602020104020603"/>
                <a:ea typeface="+mn-ea"/>
                <a:cs typeface="+mn-cs"/>
              </a:rPr>
              <a:t>N</a:t>
            </a:r>
            <a:r>
              <a:rPr kumimoji="0" lang="en-US" sz="16600" b="1" i="0" u="none" strike="noStrike" kern="1200" cap="none" spc="0" normalizeH="0" baseline="0" noProof="0" dirty="0">
                <a:ln w="22225">
                  <a:solidFill>
                    <a:srgbClr val="BD582C"/>
                  </a:solidFill>
                  <a:prstDash val="solid"/>
                </a:ln>
                <a:solidFill>
                  <a:srgbClr val="FF0000"/>
                </a:solidFill>
                <a:effectLst>
                  <a:innerShdw blurRad="63500" dist="50800" dir="5400000">
                    <a:prstClr val="black">
                      <a:alpha val="50000"/>
                    </a:prstClr>
                  </a:innerShdw>
                </a:effectLst>
                <a:uLnTx/>
                <a:uFillTx/>
                <a:latin typeface="Tw Cen MT" panose="020B0602020104020603"/>
                <a:ea typeface="+mn-ea"/>
                <a:cs typeface="+mn-cs"/>
              </a:rPr>
              <a:t>D</a:t>
            </a:r>
          </a:p>
        </p:txBody>
      </p:sp>
    </p:spTree>
    <p:extLst>
      <p:ext uri="{BB962C8B-B14F-4D97-AF65-F5344CB8AC3E}">
        <p14:creationId xmlns:p14="http://schemas.microsoft.com/office/powerpoint/2010/main" val="77999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KẾT THÚC TIẾT HỌ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BD1682-03C8-4F8B-B3BD-4BC80FBD12BE}"/>
              </a:ext>
            </a:extLst>
          </p:cNvPr>
          <p:cNvPicPr>
            <a:picLocks noChangeAspect="1"/>
          </p:cNvPicPr>
          <p:nvPr/>
        </p:nvPicPr>
        <p:blipFill rotWithShape="1">
          <a:blip r:embed="rId2">
            <a:extLst>
              <a:ext uri="{28A0092B-C50C-407E-A947-70E740481C1C}">
                <a14:useLocalDpi xmlns:a14="http://schemas.microsoft.com/office/drawing/2010/main" val="0"/>
              </a:ext>
            </a:extLst>
          </a:blip>
          <a:srcRect l="21930" t="13478" r="25635" b="16232"/>
          <a:stretch/>
        </p:blipFill>
        <p:spPr>
          <a:xfrm>
            <a:off x="8862392" y="697972"/>
            <a:ext cx="3329608" cy="4820478"/>
          </a:xfrm>
          <a:prstGeom prst="rect">
            <a:avLst/>
          </a:prstGeom>
        </p:spPr>
      </p:pic>
      <p:sp>
        <p:nvSpPr>
          <p:cNvPr id="6" name="Cloud 5">
            <a:extLst>
              <a:ext uri="{FF2B5EF4-FFF2-40B4-BE49-F238E27FC236}">
                <a16:creationId xmlns:a16="http://schemas.microsoft.com/office/drawing/2014/main" id="{E4114BDE-5C00-4E24-B81F-1DF37B28D17D}"/>
              </a:ext>
            </a:extLst>
          </p:cNvPr>
          <p:cNvSpPr/>
          <p:nvPr/>
        </p:nvSpPr>
        <p:spPr>
          <a:xfrm>
            <a:off x="2285238" y="84611"/>
            <a:ext cx="7531103" cy="4974405"/>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lIns="0" tIns="0" rIns="0" bIns="0" rtlCol="0" anchor="ctr">
            <a:noAutofit/>
            <a:scene3d>
              <a:camera prst="orthographicFront"/>
              <a:lightRig rig="soft" dir="t">
                <a:rot lat="0" lon="0" rev="15600000"/>
              </a:lightRig>
            </a:scene3d>
            <a:sp3d extrusionH="57150" prstMaterial="softEdge">
              <a:bevelT w="25400" h="38100"/>
            </a:sp3d>
          </a:bodyPr>
          <a:lstStyle/>
          <a:p>
            <a:pPr algn="just"/>
            <a:r>
              <a:rPr lang="nl-NL" sz="2800" dirty="0">
                <a:solidFill>
                  <a:srgbClr val="C00000"/>
                </a:solidFill>
                <a:latin typeface="Arial" panose="020B0604020202020204" pitchFamily="34" charset="0"/>
                <a:cs typeface="Arial" panose="020B0604020202020204" pitchFamily="34" charset="0"/>
              </a:rPr>
              <a:t>Trong giờ học Lịch sử, cô Hạnh nêu một năm của thế kỉ XX đánh dấu một mốc quan trọng trong lịch sử đất nước ta. Năm đó là số được viết từ các chữ số lẻ khác nhau. Số đó còn chia hết cho 5 </a:t>
            </a:r>
            <a:r>
              <a:rPr lang="nl-NL" sz="2800">
                <a:solidFill>
                  <a:srgbClr val="C00000"/>
                </a:solidFill>
                <a:latin typeface="Arial" panose="020B0604020202020204" pitchFamily="34" charset="0"/>
                <a:cs typeface="Arial" panose="020B0604020202020204" pitchFamily="34" charset="0"/>
              </a:rPr>
              <a:t>và </a:t>
            </a:r>
            <a:r>
              <a:rPr lang="nl-NL" sz="2800" smtClean="0">
                <a:solidFill>
                  <a:srgbClr val="C00000"/>
                </a:solidFill>
                <a:latin typeface="Arial" panose="020B0604020202020204" pitchFamily="34" charset="0"/>
                <a:cs typeface="Arial" panose="020B0604020202020204" pitchFamily="34" charset="0"/>
              </a:rPr>
              <a:t>cho </a:t>
            </a:r>
            <a:r>
              <a:rPr lang="nl-NL" sz="2800" dirty="0">
                <a:solidFill>
                  <a:srgbClr val="C00000"/>
                </a:solidFill>
                <a:latin typeface="Arial" panose="020B0604020202020204" pitchFamily="34" charset="0"/>
                <a:cs typeface="Arial" panose="020B0604020202020204" pitchFamily="34" charset="0"/>
              </a:rPr>
              <a:t>9 dư 4. Hỏi năm đó là năm nào?</a:t>
            </a:r>
            <a:endParaRPr lang="en-US" sz="2800" dirty="0">
              <a:solidFill>
                <a:srgbClr val="C00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63AC338-A99B-4DCD-9BE3-DB7E8EA46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674" y="405390"/>
            <a:ext cx="4688548" cy="2638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ải Phòng chỉ bắn pháo hoa tại một điểm để truyền hình trực tiếp đêm giao  thừa - Báo Nhân Dân">
            <a:extLst>
              <a:ext uri="{FF2B5EF4-FFF2-40B4-BE49-F238E27FC236}">
                <a16:creationId xmlns:a16="http://schemas.microsoft.com/office/drawing/2014/main" id="{A95231EF-5D69-4563-BB34-21898C549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5674" y="4075389"/>
            <a:ext cx="4688548" cy="27826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DF8A37E-ED36-4CE8-B6BD-C2ECCC0CF7AC}"/>
              </a:ext>
            </a:extLst>
          </p:cNvPr>
          <p:cNvSpPr/>
          <p:nvPr/>
        </p:nvSpPr>
        <p:spPr>
          <a:xfrm>
            <a:off x="4722292" y="3234968"/>
            <a:ext cx="3106941" cy="923330"/>
          </a:xfrm>
          <a:prstGeom prst="rect">
            <a:avLst/>
          </a:prstGeom>
          <a:noFill/>
        </p:spPr>
        <p:txBody>
          <a:bodyPr wrap="none" lIns="91440" tIns="45720" rIns="91440" bIns="45720">
            <a:spAutoFit/>
          </a:bodyPr>
          <a:lstStyle/>
          <a:p>
            <a:pPr algn="ctr"/>
            <a:r>
              <a:rPr lang="en-US" sz="5400" b="1" cap="none" spc="0" dirty="0" err="1">
                <a:ln w="22225">
                  <a:solidFill>
                    <a:schemeClr val="accent2"/>
                  </a:solidFill>
                  <a:prstDash val="solid"/>
                </a:ln>
                <a:solidFill>
                  <a:schemeClr val="accent2">
                    <a:lumMod val="40000"/>
                    <a:lumOff val="60000"/>
                  </a:schemeClr>
                </a:solidFill>
                <a:effectLst/>
              </a:rPr>
              <a:t>Năm</a:t>
            </a:r>
            <a:r>
              <a:rPr lang="en-US" sz="5400" b="1" cap="none" spc="0" dirty="0">
                <a:ln w="22225">
                  <a:solidFill>
                    <a:schemeClr val="accent2"/>
                  </a:solidFill>
                  <a:prstDash val="solid"/>
                </a:ln>
                <a:solidFill>
                  <a:schemeClr val="accent2">
                    <a:lumMod val="40000"/>
                    <a:lumOff val="60000"/>
                  </a:schemeClr>
                </a:solidFill>
                <a:effectLst/>
              </a:rPr>
              <a:t> 1975</a:t>
            </a:r>
          </a:p>
        </p:txBody>
      </p:sp>
      <p:sp>
        <p:nvSpPr>
          <p:cNvPr id="8" name="!!1">
            <a:extLst>
              <a:ext uri="{FF2B5EF4-FFF2-40B4-BE49-F238E27FC236}">
                <a16:creationId xmlns:a16="http://schemas.microsoft.com/office/drawing/2014/main" id="{8C236271-8666-4C4B-9E6A-C5BF5570D6D9}"/>
              </a:ext>
            </a:extLst>
          </p:cNvPr>
          <p:cNvSpPr txBox="1"/>
          <p:nvPr/>
        </p:nvSpPr>
        <p:spPr>
          <a:xfrm>
            <a:off x="136613" y="143780"/>
            <a:ext cx="4028538" cy="52322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25400">
            <a:solidFill>
              <a:schemeClr val="accent1"/>
            </a:solidFill>
          </a:ln>
        </p:spPr>
        <p:txBody>
          <a:bodyPr wrap="square">
            <a:spAutoFit/>
          </a:bodyPr>
          <a:lstStyle/>
          <a:p>
            <a:r>
              <a:rPr lang="en-US" sz="2800" b="1" dirty="0">
                <a:solidFill>
                  <a:srgbClr val="C55A11"/>
                </a:solidFill>
                <a:latin typeface="Arial" panose="020B0604020202020204" pitchFamily="34" charset="0"/>
                <a:cs typeface="Arial" panose="020B0604020202020204" pitchFamily="34" charset="0"/>
              </a:rPr>
              <a:t>HOẠT ĐỘNG MỞ ĐẦU</a:t>
            </a:r>
            <a:endParaRPr lang="en-US" sz="2800" dirty="0">
              <a:solidFill>
                <a:srgbClr val="C55A11"/>
              </a:solidFill>
              <a:latin typeface="Arial" panose="020B0604020202020204" pitchFamily="34" charset="0"/>
              <a:cs typeface="Arial" panose="020B0604020202020204" pitchFamily="34" charset="0"/>
            </a:endParaRPr>
          </a:p>
        </p:txBody>
      </p:sp>
      <p:pic>
        <p:nvPicPr>
          <p:cNvPr id="11" name="Hình ảnh 10">
            <a:extLst>
              <a:ext uri="{FF2B5EF4-FFF2-40B4-BE49-F238E27FC236}">
                <a16:creationId xmlns:a16="http://schemas.microsoft.com/office/drawing/2014/main" id="{B4BF78B5-7423-4BD1-A2F9-6FA3C042F7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936" y="1953318"/>
            <a:ext cx="1266723" cy="1475682"/>
          </a:xfrm>
          <a:prstGeom prst="rect">
            <a:avLst/>
          </a:prstGeom>
        </p:spPr>
      </p:pic>
    </p:spTree>
    <p:extLst>
      <p:ext uri="{BB962C8B-B14F-4D97-AF65-F5344CB8AC3E}">
        <p14:creationId xmlns:p14="http://schemas.microsoft.com/office/powerpoint/2010/main" val="3789952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22" presetClass="entr" presetSubtype="4"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ipe(down)">
                                      <p:cBhvr>
                                        <p:cTn id="22" dur="500"/>
                                        <p:tgtEl>
                                          <p:spTgt spid="1028"/>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par>
                          <p:cTn id="27" fill="hold">
                            <p:stCondLst>
                              <p:cond delay="1000"/>
                            </p:stCondLst>
                            <p:childTnLst>
                              <p:par>
                                <p:cTn id="28" presetID="6" presetClass="emph" presetSubtype="0" fill="hold" grpId="1" nodeType="afterEffect">
                                  <p:stCondLst>
                                    <p:cond delay="0"/>
                                  </p:stCondLst>
                                  <p:childTnLst>
                                    <p:animScale>
                                      <p:cBhvr>
                                        <p:cTn id="29"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Young male teacher on lesson at blackboard in classroom Premium Vector">
            <a:extLst>
              <a:ext uri="{FF2B5EF4-FFF2-40B4-BE49-F238E27FC236}">
                <a16:creationId xmlns:a16="http://schemas.microsoft.com/office/drawing/2014/main" id="{C9DBF9AF-2F13-4A87-8E1D-9E1E496AE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240" y="-675860"/>
            <a:ext cx="8987882" cy="70850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F831CA0E-C3FF-4345-A510-5A3B03695386}"/>
              </a:ext>
            </a:extLst>
          </p:cNvPr>
          <p:cNvSpPr txBox="1"/>
          <p:nvPr/>
        </p:nvSpPr>
        <p:spPr>
          <a:xfrm>
            <a:off x="4123946" y="448836"/>
            <a:ext cx="5274527" cy="3046988"/>
          </a:xfrm>
          <a:prstGeom prst="rect">
            <a:avLst/>
          </a:prstGeom>
          <a:noFill/>
        </p:spPr>
        <p:txBody>
          <a:bodyPr wrap="square" rtlCol="0">
            <a:spAutoFit/>
          </a:bodyPr>
          <a:lstStyle/>
          <a:p>
            <a:pPr algn="just"/>
            <a:r>
              <a:rPr lang="en-US" sz="3200" dirty="0" err="1">
                <a:solidFill>
                  <a:schemeClr val="bg1"/>
                </a:solidFill>
                <a:latin typeface="Arial" panose="020B0604020202020204" pitchFamily="34" charset="0"/>
                <a:cs typeface="Arial" panose="020B0604020202020204" pitchFamily="34" charset="0"/>
              </a:rPr>
              <a:t>Trong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bài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này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chúng</a:t>
            </a:r>
            <a:r>
              <a:rPr lang="en-US" sz="3200" dirty="0">
                <a:solidFill>
                  <a:schemeClr val="bg1"/>
                </a:solidFill>
                <a:latin typeface="Arial" panose="020B0604020202020204" pitchFamily="34" charset="0"/>
                <a:cs typeface="Arial" panose="020B0604020202020204" pitchFamily="34" charset="0"/>
              </a:rPr>
              <a:t> ta </a:t>
            </a:r>
            <a:r>
              <a:rPr lang="en-US" sz="3200" dirty="0" err="1">
                <a:solidFill>
                  <a:schemeClr val="bg1"/>
                </a:solidFill>
                <a:latin typeface="Arial" panose="020B0604020202020204" pitchFamily="34" charset="0"/>
                <a:cs typeface="Arial" panose="020B0604020202020204" pitchFamily="34" charset="0"/>
              </a:rPr>
              <a:t>sẽ</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quen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với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dấu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hiệu</a:t>
            </a:r>
            <a:r>
              <a:rPr lang="en-US" sz="3200" dirty="0">
                <a:solidFill>
                  <a:schemeClr val="bg1"/>
                </a:solidFill>
                <a:latin typeface="Arial" panose="020B0604020202020204" pitchFamily="34" charset="0"/>
                <a:cs typeface="Arial" panose="020B0604020202020204" pitchFamily="34" charset="0"/>
              </a:rPr>
              <a:t> chia </a:t>
            </a:r>
            <a:r>
              <a:rPr lang="en-US" sz="3200" dirty="0" err="1">
                <a:solidFill>
                  <a:schemeClr val="bg1"/>
                </a:solidFill>
                <a:latin typeface="Arial" panose="020B0604020202020204" pitchFamily="34" charset="0"/>
                <a:cs typeface="Arial" panose="020B0604020202020204" pitchFamily="34" charset="0"/>
              </a:rPr>
              <a:t>hết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3.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9. </a:t>
            </a:r>
            <a:r>
              <a:rPr lang="en-US" sz="3200" dirty="0" err="1">
                <a:solidFill>
                  <a:schemeClr val="bg1"/>
                </a:solidFill>
                <a:latin typeface="Arial" panose="020B0604020202020204" pitchFamily="34" charset="0"/>
                <a:cs typeface="Arial" panose="020B0604020202020204" pitchFamily="34" charset="0"/>
              </a:rPr>
              <a:t>Vận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dụng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dấu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hiệu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này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một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số</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bài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toán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liên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quan</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925259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134D1C83-F79F-431E-8C35-662B28076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7301" y="1204438"/>
            <a:ext cx="5544760" cy="30191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D74620E5-E1EC-4ABE-A8A5-340EE7959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81" y="2977732"/>
            <a:ext cx="5547456" cy="3081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55A4723-FD82-4CC0-ACF4-5DF913B95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040" y="2977732"/>
            <a:ext cx="5992021" cy="3061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B9939E51-3AE1-449E-B224-3E4F866196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111" y="1152680"/>
            <a:ext cx="5547455" cy="31226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ED20E14-C84C-43CE-81B7-1BB2D8D2D8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0633" y="2455901"/>
            <a:ext cx="3662363" cy="2830513"/>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11">
            <a:extLst>
              <a:ext uri="{FF2B5EF4-FFF2-40B4-BE49-F238E27FC236}">
                <a16:creationId xmlns:a16="http://schemas.microsoft.com/office/drawing/2014/main" id="{DD53C9DB-22F9-44E5-8735-FF753DA045DF}"/>
              </a:ext>
            </a:extLst>
          </p:cNvPr>
          <p:cNvSpPr/>
          <p:nvPr/>
        </p:nvSpPr>
        <p:spPr>
          <a:xfrm rot="5400000" flipV="1">
            <a:off x="9601200" y="-341586"/>
            <a:ext cx="2175641" cy="285881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Hình chữ nhật 1">
            <a:extLst>
              <a:ext uri="{FF2B5EF4-FFF2-40B4-BE49-F238E27FC236}">
                <a16:creationId xmlns:a16="http://schemas.microsoft.com/office/drawing/2014/main" id="{8F90B534-80AD-4040-B47B-8F720536CB9B}"/>
              </a:ext>
            </a:extLst>
          </p:cNvPr>
          <p:cNvSpPr/>
          <p:nvPr/>
        </p:nvSpPr>
        <p:spPr>
          <a:xfrm rot="2276137">
            <a:off x="9920782" y="553058"/>
            <a:ext cx="2403223" cy="646331"/>
          </a:xfrm>
          <a:prstGeom prst="rect">
            <a:avLst/>
          </a:prstGeom>
          <a:noFill/>
        </p:spPr>
        <p:txBody>
          <a:bodyPr wrap="none" lIns="91440" tIns="45720" rIns="91440" bIns="45720">
            <a:spAutoFit/>
          </a:bodyPr>
          <a:lstStyle/>
          <a:p>
            <a:pPr algn="ctr"/>
            <a:r>
              <a:rPr lang="en-US" sz="36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MỤC TIÊU</a:t>
            </a:r>
            <a:endParaRPr lang="vi-VN" sz="36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3227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ou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933E6-D881-42D8-93CF-736EBD349DB3}"/>
              </a:ext>
            </a:extLst>
          </p:cNvPr>
          <p:cNvSpPr txBox="1"/>
          <p:nvPr/>
        </p:nvSpPr>
        <p:spPr>
          <a:xfrm>
            <a:off x="162076" y="585492"/>
            <a:ext cx="5597216" cy="845271"/>
          </a:xfrm>
          <a:prstGeom prst="rect">
            <a:avLst/>
          </a:prstGeom>
          <a:solidFill>
            <a:schemeClr val="bg1">
              <a:lumMod val="95000"/>
            </a:schemeClr>
          </a:solidFill>
          <a:ln>
            <a:noFill/>
          </a:ln>
          <a:scene3d>
            <a:camera prst="orthographicFront"/>
            <a:lightRig rig="threePt" dir="t"/>
          </a:scene3d>
          <a:sp3d>
            <a:bevelT prst="convex"/>
          </a:sp3d>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r>
              <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 </a:t>
            </a:r>
            <a:r>
              <a:rPr lang="en-US" sz="2800" u="sng"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DẤU HIỆU CHIA HẾT CHO 3</a:t>
            </a:r>
          </a:p>
        </p:txBody>
      </p:sp>
      <p:pic>
        <p:nvPicPr>
          <p:cNvPr id="4" name="Picture 3">
            <a:extLst>
              <a:ext uri="{FF2B5EF4-FFF2-40B4-BE49-F238E27FC236}">
                <a16:creationId xmlns:a16="http://schemas.microsoft.com/office/drawing/2014/main" id="{2A230B5E-3D86-455A-B5BE-9DEFE4245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76" y="1381992"/>
            <a:ext cx="1215177" cy="614974"/>
          </a:xfrm>
          <a:prstGeom prst="rect">
            <a:avLst/>
          </a:prstGeom>
        </p:spPr>
      </p:pic>
      <mc:AlternateContent xmlns:mc="http://schemas.openxmlformats.org/markup-compatibility/2006" xmlns:a14="http://schemas.microsoft.com/office/drawing/2010/main">
        <mc:Choice Requires="a14">
          <p:sp>
            <p:nvSpPr>
              <p:cNvPr id="39" name="Rectangle: Single Corner Rounded 38">
                <a:extLst>
                  <a:ext uri="{FF2B5EF4-FFF2-40B4-BE49-F238E27FC236}">
                    <a16:creationId xmlns:a16="http://schemas.microsoft.com/office/drawing/2014/main" id="{76251B33-4746-4543-9982-A81564D04C32}"/>
                  </a:ext>
                </a:extLst>
              </p:cNvPr>
              <p:cNvSpPr/>
              <p:nvPr/>
            </p:nvSpPr>
            <p:spPr>
              <a:xfrm>
                <a:off x="288577" y="2015617"/>
                <a:ext cx="5229354" cy="2585323"/>
              </a:xfrm>
              <a:prstGeom prst="round1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marL="342900" indent="-342900" algn="just">
                  <a:buAutoNum type="alphaLcParenR"/>
                </a:pPr>
                <a:r>
                  <a:rPr lang="en-US" sz="2800" dirty="0" err="1">
                    <a:solidFill>
                      <a:schemeClr val="tx1"/>
                    </a:solidFill>
                    <a:latin typeface="Arial" panose="020B0604020202020204" pitchFamily="34" charset="0"/>
                    <a:cs typeface="Arial" panose="020B0604020202020204" pitchFamily="34" charset="0"/>
                  </a:rPr>
                  <a:t>Thực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hiện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phép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tính</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123:3</m:t>
                    </m:r>
                  </m:oMath>
                </a14:m>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nêu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quan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hệ</a:t>
                </a:r>
                <a:r>
                  <a:rPr lang="en-US" sz="2800" dirty="0">
                    <a:solidFill>
                      <a:schemeClr val="tx1"/>
                    </a:solidFill>
                    <a:latin typeface="Arial" panose="020B0604020202020204" pitchFamily="34" charset="0"/>
                    <a:cs typeface="Arial" panose="020B0604020202020204" pitchFamily="34" charset="0"/>
                  </a:rPr>
                  <a:t> chia </a:t>
                </a:r>
                <a:r>
                  <a:rPr lang="en-US" sz="2800" dirty="0" err="1">
                    <a:solidFill>
                      <a:schemeClr val="tx1"/>
                    </a:solidFill>
                    <a:latin typeface="Arial" panose="020B0604020202020204" pitchFamily="34" charset="0"/>
                    <a:cs typeface="Arial" panose="020B0604020202020204" pitchFamily="34" charset="0"/>
                  </a:rPr>
                  <a:t>hết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123</m:t>
                    </m:r>
                  </m:oMath>
                </a14:m>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với</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3</m:t>
                    </m:r>
                  </m:oMath>
                </a14:m>
                <a:endParaRPr lang="en-US" sz="2800" dirty="0">
                  <a:solidFill>
                    <a:schemeClr val="tx1"/>
                  </a:solidFill>
                  <a:latin typeface="Arial" panose="020B0604020202020204" pitchFamily="34" charset="0"/>
                  <a:cs typeface="Arial" panose="020B0604020202020204" pitchFamily="34" charset="0"/>
                </a:endParaRPr>
              </a:p>
              <a:p>
                <a:pPr marL="342900" indent="-342900" algn="just">
                  <a:buAutoNum type="alphaLcParenR"/>
                </a:pPr>
                <a:r>
                  <a:rPr lang="en-US" sz="2800" dirty="0" err="1">
                    <a:solidFill>
                      <a:schemeClr val="tx1"/>
                    </a:solidFill>
                    <a:latin typeface="Arial" panose="020B0604020202020204" pitchFamily="34" charset="0"/>
                    <a:cs typeface="Arial" panose="020B0604020202020204" pitchFamily="34" charset="0"/>
                  </a:rPr>
                  <a:t>Tìm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tổng</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𝑆</m:t>
                    </m:r>
                  </m:oMath>
                </a14:m>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chữ</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123</m:t>
                    </m:r>
                  </m:oMath>
                </a14:m>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nêu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quan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hệ</a:t>
                </a:r>
                <a:r>
                  <a:rPr lang="en-US" sz="2800" dirty="0">
                    <a:solidFill>
                      <a:schemeClr val="tx1"/>
                    </a:solidFill>
                    <a:latin typeface="Arial" panose="020B0604020202020204" pitchFamily="34" charset="0"/>
                    <a:cs typeface="Arial" panose="020B0604020202020204" pitchFamily="34" charset="0"/>
                  </a:rPr>
                  <a:t> chia </a:t>
                </a:r>
                <a:r>
                  <a:rPr lang="en-US" sz="2800" dirty="0" err="1">
                    <a:solidFill>
                      <a:schemeClr val="tx1"/>
                    </a:solidFill>
                    <a:latin typeface="Arial" panose="020B0604020202020204" pitchFamily="34" charset="0"/>
                    <a:cs typeface="Arial" panose="020B0604020202020204" pitchFamily="34" charset="0"/>
                  </a:rPr>
                  <a:t>hết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𝑆</m:t>
                    </m:r>
                  </m:oMath>
                </a14:m>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với</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3</m:t>
                    </m:r>
                  </m:oMath>
                </a14:m>
                <a:endParaRPr lang="en-US" sz="2800" dirty="0">
                  <a:solidFill>
                    <a:schemeClr val="tx1"/>
                  </a:solidFill>
                  <a:latin typeface="Arial" panose="020B0604020202020204" pitchFamily="34" charset="0"/>
                  <a:cs typeface="Arial" panose="020B0604020202020204" pitchFamily="34" charset="0"/>
                </a:endParaRPr>
              </a:p>
            </p:txBody>
          </p:sp>
        </mc:Choice>
        <mc:Fallback xmlns="">
          <p:sp>
            <p:nvSpPr>
              <p:cNvPr id="39" name="Rectangle: Single Corner Rounded 38">
                <a:extLst>
                  <a:ext uri="{FF2B5EF4-FFF2-40B4-BE49-F238E27FC236}">
                    <a16:creationId xmlns:a16="http://schemas.microsoft.com/office/drawing/2014/main" id="{76251B33-4746-4543-9982-A81564D04C32}"/>
                  </a:ext>
                </a:extLst>
              </p:cNvPr>
              <p:cNvSpPr>
                <a:spLocks noRot="1" noChangeAspect="1" noMove="1" noResize="1" noEditPoints="1" noAdjustHandles="1" noChangeArrowheads="1" noChangeShapeType="1" noTextEdit="1"/>
              </p:cNvSpPr>
              <p:nvPr/>
            </p:nvSpPr>
            <p:spPr>
              <a:xfrm>
                <a:off x="288577" y="2015617"/>
                <a:ext cx="5229354" cy="2585323"/>
              </a:xfrm>
              <a:prstGeom prst="round1Rect">
                <a:avLst/>
              </a:prstGeom>
              <a:blipFill>
                <a:blip r:embed="rId4"/>
                <a:stretch>
                  <a:fillRect l="-1854" t="-3263" r="-1622" b="-6993"/>
                </a:stretch>
              </a:blipFill>
              <a:ln w="31750"/>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2B999B19-4255-4A51-A433-EE7D91484D5F}"/>
              </a:ext>
            </a:extLst>
          </p:cNvPr>
          <p:cNvCxnSpPr>
            <a:cxnSpLocks/>
          </p:cNvCxnSpPr>
          <p:nvPr/>
        </p:nvCxnSpPr>
        <p:spPr>
          <a:xfrm flipH="1">
            <a:off x="6096000" y="1728952"/>
            <a:ext cx="10510" cy="2890639"/>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E07E7097-29D8-4115-A907-FF960D2B2E2D}"/>
              </a:ext>
            </a:extLst>
          </p:cNvPr>
          <p:cNvGrpSpPr/>
          <p:nvPr/>
        </p:nvGrpSpPr>
        <p:grpSpPr>
          <a:xfrm>
            <a:off x="6198707" y="1728952"/>
            <a:ext cx="5712828" cy="5129048"/>
            <a:chOff x="6198707" y="1728952"/>
            <a:chExt cx="5712828" cy="5249692"/>
          </a:xfrm>
          <a:effectLst>
            <a:outerShdw blurRad="50800" dist="38100" dir="5400000" algn="t" rotWithShape="0">
              <a:prstClr val="black">
                <a:alpha val="40000"/>
              </a:prstClr>
            </a:outerShdw>
          </a:effectLst>
        </p:grpSpPr>
        <p:pic>
          <p:nvPicPr>
            <p:cNvPr id="45" name="Picture 44">
              <a:extLst>
                <a:ext uri="{FF2B5EF4-FFF2-40B4-BE49-F238E27FC236}">
                  <a16:creationId xmlns:a16="http://schemas.microsoft.com/office/drawing/2014/main" id="{622528F1-8C02-4B66-966B-A704A9192679}"/>
                </a:ext>
              </a:extLst>
            </p:cNvPr>
            <p:cNvPicPr>
              <a:picLocks noChangeAspect="1"/>
            </p:cNvPicPr>
            <p:nvPr/>
          </p:nvPicPr>
          <p:blipFill rotWithShape="1">
            <a:blip r:embed="rId5">
              <a:extLst>
                <a:ext uri="{28A0092B-C50C-407E-A947-70E740481C1C}">
                  <a14:useLocalDpi xmlns:a14="http://schemas.microsoft.com/office/drawing/2010/main" val="0"/>
                </a:ext>
              </a:extLst>
            </a:blip>
            <a:srcRect l="20421" t="25862" r="29251" b="19355"/>
            <a:stretch/>
          </p:blipFill>
          <p:spPr>
            <a:xfrm>
              <a:off x="6198707" y="1728952"/>
              <a:ext cx="5712828" cy="5249692"/>
            </a:xfrm>
            <a:prstGeom prst="rect">
              <a:avLst/>
            </a:prstGeom>
          </p:spPr>
        </p:pic>
        <p:graphicFrame>
          <p:nvGraphicFramePr>
            <p:cNvPr id="47" name="Object 46">
              <a:extLst>
                <a:ext uri="{FF2B5EF4-FFF2-40B4-BE49-F238E27FC236}">
                  <a16:creationId xmlns:a16="http://schemas.microsoft.com/office/drawing/2014/main" id="{A6ED3ACE-EA9A-4912-B85A-AD32DECF2299}"/>
                </a:ext>
              </a:extLst>
            </p:cNvPr>
            <p:cNvGraphicFramePr>
              <a:graphicFrameLocks noChangeAspect="1"/>
            </p:cNvGraphicFramePr>
            <p:nvPr>
              <p:extLst>
                <p:ext uri="{D42A27DB-BD31-4B8C-83A1-F6EECF244321}">
                  <p14:modId xmlns:p14="http://schemas.microsoft.com/office/powerpoint/2010/main" val="245625205"/>
                </p:ext>
              </p:extLst>
            </p:nvPr>
          </p:nvGraphicFramePr>
          <p:xfrm>
            <a:off x="7004050" y="2238375"/>
            <a:ext cx="1905000" cy="457200"/>
          </p:xfrm>
          <a:graphic>
            <a:graphicData uri="http://schemas.openxmlformats.org/presentationml/2006/ole">
              <mc:AlternateContent xmlns:mc="http://schemas.openxmlformats.org/markup-compatibility/2006">
                <mc:Choice xmlns:v="urn:schemas-microsoft-com:vml" Requires="v">
                  <p:oleObj spid="_x0000_s2065" name="Equation" r:id="rId6" imgW="799920" imgH="190440" progId="Equation.DSMT4">
                    <p:embed/>
                  </p:oleObj>
                </mc:Choice>
                <mc:Fallback>
                  <p:oleObj name="Equation" r:id="rId6" imgW="799920" imgH="190440" progId="Equation.DSMT4">
                    <p:embed/>
                    <p:pic>
                      <p:nvPicPr>
                        <p:cNvPr id="0" name="Object 30"/>
                        <p:cNvPicPr>
                          <a:picLocks noChangeAspect="1" noChangeArrowheads="1"/>
                        </p:cNvPicPr>
                        <p:nvPr/>
                      </p:nvPicPr>
                      <p:blipFill>
                        <a:blip r:embed="rId7"/>
                        <a:srcRect/>
                        <a:stretch>
                          <a:fillRect/>
                        </a:stretch>
                      </p:blipFill>
                      <p:spPr bwMode="auto">
                        <a:xfrm>
                          <a:off x="7004050" y="2238375"/>
                          <a:ext cx="1905000" cy="457200"/>
                        </a:xfrm>
                        <a:prstGeom prst="rect">
                          <a:avLst/>
                        </a:prstGeom>
                        <a:noFill/>
                      </p:spPr>
                    </p:pic>
                  </p:oleObj>
                </mc:Fallback>
              </mc:AlternateContent>
            </a:graphicData>
          </a:graphic>
        </p:graphicFrame>
        <p:graphicFrame>
          <p:nvGraphicFramePr>
            <p:cNvPr id="48" name="Object 47">
              <a:extLst>
                <a:ext uri="{FF2B5EF4-FFF2-40B4-BE49-F238E27FC236}">
                  <a16:creationId xmlns:a16="http://schemas.microsoft.com/office/drawing/2014/main" id="{C30CAB64-3CBD-4D47-88CF-6454036D576F}"/>
                </a:ext>
              </a:extLst>
            </p:cNvPr>
            <p:cNvGraphicFramePr>
              <a:graphicFrameLocks noChangeAspect="1"/>
            </p:cNvGraphicFramePr>
            <p:nvPr>
              <p:extLst>
                <p:ext uri="{D42A27DB-BD31-4B8C-83A1-F6EECF244321}">
                  <p14:modId xmlns:p14="http://schemas.microsoft.com/office/powerpoint/2010/main" val="911701611"/>
                </p:ext>
              </p:extLst>
            </p:nvPr>
          </p:nvGraphicFramePr>
          <p:xfrm>
            <a:off x="9061450" y="2238375"/>
            <a:ext cx="1476375" cy="457200"/>
          </p:xfrm>
          <a:graphic>
            <a:graphicData uri="http://schemas.openxmlformats.org/presentationml/2006/ole">
              <mc:AlternateContent xmlns:mc="http://schemas.openxmlformats.org/markup-compatibility/2006">
                <mc:Choice xmlns:v="urn:schemas-microsoft-com:vml" Requires="v">
                  <p:oleObj spid="_x0000_s2066" name="Equation" r:id="rId8" imgW="634680" imgH="203040" progId="Equation.DSMT4">
                    <p:embed/>
                  </p:oleObj>
                </mc:Choice>
                <mc:Fallback>
                  <p:oleObj name="Equation" r:id="rId8" imgW="634680" imgH="203040" progId="Equation.DSMT4">
                    <p:embed/>
                    <p:pic>
                      <p:nvPicPr>
                        <p:cNvPr id="0" name="Object 29"/>
                        <p:cNvPicPr>
                          <a:picLocks noChangeAspect="1" noChangeArrowheads="1"/>
                        </p:cNvPicPr>
                        <p:nvPr/>
                      </p:nvPicPr>
                      <p:blipFill>
                        <a:blip r:embed="rId9"/>
                        <a:srcRect/>
                        <a:stretch>
                          <a:fillRect/>
                        </a:stretch>
                      </p:blipFill>
                      <p:spPr bwMode="auto">
                        <a:xfrm>
                          <a:off x="9061450" y="2238375"/>
                          <a:ext cx="1476375" cy="457200"/>
                        </a:xfrm>
                        <a:prstGeom prst="rect">
                          <a:avLst/>
                        </a:prstGeom>
                        <a:noFill/>
                      </p:spPr>
                    </p:pic>
                  </p:oleObj>
                </mc:Fallback>
              </mc:AlternateContent>
            </a:graphicData>
          </a:graphic>
        </p:graphicFrame>
        <p:graphicFrame>
          <p:nvGraphicFramePr>
            <p:cNvPr id="49" name="Object 48">
              <a:extLst>
                <a:ext uri="{FF2B5EF4-FFF2-40B4-BE49-F238E27FC236}">
                  <a16:creationId xmlns:a16="http://schemas.microsoft.com/office/drawing/2014/main" id="{529EBFE9-4C1E-46AA-ACFF-9687966521E8}"/>
                </a:ext>
              </a:extLst>
            </p:cNvPr>
            <p:cNvGraphicFramePr>
              <a:graphicFrameLocks noChangeAspect="1"/>
            </p:cNvGraphicFramePr>
            <p:nvPr>
              <p:extLst>
                <p:ext uri="{D42A27DB-BD31-4B8C-83A1-F6EECF244321}">
                  <p14:modId xmlns:p14="http://schemas.microsoft.com/office/powerpoint/2010/main" val="3470211117"/>
                </p:ext>
              </p:extLst>
            </p:nvPr>
          </p:nvGraphicFramePr>
          <p:xfrm>
            <a:off x="7019925" y="3076575"/>
            <a:ext cx="2978150" cy="457200"/>
          </p:xfrm>
          <a:graphic>
            <a:graphicData uri="http://schemas.openxmlformats.org/presentationml/2006/ole">
              <mc:AlternateContent xmlns:mc="http://schemas.openxmlformats.org/markup-compatibility/2006">
                <mc:Choice xmlns:v="urn:schemas-microsoft-com:vml" Requires="v">
                  <p:oleObj spid="_x0000_s2067" name="Equation" r:id="rId10" imgW="1282680" imgH="203040" progId="Equation.DSMT4">
                    <p:embed/>
                  </p:oleObj>
                </mc:Choice>
                <mc:Fallback>
                  <p:oleObj name="Equation" r:id="rId10" imgW="1282680" imgH="203040" progId="Equation.DSMT4">
                    <p:embed/>
                    <p:pic>
                      <p:nvPicPr>
                        <p:cNvPr id="0" name="Object 28"/>
                        <p:cNvPicPr>
                          <a:picLocks noChangeAspect="1" noChangeArrowheads="1"/>
                        </p:cNvPicPr>
                        <p:nvPr/>
                      </p:nvPicPr>
                      <p:blipFill>
                        <a:blip r:embed="rId11"/>
                        <a:srcRect/>
                        <a:stretch>
                          <a:fillRect/>
                        </a:stretch>
                      </p:blipFill>
                      <p:spPr bwMode="auto">
                        <a:xfrm>
                          <a:off x="7019925" y="3076575"/>
                          <a:ext cx="2978150" cy="457200"/>
                        </a:xfrm>
                        <a:prstGeom prst="rect">
                          <a:avLst/>
                        </a:prstGeom>
                        <a:noFill/>
                      </p:spPr>
                    </p:pic>
                  </p:oleObj>
                </mc:Fallback>
              </mc:AlternateContent>
            </a:graphicData>
          </a:graphic>
        </p:graphicFrame>
      </p:grpSp>
      <p:sp>
        <p:nvSpPr>
          <p:cNvPr id="50" name="Rectangle 31">
            <a:extLst>
              <a:ext uri="{FF2B5EF4-FFF2-40B4-BE49-F238E27FC236}">
                <a16:creationId xmlns:a16="http://schemas.microsoft.com/office/drawing/2014/main" id="{C6057A0F-3C8F-4B29-B24A-B926490929BC}"/>
              </a:ext>
            </a:extLst>
          </p:cNvPr>
          <p:cNvSpPr>
            <a:spLocks noChangeArrowheads="1"/>
          </p:cNvSpPr>
          <p:nvPr/>
        </p:nvSpPr>
        <p:spPr bwMode="auto">
          <a:xfrm>
            <a:off x="893380" y="461959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1" name="Rectangle 32">
            <a:extLst>
              <a:ext uri="{FF2B5EF4-FFF2-40B4-BE49-F238E27FC236}">
                <a16:creationId xmlns:a16="http://schemas.microsoft.com/office/drawing/2014/main" id="{1519BB1F-2379-4603-88BF-59A0013F5247}"/>
              </a:ext>
            </a:extLst>
          </p:cNvPr>
          <p:cNvSpPr>
            <a:spLocks noChangeArrowheads="1"/>
          </p:cNvSpPr>
          <p:nvPr/>
        </p:nvSpPr>
        <p:spPr bwMode="auto">
          <a:xfrm>
            <a:off x="893380" y="5267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3" name="Group 62">
            <a:extLst>
              <a:ext uri="{FF2B5EF4-FFF2-40B4-BE49-F238E27FC236}">
                <a16:creationId xmlns:a16="http://schemas.microsoft.com/office/drawing/2014/main" id="{471D653A-B902-4D7D-84D7-B22A1FD8BE74}"/>
              </a:ext>
            </a:extLst>
          </p:cNvPr>
          <p:cNvGrpSpPr/>
          <p:nvPr/>
        </p:nvGrpSpPr>
        <p:grpSpPr>
          <a:xfrm>
            <a:off x="393556" y="4662046"/>
            <a:ext cx="11293623" cy="2205279"/>
            <a:chOff x="550635" y="5356126"/>
            <a:chExt cx="11293623" cy="2205279"/>
          </a:xfrm>
        </p:grpSpPr>
        <p:pic>
          <p:nvPicPr>
            <p:cNvPr id="57" name="Picture 56">
              <a:extLst>
                <a:ext uri="{FF2B5EF4-FFF2-40B4-BE49-F238E27FC236}">
                  <a16:creationId xmlns:a16="http://schemas.microsoft.com/office/drawing/2014/main" id="{9E08859A-1012-4E49-8E6C-ED144C637C4A}"/>
                </a:ext>
              </a:extLst>
            </p:cNvPr>
            <p:cNvPicPr>
              <a:picLocks noChangeAspect="1"/>
            </p:cNvPicPr>
            <p:nvPr/>
          </p:nvPicPr>
          <p:blipFill>
            <a:blip r:embed="rId12"/>
            <a:stretch>
              <a:fillRect/>
            </a:stretch>
          </p:blipFill>
          <p:spPr>
            <a:xfrm>
              <a:off x="550635" y="5356126"/>
              <a:ext cx="11293623" cy="2205279"/>
            </a:xfrm>
            <a:prstGeom prst="rect">
              <a:avLst/>
            </a:prstGeom>
          </p:spPr>
        </p:pic>
        <p:sp>
          <p:nvSpPr>
            <p:cNvPr id="60" name="TextBox 59">
              <a:extLst>
                <a:ext uri="{FF2B5EF4-FFF2-40B4-BE49-F238E27FC236}">
                  <a16:creationId xmlns:a16="http://schemas.microsoft.com/office/drawing/2014/main" id="{24F6B507-0A36-4CEB-B234-E12B51B10FAD}"/>
                </a:ext>
              </a:extLst>
            </p:cNvPr>
            <p:cNvSpPr txBox="1"/>
            <p:nvPr/>
          </p:nvSpPr>
          <p:spPr>
            <a:xfrm>
              <a:off x="1381939" y="5680563"/>
              <a:ext cx="9668427" cy="1711815"/>
            </a:xfrm>
            <a:prstGeom prst="rect">
              <a:avLst/>
            </a:prstGeom>
            <a:noFill/>
          </p:spPr>
          <p:txBody>
            <a:bodyPr wrap="square" rtlCol="0">
              <a:spAutoFit/>
            </a:bodyPr>
            <a:lstStyle/>
            <a:p>
              <a:pPr algn="just">
                <a:lnSpc>
                  <a:spcPct val="107000"/>
                </a:lnSpc>
                <a:spcBef>
                  <a:spcPts val="300"/>
                </a:spcBef>
                <a:spcAft>
                  <a:spcPts val="300"/>
                </a:spcAft>
              </a:pPr>
              <a:r>
                <a:rPr lang="en-US"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Dấu hiệu chia hết cho 3:</a:t>
              </a:r>
              <a:endParaRPr lang="en-US" sz="3200"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07000"/>
                </a:lnSpc>
                <a:spcBef>
                  <a:spcPts val="300"/>
                </a:spcBef>
                <a:spcAft>
                  <a:spcPts val="300"/>
                </a:spcAft>
              </a:pPr>
              <a:r>
                <a:rPr lang="vi-VN" sz="3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Các số có </a:t>
              </a:r>
              <a:r>
                <a:rPr lang="vi-VN"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tổng các chữ số chia hết cho 3 </a:t>
              </a:r>
              <a:r>
                <a:rPr lang="vi-VN" sz="3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thì </a:t>
              </a:r>
              <a:r>
                <a:rPr lang="vi-VN"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chia hết cho 3</a:t>
              </a:r>
              <a:r>
                <a:rPr lang="vi-VN" sz="3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và </a:t>
              </a:r>
              <a:r>
                <a:rPr lang="vi-VN"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chỉ những số đó mới chia hết cho 3</a:t>
              </a:r>
              <a:r>
                <a:rPr lang="vi-VN" sz="3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solidFill>
                  <a:schemeClr val="accent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061E7CB6-73B5-4A72-AA3B-EAAC81FC084F}"/>
              </a:ext>
            </a:extLst>
          </p:cNvPr>
          <p:cNvPicPr>
            <a:picLocks noChangeAspect="1"/>
          </p:cNvPicPr>
          <p:nvPr/>
        </p:nvPicPr>
        <p:blipFill>
          <a:blip r:embed="rId13"/>
          <a:stretch>
            <a:fillRect/>
          </a:stretch>
        </p:blipFill>
        <p:spPr>
          <a:xfrm>
            <a:off x="1038777" y="4848191"/>
            <a:ext cx="933450" cy="895350"/>
          </a:xfrm>
          <a:prstGeom prst="ellipse">
            <a:avLst/>
          </a:prstGeom>
          <a:ln>
            <a:noFill/>
          </a:ln>
          <a:effectLst>
            <a:softEdge rad="112500"/>
          </a:effectLst>
        </p:spPr>
      </p:pic>
      <p:sp>
        <p:nvSpPr>
          <p:cNvPr id="19" name="TextBox 18">
            <a:extLst>
              <a:ext uri="{FF2B5EF4-FFF2-40B4-BE49-F238E27FC236}">
                <a16:creationId xmlns:a16="http://schemas.microsoft.com/office/drawing/2014/main" id="{149D220D-DF30-4CE1-B9B5-04D896A90D3C}"/>
              </a:ext>
            </a:extLst>
          </p:cNvPr>
          <p:cNvSpPr txBox="1"/>
          <p:nvPr/>
        </p:nvSpPr>
        <p:spPr>
          <a:xfrm>
            <a:off x="233477" y="93274"/>
            <a:ext cx="11280019" cy="461665"/>
          </a:xfrm>
          <a:prstGeom prst="rect">
            <a:avLst/>
          </a:prstGeom>
          <a:solidFill>
            <a:schemeClr val="accent6">
              <a:lumMod val="20000"/>
              <a:lumOff val="80000"/>
            </a:schemeClr>
          </a:solidFill>
          <a:ln>
            <a:solidFill>
              <a:srgbClr val="7030A0"/>
            </a:solidFill>
          </a:ln>
          <a:effectLst>
            <a:outerShdw blurRad="50800" dist="38100" dir="18900000" algn="bl" rotWithShape="0">
              <a:prstClr val="black">
                <a:alpha val="40000"/>
              </a:prstClr>
            </a:outerShdw>
          </a:effectLst>
        </p:spPr>
        <p:txBody>
          <a:bodyPr wrap="square">
            <a:spAutoFit/>
          </a:bodyPr>
          <a:lstStyle/>
          <a:p>
            <a:pPr algn="ctr"/>
            <a:r>
              <a:rPr lang="pt-BR" sz="2400" dirty="0">
                <a:ln w="0"/>
                <a:blipFill dpi="0" rotWithShape="1">
                  <a:blip r:embed="rId14">
                    <a:extLst>
                      <a:ext uri="{28A0092B-C50C-407E-A947-70E740481C1C}">
                        <a14:useLocalDpi xmlns:a14="http://schemas.microsoft.com/office/drawing/2010/main" val="0"/>
                      </a:ext>
                      <a:ext uri="{837473B0-CC2E-450A-ABE3-18F120FF3D39}">
                        <a1611:picAttrSrcUrl xmlns:a1611="http://schemas.microsoft.com/office/drawing/2016/11/main" xmlns="" r:id="rId15"/>
                      </a:ext>
                    </a:extLst>
                  </a:blip>
                  <a:srcRect/>
                  <a:stretch>
                    <a:fillRect/>
                  </a:stretch>
                </a:blipFill>
                <a:effectLst>
                  <a:reflection blurRad="6350" stA="53000" endA="300" endPos="35500" dir="5400000" sy="-90000" algn="bl" rotWithShape="0"/>
                </a:effectLst>
              </a:rPr>
              <a:t>§9. </a:t>
            </a:r>
            <a:r>
              <a:rPr lang="pt-BR" sz="2400" b="1" dirty="0">
                <a:ln w="0"/>
                <a:blipFill dpi="0" rotWithShape="1">
                  <a:blip r:embed="rId14">
                    <a:extLst>
                      <a:ext uri="{28A0092B-C50C-407E-A947-70E740481C1C}">
                        <a14:useLocalDpi xmlns:a14="http://schemas.microsoft.com/office/drawing/2010/main" val="0"/>
                      </a:ext>
                      <a:ext uri="{837473B0-CC2E-450A-ABE3-18F120FF3D39}">
                        <a1611:picAttrSrcUrl xmlns:a1611="http://schemas.microsoft.com/office/drawing/2016/11/main" xmlns="" r:id="rId15"/>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DẤU HIỆU CHIA HẾT CHO 3, CHO 9</a:t>
            </a:r>
            <a:endParaRPr lang="en-US" sz="2400" b="1" dirty="0">
              <a:ln w="0"/>
              <a:blipFill dpi="0" rotWithShape="1">
                <a:blip r:embed="rId14">
                  <a:extLst>
                    <a:ext uri="{28A0092B-C50C-407E-A947-70E740481C1C}">
                      <a14:useLocalDpi xmlns:a14="http://schemas.microsoft.com/office/drawing/2010/main" val="0"/>
                    </a:ext>
                    <a:ext uri="{837473B0-CC2E-450A-ABE3-18F120FF3D39}">
                      <a1611:picAttrSrcUrl xmlns:a1611="http://schemas.microsoft.com/office/drawing/2016/11/main" xmlns="" r:id="rId15"/>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CB369D27-8123-4824-841E-1E015FF25E8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76781" y="564516"/>
            <a:ext cx="1287540" cy="1499933"/>
          </a:xfrm>
          <a:prstGeom prst="rect">
            <a:avLst/>
          </a:prstGeom>
        </p:spPr>
      </p:pic>
      <p:sp>
        <p:nvSpPr>
          <p:cNvPr id="21" name="!!4">
            <a:extLst>
              <a:ext uri="{FF2B5EF4-FFF2-40B4-BE49-F238E27FC236}">
                <a16:creationId xmlns:a16="http://schemas.microsoft.com/office/drawing/2014/main" id="{0AA2CE0B-D29F-4941-82E7-D0DFE9441C51}"/>
              </a:ext>
            </a:extLst>
          </p:cNvPr>
          <p:cNvSpPr/>
          <p:nvPr/>
        </p:nvSpPr>
        <p:spPr>
          <a:xfrm rot="5400000">
            <a:off x="8560608" y="320938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spTree>
    <p:extLst>
      <p:ext uri="{BB962C8B-B14F-4D97-AF65-F5344CB8AC3E}">
        <p14:creationId xmlns:p14="http://schemas.microsoft.com/office/powerpoint/2010/main" val="603521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wipe(down)">
                                      <p:cBhvr>
                                        <p:cTn id="20" dur="500"/>
                                        <p:tgtEl>
                                          <p:spTgt spid="63"/>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8703E1-1E0C-491E-BCB0-B9ACED74AB0A}"/>
              </a:ext>
            </a:extLst>
          </p:cNvPr>
          <p:cNvSpPr txBox="1"/>
          <p:nvPr/>
        </p:nvSpPr>
        <p:spPr>
          <a:xfrm>
            <a:off x="184232" y="480961"/>
            <a:ext cx="5597216" cy="845271"/>
          </a:xfrm>
          <a:prstGeom prst="rect">
            <a:avLst/>
          </a:prstGeom>
          <a:solidFill>
            <a:schemeClr val="bg1">
              <a:lumMod val="95000"/>
            </a:schemeClr>
          </a:solidFill>
          <a:ln>
            <a:noFill/>
          </a:ln>
          <a:scene3d>
            <a:camera prst="orthographicFront"/>
            <a:lightRig rig="threePt" dir="t"/>
          </a:scene3d>
          <a:sp3d>
            <a:bevelT prst="convex"/>
          </a:sp3d>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 </a:t>
            </a:r>
            <a:r>
              <a:rPr lang="en-US" sz="2800"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DẤU HIỆU CHIA HẾT CHO 3</a:t>
            </a:r>
          </a:p>
        </p:txBody>
      </p:sp>
      <p:sp>
        <p:nvSpPr>
          <p:cNvPr id="5" name="Parallelogram 4">
            <a:extLst>
              <a:ext uri="{FF2B5EF4-FFF2-40B4-BE49-F238E27FC236}">
                <a16:creationId xmlns:a16="http://schemas.microsoft.com/office/drawing/2014/main" id="{E0EBF644-35E5-4187-9726-06016D7D63AC}"/>
              </a:ext>
            </a:extLst>
          </p:cNvPr>
          <p:cNvSpPr/>
          <p:nvPr/>
        </p:nvSpPr>
        <p:spPr>
          <a:xfrm>
            <a:off x="376774" y="1344756"/>
            <a:ext cx="1769165" cy="498784"/>
          </a:xfrm>
          <a:prstGeom prst="parallelogram">
            <a:avLst/>
          </a:prstGeom>
          <a:ln>
            <a:solidFill>
              <a:schemeClr val="accent4">
                <a:lumMod val="75000"/>
              </a:schemeClr>
            </a:solidFill>
          </a:ln>
          <a:effectLst>
            <a:reflection blurRad="6350" stA="52000" endA="300" endPos="35000" dir="5400000" sy="-100000" algn="bl" rotWithShape="0"/>
          </a:effectLst>
          <a:scene3d>
            <a:camera prst="perspectiveRelaxedModerately"/>
            <a:lightRig rig="threePt" dir="t"/>
          </a:scene3d>
          <a:sp3d z="38100">
            <a:bevelT w="1905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solidFill>
                  <a:srgbClr val="2C11F7"/>
                </a:solidFill>
                <a:latin typeface="Times New Roman" panose="02020603050405020304" pitchFamily="18" charset="0"/>
                <a:cs typeface="Times New Roman" panose="02020603050405020304" pitchFamily="18" charset="0"/>
              </a:rPr>
              <a:t>Ví</a:t>
            </a:r>
            <a:r>
              <a:rPr lang="en-US" sz="3200" i="1" dirty="0">
                <a:solidFill>
                  <a:srgbClr val="2C11F7"/>
                </a:solidFill>
                <a:latin typeface="Times New Roman" panose="02020603050405020304" pitchFamily="18" charset="0"/>
                <a:cs typeface="Times New Roman" panose="02020603050405020304" pitchFamily="18" charset="0"/>
              </a:rPr>
              <a:t> </a:t>
            </a:r>
            <a:r>
              <a:rPr lang="en-US" sz="3200" i="1" dirty="0" err="1">
                <a:solidFill>
                  <a:srgbClr val="2C11F7"/>
                </a:solidFill>
                <a:latin typeface="Times New Roman" panose="02020603050405020304" pitchFamily="18" charset="0"/>
                <a:cs typeface="Times New Roman" panose="02020603050405020304" pitchFamily="18" charset="0"/>
              </a:rPr>
              <a:t>dụ</a:t>
            </a:r>
            <a:r>
              <a:rPr lang="en-US" sz="3200" i="1" dirty="0">
                <a:solidFill>
                  <a:srgbClr val="2C11F7"/>
                </a:solidFill>
                <a:latin typeface="Times New Roman" panose="02020603050405020304" pitchFamily="18" charset="0"/>
                <a:cs typeface="Times New Roman" panose="02020603050405020304" pitchFamily="18" charset="0"/>
              </a:rPr>
              <a:t> 1</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6F8EB4-E0EC-48A9-A826-1899B0B27782}"/>
                  </a:ext>
                </a:extLst>
              </p:cNvPr>
              <p:cNvSpPr txBox="1"/>
              <p:nvPr/>
            </p:nvSpPr>
            <p:spPr>
              <a:xfrm>
                <a:off x="266936" y="2074614"/>
                <a:ext cx="6209216" cy="1384995"/>
              </a:xfrm>
              <a:prstGeom prst="rect">
                <a:avLst/>
              </a:prstGeom>
              <a:solidFill>
                <a:schemeClr val="bg1">
                  <a:lumMod val="85000"/>
                </a:schemeClr>
              </a:solidFill>
              <a:ln w="15875">
                <a:solidFill>
                  <a:schemeClr val="accent1"/>
                </a:solidFill>
              </a:ln>
            </p:spPr>
            <p:txBody>
              <a:bodyPr wrap="square" rtlCol="0">
                <a:spAutoFit/>
              </a:bodyPr>
              <a:lstStyle/>
              <a:p>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3</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a:latin typeface="Cambria Math" panose="02040503050406030204" pitchFamily="18" charset="0"/>
                        <a:cs typeface="Times New Roman" panose="02020603050405020304" pitchFamily="18" charset="0"/>
                      </a:rPr>
                      <m:t>3</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135</m:t>
                    </m:r>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2532</m:t>
                    </m:r>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5621</m:t>
                    </m:r>
                  </m:oMath>
                </a14:m>
                <a:r>
                  <a:rPr lang="en-US" sz="2800" i="1"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42055?</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a:t>
                </a:r>
              </a:p>
            </p:txBody>
          </p:sp>
        </mc:Choice>
        <mc:Fallback xmlns="">
          <p:sp>
            <p:nvSpPr>
              <p:cNvPr id="7" name="TextBox 6">
                <a:extLst>
                  <a:ext uri="{FF2B5EF4-FFF2-40B4-BE49-F238E27FC236}">
                    <a16:creationId xmlns:a16="http://schemas.microsoft.com/office/drawing/2014/main" id="{4D6F8EB4-E0EC-48A9-A826-1899B0B27782}"/>
                  </a:ext>
                </a:extLst>
              </p:cNvPr>
              <p:cNvSpPr txBox="1">
                <a:spLocks noRot="1" noChangeAspect="1" noMove="1" noResize="1" noEditPoints="1" noAdjustHandles="1" noChangeArrowheads="1" noChangeShapeType="1" noTextEdit="1"/>
              </p:cNvSpPr>
              <p:nvPr/>
            </p:nvSpPr>
            <p:spPr>
              <a:xfrm>
                <a:off x="266936" y="2074614"/>
                <a:ext cx="6209216" cy="1384995"/>
              </a:xfrm>
              <a:prstGeom prst="rect">
                <a:avLst/>
              </a:prstGeom>
              <a:blipFill>
                <a:blip r:embed="rId2"/>
                <a:stretch>
                  <a:fillRect l="-1959" t="-3896" b="-9957"/>
                </a:stretch>
              </a:blipFill>
              <a:ln w="15875">
                <a:solidFill>
                  <a:schemeClr val="accent1"/>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5F2B31F6-FB5E-41DC-92F6-727BF2D56A64}"/>
              </a:ext>
            </a:extLst>
          </p:cNvPr>
          <p:cNvSpPr txBox="1"/>
          <p:nvPr/>
        </p:nvSpPr>
        <p:spPr>
          <a:xfrm>
            <a:off x="275667" y="3459609"/>
            <a:ext cx="1807779" cy="523220"/>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Giải</a:t>
            </a:r>
            <a:endParaRPr lang="en-US" sz="2800" b="1"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4AD06AF-1B43-4D32-B0B3-DB15C128FCD1}"/>
                  </a:ext>
                </a:extLst>
              </p:cNvPr>
              <p:cNvSpPr txBox="1"/>
              <p:nvPr/>
            </p:nvSpPr>
            <p:spPr>
              <a:xfrm>
                <a:off x="1" y="4029425"/>
                <a:ext cx="7024336" cy="2677656"/>
              </a:xfrm>
              <a:prstGeom prst="rect">
                <a:avLst/>
              </a:prstGeom>
              <a:solidFill>
                <a:schemeClr val="bg1">
                  <a:lumMod val="95000"/>
                </a:schemeClr>
              </a:solidFill>
              <a:ln w="25400">
                <a:solidFill>
                  <a:schemeClr val="accent1"/>
                </a:solidFill>
              </a:ln>
            </p:spPr>
            <p:txBody>
              <a:bodyPr wrap="square" rtlCol="0">
                <a:spAutoFit/>
              </a:bodyPr>
              <a:lstStyle/>
              <a:p>
                <a:r>
                  <a:rPr lang="en-US" sz="2800" dirty="0">
                    <a:latin typeface="Arial" panose="020B0604020202020204" pitchFamily="34" charset="0"/>
                    <a:cs typeface="Arial" panose="020B0604020202020204" pitchFamily="34" charset="0"/>
                  </a:rPr>
                  <a:t>. Hai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135</m:t>
                    </m:r>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2532</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9</m:t>
                    </m:r>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12</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đều</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3</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3</m:t>
                    </m:r>
                  </m:oMath>
                </a14:m>
                <a:r>
                  <a:rPr lang="en-US" sz="2800" dirty="0">
                    <a:latin typeface="Arial" panose="020B0604020202020204" pitchFamily="34" charset="0"/>
                    <a:cs typeface="Arial" panose="020B0604020202020204" pitchFamily="34" charset="0"/>
                  </a:rPr>
                  <a:t>.</a:t>
                </a:r>
              </a:p>
              <a:p>
                <a:pPr algn="just"/>
                <a:r>
                  <a:rPr lang="en-US" sz="2800" dirty="0">
                    <a:latin typeface="Arial" panose="020B0604020202020204" pitchFamily="34" charset="0"/>
                    <a:cs typeface="Arial" panose="020B0604020202020204" pitchFamily="34" charset="0"/>
                  </a:rPr>
                  <a:t>. Hai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5621</m:t>
                    </m:r>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42055</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14</m:t>
                    </m:r>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16</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3</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3</m:t>
                    </m:r>
                  </m:oMath>
                </a14:m>
                <a:r>
                  <a:rPr lang="en-US" sz="2800" dirty="0">
                    <a:latin typeface="Arial" panose="020B0604020202020204" pitchFamily="34" charset="0"/>
                    <a:cs typeface="Arial" panose="020B0604020202020204" pitchFamily="34" charset="0"/>
                  </a:rPr>
                  <a:t>.</a:t>
                </a:r>
              </a:p>
            </p:txBody>
          </p:sp>
        </mc:Choice>
        <mc:Fallback xmlns="">
          <p:sp>
            <p:nvSpPr>
              <p:cNvPr id="10" name="TextBox 9">
                <a:extLst>
                  <a:ext uri="{FF2B5EF4-FFF2-40B4-BE49-F238E27FC236}">
                    <a16:creationId xmlns:a16="http://schemas.microsoft.com/office/drawing/2014/main" id="{74AD06AF-1B43-4D32-B0B3-DB15C128FCD1}"/>
                  </a:ext>
                </a:extLst>
              </p:cNvPr>
              <p:cNvSpPr txBox="1">
                <a:spLocks noRot="1" noChangeAspect="1" noMove="1" noResize="1" noEditPoints="1" noAdjustHandles="1" noChangeArrowheads="1" noChangeShapeType="1" noTextEdit="1"/>
              </p:cNvSpPr>
              <p:nvPr/>
            </p:nvSpPr>
            <p:spPr>
              <a:xfrm>
                <a:off x="1" y="4029425"/>
                <a:ext cx="7024336" cy="2677656"/>
              </a:xfrm>
              <a:prstGeom prst="rect">
                <a:avLst/>
              </a:prstGeom>
              <a:blipFill>
                <a:blip r:embed="rId3"/>
                <a:stretch>
                  <a:fillRect l="-1557" t="-2032" r="-3028" b="-4966"/>
                </a:stretch>
              </a:blipFill>
              <a:ln w="25400">
                <a:solidFill>
                  <a:schemeClr val="accent1"/>
                </a:solidFill>
              </a:ln>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1B5FDA96-2B82-4428-A7BB-63EDAF53E154}"/>
              </a:ext>
            </a:extLst>
          </p:cNvPr>
          <p:cNvCxnSpPr>
            <a:cxnSpLocks/>
          </p:cNvCxnSpPr>
          <p:nvPr/>
        </p:nvCxnSpPr>
        <p:spPr>
          <a:xfrm>
            <a:off x="7109217" y="1829522"/>
            <a:ext cx="0" cy="497767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3924188-4AD2-4554-A52A-DC7E419D73F7}"/>
              </a:ext>
            </a:extLst>
          </p:cNvPr>
          <p:cNvGrpSpPr/>
          <p:nvPr/>
        </p:nvGrpSpPr>
        <p:grpSpPr>
          <a:xfrm>
            <a:off x="7194099" y="2094643"/>
            <a:ext cx="4793516" cy="2678808"/>
            <a:chOff x="7443620" y="2920690"/>
            <a:chExt cx="4557593" cy="2678808"/>
          </a:xfrm>
        </p:grpSpPr>
        <p:pic>
          <p:nvPicPr>
            <p:cNvPr id="11" name="Picture 10">
              <a:extLst>
                <a:ext uri="{FF2B5EF4-FFF2-40B4-BE49-F238E27FC236}">
                  <a16:creationId xmlns:a16="http://schemas.microsoft.com/office/drawing/2014/main" id="{25C97D84-3D79-4EEB-89B6-F2A1AB184775}"/>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b="-36"/>
            <a:stretch/>
          </p:blipFill>
          <p:spPr bwMode="auto">
            <a:xfrm>
              <a:off x="7537198" y="2920690"/>
              <a:ext cx="726342" cy="614398"/>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FE8FC92-1D59-411E-97A2-C06BFE4D59A0}"/>
                    </a:ext>
                  </a:extLst>
                </p:cNvPr>
                <p:cNvSpPr txBox="1"/>
                <p:nvPr/>
              </p:nvSpPr>
              <p:spPr>
                <a:xfrm>
                  <a:off x="7443620" y="2921842"/>
                  <a:ext cx="4557593" cy="2677656"/>
                </a:xfrm>
                <a:prstGeom prst="rect">
                  <a:avLst/>
                </a:prstGeom>
                <a:noFill/>
                <a:ln w="15875">
                  <a:solidFill>
                    <a:schemeClr val="accent1"/>
                  </a:solidFill>
                </a:ln>
              </p:spPr>
              <p:txBody>
                <a:bodyPr wrap="square" rtlCol="0">
                  <a:spAutoFit/>
                </a:bodyPr>
                <a:lstStyle/>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a:t>
                  </a:r>
                </a:p>
                <a:p>
                  <a:pPr marL="514350" indent="-514350">
                    <a:buAutoNum type="alphaLcParenR"/>
                  </a:pP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3</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5</m:t>
                      </m:r>
                    </m:oMath>
                  </a14:m>
                  <a:endParaRPr lang="en-US" sz="2800" i="1" dirty="0">
                    <a:latin typeface="Arial" panose="020B0604020202020204" pitchFamily="34" charset="0"/>
                    <a:cs typeface="Arial" panose="020B0604020202020204" pitchFamily="34" charset="0"/>
                  </a:endParaRPr>
                </a:p>
                <a:p>
                  <a:pPr marL="514350" indent="-514350">
                    <a:buAutoNum type="alphaLcParenR"/>
                  </a:pP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2, 3, 5</m:t>
                      </m:r>
                    </m:oMath>
                  </a14:m>
                  <a:r>
                    <a:rPr lang="en-US" sz="2800" dirty="0">
                      <a:latin typeface="Arial" panose="020B0604020202020204" pitchFamily="34" charset="0"/>
                      <a:cs typeface="Arial" panose="020B0604020202020204" pitchFamily="34" charset="0"/>
                    </a:rPr>
                    <a:t>.</a:t>
                  </a:r>
                </a:p>
              </p:txBody>
            </p:sp>
          </mc:Choice>
          <mc:Fallback xmlns="">
            <p:sp>
              <p:nvSpPr>
                <p:cNvPr id="12" name="TextBox 11">
                  <a:extLst>
                    <a:ext uri="{FF2B5EF4-FFF2-40B4-BE49-F238E27FC236}">
                      <a16:creationId xmlns:a16="http://schemas.microsoft.com/office/drawing/2014/main" id="{6FE8FC92-1D59-411E-97A2-C06BFE4D59A0}"/>
                    </a:ext>
                  </a:extLst>
                </p:cNvPr>
                <p:cNvSpPr txBox="1">
                  <a:spLocks noRot="1" noChangeAspect="1" noMove="1" noResize="1" noEditPoints="1" noAdjustHandles="1" noChangeArrowheads="1" noChangeShapeType="1" noTextEdit="1"/>
                </p:cNvSpPr>
                <p:nvPr/>
              </p:nvSpPr>
              <p:spPr>
                <a:xfrm>
                  <a:off x="7443620" y="2921842"/>
                  <a:ext cx="4557593" cy="2677656"/>
                </a:xfrm>
                <a:prstGeom prst="rect">
                  <a:avLst/>
                </a:prstGeom>
                <a:blipFill>
                  <a:blip r:embed="rId6"/>
                  <a:stretch>
                    <a:fillRect l="-2408" t="-2262" r="-760"/>
                  </a:stretch>
                </a:blipFill>
                <a:ln w="15875">
                  <a:solidFill>
                    <a:schemeClr val="accent1"/>
                  </a:solidFill>
                </a:ln>
              </p:spPr>
              <p:txBody>
                <a:bodyPr/>
                <a:lstStyle/>
                <a:p>
                  <a:r>
                    <a:rPr lang="en-US">
                      <a:noFill/>
                    </a:rPr>
                    <a:t> </a:t>
                  </a:r>
                </a:p>
              </p:txBody>
            </p:sp>
          </mc:Fallback>
        </mc:AlternateContent>
      </p:grpSp>
      <p:sp>
        <p:nvSpPr>
          <p:cNvPr id="29" name="Rectangle 15">
            <a:extLst>
              <a:ext uri="{FF2B5EF4-FFF2-40B4-BE49-F238E27FC236}">
                <a16:creationId xmlns:a16="http://schemas.microsoft.com/office/drawing/2014/main" id="{B96E2E93-05B4-4352-9C50-5341184A998B}"/>
              </a:ext>
            </a:extLst>
          </p:cNvPr>
          <p:cNvSpPr>
            <a:spLocks noChangeArrowheads="1"/>
          </p:cNvSpPr>
          <p:nvPr/>
        </p:nvSpPr>
        <p:spPr bwMode="auto">
          <a:xfrm>
            <a:off x="5978820" y="1166912"/>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17">
            <a:extLst>
              <a:ext uri="{FF2B5EF4-FFF2-40B4-BE49-F238E27FC236}">
                <a16:creationId xmlns:a16="http://schemas.microsoft.com/office/drawing/2014/main" id="{3955EA62-D63A-4D10-8168-60FB9DDF53A3}"/>
              </a:ext>
            </a:extLst>
          </p:cNvPr>
          <p:cNvSpPr>
            <a:spLocks noChangeArrowheads="1"/>
          </p:cNvSpPr>
          <p:nvPr/>
        </p:nvSpPr>
        <p:spPr bwMode="auto">
          <a:xfrm>
            <a:off x="5978820" y="1967012"/>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007D7CB-A0D5-41F0-8C35-86DBB07E53CA}"/>
                  </a:ext>
                </a:extLst>
              </p:cNvPr>
              <p:cNvSpPr txBox="1"/>
              <p:nvPr/>
            </p:nvSpPr>
            <p:spPr>
              <a:xfrm>
                <a:off x="7234517" y="5357612"/>
                <a:ext cx="4557593" cy="954107"/>
              </a:xfrm>
              <a:prstGeom prst="rect">
                <a:avLst/>
              </a:prstGeom>
              <a:noFill/>
              <a:ln w="15875">
                <a:solidFill>
                  <a:schemeClr val="accent1"/>
                </a:solidFill>
              </a:ln>
            </p:spPr>
            <p:txBody>
              <a:bodyPr wrap="square" rtlCol="0">
                <a:spAutoFit/>
              </a:bodyPr>
              <a:lstStyle/>
              <a:p>
                <a:pPr marL="514350" indent="-514350">
                  <a:buAutoNum type="alphaLcParenR"/>
                </a:pPr>
                <a14:m>
                  <m:oMath xmlns:m="http://schemas.openxmlformats.org/officeDocument/2006/math">
                    <m:r>
                      <a:rPr lang="en-US" sz="2800" i="1" dirty="0" smtClean="0">
                        <a:latin typeface="Cambria Math" panose="02040503050406030204" pitchFamily="18" charset="0"/>
                        <a:cs typeface="Times New Roman" panose="02020603050405020304" pitchFamily="18" charset="0"/>
                      </a:rPr>
                      <m:t>15; 30; 45; 60; 75; 90</m:t>
                    </m:r>
                  </m:oMath>
                </a14:m>
                <a:endParaRPr lang="en-US" sz="2800" i="1" dirty="0">
                  <a:latin typeface="Cambria Math" panose="02040503050406030204" pitchFamily="18" charset="0"/>
                  <a:cs typeface="Times New Roman" panose="02020603050405020304" pitchFamily="18" charset="0"/>
                </a:endParaRPr>
              </a:p>
              <a:p>
                <a:pPr marL="514350" indent="-514350">
                  <a:buAutoNum type="alphaLcParenR"/>
                </a:pPr>
                <a14:m>
                  <m:oMath xmlns:m="http://schemas.openxmlformats.org/officeDocument/2006/math">
                    <m:r>
                      <a:rPr lang="en-US" sz="2800" i="1" dirty="0" smtClean="0">
                        <a:latin typeface="Cambria Math" panose="02040503050406030204" pitchFamily="18" charset="0"/>
                        <a:cs typeface="Times New Roman" panose="02020603050405020304" pitchFamily="18" charset="0"/>
                      </a:rPr>
                      <m:t>30; 60; 90</m:t>
                    </m:r>
                  </m:oMath>
                </a14:m>
                <a:endParaRPr lang="en-US" sz="2800" i="1" dirty="0">
                  <a:latin typeface="Cambria Math" panose="02040503050406030204" pitchFamily="18" charset="0"/>
                  <a:cs typeface="Times New Roman" panose="02020603050405020304" pitchFamily="18" charset="0"/>
                </a:endParaRPr>
              </a:p>
            </p:txBody>
          </p:sp>
        </mc:Choice>
        <mc:Fallback xmlns="">
          <p:sp>
            <p:nvSpPr>
              <p:cNvPr id="35" name="TextBox 34">
                <a:extLst>
                  <a:ext uri="{FF2B5EF4-FFF2-40B4-BE49-F238E27FC236}">
                    <a16:creationId xmlns:a16="http://schemas.microsoft.com/office/drawing/2014/main" id="{0007D7CB-A0D5-41F0-8C35-86DBB07E53CA}"/>
                  </a:ext>
                </a:extLst>
              </p:cNvPr>
              <p:cNvSpPr txBox="1">
                <a:spLocks noRot="1" noChangeAspect="1" noMove="1" noResize="1" noEditPoints="1" noAdjustHandles="1" noChangeArrowheads="1" noChangeShapeType="1" noTextEdit="1"/>
              </p:cNvSpPr>
              <p:nvPr/>
            </p:nvSpPr>
            <p:spPr>
              <a:xfrm>
                <a:off x="7234517" y="5357612"/>
                <a:ext cx="4557593" cy="954107"/>
              </a:xfrm>
              <a:prstGeom prst="rect">
                <a:avLst/>
              </a:prstGeom>
              <a:blipFill>
                <a:blip r:embed="rId7"/>
                <a:stretch>
                  <a:fillRect/>
                </a:stretch>
              </a:blipFill>
              <a:ln w="15875">
                <a:solidFill>
                  <a:schemeClr val="accent1"/>
                </a:solidFill>
              </a:ln>
            </p:spPr>
            <p:txBody>
              <a:bodyPr/>
              <a:lstStyle/>
              <a:p>
                <a:r>
                  <a:rPr lang="en-US">
                    <a:noFill/>
                  </a:rPr>
                  <a:t> </a:t>
                </a:r>
              </a:p>
            </p:txBody>
          </p:sp>
        </mc:Fallback>
      </mc:AlternateContent>
      <p:sp>
        <p:nvSpPr>
          <p:cNvPr id="55" name="TextBox 54">
            <a:extLst>
              <a:ext uri="{FF2B5EF4-FFF2-40B4-BE49-F238E27FC236}">
                <a16:creationId xmlns:a16="http://schemas.microsoft.com/office/drawing/2014/main" id="{AC20C9AD-37B1-47B9-A76B-E2ACE59228E1}"/>
              </a:ext>
            </a:extLst>
          </p:cNvPr>
          <p:cNvSpPr txBox="1"/>
          <p:nvPr/>
        </p:nvSpPr>
        <p:spPr>
          <a:xfrm>
            <a:off x="7185002" y="4773451"/>
            <a:ext cx="1807779" cy="523220"/>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Giải</a:t>
            </a:r>
            <a:endParaRPr lang="en-US" sz="2800" b="1" i="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70A0A43-29E3-49A0-928D-54DEEF4CD4F6}"/>
              </a:ext>
            </a:extLst>
          </p:cNvPr>
          <p:cNvSpPr txBox="1"/>
          <p:nvPr/>
        </p:nvSpPr>
        <p:spPr>
          <a:xfrm>
            <a:off x="233477" y="93274"/>
            <a:ext cx="11678057" cy="461665"/>
          </a:xfrm>
          <a:prstGeom prst="rect">
            <a:avLst/>
          </a:prstGeom>
          <a:solidFill>
            <a:schemeClr val="accent6">
              <a:lumMod val="20000"/>
              <a:lumOff val="80000"/>
            </a:schemeClr>
          </a:solidFill>
          <a:ln>
            <a:solidFill>
              <a:srgbClr val="7030A0"/>
            </a:solidFill>
          </a:ln>
          <a:effectLst>
            <a:outerShdw blurRad="50800" dist="38100" dir="18900000" algn="bl" rotWithShape="0">
              <a:prstClr val="black">
                <a:alpha val="40000"/>
              </a:prstClr>
            </a:outerShdw>
          </a:effectLst>
        </p:spPr>
        <p:txBody>
          <a:bodyPr wrap="square">
            <a:spAutoFit/>
          </a:bodyPr>
          <a:lstStyle/>
          <a:p>
            <a:pPr algn="ctr"/>
            <a:r>
              <a:rPr lang="pt-BR" sz="2400" dirty="0">
                <a:ln w="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a:stretch>
                    <a:fillRect/>
                  </a:stretch>
                </a:blipFill>
                <a:effectLst>
                  <a:reflection blurRad="6350" stA="53000" endA="300" endPos="35500" dir="5400000" sy="-90000" algn="bl" rotWithShape="0"/>
                </a:effectLst>
              </a:rPr>
              <a:t>§9. </a:t>
            </a:r>
            <a:r>
              <a:rPr lang="pt-BR" sz="2400" b="1" dirty="0">
                <a:ln w="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DẤU HIỆU CHIA HẾT CHO 3, CHO 9</a:t>
            </a:r>
            <a:endParaRPr lang="en-US" sz="2400" b="1" dirty="0">
              <a:ln w="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8" name="Hình ảnh 17">
            <a:extLst>
              <a:ext uri="{FF2B5EF4-FFF2-40B4-BE49-F238E27FC236}">
                <a16:creationId xmlns:a16="http://schemas.microsoft.com/office/drawing/2014/main" id="{392257FA-D4B0-4C9F-891E-0C155EADB9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79660" y="546281"/>
            <a:ext cx="998918" cy="1158583"/>
          </a:xfrm>
          <a:prstGeom prst="rect">
            <a:avLst/>
          </a:prstGeom>
        </p:spPr>
      </p:pic>
      <p:pic>
        <p:nvPicPr>
          <p:cNvPr id="19" name="Hình ảnh 18">
            <a:extLst>
              <a:ext uri="{FF2B5EF4-FFF2-40B4-BE49-F238E27FC236}">
                <a16:creationId xmlns:a16="http://schemas.microsoft.com/office/drawing/2014/main" id="{C5B3F047-A21D-4ABC-AA85-C73780506C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46215" y="543957"/>
            <a:ext cx="1069487" cy="1245910"/>
          </a:xfrm>
          <a:prstGeom prst="rect">
            <a:avLst/>
          </a:prstGeom>
        </p:spPr>
      </p:pic>
    </p:spTree>
    <p:extLst>
      <p:ext uri="{BB962C8B-B14F-4D97-AF65-F5344CB8AC3E}">
        <p14:creationId xmlns:p14="http://schemas.microsoft.com/office/powerpoint/2010/main" val="2412422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barn(inVertical)">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0" grpId="0" animBg="1"/>
      <p:bldP spid="35" grpId="0" animBg="1"/>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933E6-D881-42D8-93CF-736EBD349DB3}"/>
              </a:ext>
            </a:extLst>
          </p:cNvPr>
          <p:cNvSpPr txBox="1"/>
          <p:nvPr/>
        </p:nvSpPr>
        <p:spPr>
          <a:xfrm>
            <a:off x="162076" y="585492"/>
            <a:ext cx="5597216" cy="845271"/>
          </a:xfrm>
          <a:prstGeom prst="rect">
            <a:avLst/>
          </a:prstGeom>
          <a:solidFill>
            <a:schemeClr val="bg1">
              <a:lumMod val="95000"/>
            </a:schemeClr>
          </a:solidFill>
          <a:ln>
            <a:noFill/>
          </a:ln>
          <a:scene3d>
            <a:camera prst="orthographicFront"/>
            <a:lightRig rig="threePt" dir="t"/>
          </a:scene3d>
          <a:sp3d>
            <a:bevelT prst="convex"/>
          </a:sp3d>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 </a:t>
            </a:r>
            <a:r>
              <a:rPr lang="en-US" sz="2800"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DẤU HIỆU CHIA HẾT CHO 9</a:t>
            </a:r>
          </a:p>
        </p:txBody>
      </p:sp>
      <p:cxnSp>
        <p:nvCxnSpPr>
          <p:cNvPr id="41" name="Straight Connector 40">
            <a:extLst>
              <a:ext uri="{FF2B5EF4-FFF2-40B4-BE49-F238E27FC236}">
                <a16:creationId xmlns:a16="http://schemas.microsoft.com/office/drawing/2014/main" id="{2B999B19-4255-4A51-A433-EE7D91484D5F}"/>
              </a:ext>
            </a:extLst>
          </p:cNvPr>
          <p:cNvCxnSpPr>
            <a:cxnSpLocks/>
          </p:cNvCxnSpPr>
          <p:nvPr/>
        </p:nvCxnSpPr>
        <p:spPr>
          <a:xfrm flipH="1">
            <a:off x="6096000" y="1728952"/>
            <a:ext cx="10510" cy="289063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Rectangle 31">
            <a:extLst>
              <a:ext uri="{FF2B5EF4-FFF2-40B4-BE49-F238E27FC236}">
                <a16:creationId xmlns:a16="http://schemas.microsoft.com/office/drawing/2014/main" id="{C6057A0F-3C8F-4B29-B24A-B926490929BC}"/>
              </a:ext>
            </a:extLst>
          </p:cNvPr>
          <p:cNvSpPr>
            <a:spLocks noChangeArrowheads="1"/>
          </p:cNvSpPr>
          <p:nvPr/>
        </p:nvSpPr>
        <p:spPr bwMode="auto">
          <a:xfrm>
            <a:off x="893380" y="461959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1" name="Rectangle 32">
            <a:extLst>
              <a:ext uri="{FF2B5EF4-FFF2-40B4-BE49-F238E27FC236}">
                <a16:creationId xmlns:a16="http://schemas.microsoft.com/office/drawing/2014/main" id="{1519BB1F-2379-4603-88BF-59A0013F5247}"/>
              </a:ext>
            </a:extLst>
          </p:cNvPr>
          <p:cNvSpPr>
            <a:spLocks noChangeArrowheads="1"/>
          </p:cNvSpPr>
          <p:nvPr/>
        </p:nvSpPr>
        <p:spPr bwMode="auto">
          <a:xfrm>
            <a:off x="893380" y="5267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5" name="Group 4">
            <a:extLst>
              <a:ext uri="{FF2B5EF4-FFF2-40B4-BE49-F238E27FC236}">
                <a16:creationId xmlns:a16="http://schemas.microsoft.com/office/drawing/2014/main" id="{18CCD7DD-F347-4E13-9AF3-8A8D6C6550C6}"/>
              </a:ext>
            </a:extLst>
          </p:cNvPr>
          <p:cNvGrpSpPr/>
          <p:nvPr/>
        </p:nvGrpSpPr>
        <p:grpSpPr>
          <a:xfrm>
            <a:off x="237656" y="1484566"/>
            <a:ext cx="5280275" cy="3116374"/>
            <a:chOff x="237656" y="1484566"/>
            <a:chExt cx="5280275" cy="3116374"/>
          </a:xfrm>
        </p:grpSpPr>
        <mc:AlternateContent xmlns:mc="http://schemas.openxmlformats.org/markup-compatibility/2006" xmlns:a14="http://schemas.microsoft.com/office/drawing/2010/main">
          <mc:Choice Requires="a14">
            <p:sp>
              <p:nvSpPr>
                <p:cNvPr id="39" name="Rectangle: Single Corner Rounded 38">
                  <a:extLst>
                    <a:ext uri="{FF2B5EF4-FFF2-40B4-BE49-F238E27FC236}">
                      <a16:creationId xmlns:a16="http://schemas.microsoft.com/office/drawing/2014/main" id="{76251B33-4746-4543-9982-A81564D04C32}"/>
                    </a:ext>
                  </a:extLst>
                </p:cNvPr>
                <p:cNvSpPr/>
                <p:nvPr/>
              </p:nvSpPr>
              <p:spPr>
                <a:xfrm>
                  <a:off x="288577" y="2015617"/>
                  <a:ext cx="5229354" cy="2585323"/>
                </a:xfrm>
                <a:prstGeom prst="round1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marL="342900" indent="-342900" algn="just">
                    <a:buAutoNum type="alphaLcParenR"/>
                  </a:pPr>
                  <a:r>
                    <a:rPr lang="en-US" sz="2800" dirty="0">
                      <a:solidFill>
                        <a:schemeClr val="tx1"/>
                      </a:solidFill>
                      <a:latin typeface="Arial" panose="020B0604020202020204" pitchFamily="34" charset="0"/>
                      <a:cs typeface="Arial" panose="020B0604020202020204" pitchFamily="34" charset="0"/>
                    </a:rPr>
                    <a:t>Thực </a:t>
                  </a:r>
                  <a:r>
                    <a:rPr lang="en-US" sz="2800" dirty="0" err="1">
                      <a:solidFill>
                        <a:schemeClr val="tx1"/>
                      </a:solidFill>
                      <a:latin typeface="Arial" panose="020B0604020202020204" pitchFamily="34" charset="0"/>
                      <a:cs typeface="Arial" panose="020B0604020202020204" pitchFamily="34" charset="0"/>
                    </a:rPr>
                    <a:t>hiện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phép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tính</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chemeClr val="tx1"/>
                          </a:solidFill>
                          <a:latin typeface="Cambria Math" panose="02040503050406030204" pitchFamily="18" charset="0"/>
                          <a:cs typeface="Times New Roman" panose="02020603050405020304" pitchFamily="18" charset="0"/>
                        </a:rPr>
                        <m:t>135</m:t>
                      </m:r>
                      <m:r>
                        <a:rPr lang="en-US" sz="2800" i="1" dirty="0" smtClean="0">
                          <a:solidFill>
                            <a:schemeClr val="tx1"/>
                          </a:solidFill>
                          <a:latin typeface="Cambria Math" panose="02040503050406030204" pitchFamily="18" charset="0"/>
                          <a:cs typeface="Times New Roman" panose="02020603050405020304" pitchFamily="18" charset="0"/>
                        </a:rPr>
                        <m:t>:</m:t>
                      </m:r>
                      <m:r>
                        <a:rPr lang="en-US" sz="2800" b="0" i="1" dirty="0" smtClean="0">
                          <a:solidFill>
                            <a:schemeClr val="tx1"/>
                          </a:solidFill>
                          <a:latin typeface="Cambria Math" panose="02040503050406030204" pitchFamily="18" charset="0"/>
                          <a:cs typeface="Times New Roman" panose="02020603050405020304" pitchFamily="18" charset="0"/>
                        </a:rPr>
                        <m:t>9</m:t>
                      </m:r>
                    </m:oMath>
                  </a14:m>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nêu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quan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hệ</a:t>
                  </a:r>
                  <a:r>
                    <a:rPr lang="en-US" sz="2800" dirty="0">
                      <a:solidFill>
                        <a:schemeClr val="tx1"/>
                      </a:solidFill>
                      <a:latin typeface="Arial" panose="020B0604020202020204" pitchFamily="34" charset="0"/>
                      <a:cs typeface="Arial" panose="020B0604020202020204" pitchFamily="34" charset="0"/>
                    </a:rPr>
                    <a:t> chia </a:t>
                  </a:r>
                  <a:r>
                    <a:rPr lang="en-US" sz="2800" dirty="0" err="1">
                      <a:solidFill>
                        <a:schemeClr val="tx1"/>
                      </a:solidFill>
                      <a:latin typeface="Arial" panose="020B0604020202020204" pitchFamily="34" charset="0"/>
                      <a:cs typeface="Arial" panose="020B0604020202020204" pitchFamily="34" charset="0"/>
                    </a:rPr>
                    <a:t>hết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1</m:t>
                      </m:r>
                      <m:r>
                        <a:rPr lang="en-US" sz="2800" b="0" i="1" dirty="0" smtClean="0">
                          <a:solidFill>
                            <a:schemeClr val="tx1"/>
                          </a:solidFill>
                          <a:latin typeface="Cambria Math" panose="02040503050406030204" pitchFamily="18" charset="0"/>
                          <a:cs typeface="Times New Roman" panose="02020603050405020304" pitchFamily="18" charset="0"/>
                        </a:rPr>
                        <m:t>35</m:t>
                      </m:r>
                    </m:oMath>
                  </a14:m>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với</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9</m:t>
                      </m:r>
                    </m:oMath>
                  </a14:m>
                  <a:endParaRPr lang="en-US" sz="2800" dirty="0">
                    <a:solidFill>
                      <a:schemeClr val="tx1"/>
                    </a:solidFill>
                    <a:latin typeface="Arial" panose="020B0604020202020204" pitchFamily="34" charset="0"/>
                    <a:cs typeface="Arial" panose="020B0604020202020204" pitchFamily="34" charset="0"/>
                  </a:endParaRPr>
                </a:p>
                <a:p>
                  <a:pPr marL="342900" indent="-342900" algn="just">
                    <a:buAutoNum type="alphaLcParenR"/>
                  </a:pPr>
                  <a:r>
                    <a:rPr lang="en-US" sz="2800" dirty="0" err="1">
                      <a:solidFill>
                        <a:schemeClr val="tx1"/>
                      </a:solidFill>
                      <a:latin typeface="Arial" panose="020B0604020202020204" pitchFamily="34" charset="0"/>
                      <a:cs typeface="Arial" panose="020B0604020202020204" pitchFamily="34" charset="0"/>
                    </a:rPr>
                    <a:t>Tìm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tổng</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𝑆</m:t>
                      </m:r>
                    </m:oMath>
                  </a14:m>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chữ</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1</m:t>
                      </m:r>
                      <m:r>
                        <a:rPr lang="en-US" sz="2800" b="0" i="1" dirty="0" smtClean="0">
                          <a:solidFill>
                            <a:schemeClr val="tx1"/>
                          </a:solidFill>
                          <a:latin typeface="Cambria Math" panose="02040503050406030204" pitchFamily="18" charset="0"/>
                          <a:cs typeface="Times New Roman" panose="02020603050405020304" pitchFamily="18" charset="0"/>
                        </a:rPr>
                        <m:t>35</m:t>
                      </m:r>
                    </m:oMath>
                  </a14:m>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nêu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quan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hệ</a:t>
                  </a:r>
                  <a:r>
                    <a:rPr lang="en-US" sz="2800" dirty="0">
                      <a:solidFill>
                        <a:schemeClr val="tx1"/>
                      </a:solidFill>
                      <a:latin typeface="Arial" panose="020B0604020202020204" pitchFamily="34" charset="0"/>
                      <a:cs typeface="Arial" panose="020B0604020202020204" pitchFamily="34" charset="0"/>
                    </a:rPr>
                    <a:t> chia </a:t>
                  </a:r>
                  <a:r>
                    <a:rPr lang="en-US" sz="2800" dirty="0" err="1">
                      <a:solidFill>
                        <a:schemeClr val="tx1"/>
                      </a:solidFill>
                      <a:latin typeface="Arial" panose="020B0604020202020204" pitchFamily="34" charset="0"/>
                      <a:cs typeface="Arial" panose="020B0604020202020204" pitchFamily="34" charset="0"/>
                    </a:rPr>
                    <a:t>hết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𝑆</m:t>
                      </m:r>
                    </m:oMath>
                  </a14:m>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với</a:t>
                  </a:r>
                  <a:r>
                    <a:rPr lang="en-US" sz="2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chemeClr val="tx1"/>
                          </a:solidFill>
                          <a:latin typeface="Cambria Math" panose="02040503050406030204" pitchFamily="18" charset="0"/>
                          <a:cs typeface="Times New Roman" panose="02020603050405020304" pitchFamily="18" charset="0"/>
                        </a:rPr>
                        <m:t>9</m:t>
                      </m:r>
                    </m:oMath>
                  </a14:m>
                  <a:endParaRPr lang="en-US" sz="2800" dirty="0">
                    <a:solidFill>
                      <a:schemeClr val="tx1"/>
                    </a:solidFill>
                    <a:latin typeface="Arial" panose="020B0604020202020204" pitchFamily="34" charset="0"/>
                    <a:cs typeface="Arial" panose="020B0604020202020204" pitchFamily="34" charset="0"/>
                  </a:endParaRPr>
                </a:p>
              </p:txBody>
            </p:sp>
          </mc:Choice>
          <mc:Fallback xmlns="">
            <p:sp>
              <p:nvSpPr>
                <p:cNvPr id="39" name="Rectangle: Single Corner Rounded 38">
                  <a:extLst>
                    <a:ext uri="{FF2B5EF4-FFF2-40B4-BE49-F238E27FC236}">
                      <a16:creationId xmlns:a16="http://schemas.microsoft.com/office/drawing/2014/main" id="{76251B33-4746-4543-9982-A81564D04C32}"/>
                    </a:ext>
                  </a:extLst>
                </p:cNvPr>
                <p:cNvSpPr>
                  <a:spLocks noRot="1" noChangeAspect="1" noMove="1" noResize="1" noEditPoints="1" noAdjustHandles="1" noChangeArrowheads="1" noChangeShapeType="1" noTextEdit="1"/>
                </p:cNvSpPr>
                <p:nvPr/>
              </p:nvSpPr>
              <p:spPr>
                <a:xfrm>
                  <a:off x="288577" y="2015617"/>
                  <a:ext cx="5229354" cy="2585323"/>
                </a:xfrm>
                <a:prstGeom prst="round1Rect">
                  <a:avLst/>
                </a:prstGeom>
                <a:blipFill>
                  <a:blip r:embed="rId3"/>
                  <a:stretch>
                    <a:fillRect l="-1854" t="-3263" r="-1622" b="-6993"/>
                  </a:stretch>
                </a:blipFill>
                <a:ln w="31750"/>
              </p:spPr>
              <p:txBody>
                <a:bodyPr/>
                <a:lstStyle/>
                <a:p>
                  <a:r>
                    <a:rPr lang="en-US">
                      <a:noFill/>
                    </a:rPr>
                    <a:t> </a:t>
                  </a:r>
                </a:p>
              </p:txBody>
            </p:sp>
          </mc:Fallback>
        </mc:AlternateContent>
        <p:pic>
          <p:nvPicPr>
            <p:cNvPr id="18" name="Picture 17">
              <a:extLst>
                <a:ext uri="{FF2B5EF4-FFF2-40B4-BE49-F238E27FC236}">
                  <a16:creationId xmlns:a16="http://schemas.microsoft.com/office/drawing/2014/main" id="{67FA5239-AF34-46F8-8210-CAAD6138B46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37656" y="1484566"/>
              <a:ext cx="987204" cy="521725"/>
            </a:xfrm>
            <a:prstGeom prst="rect">
              <a:avLst/>
            </a:prstGeom>
          </p:spPr>
        </p:pic>
      </p:grpSp>
      <p:sp>
        <p:nvSpPr>
          <p:cNvPr id="19" name="TextBox 18">
            <a:extLst>
              <a:ext uri="{FF2B5EF4-FFF2-40B4-BE49-F238E27FC236}">
                <a16:creationId xmlns:a16="http://schemas.microsoft.com/office/drawing/2014/main" id="{0F1BFD50-AF8D-4F82-A9B5-68902DB1E269}"/>
              </a:ext>
            </a:extLst>
          </p:cNvPr>
          <p:cNvSpPr txBox="1"/>
          <p:nvPr/>
        </p:nvSpPr>
        <p:spPr>
          <a:xfrm>
            <a:off x="233477" y="93274"/>
            <a:ext cx="11193307" cy="461665"/>
          </a:xfrm>
          <a:prstGeom prst="rect">
            <a:avLst/>
          </a:prstGeom>
          <a:solidFill>
            <a:schemeClr val="accent6">
              <a:lumMod val="20000"/>
              <a:lumOff val="80000"/>
            </a:schemeClr>
          </a:solidFill>
          <a:ln>
            <a:solidFill>
              <a:srgbClr val="7030A0"/>
            </a:solidFill>
          </a:ln>
          <a:effectLst>
            <a:outerShdw blurRad="50800" dist="38100" dir="18900000" algn="bl" rotWithShape="0">
              <a:prstClr val="black">
                <a:alpha val="40000"/>
              </a:prstClr>
            </a:outerShdw>
          </a:effectLst>
        </p:spPr>
        <p:txBody>
          <a:bodyPr wrap="square">
            <a:spAutoFit/>
          </a:bodyPr>
          <a:lstStyle/>
          <a:p>
            <a:pPr algn="ctr"/>
            <a:r>
              <a:rPr lang="pt-BR" sz="2400" dirty="0">
                <a:ln w="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a:stretch>
                </a:blipFill>
                <a:effectLst>
                  <a:reflection blurRad="6350" stA="53000" endA="300" endPos="35500" dir="5400000" sy="-90000" algn="bl" rotWithShape="0"/>
                </a:effectLst>
              </a:rPr>
              <a:t>§9. </a:t>
            </a:r>
            <a:r>
              <a:rPr lang="pt-BR" sz="2400" b="1" dirty="0">
                <a:ln w="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DẤU HIỆU CHIA HẾT CHO 3, CHO 9</a:t>
            </a:r>
            <a:endParaRPr lang="en-US" sz="2400" b="1" dirty="0">
              <a:ln w="0"/>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53" name="Group 52">
            <a:extLst>
              <a:ext uri="{FF2B5EF4-FFF2-40B4-BE49-F238E27FC236}">
                <a16:creationId xmlns:a16="http://schemas.microsoft.com/office/drawing/2014/main" id="{E07E7097-29D8-4115-A907-FF960D2B2E2D}"/>
              </a:ext>
            </a:extLst>
          </p:cNvPr>
          <p:cNvGrpSpPr/>
          <p:nvPr/>
        </p:nvGrpSpPr>
        <p:grpSpPr>
          <a:xfrm>
            <a:off x="6198707" y="1728952"/>
            <a:ext cx="5712828" cy="5129048"/>
            <a:chOff x="6198707" y="1728952"/>
            <a:chExt cx="5712828" cy="5249692"/>
          </a:xfrm>
          <a:effectLst>
            <a:outerShdw blurRad="50800" dist="38100" dir="5400000" algn="t" rotWithShape="0">
              <a:prstClr val="black">
                <a:alpha val="40000"/>
              </a:prstClr>
            </a:outerShdw>
          </a:effectLst>
        </p:grpSpPr>
        <p:pic>
          <p:nvPicPr>
            <p:cNvPr id="45" name="Picture 44">
              <a:extLst>
                <a:ext uri="{FF2B5EF4-FFF2-40B4-BE49-F238E27FC236}">
                  <a16:creationId xmlns:a16="http://schemas.microsoft.com/office/drawing/2014/main" id="{622528F1-8C02-4B66-966B-A704A9192679}"/>
                </a:ext>
              </a:extLst>
            </p:cNvPr>
            <p:cNvPicPr>
              <a:picLocks noChangeAspect="1"/>
            </p:cNvPicPr>
            <p:nvPr/>
          </p:nvPicPr>
          <p:blipFill rotWithShape="1">
            <a:blip r:embed="rId7">
              <a:extLst>
                <a:ext uri="{28A0092B-C50C-407E-A947-70E740481C1C}">
                  <a14:useLocalDpi xmlns:a14="http://schemas.microsoft.com/office/drawing/2010/main" val="0"/>
                </a:ext>
              </a:extLst>
            </a:blip>
            <a:srcRect l="20421" t="25862" r="29251" b="19355"/>
            <a:stretch/>
          </p:blipFill>
          <p:spPr>
            <a:xfrm>
              <a:off x="6198707" y="1728952"/>
              <a:ext cx="5712828" cy="5249692"/>
            </a:xfrm>
            <a:prstGeom prst="rect">
              <a:avLst/>
            </a:prstGeom>
          </p:spPr>
        </p:pic>
        <p:graphicFrame>
          <p:nvGraphicFramePr>
            <p:cNvPr id="47" name="Object 46">
              <a:extLst>
                <a:ext uri="{FF2B5EF4-FFF2-40B4-BE49-F238E27FC236}">
                  <a16:creationId xmlns:a16="http://schemas.microsoft.com/office/drawing/2014/main" id="{A6ED3ACE-EA9A-4912-B85A-AD32DECF2299}"/>
                </a:ext>
              </a:extLst>
            </p:cNvPr>
            <p:cNvGraphicFramePr>
              <a:graphicFrameLocks noChangeAspect="1"/>
            </p:cNvGraphicFramePr>
            <p:nvPr>
              <p:extLst>
                <p:ext uri="{D42A27DB-BD31-4B8C-83A1-F6EECF244321}">
                  <p14:modId xmlns:p14="http://schemas.microsoft.com/office/powerpoint/2010/main" val="662979080"/>
                </p:ext>
              </p:extLst>
            </p:nvPr>
          </p:nvGraphicFramePr>
          <p:xfrm>
            <a:off x="7004050" y="2238375"/>
            <a:ext cx="1905000" cy="457200"/>
          </p:xfrm>
          <a:graphic>
            <a:graphicData uri="http://schemas.openxmlformats.org/presentationml/2006/ole">
              <mc:AlternateContent xmlns:mc="http://schemas.openxmlformats.org/markup-compatibility/2006">
                <mc:Choice xmlns:v="urn:schemas-microsoft-com:vml" Requires="v">
                  <p:oleObj spid="_x0000_s3089" name="Equation" r:id="rId8" imgW="799920" imgH="190440" progId="Equation.DSMT4">
                    <p:embed/>
                  </p:oleObj>
                </mc:Choice>
                <mc:Fallback>
                  <p:oleObj name="Equation" r:id="rId8" imgW="799920" imgH="190440" progId="Equation.DSMT4">
                    <p:embed/>
                    <p:pic>
                      <p:nvPicPr>
                        <p:cNvPr id="47" name="Object 46">
                          <a:extLst>
                            <a:ext uri="{FF2B5EF4-FFF2-40B4-BE49-F238E27FC236}">
                              <a16:creationId xmlns:a16="http://schemas.microsoft.com/office/drawing/2014/main" id="{A6ED3ACE-EA9A-4912-B85A-AD32DECF2299}"/>
                            </a:ext>
                          </a:extLst>
                        </p:cNvPr>
                        <p:cNvPicPr>
                          <a:picLocks noChangeAspect="1" noChangeArrowheads="1"/>
                        </p:cNvPicPr>
                        <p:nvPr/>
                      </p:nvPicPr>
                      <p:blipFill>
                        <a:blip r:embed="rId9"/>
                        <a:srcRect/>
                        <a:stretch>
                          <a:fillRect/>
                        </a:stretch>
                      </p:blipFill>
                      <p:spPr bwMode="auto">
                        <a:xfrm>
                          <a:off x="7004050" y="2238375"/>
                          <a:ext cx="1905000" cy="457200"/>
                        </a:xfrm>
                        <a:prstGeom prst="rect">
                          <a:avLst/>
                        </a:prstGeom>
                        <a:noFill/>
                      </p:spPr>
                    </p:pic>
                  </p:oleObj>
                </mc:Fallback>
              </mc:AlternateContent>
            </a:graphicData>
          </a:graphic>
        </p:graphicFrame>
        <p:graphicFrame>
          <p:nvGraphicFramePr>
            <p:cNvPr id="48" name="Object 47">
              <a:extLst>
                <a:ext uri="{FF2B5EF4-FFF2-40B4-BE49-F238E27FC236}">
                  <a16:creationId xmlns:a16="http://schemas.microsoft.com/office/drawing/2014/main" id="{C30CAB64-3CBD-4D47-88CF-6454036D576F}"/>
                </a:ext>
              </a:extLst>
            </p:cNvPr>
            <p:cNvGraphicFramePr>
              <a:graphicFrameLocks noChangeAspect="1"/>
            </p:cNvGraphicFramePr>
            <p:nvPr>
              <p:extLst>
                <p:ext uri="{D42A27DB-BD31-4B8C-83A1-F6EECF244321}">
                  <p14:modId xmlns:p14="http://schemas.microsoft.com/office/powerpoint/2010/main" val="340539466"/>
                </p:ext>
              </p:extLst>
            </p:nvPr>
          </p:nvGraphicFramePr>
          <p:xfrm>
            <a:off x="9047163" y="2238984"/>
            <a:ext cx="1506537" cy="456580"/>
          </p:xfrm>
          <a:graphic>
            <a:graphicData uri="http://schemas.openxmlformats.org/presentationml/2006/ole">
              <mc:AlternateContent xmlns:mc="http://schemas.openxmlformats.org/markup-compatibility/2006">
                <mc:Choice xmlns:v="urn:schemas-microsoft-com:vml" Requires="v">
                  <p:oleObj spid="_x0000_s3090" name="Equation" r:id="rId10" imgW="647640" imgH="203040" progId="Equation.DSMT4">
                    <p:embed/>
                  </p:oleObj>
                </mc:Choice>
                <mc:Fallback>
                  <p:oleObj name="Equation" r:id="rId10" imgW="647640" imgH="203040" progId="Equation.DSMT4">
                    <p:embed/>
                    <p:pic>
                      <p:nvPicPr>
                        <p:cNvPr id="48" name="Object 47">
                          <a:extLst>
                            <a:ext uri="{FF2B5EF4-FFF2-40B4-BE49-F238E27FC236}">
                              <a16:creationId xmlns:a16="http://schemas.microsoft.com/office/drawing/2014/main" id="{C30CAB64-3CBD-4D47-88CF-6454036D576F}"/>
                            </a:ext>
                          </a:extLst>
                        </p:cNvPr>
                        <p:cNvPicPr>
                          <a:picLocks noChangeAspect="1" noChangeArrowheads="1"/>
                        </p:cNvPicPr>
                        <p:nvPr/>
                      </p:nvPicPr>
                      <p:blipFill>
                        <a:blip r:embed="rId11"/>
                        <a:srcRect/>
                        <a:stretch>
                          <a:fillRect/>
                        </a:stretch>
                      </p:blipFill>
                      <p:spPr bwMode="auto">
                        <a:xfrm>
                          <a:off x="9047163" y="2238984"/>
                          <a:ext cx="1506537" cy="456580"/>
                        </a:xfrm>
                        <a:prstGeom prst="rect">
                          <a:avLst/>
                        </a:prstGeom>
                        <a:noFill/>
                      </p:spPr>
                    </p:pic>
                  </p:oleObj>
                </mc:Fallback>
              </mc:AlternateContent>
            </a:graphicData>
          </a:graphic>
        </p:graphicFrame>
        <p:graphicFrame>
          <p:nvGraphicFramePr>
            <p:cNvPr id="49" name="Object 48">
              <a:extLst>
                <a:ext uri="{FF2B5EF4-FFF2-40B4-BE49-F238E27FC236}">
                  <a16:creationId xmlns:a16="http://schemas.microsoft.com/office/drawing/2014/main" id="{529EBFE9-4C1E-46AA-ACFF-9687966521E8}"/>
                </a:ext>
              </a:extLst>
            </p:cNvPr>
            <p:cNvGraphicFramePr>
              <a:graphicFrameLocks noChangeAspect="1"/>
            </p:cNvGraphicFramePr>
            <p:nvPr>
              <p:extLst>
                <p:ext uri="{D42A27DB-BD31-4B8C-83A1-F6EECF244321}">
                  <p14:modId xmlns:p14="http://schemas.microsoft.com/office/powerpoint/2010/main" val="1220188248"/>
                </p:ext>
              </p:extLst>
            </p:nvPr>
          </p:nvGraphicFramePr>
          <p:xfrm>
            <a:off x="7019925" y="3076575"/>
            <a:ext cx="2978150" cy="457200"/>
          </p:xfrm>
          <a:graphic>
            <a:graphicData uri="http://schemas.openxmlformats.org/presentationml/2006/ole">
              <mc:AlternateContent xmlns:mc="http://schemas.openxmlformats.org/markup-compatibility/2006">
                <mc:Choice xmlns:v="urn:schemas-microsoft-com:vml" Requires="v">
                  <p:oleObj spid="_x0000_s3091" name="Equation" r:id="rId12" imgW="1282680" imgH="203040" progId="Equation.DSMT4">
                    <p:embed/>
                  </p:oleObj>
                </mc:Choice>
                <mc:Fallback>
                  <p:oleObj name="Equation" r:id="rId12" imgW="1282680" imgH="203040" progId="Equation.DSMT4">
                    <p:embed/>
                    <p:pic>
                      <p:nvPicPr>
                        <p:cNvPr id="49" name="Object 48">
                          <a:extLst>
                            <a:ext uri="{FF2B5EF4-FFF2-40B4-BE49-F238E27FC236}">
                              <a16:creationId xmlns:a16="http://schemas.microsoft.com/office/drawing/2014/main" id="{529EBFE9-4C1E-46AA-ACFF-9687966521E8}"/>
                            </a:ext>
                          </a:extLst>
                        </p:cNvPr>
                        <p:cNvPicPr>
                          <a:picLocks noChangeAspect="1" noChangeArrowheads="1"/>
                        </p:cNvPicPr>
                        <p:nvPr/>
                      </p:nvPicPr>
                      <p:blipFill>
                        <a:blip r:embed="rId13"/>
                        <a:srcRect/>
                        <a:stretch>
                          <a:fillRect/>
                        </a:stretch>
                      </p:blipFill>
                      <p:spPr bwMode="auto">
                        <a:xfrm>
                          <a:off x="7019925" y="3076575"/>
                          <a:ext cx="2978150" cy="457200"/>
                        </a:xfrm>
                        <a:prstGeom prst="rect">
                          <a:avLst/>
                        </a:prstGeom>
                        <a:noFill/>
                      </p:spPr>
                    </p:pic>
                  </p:oleObj>
                </mc:Fallback>
              </mc:AlternateContent>
            </a:graphicData>
          </a:graphic>
        </p:graphicFrame>
      </p:grpSp>
      <p:grpSp>
        <p:nvGrpSpPr>
          <p:cNvPr id="4" name="Group 3">
            <a:extLst>
              <a:ext uri="{FF2B5EF4-FFF2-40B4-BE49-F238E27FC236}">
                <a16:creationId xmlns:a16="http://schemas.microsoft.com/office/drawing/2014/main" id="{D5436DE0-26C3-4CCF-9E96-59E81D5592FB}"/>
              </a:ext>
            </a:extLst>
          </p:cNvPr>
          <p:cNvGrpSpPr/>
          <p:nvPr/>
        </p:nvGrpSpPr>
        <p:grpSpPr>
          <a:xfrm>
            <a:off x="433506" y="4626768"/>
            <a:ext cx="11293623" cy="2205279"/>
            <a:chOff x="3262238" y="5169868"/>
            <a:chExt cx="11293623" cy="2205279"/>
          </a:xfrm>
        </p:grpSpPr>
        <p:grpSp>
          <p:nvGrpSpPr>
            <p:cNvPr id="63" name="Group 62">
              <a:extLst>
                <a:ext uri="{FF2B5EF4-FFF2-40B4-BE49-F238E27FC236}">
                  <a16:creationId xmlns:a16="http://schemas.microsoft.com/office/drawing/2014/main" id="{471D653A-B902-4D7D-84D7-B22A1FD8BE74}"/>
                </a:ext>
              </a:extLst>
            </p:cNvPr>
            <p:cNvGrpSpPr/>
            <p:nvPr/>
          </p:nvGrpSpPr>
          <p:grpSpPr>
            <a:xfrm>
              <a:off x="3262238" y="5169868"/>
              <a:ext cx="11293623" cy="2205279"/>
              <a:chOff x="550635" y="5356126"/>
              <a:chExt cx="11293623" cy="2205279"/>
            </a:xfrm>
          </p:grpSpPr>
          <p:pic>
            <p:nvPicPr>
              <p:cNvPr id="57" name="Picture 56">
                <a:extLst>
                  <a:ext uri="{FF2B5EF4-FFF2-40B4-BE49-F238E27FC236}">
                    <a16:creationId xmlns:a16="http://schemas.microsoft.com/office/drawing/2014/main" id="{9E08859A-1012-4E49-8E6C-ED144C637C4A}"/>
                  </a:ext>
                </a:extLst>
              </p:cNvPr>
              <p:cNvPicPr>
                <a:picLocks noChangeAspect="1"/>
              </p:cNvPicPr>
              <p:nvPr/>
            </p:nvPicPr>
            <p:blipFill>
              <a:blip r:embed="rId14"/>
              <a:stretch>
                <a:fillRect/>
              </a:stretch>
            </p:blipFill>
            <p:spPr>
              <a:xfrm>
                <a:off x="550635" y="5356126"/>
                <a:ext cx="11293623" cy="2205279"/>
              </a:xfrm>
              <a:prstGeom prst="rect">
                <a:avLst/>
              </a:prstGeom>
            </p:spPr>
          </p:pic>
          <p:sp>
            <p:nvSpPr>
              <p:cNvPr id="60" name="TextBox 59">
                <a:extLst>
                  <a:ext uri="{FF2B5EF4-FFF2-40B4-BE49-F238E27FC236}">
                    <a16:creationId xmlns:a16="http://schemas.microsoft.com/office/drawing/2014/main" id="{24F6B507-0A36-4CEB-B234-E12B51B10FAD}"/>
                  </a:ext>
                </a:extLst>
              </p:cNvPr>
              <p:cNvSpPr txBox="1"/>
              <p:nvPr/>
            </p:nvSpPr>
            <p:spPr>
              <a:xfrm>
                <a:off x="1381939" y="5680563"/>
                <a:ext cx="9618538" cy="1711815"/>
              </a:xfrm>
              <a:prstGeom prst="rect">
                <a:avLst/>
              </a:prstGeom>
              <a:noFill/>
            </p:spPr>
            <p:txBody>
              <a:bodyPr wrap="square" rtlCol="0">
                <a:spAutoFit/>
              </a:bodyPr>
              <a:lstStyle/>
              <a:p>
                <a:pPr algn="just">
                  <a:lnSpc>
                    <a:spcPct val="107000"/>
                  </a:lnSpc>
                  <a:spcBef>
                    <a:spcPts val="300"/>
                  </a:spcBef>
                  <a:spcAft>
                    <a:spcPts val="300"/>
                  </a:spcAft>
                </a:pPr>
                <a:r>
                  <a:rPr lang="en-US"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Dấu hiệu chia hết cho </a:t>
                </a:r>
                <a:r>
                  <a:rPr lang="en-US"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9</a:t>
                </a:r>
                <a:r>
                  <a:rPr lang="vi-VN"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07000"/>
                  </a:lnSpc>
                  <a:spcBef>
                    <a:spcPts val="300"/>
                  </a:spcBef>
                  <a:spcAft>
                    <a:spcPts val="300"/>
                  </a:spcAft>
                </a:pPr>
                <a:r>
                  <a:rPr lang="vi-VN" sz="3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Các số có </a:t>
                </a:r>
                <a:r>
                  <a:rPr lang="vi-VN"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tổng các chữ số chia hết cho </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9</a:t>
                </a:r>
                <a:r>
                  <a:rPr lang="vi-VN"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thì </a:t>
                </a:r>
                <a:r>
                  <a:rPr lang="vi-VN"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chia hết cho </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9</a:t>
                </a:r>
                <a:r>
                  <a:rPr lang="vi-VN"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và </a:t>
                </a:r>
                <a:r>
                  <a:rPr lang="vi-VN"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chỉ những số đó mới chia hết cho </a:t>
                </a:r>
                <a:r>
                  <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rPr>
                  <a:t>9</a:t>
                </a:r>
                <a:r>
                  <a:rPr lang="vi-VN" sz="3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solidFill>
                    <a:schemeClr val="accent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061E7CB6-73B5-4A72-AA3B-EAAC81FC084F}"/>
                </a:ext>
              </a:extLst>
            </p:cNvPr>
            <p:cNvPicPr>
              <a:picLocks noChangeAspect="1"/>
            </p:cNvPicPr>
            <p:nvPr/>
          </p:nvPicPr>
          <p:blipFill>
            <a:blip r:embed="rId15"/>
            <a:stretch>
              <a:fillRect/>
            </a:stretch>
          </p:blipFill>
          <p:spPr>
            <a:xfrm>
              <a:off x="3797851" y="5280558"/>
              <a:ext cx="933450" cy="895350"/>
            </a:xfrm>
            <a:prstGeom prst="ellipse">
              <a:avLst/>
            </a:prstGeom>
            <a:ln>
              <a:noFill/>
            </a:ln>
            <a:effectLst>
              <a:softEdge rad="112500"/>
            </a:effectLst>
          </p:spPr>
        </p:pic>
      </p:grpSp>
      <p:pic>
        <p:nvPicPr>
          <p:cNvPr id="21" name="Hình ảnh 20">
            <a:extLst>
              <a:ext uri="{FF2B5EF4-FFF2-40B4-BE49-F238E27FC236}">
                <a16:creationId xmlns:a16="http://schemas.microsoft.com/office/drawing/2014/main" id="{7639702D-BF5E-4FA4-955B-019FF938036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26835" y="580767"/>
            <a:ext cx="1341989" cy="1563364"/>
          </a:xfrm>
          <a:prstGeom prst="rect">
            <a:avLst/>
          </a:prstGeom>
        </p:spPr>
      </p:pic>
      <p:sp>
        <p:nvSpPr>
          <p:cNvPr id="24" name="!!4">
            <a:extLst>
              <a:ext uri="{FF2B5EF4-FFF2-40B4-BE49-F238E27FC236}">
                <a16:creationId xmlns:a16="http://schemas.microsoft.com/office/drawing/2014/main" id="{0600AC9C-AE47-4F1B-9A3B-9535367E3439}"/>
              </a:ext>
            </a:extLst>
          </p:cNvPr>
          <p:cNvSpPr/>
          <p:nvPr/>
        </p:nvSpPr>
        <p:spPr>
          <a:xfrm rot="5400000">
            <a:off x="8560608" y="320938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spTree>
    <p:extLst>
      <p:ext uri="{BB962C8B-B14F-4D97-AF65-F5344CB8AC3E}">
        <p14:creationId xmlns:p14="http://schemas.microsoft.com/office/powerpoint/2010/main" val="2382947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8703E1-1E0C-491E-BCB0-B9ACED74AB0A}"/>
              </a:ext>
            </a:extLst>
          </p:cNvPr>
          <p:cNvSpPr txBox="1"/>
          <p:nvPr/>
        </p:nvSpPr>
        <p:spPr>
          <a:xfrm>
            <a:off x="190786" y="380645"/>
            <a:ext cx="5597216" cy="845271"/>
          </a:xfrm>
          <a:prstGeom prst="rect">
            <a:avLst/>
          </a:prstGeom>
          <a:solidFill>
            <a:schemeClr val="bg1">
              <a:lumMod val="95000"/>
            </a:schemeClr>
          </a:solidFill>
          <a:ln>
            <a:noFill/>
          </a:ln>
          <a:scene3d>
            <a:camera prst="orthographicFront"/>
            <a:lightRig rig="threePt" dir="t"/>
          </a:scene3d>
          <a:sp3d>
            <a:bevelT prst="convex"/>
          </a:sp3d>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 </a:t>
            </a:r>
            <a:r>
              <a:rPr lang="en-US" sz="2800"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DẤU HIỆU CHIA HẾT CHO 9</a:t>
            </a:r>
          </a:p>
        </p:txBody>
      </p:sp>
      <p:sp>
        <p:nvSpPr>
          <p:cNvPr id="5" name="Parallelogram 4">
            <a:extLst>
              <a:ext uri="{FF2B5EF4-FFF2-40B4-BE49-F238E27FC236}">
                <a16:creationId xmlns:a16="http://schemas.microsoft.com/office/drawing/2014/main" id="{E0EBF644-35E5-4187-9726-06016D7D63AC}"/>
              </a:ext>
            </a:extLst>
          </p:cNvPr>
          <p:cNvSpPr/>
          <p:nvPr/>
        </p:nvSpPr>
        <p:spPr>
          <a:xfrm>
            <a:off x="376774" y="1344756"/>
            <a:ext cx="1948982" cy="498784"/>
          </a:xfrm>
          <a:prstGeom prst="parallelogram">
            <a:avLst/>
          </a:prstGeom>
          <a:ln>
            <a:solidFill>
              <a:schemeClr val="accent4">
                <a:lumMod val="75000"/>
              </a:schemeClr>
            </a:solidFill>
          </a:ln>
          <a:effectLst>
            <a:reflection blurRad="6350" stA="52000" endA="300" endPos="35000" dir="5400000" sy="-100000" algn="bl" rotWithShape="0"/>
          </a:effectLst>
          <a:scene3d>
            <a:camera prst="perspectiveRelaxedModerately"/>
            <a:lightRig rig="threePt" dir="t"/>
          </a:scene3d>
          <a:sp3d z="38100">
            <a:bevelT w="1905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solidFill>
                  <a:srgbClr val="2C11F7"/>
                </a:solidFill>
                <a:latin typeface="Arial" panose="020B0604020202020204" pitchFamily="34" charset="0"/>
                <a:cs typeface="Arial" panose="020B0604020202020204" pitchFamily="34" charset="0"/>
              </a:rPr>
              <a:t>Ví</a:t>
            </a:r>
            <a:r>
              <a:rPr lang="en-US" sz="3200" i="1" dirty="0">
                <a:solidFill>
                  <a:srgbClr val="2C11F7"/>
                </a:solidFill>
                <a:latin typeface="Arial" panose="020B0604020202020204" pitchFamily="34" charset="0"/>
                <a:cs typeface="Arial" panose="020B0604020202020204" pitchFamily="34" charset="0"/>
              </a:rPr>
              <a:t> </a:t>
            </a:r>
            <a:r>
              <a:rPr lang="en-US" sz="3200" i="1" dirty="0" err="1">
                <a:solidFill>
                  <a:srgbClr val="2C11F7"/>
                </a:solidFill>
                <a:latin typeface="Arial" panose="020B0604020202020204" pitchFamily="34" charset="0"/>
                <a:cs typeface="Arial" panose="020B0604020202020204" pitchFamily="34" charset="0"/>
              </a:rPr>
              <a:t>dụ</a:t>
            </a:r>
            <a:r>
              <a:rPr lang="en-US" sz="3200" i="1" dirty="0">
                <a:solidFill>
                  <a:srgbClr val="2C11F7"/>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6F8EB4-E0EC-48A9-A826-1899B0B27782}"/>
                  </a:ext>
                </a:extLst>
              </p:cNvPr>
              <p:cNvSpPr txBox="1"/>
              <p:nvPr/>
            </p:nvSpPr>
            <p:spPr>
              <a:xfrm>
                <a:off x="266936" y="2074614"/>
                <a:ext cx="6209216" cy="1384995"/>
              </a:xfrm>
              <a:prstGeom prst="rect">
                <a:avLst/>
              </a:prstGeom>
              <a:solidFill>
                <a:schemeClr val="bg1">
                  <a:lumMod val="85000"/>
                </a:schemeClr>
              </a:solidFill>
              <a:ln w="15875">
                <a:solidFill>
                  <a:schemeClr val="accent1"/>
                </a:solidFill>
              </a:ln>
            </p:spPr>
            <p:txBody>
              <a:bodyPr wrap="square" rtlCol="0">
                <a:spAutoFit/>
              </a:bodyPr>
              <a:lstStyle/>
              <a:p>
                <a:r>
                  <a:rPr lang="en-US" sz="2800" dirty="0">
                    <a:latin typeface="Arial" panose="020B0604020202020204" pitchFamily="34" charset="0"/>
                    <a:cs typeface="Arial" panose="020B0604020202020204" pitchFamily="34" charset="0"/>
                  </a:rPr>
                  <a:t>Số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9,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9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13</m:t>
                    </m:r>
                    <m:r>
                      <a:rPr lang="en-US" sz="2800" b="0" i="1" dirty="0" smtClean="0">
                        <a:latin typeface="Cambria Math" panose="02040503050406030204" pitchFamily="18" charset="0"/>
                        <a:cs typeface="Times New Roman" panose="02020603050405020304" pitchFamily="18" charset="0"/>
                      </a:rPr>
                      <m:t>6</m:t>
                    </m:r>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3</m:t>
                    </m:r>
                    <m:r>
                      <a:rPr lang="en-US" sz="2800" i="1" dirty="0">
                        <a:latin typeface="Cambria Math" panose="02040503050406030204" pitchFamily="18" charset="0"/>
                        <a:cs typeface="Times New Roman" panose="02020603050405020304" pitchFamily="18" charset="0"/>
                      </a:rPr>
                      <m:t>231</m:t>
                    </m:r>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7384, 66789? </m:t>
                    </m:r>
                  </m:oMath>
                </a14:m>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a:t>
                </a:r>
              </a:p>
            </p:txBody>
          </p:sp>
        </mc:Choice>
        <mc:Fallback xmlns="">
          <p:sp>
            <p:nvSpPr>
              <p:cNvPr id="7" name="TextBox 6">
                <a:extLst>
                  <a:ext uri="{FF2B5EF4-FFF2-40B4-BE49-F238E27FC236}">
                    <a16:creationId xmlns:a16="http://schemas.microsoft.com/office/drawing/2014/main" id="{4D6F8EB4-E0EC-48A9-A826-1899B0B27782}"/>
                  </a:ext>
                </a:extLst>
              </p:cNvPr>
              <p:cNvSpPr txBox="1">
                <a:spLocks noRot="1" noChangeAspect="1" noMove="1" noResize="1" noEditPoints="1" noAdjustHandles="1" noChangeArrowheads="1" noChangeShapeType="1" noTextEdit="1"/>
              </p:cNvSpPr>
              <p:nvPr/>
            </p:nvSpPr>
            <p:spPr>
              <a:xfrm>
                <a:off x="266936" y="2074614"/>
                <a:ext cx="6209216" cy="1384995"/>
              </a:xfrm>
              <a:prstGeom prst="rect">
                <a:avLst/>
              </a:prstGeom>
              <a:blipFill>
                <a:blip r:embed="rId2"/>
                <a:stretch>
                  <a:fillRect l="-1959" t="-3896" b="-9957"/>
                </a:stretch>
              </a:blipFill>
              <a:ln w="15875">
                <a:solidFill>
                  <a:schemeClr val="accent1"/>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5F2B31F6-FB5E-41DC-92F6-727BF2D56A64}"/>
              </a:ext>
            </a:extLst>
          </p:cNvPr>
          <p:cNvSpPr txBox="1"/>
          <p:nvPr/>
        </p:nvSpPr>
        <p:spPr>
          <a:xfrm>
            <a:off x="275667" y="3459609"/>
            <a:ext cx="1807779" cy="523220"/>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Giải</a:t>
            </a:r>
            <a:endParaRPr lang="en-US" sz="2800" b="1"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4AD06AF-1B43-4D32-B0B3-DB15C128FCD1}"/>
                  </a:ext>
                </a:extLst>
              </p:cNvPr>
              <p:cNvSpPr txBox="1"/>
              <p:nvPr/>
            </p:nvSpPr>
            <p:spPr>
              <a:xfrm>
                <a:off x="1" y="4029425"/>
                <a:ext cx="7024336" cy="2677656"/>
              </a:xfrm>
              <a:prstGeom prst="rect">
                <a:avLst/>
              </a:prstGeom>
              <a:solidFill>
                <a:schemeClr val="bg1">
                  <a:lumMod val="95000"/>
                </a:schemeClr>
              </a:solidFill>
              <a:ln w="25400">
                <a:solidFill>
                  <a:schemeClr val="accent1"/>
                </a:solidFill>
              </a:ln>
            </p:spPr>
            <p:txBody>
              <a:bodyPr wrap="square" rtlCol="0">
                <a:spAutoFit/>
              </a:bodyPr>
              <a:lstStyle/>
              <a:p>
                <a:r>
                  <a:rPr lang="en-US" sz="2800" dirty="0">
                    <a:latin typeface="Arial" panose="020B0604020202020204" pitchFamily="34" charset="0"/>
                    <a:cs typeface="Arial" panose="020B0604020202020204" pitchFamily="34" charset="0"/>
                  </a:rPr>
                  <a:t>. Hai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3231</m:t>
                    </m:r>
                    <m:r>
                      <a:rPr lang="en-US" sz="2800" i="1" dirty="0">
                        <a:latin typeface="Cambria Math" panose="02040503050406030204" pitchFamily="18" charset="0"/>
                        <a:cs typeface="Times New Roman" panose="02020603050405020304" pitchFamily="18" charset="0"/>
                      </a:rPr>
                      <m:t>; 66789 </m:t>
                    </m:r>
                  </m:oMath>
                </a14:m>
                <a:r>
                  <a:rPr lang="en-US" sz="2800" dirty="0" err="1">
                    <a:latin typeface="Arial" panose="020B0604020202020204" pitchFamily="34" charset="0"/>
                    <a:cs typeface="Arial" panose="020B0604020202020204" pitchFamily="34" charset="0"/>
                  </a:rPr>
                  <a:t>lần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9</m:t>
                    </m:r>
                    <m:r>
                      <a:rPr lang="en-US" sz="2800" i="1" dirty="0">
                        <a:latin typeface="Cambria Math" panose="02040503050406030204" pitchFamily="18" charset="0"/>
                        <a:cs typeface="Times New Roman" panose="02020603050405020304" pitchFamily="18" charset="0"/>
                      </a:rPr>
                      <m:t>; 36 </m:t>
                    </m:r>
                  </m:oMath>
                </a14:m>
                <a:r>
                  <a:rPr lang="en-US" sz="2800" dirty="0" err="1">
                    <a:latin typeface="Arial" panose="020B0604020202020204" pitchFamily="34" charset="0"/>
                    <a:cs typeface="Arial" panose="020B0604020202020204" pitchFamily="34" charset="0"/>
                  </a:rPr>
                  <a:t>đều</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a:latin typeface="Cambria Math" panose="02040503050406030204" pitchFamily="18" charset="0"/>
                        <a:cs typeface="Times New Roman" panose="02020603050405020304" pitchFamily="18" charset="0"/>
                      </a:rPr>
                      <m:t>9</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a:latin typeface="Cambria Math" panose="02040503050406030204" pitchFamily="18" charset="0"/>
                        <a:cs typeface="Times New Roman" panose="02020603050405020304" pitchFamily="18" charset="0"/>
                      </a:rPr>
                      <m:t>9</m:t>
                    </m:r>
                  </m:oMath>
                </a14:m>
                <a:r>
                  <a:rPr lang="en-US" sz="2800" dirty="0">
                    <a:latin typeface="Arial" panose="020B0604020202020204" pitchFamily="34" charset="0"/>
                    <a:cs typeface="Arial" panose="020B0604020202020204" pitchFamily="34" charset="0"/>
                  </a:rPr>
                  <a:t>.</a:t>
                </a:r>
              </a:p>
              <a:p>
                <a:pPr algn="just"/>
                <a:r>
                  <a:rPr lang="en-US" sz="2800" dirty="0">
                    <a:latin typeface="Arial" panose="020B0604020202020204" pitchFamily="34" charset="0"/>
                    <a:cs typeface="Arial" panose="020B0604020202020204" pitchFamily="34" charset="0"/>
                  </a:rPr>
                  <a:t>. Hai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a:latin typeface="Cambria Math" panose="02040503050406030204" pitchFamily="18" charset="0"/>
                        <a:cs typeface="Times New Roman" panose="02020603050405020304" pitchFamily="18" charset="0"/>
                      </a:rPr>
                      <m:t>136</m:t>
                    </m:r>
                  </m:oMath>
                </a14:m>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a:latin typeface="Cambria Math" panose="02040503050406030204" pitchFamily="18" charset="0"/>
                        <a:cs typeface="Times New Roman" panose="02020603050405020304" pitchFamily="18" charset="0"/>
                      </a:rPr>
                      <m:t>7384</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10</m:t>
                    </m:r>
                  </m:oMath>
                </a14:m>
                <a:r>
                  <a:rPr lang="en-US" sz="2800" i="1"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22</m:t>
                    </m:r>
                  </m:oMath>
                </a14:m>
                <a:r>
                  <a:rPr lang="en-US" sz="2800" i="1"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a:latin typeface="Cambria Math" panose="02040503050406030204" pitchFamily="18" charset="0"/>
                        <a:cs typeface="Times New Roman" panose="02020603050405020304" pitchFamily="18" charset="0"/>
                      </a:rPr>
                      <m:t>9</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a:latin typeface="Cambria Math" panose="02040503050406030204" pitchFamily="18" charset="0"/>
                        <a:cs typeface="Times New Roman" panose="02020603050405020304" pitchFamily="18" charset="0"/>
                      </a:rPr>
                      <m:t>9</m:t>
                    </m:r>
                  </m:oMath>
                </a14:m>
                <a:r>
                  <a:rPr lang="en-US" sz="2800" dirty="0">
                    <a:latin typeface="Arial" panose="020B0604020202020204" pitchFamily="34" charset="0"/>
                    <a:cs typeface="Arial" panose="020B0604020202020204" pitchFamily="34" charset="0"/>
                  </a:rPr>
                  <a:t>.</a:t>
                </a:r>
              </a:p>
            </p:txBody>
          </p:sp>
        </mc:Choice>
        <mc:Fallback xmlns="">
          <p:sp>
            <p:nvSpPr>
              <p:cNvPr id="10" name="TextBox 9">
                <a:extLst>
                  <a:ext uri="{FF2B5EF4-FFF2-40B4-BE49-F238E27FC236}">
                    <a16:creationId xmlns:a16="http://schemas.microsoft.com/office/drawing/2014/main" id="{74AD06AF-1B43-4D32-B0B3-DB15C128FCD1}"/>
                  </a:ext>
                </a:extLst>
              </p:cNvPr>
              <p:cNvSpPr txBox="1">
                <a:spLocks noRot="1" noChangeAspect="1" noMove="1" noResize="1" noEditPoints="1" noAdjustHandles="1" noChangeArrowheads="1" noChangeShapeType="1" noTextEdit="1"/>
              </p:cNvSpPr>
              <p:nvPr/>
            </p:nvSpPr>
            <p:spPr>
              <a:xfrm>
                <a:off x="1" y="4029425"/>
                <a:ext cx="7024336" cy="2677656"/>
              </a:xfrm>
              <a:prstGeom prst="rect">
                <a:avLst/>
              </a:prstGeom>
              <a:blipFill>
                <a:blip r:embed="rId3"/>
                <a:stretch>
                  <a:fillRect l="-1557" t="-2032" r="-3028" b="-4966"/>
                </a:stretch>
              </a:blipFill>
              <a:ln w="25400">
                <a:solidFill>
                  <a:schemeClr val="accent1"/>
                </a:solidFill>
              </a:ln>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1B5FDA96-2B82-4428-A7BB-63EDAF53E154}"/>
              </a:ext>
            </a:extLst>
          </p:cNvPr>
          <p:cNvCxnSpPr>
            <a:cxnSpLocks/>
          </p:cNvCxnSpPr>
          <p:nvPr/>
        </p:nvCxnSpPr>
        <p:spPr>
          <a:xfrm>
            <a:off x="7109217" y="1829522"/>
            <a:ext cx="0" cy="49776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Rectangle 15">
            <a:extLst>
              <a:ext uri="{FF2B5EF4-FFF2-40B4-BE49-F238E27FC236}">
                <a16:creationId xmlns:a16="http://schemas.microsoft.com/office/drawing/2014/main" id="{B96E2E93-05B4-4352-9C50-5341184A998B}"/>
              </a:ext>
            </a:extLst>
          </p:cNvPr>
          <p:cNvSpPr>
            <a:spLocks noChangeArrowheads="1"/>
          </p:cNvSpPr>
          <p:nvPr/>
        </p:nvSpPr>
        <p:spPr bwMode="auto">
          <a:xfrm>
            <a:off x="5978820" y="1166912"/>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17">
            <a:extLst>
              <a:ext uri="{FF2B5EF4-FFF2-40B4-BE49-F238E27FC236}">
                <a16:creationId xmlns:a16="http://schemas.microsoft.com/office/drawing/2014/main" id="{3955EA62-D63A-4D10-8168-60FB9DDF53A3}"/>
              </a:ext>
            </a:extLst>
          </p:cNvPr>
          <p:cNvSpPr>
            <a:spLocks noChangeArrowheads="1"/>
          </p:cNvSpPr>
          <p:nvPr/>
        </p:nvSpPr>
        <p:spPr bwMode="auto">
          <a:xfrm>
            <a:off x="5978820" y="1967012"/>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007D7CB-A0D5-41F0-8C35-86DBB07E53CA}"/>
                  </a:ext>
                </a:extLst>
              </p:cNvPr>
              <p:cNvSpPr txBox="1"/>
              <p:nvPr/>
            </p:nvSpPr>
            <p:spPr>
              <a:xfrm>
                <a:off x="7286930" y="5021990"/>
                <a:ext cx="4557593" cy="954107"/>
              </a:xfrm>
              <a:prstGeom prst="rect">
                <a:avLst/>
              </a:prstGeom>
              <a:noFill/>
              <a:ln w="15875">
                <a:solidFill>
                  <a:schemeClr val="accent1"/>
                </a:solidFill>
              </a:ln>
            </p:spPr>
            <p:txBody>
              <a:bodyPr wrap="square" rtlCol="0">
                <a:spAutoFit/>
              </a:bodyPr>
              <a:lstStyle/>
              <a:p>
                <a:pPr marL="514350" indent="-514350">
                  <a:buAutoNum type="alphaLcParenR"/>
                </a:pPr>
                <a14:m>
                  <m:oMath xmlns:m="http://schemas.openxmlformats.org/officeDocument/2006/math">
                    <m:r>
                      <a:rPr lang="en-US" sz="2800" i="1" dirty="0" smtClean="0">
                        <a:latin typeface="Cambria Math" panose="02040503050406030204" pitchFamily="18" charset="0"/>
                        <a:cs typeface="Times New Roman" panose="02020603050405020304" pitchFamily="18" charset="0"/>
                      </a:rPr>
                      <m:t>18; 36; 54; 72; 90</m:t>
                    </m:r>
                  </m:oMath>
                </a14:m>
                <a:endParaRPr lang="en-US" sz="2800" i="1" dirty="0">
                  <a:latin typeface="Cambria Math" panose="02040503050406030204" pitchFamily="18" charset="0"/>
                  <a:cs typeface="Times New Roman" panose="02020603050405020304" pitchFamily="18" charset="0"/>
                </a:endParaRPr>
              </a:p>
              <a:p>
                <a:pPr marL="514350" indent="-514350">
                  <a:buAutoNum type="alphaLcParenR"/>
                </a:pPr>
                <a14:m>
                  <m:oMath xmlns:m="http://schemas.openxmlformats.org/officeDocument/2006/math">
                    <m:r>
                      <a:rPr lang="en-US" sz="2800" i="1" dirty="0" smtClean="0">
                        <a:latin typeface="Cambria Math" panose="02040503050406030204" pitchFamily="18" charset="0"/>
                        <a:cs typeface="Times New Roman" panose="02020603050405020304" pitchFamily="18" charset="0"/>
                      </a:rPr>
                      <m:t>90</m:t>
                    </m:r>
                  </m:oMath>
                </a14:m>
                <a:endParaRPr lang="en-US" sz="2800" i="1" dirty="0">
                  <a:latin typeface="Cambria Math" panose="02040503050406030204" pitchFamily="18" charset="0"/>
                  <a:cs typeface="Times New Roman" panose="02020603050405020304" pitchFamily="18" charset="0"/>
                </a:endParaRPr>
              </a:p>
            </p:txBody>
          </p:sp>
        </mc:Choice>
        <mc:Fallback xmlns="">
          <p:sp>
            <p:nvSpPr>
              <p:cNvPr id="35" name="TextBox 34">
                <a:extLst>
                  <a:ext uri="{FF2B5EF4-FFF2-40B4-BE49-F238E27FC236}">
                    <a16:creationId xmlns:a16="http://schemas.microsoft.com/office/drawing/2014/main" id="{0007D7CB-A0D5-41F0-8C35-86DBB07E53CA}"/>
                  </a:ext>
                </a:extLst>
              </p:cNvPr>
              <p:cNvSpPr txBox="1">
                <a:spLocks noRot="1" noChangeAspect="1" noMove="1" noResize="1" noEditPoints="1" noAdjustHandles="1" noChangeArrowheads="1" noChangeShapeType="1" noTextEdit="1"/>
              </p:cNvSpPr>
              <p:nvPr/>
            </p:nvSpPr>
            <p:spPr>
              <a:xfrm>
                <a:off x="7286930" y="5021990"/>
                <a:ext cx="4557593" cy="954107"/>
              </a:xfrm>
              <a:prstGeom prst="rect">
                <a:avLst/>
              </a:prstGeom>
              <a:blipFill>
                <a:blip r:embed="rId5"/>
                <a:stretch>
                  <a:fillRect/>
                </a:stretch>
              </a:blipFill>
              <a:ln w="15875">
                <a:solidFill>
                  <a:schemeClr val="accent1"/>
                </a:solidFill>
              </a:ln>
            </p:spPr>
            <p:txBody>
              <a:bodyPr/>
              <a:lstStyle/>
              <a:p>
                <a:r>
                  <a:rPr lang="en-US">
                    <a:noFill/>
                  </a:rPr>
                  <a:t> </a:t>
                </a:r>
              </a:p>
            </p:txBody>
          </p:sp>
        </mc:Fallback>
      </mc:AlternateContent>
      <p:sp>
        <p:nvSpPr>
          <p:cNvPr id="55" name="TextBox 54">
            <a:extLst>
              <a:ext uri="{FF2B5EF4-FFF2-40B4-BE49-F238E27FC236}">
                <a16:creationId xmlns:a16="http://schemas.microsoft.com/office/drawing/2014/main" id="{AC20C9AD-37B1-47B9-A76B-E2ACE59228E1}"/>
              </a:ext>
            </a:extLst>
          </p:cNvPr>
          <p:cNvSpPr txBox="1"/>
          <p:nvPr/>
        </p:nvSpPr>
        <p:spPr>
          <a:xfrm>
            <a:off x="7184135" y="4420667"/>
            <a:ext cx="1807779" cy="523220"/>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Giải</a:t>
            </a:r>
            <a:endParaRPr lang="en-US" sz="2800" b="1" i="1"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7A769CF-D181-4711-8613-C26C7EA1CCBF}"/>
              </a:ext>
            </a:extLst>
          </p:cNvPr>
          <p:cNvGrpSpPr/>
          <p:nvPr/>
        </p:nvGrpSpPr>
        <p:grpSpPr>
          <a:xfrm>
            <a:off x="7109217" y="2071589"/>
            <a:ext cx="4940890" cy="2246769"/>
            <a:chOff x="7109217" y="2071589"/>
            <a:chExt cx="4940890" cy="2246769"/>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FE8FC92-1D59-411E-97A2-C06BFE4D59A0}"/>
                    </a:ext>
                  </a:extLst>
                </p:cNvPr>
                <p:cNvSpPr txBox="1"/>
                <p:nvPr/>
              </p:nvSpPr>
              <p:spPr>
                <a:xfrm>
                  <a:off x="7109217" y="2071589"/>
                  <a:ext cx="4940890" cy="2246769"/>
                </a:xfrm>
                <a:prstGeom prst="rect">
                  <a:avLst/>
                </a:prstGeom>
                <a:noFill/>
                <a:ln w="15875">
                  <a:solidFill>
                    <a:schemeClr val="accent1"/>
                  </a:solidFill>
                </a:ln>
              </p:spPr>
              <p:txBody>
                <a:bodyPr wrap="square" rtlCol="0">
                  <a:spAutoFit/>
                </a:bodyPr>
                <a:lstStyle/>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a:t>
                  </a:r>
                </a:p>
                <a:p>
                  <a:pPr marL="514350" indent="-514350">
                    <a:buAutoNum type="alphaLcParenR"/>
                  </a:pP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2</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9</m:t>
                      </m:r>
                    </m:oMath>
                  </a14:m>
                  <a:r>
                    <a:rPr lang="en-US" sz="2800" dirty="0">
                      <a:latin typeface="Arial" panose="020B0604020202020204" pitchFamily="34" charset="0"/>
                      <a:cs typeface="Arial" panose="020B0604020202020204" pitchFamily="34" charset="0"/>
                    </a:rPr>
                    <a:t>;</a:t>
                  </a:r>
                </a:p>
                <a:p>
                  <a:pPr marL="514350" indent="-514350">
                    <a:buAutoNum type="alphaLcParenR"/>
                  </a:pP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2, 5, 9</m:t>
                      </m:r>
                    </m:oMath>
                  </a14:m>
                  <a:r>
                    <a:rPr lang="en-US" sz="2800" i="1" dirty="0">
                      <a:latin typeface="Arial" panose="020B0604020202020204" pitchFamily="34" charset="0"/>
                      <a:cs typeface="Arial" panose="020B0604020202020204" pitchFamily="34" charset="0"/>
                    </a:rPr>
                    <a:t>.</a:t>
                  </a:r>
                </a:p>
              </p:txBody>
            </p:sp>
          </mc:Choice>
          <mc:Fallback xmlns="">
            <p:sp>
              <p:nvSpPr>
                <p:cNvPr id="12" name="TextBox 11">
                  <a:extLst>
                    <a:ext uri="{FF2B5EF4-FFF2-40B4-BE49-F238E27FC236}">
                      <a16:creationId xmlns:a16="http://schemas.microsoft.com/office/drawing/2014/main" id="{6FE8FC92-1D59-411E-97A2-C06BFE4D59A0}"/>
                    </a:ext>
                  </a:extLst>
                </p:cNvPr>
                <p:cNvSpPr txBox="1">
                  <a:spLocks noRot="1" noChangeAspect="1" noMove="1" noResize="1" noEditPoints="1" noAdjustHandles="1" noChangeArrowheads="1" noChangeShapeType="1" noTextEdit="1"/>
                </p:cNvSpPr>
                <p:nvPr/>
              </p:nvSpPr>
              <p:spPr>
                <a:xfrm>
                  <a:off x="7109217" y="2071589"/>
                  <a:ext cx="4940890" cy="2246769"/>
                </a:xfrm>
                <a:prstGeom prst="rect">
                  <a:avLst/>
                </a:prstGeom>
                <a:blipFill>
                  <a:blip r:embed="rId6"/>
                  <a:stretch>
                    <a:fillRect l="-2334" t="-2695" b="-6199"/>
                  </a:stretch>
                </a:blipFill>
                <a:ln w="15875">
                  <a:solidFill>
                    <a:schemeClr val="accent1"/>
                  </a:solid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D57E5258-7802-4CBE-BE83-8B028F779F5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366413" y="2081863"/>
              <a:ext cx="554964" cy="483651"/>
            </a:xfrm>
            <a:prstGeom prst="rect">
              <a:avLst/>
            </a:prstGeom>
          </p:spPr>
        </p:pic>
      </p:grpSp>
      <p:sp>
        <p:nvSpPr>
          <p:cNvPr id="18" name="TextBox 17">
            <a:extLst>
              <a:ext uri="{FF2B5EF4-FFF2-40B4-BE49-F238E27FC236}">
                <a16:creationId xmlns:a16="http://schemas.microsoft.com/office/drawing/2014/main" id="{C08ACB02-82AC-46B1-8376-889F1C981A58}"/>
              </a:ext>
            </a:extLst>
          </p:cNvPr>
          <p:cNvSpPr txBox="1"/>
          <p:nvPr/>
        </p:nvSpPr>
        <p:spPr>
          <a:xfrm>
            <a:off x="233477" y="93274"/>
            <a:ext cx="11678057" cy="461665"/>
          </a:xfrm>
          <a:prstGeom prst="rect">
            <a:avLst/>
          </a:prstGeom>
          <a:solidFill>
            <a:schemeClr val="accent6">
              <a:lumMod val="20000"/>
              <a:lumOff val="80000"/>
            </a:schemeClr>
          </a:solidFill>
          <a:ln>
            <a:solidFill>
              <a:srgbClr val="7030A0"/>
            </a:solidFill>
          </a:ln>
          <a:effectLst>
            <a:outerShdw blurRad="50800" dist="38100" dir="18900000" algn="bl" rotWithShape="0">
              <a:prstClr val="black">
                <a:alpha val="40000"/>
              </a:prstClr>
            </a:outerShdw>
          </a:effectLst>
        </p:spPr>
        <p:txBody>
          <a:bodyPr wrap="square">
            <a:spAutoFit/>
          </a:bodyPr>
          <a:lstStyle/>
          <a:p>
            <a:pPr algn="ctr"/>
            <a:r>
              <a:rPr lang="pt-BR" sz="2400" dirty="0">
                <a:ln w="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a:stretch>
                    <a:fillRect/>
                  </a:stretch>
                </a:blipFill>
                <a:effectLst>
                  <a:reflection blurRad="6350" stA="53000" endA="300" endPos="35500" dir="5400000" sy="-90000" algn="bl" rotWithShape="0"/>
                </a:effectLst>
              </a:rPr>
              <a:t>§9. </a:t>
            </a:r>
            <a:r>
              <a:rPr lang="pt-BR" sz="2400" b="1" dirty="0">
                <a:ln w="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DẤU HIỆU CHIA HẾT CHO 3, CHO 9</a:t>
            </a:r>
            <a:endParaRPr lang="en-US" sz="2400" b="1" dirty="0">
              <a:ln w="0"/>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a:stretch>
                  <a:fillRect/>
                </a:stretch>
              </a:blip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9" name="Hình ảnh 18">
            <a:extLst>
              <a:ext uri="{FF2B5EF4-FFF2-40B4-BE49-F238E27FC236}">
                <a16:creationId xmlns:a16="http://schemas.microsoft.com/office/drawing/2014/main" id="{BB117715-C20D-41EE-B201-81DED96655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62227" y="635770"/>
            <a:ext cx="1049307" cy="1222401"/>
          </a:xfrm>
          <a:prstGeom prst="rect">
            <a:avLst/>
          </a:prstGeom>
        </p:spPr>
      </p:pic>
      <p:pic>
        <p:nvPicPr>
          <p:cNvPr id="20" name="Hình ảnh 19">
            <a:extLst>
              <a:ext uri="{FF2B5EF4-FFF2-40B4-BE49-F238E27FC236}">
                <a16:creationId xmlns:a16="http://schemas.microsoft.com/office/drawing/2014/main" id="{DADCAEB0-AEC9-4422-9B71-DE7DE1DADA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63555" y="728863"/>
            <a:ext cx="917563" cy="1064224"/>
          </a:xfrm>
          <a:prstGeom prst="rect">
            <a:avLst/>
          </a:prstGeom>
        </p:spPr>
      </p:pic>
    </p:spTree>
    <p:extLst>
      <p:ext uri="{BB962C8B-B14F-4D97-AF65-F5344CB8AC3E}">
        <p14:creationId xmlns:p14="http://schemas.microsoft.com/office/powerpoint/2010/main" val="2829109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par>
                          <p:cTn id="28" fill="hold">
                            <p:stCondLst>
                              <p:cond delay="500"/>
                            </p:stCondLst>
                            <p:childTnLst>
                              <p:par>
                                <p:cTn id="29" presetID="45"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000"/>
                                        <p:tgtEl>
                                          <p:spTgt spid="19"/>
                                        </p:tgtEl>
                                      </p:cBhvr>
                                    </p:animEffect>
                                    <p:anim calcmode="lin" valueType="num">
                                      <p:cBhvr>
                                        <p:cTn id="32" dur="2000" fill="hold"/>
                                        <p:tgtEl>
                                          <p:spTgt spid="19"/>
                                        </p:tgtEl>
                                        <p:attrNameLst>
                                          <p:attrName>ppt_w</p:attrName>
                                        </p:attrNameLst>
                                      </p:cBhvr>
                                      <p:tavLst>
                                        <p:tav tm="0" fmla="#ppt_w*sin(2.5*pi*$)">
                                          <p:val>
                                            <p:fltVal val="0"/>
                                          </p:val>
                                        </p:tav>
                                        <p:tav tm="100000">
                                          <p:val>
                                            <p:fltVal val="1"/>
                                          </p:val>
                                        </p:tav>
                                      </p:tavLst>
                                    </p:anim>
                                    <p:anim calcmode="lin" valueType="num">
                                      <p:cBhvr>
                                        <p:cTn id="33" dur="2000" fill="hold"/>
                                        <p:tgtEl>
                                          <p:spTgt spid="19"/>
                                        </p:tgtEl>
                                        <p:attrNameLst>
                                          <p:attrName>ppt_h</p:attrName>
                                        </p:attrNameLst>
                                      </p:cBhvr>
                                      <p:tavLst>
                                        <p:tav tm="0">
                                          <p:val>
                                            <p:strVal val="#ppt_h"/>
                                          </p:val>
                                        </p:tav>
                                        <p:tav tm="100000">
                                          <p:val>
                                            <p:strVal val="#ppt_h"/>
                                          </p:val>
                                        </p:tav>
                                      </p:tavLst>
                                    </p:anim>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0" grpId="0" animBg="1"/>
      <p:bldP spid="35" grpId="0" animBg="1"/>
      <p:bldP spid="55" grpId="0"/>
    </p:bldLst>
  </p:timing>
</p:sld>
</file>

<file path=ppt/theme/theme1.xml><?xml version="1.0" encoding="utf-8"?>
<a:theme xmlns:a="http://schemas.openxmlformats.org/drawingml/2006/main" name="Chủ đề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ủ đề1" id="{75264DAB-60E6-4BCC-80AC-61C9F2451FF7}" vid="{818A315B-83D1-4F96-817D-234928B4B9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762</TotalTime>
  <Words>1332</Words>
  <Application>Microsoft Office PowerPoint</Application>
  <PresentationFormat>Widescreen</PresentationFormat>
  <Paragraphs>175</Paragraphs>
  <Slides>21</Slides>
  <Notes>6</Notes>
  <HiddenSlides>0</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7" baseType="lpstr">
      <vt:lpstr>微软雅黑</vt:lpstr>
      <vt:lpstr>宋体</vt:lpstr>
      <vt:lpstr>Arial</vt:lpstr>
      <vt:lpstr>Calibri</vt:lpstr>
      <vt:lpstr>Calibri Light</vt:lpstr>
      <vt:lpstr>Cambria Math</vt:lpstr>
      <vt:lpstr>等线</vt:lpstr>
      <vt:lpstr>DPT Hotel Oriental</vt:lpstr>
      <vt:lpstr>Impact</vt:lpstr>
      <vt:lpstr>Lamsymbol</vt:lpstr>
      <vt:lpstr>orange juice</vt:lpstr>
      <vt:lpstr>Times New Roman</vt:lpstr>
      <vt:lpstr>Tw Cen MT</vt:lpstr>
      <vt:lpstr>造字工房文研（非商用）常规体</vt:lpstr>
      <vt:lpstr>Chủ đề1</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 dai nghia</dc:creator>
  <cp:lastModifiedBy>Nhung</cp:lastModifiedBy>
  <cp:revision>103</cp:revision>
  <dcterms:created xsi:type="dcterms:W3CDTF">2021-07-06T07:52:12Z</dcterms:created>
  <dcterms:modified xsi:type="dcterms:W3CDTF">2024-10-07T15:26:09Z</dcterms:modified>
</cp:coreProperties>
</file>