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595</TotalTime>
  <Words>922</Words>
  <Application>Microsoft Office PowerPoint</Application>
  <PresentationFormat>Widescreen</PresentationFormat>
  <Paragraphs>94</Paragraphs>
  <Slides>18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Nhung</cp:lastModifiedBy>
  <cp:revision>25</cp:revision>
  <dcterms:created xsi:type="dcterms:W3CDTF">2021-06-07T13:44:30Z</dcterms:created>
  <dcterms:modified xsi:type="dcterms:W3CDTF">2021-10-06T10:44:14Z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