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56" r:id="rId5"/>
    <p:sldMasterId id="2147483768" r:id="rId6"/>
    <p:sldMasterId id="2147483785" r:id="rId7"/>
    <p:sldMasterId id="2147483802" r:id="rId8"/>
    <p:sldMasterId id="2147483816" r:id="rId9"/>
    <p:sldMasterId id="2147483828" r:id="rId10"/>
    <p:sldMasterId id="2147483840" r:id="rId11"/>
  </p:sldMasterIdLst>
  <p:notesMasterIdLst>
    <p:notesMasterId r:id="rId32"/>
  </p:notesMasterIdLst>
  <p:sldIdLst>
    <p:sldId id="263" r:id="rId12"/>
    <p:sldId id="266" r:id="rId13"/>
    <p:sldId id="280" r:id="rId14"/>
    <p:sldId id="257" r:id="rId15"/>
    <p:sldId id="278" r:id="rId16"/>
    <p:sldId id="279" r:id="rId17"/>
    <p:sldId id="259" r:id="rId18"/>
    <p:sldId id="258" r:id="rId19"/>
    <p:sldId id="260" r:id="rId20"/>
    <p:sldId id="262" r:id="rId21"/>
    <p:sldId id="268" r:id="rId22"/>
    <p:sldId id="269" r:id="rId23"/>
    <p:sldId id="270" r:id="rId24"/>
    <p:sldId id="271" r:id="rId25"/>
    <p:sldId id="272" r:id="rId26"/>
    <p:sldId id="273" r:id="rId27"/>
    <p:sldId id="274" r:id="rId28"/>
    <p:sldId id="281"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6" y="78"/>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5EBB-8BFC-4175-88F2-21CDC934617B}"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32772-A5D9-4598-8944-3E9862F59DF7}" type="slidenum">
              <a:rPr lang="en-US" smtClean="0"/>
              <a:t>‹#›</a:t>
            </a:fld>
            <a:endParaRPr lang="en-US"/>
          </a:p>
        </p:txBody>
      </p:sp>
    </p:spTree>
    <p:extLst>
      <p:ext uri="{BB962C8B-B14F-4D97-AF65-F5344CB8AC3E}">
        <p14:creationId xmlns:p14="http://schemas.microsoft.com/office/powerpoint/2010/main" val="170980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BAE640-BB86-44C5-8CA5-CB3C43416D9E}"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408776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91679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Kí hiệu ngôi nhà tiến đến Slde sơ đồ tư duy</a:t>
            </a:r>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t>4</a:t>
            </a:fld>
            <a:endParaRPr lang="en-US"/>
          </a:p>
        </p:txBody>
      </p:sp>
    </p:spTree>
    <p:extLst>
      <p:ext uri="{BB962C8B-B14F-4D97-AF65-F5344CB8AC3E}">
        <p14:creationId xmlns:p14="http://schemas.microsoft.com/office/powerpoint/2010/main" val="411451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Kí hiệu ngôi nhà tiến đến Slde sơ đồ tư duy</a:t>
            </a:r>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7343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32772-A5D9-4598-8944-3E9862F59DF7}" type="slidenum">
              <a:rPr lang="en-US" smtClean="0"/>
              <a:t>12</a:t>
            </a:fld>
            <a:endParaRPr lang="en-US"/>
          </a:p>
        </p:txBody>
      </p:sp>
    </p:spTree>
    <p:extLst>
      <p:ext uri="{BB962C8B-B14F-4D97-AF65-F5344CB8AC3E}">
        <p14:creationId xmlns:p14="http://schemas.microsoft.com/office/powerpoint/2010/main" val="151706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87266d1191_0_9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87266d1191_0_9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95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446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2654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9825511"/>
      </p:ext>
    </p:extLst>
  </p:cSld>
  <p:clrMapOvr>
    <a:masterClrMapping/>
  </p:clrMapOvr>
  <p:transition spd="slow">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7467738"/>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62248565"/>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8320177"/>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610879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9624030"/>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87086886"/>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9700763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81859587"/>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4684251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8062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409156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249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074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902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04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9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565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44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103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94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7061657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4787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86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25625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92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946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785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5497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0332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943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57176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2662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0129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013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91BC0-3E98-44CE-8C26-975A16D8ED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375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C12DB8-81D6-4DBD-B1B1-88171CCCDD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262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DB75F9-38A6-423F-B9FD-9F61DBD5F5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43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5C1ACA-3185-433C-8F17-C9D8DD5618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892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3255DC-67B7-45FD-8284-7F3CEC9E6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754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70F9AF-921B-4D38-8CEF-226BFF2EB5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3251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E7BF7D-9C8F-499E-9A96-54C72C5C21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392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29854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D39078-684A-423B-AAA0-11418D0C3C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695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1B262-621A-490F-B0FC-E0CE42B76D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831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36CC78-649C-4E8E-9914-2C3FE9D3A6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012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B16CB-73D7-4C43-B0E9-3845BF2539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948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FFEBBC-47BE-436F-872F-7A894FF3D8C0}"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1292AF-B812-43D7-A854-CBABEC975484}" type="slidenum">
              <a:rPr lang="en-US"/>
              <a:pPr/>
              <a:t>‹#›</a:t>
            </a:fld>
            <a:endParaRPr lang="en-US"/>
          </a:p>
        </p:txBody>
      </p:sp>
    </p:spTree>
    <p:extLst>
      <p:ext uri="{BB962C8B-B14F-4D97-AF65-F5344CB8AC3E}">
        <p14:creationId xmlns:p14="http://schemas.microsoft.com/office/powerpoint/2010/main" val="42621754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EAD21-8165-4C42-BC56-B6875A340BF9}"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158741-AE43-4BD6-BAFD-08F565E22ECA}" type="slidenum">
              <a:rPr lang="en-US"/>
              <a:pPr/>
              <a:t>‹#›</a:t>
            </a:fld>
            <a:endParaRPr lang="en-US"/>
          </a:p>
        </p:txBody>
      </p:sp>
    </p:spTree>
    <p:extLst>
      <p:ext uri="{BB962C8B-B14F-4D97-AF65-F5344CB8AC3E}">
        <p14:creationId xmlns:p14="http://schemas.microsoft.com/office/powerpoint/2010/main" val="362538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2E4027-A875-43D6-B25F-6CCDED7A8489}"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4483A1F-C12F-4F89-A326-3460F68847ED}" type="slidenum">
              <a:rPr lang="en-US"/>
              <a:pPr/>
              <a:t>‹#›</a:t>
            </a:fld>
            <a:endParaRPr lang="en-US"/>
          </a:p>
        </p:txBody>
      </p:sp>
    </p:spTree>
    <p:extLst>
      <p:ext uri="{BB962C8B-B14F-4D97-AF65-F5344CB8AC3E}">
        <p14:creationId xmlns:p14="http://schemas.microsoft.com/office/powerpoint/2010/main" val="2456394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877FD6-0737-454D-9265-3C6C35996842}"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85A630-442E-4969-AA13-A3687B1C25A8}" type="slidenum">
              <a:rPr lang="en-US"/>
              <a:pPr/>
              <a:t>‹#›</a:t>
            </a:fld>
            <a:endParaRPr lang="en-US"/>
          </a:p>
        </p:txBody>
      </p:sp>
    </p:spTree>
    <p:extLst>
      <p:ext uri="{BB962C8B-B14F-4D97-AF65-F5344CB8AC3E}">
        <p14:creationId xmlns:p14="http://schemas.microsoft.com/office/powerpoint/2010/main" val="381445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1336A2-908F-4828-A7CA-109A190E02D2}" type="datetimeFigureOut">
              <a:rPr lang="en-US">
                <a:solidFill>
                  <a:prstClr val="black">
                    <a:tint val="75000"/>
                  </a:prstClr>
                </a:solidFill>
              </a:rPr>
              <a:pPr>
                <a:defRPr/>
              </a:pPr>
              <a:t>10/18/2021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214445D-3305-4881-8AEE-643F7CC77BAB}" type="slidenum">
              <a:rPr lang="en-US"/>
              <a:pPr/>
              <a:t>‹#›</a:t>
            </a:fld>
            <a:endParaRPr lang="en-US"/>
          </a:p>
        </p:txBody>
      </p:sp>
    </p:spTree>
    <p:extLst>
      <p:ext uri="{BB962C8B-B14F-4D97-AF65-F5344CB8AC3E}">
        <p14:creationId xmlns:p14="http://schemas.microsoft.com/office/powerpoint/2010/main" val="1113671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1E4F9-AAFA-4F56-862B-35ECF0344A15}" type="datetimeFigureOut">
              <a:rPr lang="en-US">
                <a:solidFill>
                  <a:prstClr val="black">
                    <a:tint val="75000"/>
                  </a:prstClr>
                </a:solidFill>
              </a:rPr>
              <a:pPr>
                <a:defRPr/>
              </a:pPr>
              <a:t>10/18/2021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48011DD-F06C-4851-A023-3B0D331B39AE}" type="slidenum">
              <a:rPr lang="en-US"/>
              <a:pPr/>
              <a:t>‹#›</a:t>
            </a:fld>
            <a:endParaRPr lang="en-US"/>
          </a:p>
        </p:txBody>
      </p:sp>
    </p:spTree>
    <p:extLst>
      <p:ext uri="{BB962C8B-B14F-4D97-AF65-F5344CB8AC3E}">
        <p14:creationId xmlns:p14="http://schemas.microsoft.com/office/powerpoint/2010/main" val="39022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641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78F3D-0D3E-4808-B185-852C03BF7542}" type="datetimeFigureOut">
              <a:rPr lang="en-US">
                <a:solidFill>
                  <a:prstClr val="black">
                    <a:tint val="75000"/>
                  </a:prstClr>
                </a:solidFill>
              </a:rPr>
              <a:pPr>
                <a:defRPr/>
              </a:pPr>
              <a:t>10/18/2021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410A03-5405-4971-AF33-6ADFE192D89E}" type="slidenum">
              <a:rPr lang="en-US"/>
              <a:pPr/>
              <a:t>‹#›</a:t>
            </a:fld>
            <a:endParaRPr lang="en-US"/>
          </a:p>
        </p:txBody>
      </p:sp>
    </p:spTree>
    <p:extLst>
      <p:ext uri="{BB962C8B-B14F-4D97-AF65-F5344CB8AC3E}">
        <p14:creationId xmlns:p14="http://schemas.microsoft.com/office/powerpoint/2010/main" val="1592917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6"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37B747-3ADB-4F8E-8467-A79DFE24366D}"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1407B36-6A9F-41AF-9B71-FEE13D1A55FD}" type="slidenum">
              <a:rPr lang="en-US"/>
              <a:pPr/>
              <a:t>‹#›</a:t>
            </a:fld>
            <a:endParaRPr lang="en-US"/>
          </a:p>
        </p:txBody>
      </p:sp>
    </p:spTree>
    <p:extLst>
      <p:ext uri="{BB962C8B-B14F-4D97-AF65-F5344CB8AC3E}">
        <p14:creationId xmlns:p14="http://schemas.microsoft.com/office/powerpoint/2010/main" val="4078812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EFCBB-D4FD-423F-81A5-D946342E67F0}"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A117BDD-9543-47CF-A3D8-FDD3CCB62D96}" type="slidenum">
              <a:rPr lang="en-US"/>
              <a:pPr/>
              <a:t>‹#›</a:t>
            </a:fld>
            <a:endParaRPr lang="en-US"/>
          </a:p>
        </p:txBody>
      </p:sp>
    </p:spTree>
    <p:extLst>
      <p:ext uri="{BB962C8B-B14F-4D97-AF65-F5344CB8AC3E}">
        <p14:creationId xmlns:p14="http://schemas.microsoft.com/office/powerpoint/2010/main" val="3572836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82962C-F87C-4DE2-A0CC-F68E5D7AF8CE}"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6D1EAF-604B-47E3-879A-40494E5F6D58}" type="slidenum">
              <a:rPr lang="en-US"/>
              <a:pPr/>
              <a:t>‹#›</a:t>
            </a:fld>
            <a:endParaRPr lang="en-US"/>
          </a:p>
        </p:txBody>
      </p:sp>
    </p:spTree>
    <p:extLst>
      <p:ext uri="{BB962C8B-B14F-4D97-AF65-F5344CB8AC3E}">
        <p14:creationId xmlns:p14="http://schemas.microsoft.com/office/powerpoint/2010/main" val="2190386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D7DBB-D8F2-47AF-A6BC-9B3B6E5481EB}"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C1A8D4-2471-413C-BAE4-1057F53A89FA}" type="slidenum">
              <a:rPr lang="en-US"/>
              <a:pPr/>
              <a:t>‹#›</a:t>
            </a:fld>
            <a:endParaRPr lang="en-US"/>
          </a:p>
        </p:txBody>
      </p:sp>
    </p:spTree>
    <p:extLst>
      <p:ext uri="{BB962C8B-B14F-4D97-AF65-F5344CB8AC3E}">
        <p14:creationId xmlns:p14="http://schemas.microsoft.com/office/powerpoint/2010/main" val="2229274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40" y="4414"/>
            <a:ext cx="12204640" cy="6840345"/>
          </a:xfrm>
          <a:prstGeom prst="rect">
            <a:avLst/>
          </a:prstGeom>
        </p:spPr>
      </p:pic>
    </p:spTree>
    <p:extLst>
      <p:ext uri="{BB962C8B-B14F-4D97-AF65-F5344CB8AC3E}">
        <p14:creationId xmlns:p14="http://schemas.microsoft.com/office/powerpoint/2010/main" val="2634303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47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636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87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8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5767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8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60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3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6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61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46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solidFill>
                  <a:srgbClr val="434343"/>
                </a:solidFill>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2"/>
          <a:stretch>
            <a:fillRect/>
          </a:stretch>
        </p:blipFill>
        <p:spPr>
          <a:xfrm>
            <a:off x="10372397" y="5323768"/>
            <a:ext cx="2086303" cy="1656138"/>
          </a:xfrm>
          <a:prstGeom prst="rect">
            <a:avLst/>
          </a:prstGeom>
        </p:spPr>
      </p:pic>
    </p:spTree>
    <p:extLst>
      <p:ext uri="{BB962C8B-B14F-4D97-AF65-F5344CB8AC3E}">
        <p14:creationId xmlns:p14="http://schemas.microsoft.com/office/powerpoint/2010/main" val="179676947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870892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Font typeface="Arial"/>
              <a:buChar char="○"/>
              <a:defRPr/>
            </a:lvl2pPr>
            <a:lvl3pPr marL="1828754" lvl="2" indent="-423323">
              <a:spcBef>
                <a:spcPts val="2133"/>
              </a:spcBef>
              <a:spcAft>
                <a:spcPts val="0"/>
              </a:spcAft>
              <a:buClr>
                <a:srgbClr val="002A49"/>
              </a:buClr>
              <a:buSzPts val="1400"/>
              <a:buFont typeface="Arial"/>
              <a:buChar char="■"/>
              <a:defRPr/>
            </a:lvl3pPr>
            <a:lvl4pPr marL="2438339" lvl="3" indent="-423323">
              <a:spcBef>
                <a:spcPts val="2133"/>
              </a:spcBef>
              <a:spcAft>
                <a:spcPts val="0"/>
              </a:spcAft>
              <a:buClr>
                <a:srgbClr val="002A49"/>
              </a:buClr>
              <a:buSzPts val="1400"/>
              <a:buFont typeface="Arial"/>
              <a:buChar char="●"/>
              <a:defRPr/>
            </a:lvl4pPr>
            <a:lvl5pPr marL="3047924" lvl="4" indent="-423323">
              <a:spcBef>
                <a:spcPts val="2133"/>
              </a:spcBef>
              <a:spcAft>
                <a:spcPts val="0"/>
              </a:spcAft>
              <a:buClr>
                <a:srgbClr val="002A49"/>
              </a:buClr>
              <a:buSzPts val="1400"/>
              <a:buFont typeface="Arial"/>
              <a:buChar char="○"/>
              <a:defRPr/>
            </a:lvl5pPr>
            <a:lvl6pPr marL="3657509" lvl="5" indent="-423323">
              <a:spcBef>
                <a:spcPts val="2133"/>
              </a:spcBef>
              <a:spcAft>
                <a:spcPts val="0"/>
              </a:spcAft>
              <a:buClr>
                <a:srgbClr val="002A49"/>
              </a:buClr>
              <a:buSzPts val="1400"/>
              <a:buFont typeface="Arial"/>
              <a:buChar char="■"/>
              <a:defRPr/>
            </a:lvl6pPr>
            <a:lvl7pPr marL="4267093" lvl="6" indent="-423323">
              <a:spcBef>
                <a:spcPts val="2133"/>
              </a:spcBef>
              <a:spcAft>
                <a:spcPts val="0"/>
              </a:spcAft>
              <a:buClr>
                <a:srgbClr val="002A49"/>
              </a:buClr>
              <a:buSzPts val="1400"/>
              <a:buFont typeface="Arial"/>
              <a:buChar char="●"/>
              <a:defRPr/>
            </a:lvl7pPr>
            <a:lvl8pPr marL="4876678" lvl="7" indent="-423323">
              <a:spcBef>
                <a:spcPts val="2133"/>
              </a:spcBef>
              <a:spcAft>
                <a:spcPts val="0"/>
              </a:spcAft>
              <a:buClr>
                <a:srgbClr val="002A49"/>
              </a:buClr>
              <a:buSzPts val="1400"/>
              <a:buFont typeface="Arial"/>
              <a:buChar char="○"/>
              <a:defRPr/>
            </a:lvl8pPr>
            <a:lvl9pPr marL="5486263" lvl="8" indent="-423323">
              <a:spcBef>
                <a:spcPts val="2133"/>
              </a:spcBef>
              <a:spcAft>
                <a:spcPts val="2133"/>
              </a:spcAft>
              <a:buClr>
                <a:srgbClr val="002A49"/>
              </a:buClr>
              <a:buSzPts val="1400"/>
              <a:buFont typeface="Arial"/>
              <a:buChar char="■"/>
              <a:defRPr/>
            </a:lvl9pPr>
          </a:lstStyle>
          <a:p>
            <a:endParaRPr/>
          </a:p>
        </p:txBody>
      </p:sp>
      <p:cxnSp>
        <p:nvCxnSpPr>
          <p:cNvPr id="36" name="Google Shape;36;p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4"/>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0" name="Google Shape;50;p4"/>
          <p:cNvGrpSpPr/>
          <p:nvPr/>
        </p:nvGrpSpPr>
        <p:grpSpPr>
          <a:xfrm rot="637806">
            <a:off x="10715890" y="5455263"/>
            <a:ext cx="859620"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8" name="Google Shape;58;p4"/>
          <p:cNvSpPr/>
          <p:nvPr/>
        </p:nvSpPr>
        <p:spPr>
          <a:xfrm>
            <a:off x="10957550" y="12825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4"/>
          <p:cNvSpPr/>
          <p:nvPr/>
        </p:nvSpPr>
        <p:spPr>
          <a:xfrm>
            <a:off x="1759350" y="62108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316933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txBox="1">
            <a:spLocks noGrp="1"/>
          </p:cNvSpPr>
          <p:nvPr>
            <p:ph type="subTitle" idx="1"/>
          </p:nvPr>
        </p:nvSpPr>
        <p:spPr>
          <a:xfrm rot="-438706" flipH="1">
            <a:off x="2424347" y="3453987"/>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2210255"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txBox="1">
            <a:spLocks noGrp="1"/>
          </p:cNvSpPr>
          <p:nvPr>
            <p:ph type="subTitle" idx="3"/>
          </p:nvPr>
        </p:nvSpPr>
        <p:spPr>
          <a:xfrm rot="472683" flipH="1">
            <a:off x="7386180" y="4063065"/>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68976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6468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6"/>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74527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7"/>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0" name="Google Shape;110;p7"/>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80613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12192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6" name="Google Shape;126;p8"/>
          <p:cNvSpPr txBox="1">
            <a:spLocks noGrp="1"/>
          </p:cNvSpPr>
          <p:nvPr>
            <p:ph type="title"/>
          </p:nvPr>
        </p:nvSpPr>
        <p:spPr>
          <a:xfrm>
            <a:off x="1648200" y="1524000"/>
            <a:ext cx="41124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91848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54140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12192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0" name="Google Shape;160;p10"/>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75988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12192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7" name="Google Shape;177;p11"/>
          <p:cNvSpPr txBox="1">
            <a:spLocks noGrp="1"/>
          </p:cNvSpPr>
          <p:nvPr>
            <p:ph type="title" hasCustomPrompt="1"/>
          </p:nvPr>
        </p:nvSpPr>
        <p:spPr>
          <a:xfrm>
            <a:off x="1915600" y="1809867"/>
            <a:ext cx="932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78" name="Google Shape;178;p11"/>
          <p:cNvSpPr txBox="1">
            <a:spLocks noGrp="1"/>
          </p:cNvSpPr>
          <p:nvPr>
            <p:ph type="body" idx="1"/>
          </p:nvPr>
        </p:nvSpPr>
        <p:spPr>
          <a:xfrm>
            <a:off x="3401000" y="4271300"/>
            <a:ext cx="63500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79" name="Google Shape;179;p11"/>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7492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3903859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1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5" name="Google Shape;195;p13"/>
          <p:cNvGrpSpPr/>
          <p:nvPr/>
        </p:nvGrpSpPr>
        <p:grpSpPr>
          <a:xfrm>
            <a:off x="11107667" y="-18735"/>
            <a:ext cx="539543"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6" name="Google Shape;206;p13"/>
          <p:cNvGrpSpPr/>
          <p:nvPr/>
        </p:nvGrpSpPr>
        <p:grpSpPr>
          <a:xfrm rot="-2208756">
            <a:off x="1470266" y="5179009"/>
            <a:ext cx="661837"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3"/>
          <p:cNvSpPr/>
          <p:nvPr/>
        </p:nvSpPr>
        <p:spPr>
          <a:xfrm rot="639960">
            <a:off x="6249271" y="473533"/>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3"/>
          <p:cNvSpPr txBox="1">
            <a:spLocks noGrp="1"/>
          </p:cNvSpPr>
          <p:nvPr>
            <p:ph type="title"/>
          </p:nvPr>
        </p:nvSpPr>
        <p:spPr>
          <a:xfrm>
            <a:off x="6912525"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6" name="Google Shape;216;p13"/>
          <p:cNvSpPr txBox="1">
            <a:spLocks noGrp="1"/>
          </p:cNvSpPr>
          <p:nvPr>
            <p:ph type="title" idx="2"/>
          </p:nvPr>
        </p:nvSpPr>
        <p:spPr>
          <a:xfrm>
            <a:off x="2110400"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7" name="Google Shape;217;p13"/>
          <p:cNvSpPr txBox="1">
            <a:spLocks noGrp="1"/>
          </p:cNvSpPr>
          <p:nvPr>
            <p:ph type="subTitle" idx="1"/>
          </p:nvPr>
        </p:nvSpPr>
        <p:spPr>
          <a:xfrm flipH="1">
            <a:off x="2363615" y="22618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7182465" y="22618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6912525"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0" name="Google Shape;220;p13"/>
          <p:cNvSpPr txBox="1">
            <a:spLocks noGrp="1"/>
          </p:cNvSpPr>
          <p:nvPr>
            <p:ph type="title" idx="5"/>
          </p:nvPr>
        </p:nvSpPr>
        <p:spPr>
          <a:xfrm>
            <a:off x="2110400"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1" name="Google Shape;221;p13"/>
          <p:cNvSpPr txBox="1">
            <a:spLocks noGrp="1"/>
          </p:cNvSpPr>
          <p:nvPr>
            <p:ph type="subTitle" idx="6"/>
          </p:nvPr>
        </p:nvSpPr>
        <p:spPr>
          <a:xfrm flipH="1">
            <a:off x="2363615" y="53119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7182465" y="53119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867">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1247178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12719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2157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2759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1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16"/>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1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1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16"/>
          <p:cNvSpPr txBox="1"/>
          <p:nvPr/>
        </p:nvSpPr>
        <p:spPr>
          <a:xfrm>
            <a:off x="3707267" y="5104300"/>
            <a:ext cx="5619600" cy="536800"/>
          </a:xfrm>
          <a:prstGeom prst="rect">
            <a:avLst/>
          </a:prstGeom>
          <a:noFill/>
          <a:ln>
            <a:noFill/>
          </a:ln>
        </p:spPr>
        <p:txBody>
          <a:bodyPr spcFirstLastPara="1" wrap="square" lIns="121900" tIns="0" rIns="121900" bIns="121900" anchor="t" anchorCtr="0">
            <a:noAutofit/>
          </a:bodyPr>
          <a:lstStyle/>
          <a:p>
            <a:pPr algn="ctr">
              <a:spcBef>
                <a:spcPts val="400"/>
              </a:spcBef>
              <a:buClr>
                <a:srgbClr val="000000"/>
              </a:buClr>
              <a:buFont typeface="Arial"/>
              <a:buNone/>
            </a:pPr>
            <a:r>
              <a:rPr lang="en" sz="1333" kern="0">
                <a:solidFill>
                  <a:srgbClr val="434343"/>
                </a:solidFill>
                <a:latin typeface="Didact Gothic"/>
                <a:ea typeface="Didact Gothic"/>
                <a:cs typeface="Didact Gothic"/>
                <a:sym typeface="Didact Gothic"/>
              </a:rPr>
              <a:t>CREDITS: This presentation template was created by </a:t>
            </a:r>
            <a:r>
              <a:rPr lang="en" sz="1333" kern="0">
                <a:solidFill>
                  <a:srgbClr val="434343"/>
                </a:solidFill>
                <a:uFill>
                  <a:noFill/>
                </a:uFill>
                <a:latin typeface="Didact Gothic"/>
                <a:ea typeface="Didact Gothic"/>
                <a:cs typeface="Didact Gothic"/>
                <a:sym typeface="Didact Gothic"/>
                <a:hlinkClick r:id="rId2"/>
              </a:rPr>
              <a:t>Slidesgo</a:t>
            </a:r>
            <a:r>
              <a:rPr lang="en" sz="1333" kern="0">
                <a:solidFill>
                  <a:srgbClr val="434343"/>
                </a:solidFill>
                <a:latin typeface="Didact Gothic"/>
                <a:ea typeface="Didact Gothic"/>
                <a:cs typeface="Didact Gothic"/>
                <a:sym typeface="Didact Gothic"/>
              </a:rPr>
              <a:t>, including icons by </a:t>
            </a:r>
            <a:r>
              <a:rPr lang="en" sz="1333" kern="0">
                <a:solidFill>
                  <a:srgbClr val="434343"/>
                </a:solidFill>
                <a:uFill>
                  <a:noFill/>
                </a:uFill>
                <a:latin typeface="Didact Gothic"/>
                <a:ea typeface="Didact Gothic"/>
                <a:cs typeface="Didact Gothic"/>
                <a:sym typeface="Didact Gothic"/>
                <a:hlinkClick r:id="rId3"/>
              </a:rPr>
              <a:t>Flaticon</a:t>
            </a:r>
            <a:r>
              <a:rPr lang="en" sz="1333" kern="0">
                <a:solidFill>
                  <a:srgbClr val="434343"/>
                </a:solidFill>
                <a:latin typeface="Didact Gothic"/>
                <a:ea typeface="Didact Gothic"/>
                <a:cs typeface="Didact Gothic"/>
                <a:sym typeface="Didact Gothic"/>
              </a:rPr>
              <a:t>, and infographics &amp; images by </a:t>
            </a:r>
            <a:r>
              <a:rPr lang="en" sz="1333" kern="0">
                <a:solidFill>
                  <a:srgbClr val="434343"/>
                </a:solidFill>
                <a:uFill>
                  <a:noFill/>
                </a:uFill>
                <a:latin typeface="Didact Gothic"/>
                <a:ea typeface="Didact Gothic"/>
                <a:cs typeface="Didact Gothic"/>
                <a:sym typeface="Didact Gothic"/>
                <a:hlinkClick r:id="rId4"/>
              </a:rPr>
              <a:t>Freepik</a:t>
            </a:r>
            <a:endParaRPr sz="1333" kern="0">
              <a:solidFill>
                <a:srgbClr val="434343"/>
              </a:solidFill>
              <a:latin typeface="Didact Gothic"/>
              <a:ea typeface="Didact Gothic"/>
              <a:cs typeface="Didact Gothic"/>
              <a:sym typeface="Didact Gothic"/>
            </a:endParaRPr>
          </a:p>
          <a:p>
            <a:pPr algn="ctr">
              <a:buClr>
                <a:srgbClr val="000000"/>
              </a:buClr>
              <a:buFont typeface="Arial"/>
              <a:buNone/>
            </a:pPr>
            <a:endParaRPr sz="1333" kern="0">
              <a:solidFill>
                <a:srgbClr val="434343"/>
              </a:solidFill>
              <a:latin typeface="Didact Gothic"/>
              <a:ea typeface="Didact Gothic"/>
              <a:cs typeface="Didact Gothic"/>
              <a:sym typeface="Didact Gothic"/>
            </a:endParaRPr>
          </a:p>
          <a:p>
            <a:pPr algn="ctr">
              <a:lnSpc>
                <a:spcPct val="115000"/>
              </a:lnSpc>
              <a:spcBef>
                <a:spcPts val="400"/>
              </a:spcBef>
              <a:buClr>
                <a:srgbClr val="000000"/>
              </a:buClr>
              <a:buFont typeface="Arial"/>
              <a:buNone/>
            </a:pPr>
            <a:endParaRPr sz="1333"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3132733" y="974464"/>
            <a:ext cx="66604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79" name="Google Shape;279;p16"/>
          <p:cNvSpPr txBox="1">
            <a:spLocks noGrp="1"/>
          </p:cNvSpPr>
          <p:nvPr>
            <p:ph type="subTitle" idx="1"/>
          </p:nvPr>
        </p:nvSpPr>
        <p:spPr>
          <a:xfrm>
            <a:off x="4075933" y="3093755"/>
            <a:ext cx="47740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98656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1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17"/>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1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1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73950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3974123" y="3786758"/>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16" name="Picture 15"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2"/>
          <a:stretch>
            <a:fillRect/>
          </a:stretch>
        </p:blipFill>
        <p:spPr>
          <a:xfrm>
            <a:off x="10093697" y="5323768"/>
            <a:ext cx="2086303" cy="1656138"/>
          </a:xfrm>
          <a:prstGeom prst="rect">
            <a:avLst/>
          </a:prstGeom>
        </p:spPr>
      </p:pic>
    </p:spTree>
    <p:extLst>
      <p:ext uri="{BB962C8B-B14F-4D97-AF65-F5344CB8AC3E}">
        <p14:creationId xmlns:p14="http://schemas.microsoft.com/office/powerpoint/2010/main" val="314522669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3569991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914400" y="1565667"/>
            <a:ext cx="93232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4"/>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4"/>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4"/>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4"/>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4"/>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0" name="Google Shape;50;p4"/>
          <p:cNvGrpSpPr/>
          <p:nvPr/>
        </p:nvGrpSpPr>
        <p:grpSpPr>
          <a:xfrm rot="637806">
            <a:off x="10715891" y="5455264"/>
            <a:ext cx="859620" cy="1057435"/>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8" name="Google Shape;58;p4"/>
          <p:cNvSpPr/>
          <p:nvPr/>
        </p:nvSpPr>
        <p:spPr>
          <a:xfrm>
            <a:off x="10957550" y="12825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4"/>
          <p:cNvSpPr/>
          <p:nvPr/>
        </p:nvSpPr>
        <p:spPr>
          <a:xfrm>
            <a:off x="1759350" y="6210841"/>
            <a:ext cx="238165" cy="2176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931739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5"/>
          <p:cNvSpPr txBox="1">
            <a:spLocks noGrp="1"/>
          </p:cNvSpPr>
          <p:nvPr>
            <p:ph type="subTitle" idx="1"/>
          </p:nvPr>
        </p:nvSpPr>
        <p:spPr>
          <a:xfrm rot="-438706" flipH="1">
            <a:off x="2424349" y="3453988"/>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2210257" y="2176557"/>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5"/>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5"/>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5"/>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5"/>
          <p:cNvSpPr txBox="1">
            <a:spLocks noGrp="1"/>
          </p:cNvSpPr>
          <p:nvPr>
            <p:ph type="subTitle" idx="3"/>
          </p:nvPr>
        </p:nvSpPr>
        <p:spPr>
          <a:xfrm rot="472683" flipH="1">
            <a:off x="7386180" y="4063066"/>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7616761" y="2787832"/>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483649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6"/>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6"/>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6"/>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6"/>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857151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FBEF"/>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7"/>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7"/>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7"/>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7"/>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7"/>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8385219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grpSp>
        <p:nvGrpSpPr>
          <p:cNvPr id="112" name="Google Shape;112;p8"/>
          <p:cNvGrpSpPr/>
          <p:nvPr/>
        </p:nvGrpSpPr>
        <p:grpSpPr>
          <a:xfrm>
            <a:off x="0" y="-22467"/>
            <a:ext cx="12192000" cy="6880400"/>
            <a:chOff x="0" y="-16850"/>
            <a:chExt cx="9144000" cy="5160300"/>
          </a:xfrm>
        </p:grpSpPr>
        <p:cxnSp>
          <p:nvCxnSpPr>
            <p:cNvPr id="113" name="Google Shape;113;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4" name="Google Shape;114;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5" name="Google Shape;115;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1" name="Google Shape;121;p8"/>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6" name="Google Shape;126;p8"/>
          <p:cNvSpPr txBox="1">
            <a:spLocks noGrp="1"/>
          </p:cNvSpPr>
          <p:nvPr>
            <p:ph type="title"/>
          </p:nvPr>
        </p:nvSpPr>
        <p:spPr>
          <a:xfrm>
            <a:off x="1648200" y="1524000"/>
            <a:ext cx="4112400" cy="3606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60563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31183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88837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12192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 name="Google Shape;160;p10"/>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182751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22467"/>
            <a:ext cx="12192000" cy="68804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11"/>
          <p:cNvSpPr txBox="1">
            <a:spLocks noGrp="1"/>
          </p:cNvSpPr>
          <p:nvPr>
            <p:ph type="title" hasCustomPrompt="1"/>
          </p:nvPr>
        </p:nvSpPr>
        <p:spPr>
          <a:xfrm>
            <a:off x="1915600" y="1809867"/>
            <a:ext cx="932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3401000" y="4271300"/>
            <a:ext cx="63500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34537549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21215456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13"/>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3"/>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3"/>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3"/>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5" name="Google Shape;195;p13"/>
          <p:cNvGrpSpPr/>
          <p:nvPr/>
        </p:nvGrpSpPr>
        <p:grpSpPr>
          <a:xfrm>
            <a:off x="11107669" y="-18735"/>
            <a:ext cx="539543"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5295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 name="Google Shape;206;p13"/>
          <p:cNvGrpSpPr/>
          <p:nvPr/>
        </p:nvGrpSpPr>
        <p:grpSpPr>
          <a:xfrm rot="-2208756">
            <a:off x="1470266" y="5179010"/>
            <a:ext cx="661837"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4" name="Google Shape;214;p13"/>
          <p:cNvSpPr/>
          <p:nvPr/>
        </p:nvSpPr>
        <p:spPr>
          <a:xfrm rot="639960">
            <a:off x="6249273" y="473534"/>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13"/>
          <p:cNvSpPr txBox="1">
            <a:spLocks noGrp="1"/>
          </p:cNvSpPr>
          <p:nvPr>
            <p:ph type="title"/>
          </p:nvPr>
        </p:nvSpPr>
        <p:spPr>
          <a:xfrm>
            <a:off x="6912525"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2110400"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2363615" y="22618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8" name="Google Shape;218;p13"/>
          <p:cNvSpPr txBox="1">
            <a:spLocks noGrp="1"/>
          </p:cNvSpPr>
          <p:nvPr>
            <p:ph type="subTitle" idx="3"/>
          </p:nvPr>
        </p:nvSpPr>
        <p:spPr>
          <a:xfrm flipH="1">
            <a:off x="7182465" y="22618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19" name="Google Shape;219;p13"/>
          <p:cNvSpPr txBox="1">
            <a:spLocks noGrp="1"/>
          </p:cNvSpPr>
          <p:nvPr>
            <p:ph type="title" idx="4"/>
          </p:nvPr>
        </p:nvSpPr>
        <p:spPr>
          <a:xfrm>
            <a:off x="6912525"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2110400"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2363615" y="53119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2" name="Google Shape;222;p13"/>
          <p:cNvSpPr txBox="1">
            <a:spLocks noGrp="1"/>
          </p:cNvSpPr>
          <p:nvPr>
            <p:ph type="subTitle" idx="7"/>
          </p:nvPr>
        </p:nvSpPr>
        <p:spPr>
          <a:xfrm flipH="1">
            <a:off x="7182465" y="53119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800"/>
              <a:buFont typeface="Didact Gothic"/>
              <a:buNone/>
              <a:defRPr sz="1400">
                <a:solidFill>
                  <a:srgbClr val="434343"/>
                </a:solidFill>
                <a:latin typeface="Didact Gothic"/>
                <a:ea typeface="Didact Gothic"/>
                <a:cs typeface="Didact Gothic"/>
                <a:sym typeface="Didact Gothic"/>
              </a:defRPr>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Tree>
    <p:extLst>
      <p:ext uri="{BB962C8B-B14F-4D97-AF65-F5344CB8AC3E}">
        <p14:creationId xmlns:p14="http://schemas.microsoft.com/office/powerpoint/2010/main" val="1060633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519430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11361467" y="-124467"/>
            <a:ext cx="720400" cy="9692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509498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16"/>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16"/>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16"/>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16"/>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16"/>
          <p:cNvSpPr txBox="1"/>
          <p:nvPr/>
        </p:nvSpPr>
        <p:spPr>
          <a:xfrm>
            <a:off x="3707267" y="5104300"/>
            <a:ext cx="5619600" cy="536800"/>
          </a:xfrm>
          <a:prstGeom prst="rect">
            <a:avLst/>
          </a:prstGeom>
          <a:noFill/>
          <a:ln>
            <a:noFill/>
          </a:ln>
        </p:spPr>
        <p:txBody>
          <a:bodyPr spcFirstLastPara="1" wrap="square" lIns="91425" tIns="0" rIns="91425" bIns="91425" anchor="t" anchorCtr="0">
            <a:noAutofit/>
          </a:bodyPr>
          <a:lstStyle/>
          <a:p>
            <a:pPr algn="ctr">
              <a:spcBef>
                <a:spcPts val="300"/>
              </a:spcBef>
              <a:buClr>
                <a:srgbClr val="000000"/>
              </a:buClr>
              <a:buFont typeface="Arial"/>
              <a:buNone/>
            </a:pPr>
            <a:r>
              <a:rPr lang="en" sz="1000" kern="0">
                <a:solidFill>
                  <a:srgbClr val="434343"/>
                </a:solidFill>
                <a:latin typeface="Didact Gothic"/>
                <a:ea typeface="Didact Gothic"/>
                <a:cs typeface="Didact Gothic"/>
                <a:sym typeface="Didact Gothic"/>
              </a:rPr>
              <a:t>CREDITS: This presentation template was created by </a:t>
            </a:r>
            <a:r>
              <a:rPr lang="en" sz="1000" kern="0">
                <a:solidFill>
                  <a:srgbClr val="434343"/>
                </a:solidFill>
                <a:uFill>
                  <a:noFill/>
                </a:uFill>
                <a:latin typeface="Didact Gothic"/>
                <a:ea typeface="Didact Gothic"/>
                <a:cs typeface="Didact Gothic"/>
                <a:sym typeface="Didact Gothic"/>
                <a:hlinkClick r:id="rId2"/>
              </a:rPr>
              <a:t>Slidesgo</a:t>
            </a:r>
            <a:r>
              <a:rPr lang="en" sz="1000" kern="0">
                <a:solidFill>
                  <a:srgbClr val="434343"/>
                </a:solidFill>
                <a:latin typeface="Didact Gothic"/>
                <a:ea typeface="Didact Gothic"/>
                <a:cs typeface="Didact Gothic"/>
                <a:sym typeface="Didact Gothic"/>
              </a:rPr>
              <a:t>, including icons by </a:t>
            </a:r>
            <a:r>
              <a:rPr lang="en" sz="1000" kern="0">
                <a:solidFill>
                  <a:srgbClr val="434343"/>
                </a:solidFill>
                <a:uFill>
                  <a:noFill/>
                </a:uFill>
                <a:latin typeface="Didact Gothic"/>
                <a:ea typeface="Didact Gothic"/>
                <a:cs typeface="Didact Gothic"/>
                <a:sym typeface="Didact Gothic"/>
                <a:hlinkClick r:id="rId3"/>
              </a:rPr>
              <a:t>Flaticon</a:t>
            </a:r>
            <a:r>
              <a:rPr lang="en" sz="1000" kern="0">
                <a:solidFill>
                  <a:srgbClr val="434343"/>
                </a:solidFill>
                <a:latin typeface="Didact Gothic"/>
                <a:ea typeface="Didact Gothic"/>
                <a:cs typeface="Didact Gothic"/>
                <a:sym typeface="Didact Gothic"/>
              </a:rPr>
              <a:t>, and infographics &amp; images by </a:t>
            </a:r>
            <a:r>
              <a:rPr lang="en" sz="1000" kern="0">
                <a:solidFill>
                  <a:srgbClr val="434343"/>
                </a:solidFill>
                <a:uFill>
                  <a:noFill/>
                </a:uFill>
                <a:latin typeface="Didact Gothic"/>
                <a:ea typeface="Didact Gothic"/>
                <a:cs typeface="Didact Gothic"/>
                <a:sym typeface="Didact Gothic"/>
                <a:hlinkClick r:id="rId4"/>
              </a:rPr>
              <a:t>Freepik</a:t>
            </a:r>
            <a:endParaRPr sz="1000" kern="0">
              <a:solidFill>
                <a:srgbClr val="434343"/>
              </a:solidFill>
              <a:latin typeface="Didact Gothic"/>
              <a:ea typeface="Didact Gothic"/>
              <a:cs typeface="Didact Gothic"/>
              <a:sym typeface="Didact Gothic"/>
            </a:endParaRPr>
          </a:p>
          <a:p>
            <a:pPr algn="ctr">
              <a:buClr>
                <a:srgbClr val="000000"/>
              </a:buClr>
              <a:buFont typeface="Arial"/>
              <a:buNone/>
            </a:pPr>
            <a:endParaRPr sz="1000" kern="0">
              <a:solidFill>
                <a:srgbClr val="434343"/>
              </a:solidFill>
              <a:latin typeface="Didact Gothic"/>
              <a:ea typeface="Didact Gothic"/>
              <a:cs typeface="Didact Gothic"/>
              <a:sym typeface="Didact Gothic"/>
            </a:endParaRPr>
          </a:p>
          <a:p>
            <a:pPr algn="ctr">
              <a:lnSpc>
                <a:spcPct val="115000"/>
              </a:lnSpc>
              <a:spcBef>
                <a:spcPts val="300"/>
              </a:spcBef>
              <a:buClr>
                <a:srgbClr val="000000"/>
              </a:buClr>
              <a:buFont typeface="Arial"/>
              <a:buNone/>
            </a:pPr>
            <a:endParaRPr sz="1000" kern="0">
              <a:solidFill>
                <a:srgbClr val="434343"/>
              </a:solidFill>
              <a:latin typeface="Didact Gothic"/>
              <a:ea typeface="Didact Gothic"/>
              <a:cs typeface="Didact Gothic"/>
              <a:sym typeface="Didact Gothic"/>
            </a:endParaRPr>
          </a:p>
        </p:txBody>
      </p:sp>
      <p:sp>
        <p:nvSpPr>
          <p:cNvPr id="278" name="Google Shape;278;p16"/>
          <p:cNvSpPr txBox="1">
            <a:spLocks noGrp="1"/>
          </p:cNvSpPr>
          <p:nvPr>
            <p:ph type="ctrTitle"/>
          </p:nvPr>
        </p:nvSpPr>
        <p:spPr>
          <a:xfrm>
            <a:off x="3132733" y="974464"/>
            <a:ext cx="6660400" cy="12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16"/>
          <p:cNvSpPr txBox="1">
            <a:spLocks noGrp="1"/>
          </p:cNvSpPr>
          <p:nvPr>
            <p:ph type="subTitle" idx="1"/>
          </p:nvPr>
        </p:nvSpPr>
        <p:spPr>
          <a:xfrm>
            <a:off x="4075933" y="3093755"/>
            <a:ext cx="4774000" cy="18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934992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955600" cy="68804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17"/>
          <p:cNvSpPr/>
          <p:nvPr/>
        </p:nvSpPr>
        <p:spPr>
          <a:xfrm>
            <a:off x="364809" y="104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17"/>
          <p:cNvSpPr/>
          <p:nvPr/>
        </p:nvSpPr>
        <p:spPr>
          <a:xfrm>
            <a:off x="364809" y="25218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17"/>
          <p:cNvSpPr/>
          <p:nvPr/>
        </p:nvSpPr>
        <p:spPr>
          <a:xfrm>
            <a:off x="364809" y="41062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17"/>
          <p:cNvSpPr/>
          <p:nvPr/>
        </p:nvSpPr>
        <p:spPr>
          <a:xfrm>
            <a:off x="364809" y="5473033"/>
            <a:ext cx="217600" cy="2176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410585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440AAD9-F75F-4E93-91C3-0156D3BB33F9}"/>
              </a:ext>
            </a:extLst>
          </p:cNvPr>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4BD89DC6-8071-4863-B34C-66AAACA9F47B}"/>
              </a:ext>
            </a:extLst>
          </p:cNvPr>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73576A02-A929-4486-B518-199792F05331}"/>
              </a:ext>
            </a:extLst>
          </p:cNvPr>
          <p:cNvSpPr>
            <a:spLocks noGrp="1"/>
          </p:cNvSpPr>
          <p:nvPr>
            <p:ph type="dt" sz="half" idx="10"/>
          </p:nvPr>
        </p:nvSpPr>
        <p:spPr/>
        <p:txBody>
          <a:bodyPr/>
          <a:lstStyle>
            <a:lvl1pPr>
              <a:defRPr/>
            </a:lvl1pPr>
          </a:lstStyle>
          <a:p>
            <a:pPr>
              <a:defRPr/>
            </a:pPr>
            <a:fld id="{FCBE4D2D-1770-4627-AA00-3ECC951ABAD4}" type="datetimeFigureOut">
              <a:rPr lang="zh-CN" altLang="en-US">
                <a:solidFill>
                  <a:prstClr val="black">
                    <a:tint val="75000"/>
                  </a:prstClr>
                </a:solidFill>
              </a:rPr>
              <a:pPr>
                <a:defRPr/>
              </a:pPr>
              <a:t>2021/10/18</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E6CE1C1-A429-42F3-901A-E2000C83008C}"/>
              </a:ext>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28802FF9-F5E0-4240-A185-F5C4926D2DFA}"/>
              </a:ext>
            </a:extLst>
          </p:cNvPr>
          <p:cNvSpPr>
            <a:spLocks noGrp="1"/>
          </p:cNvSpPr>
          <p:nvPr>
            <p:ph type="sldNum" sz="quarter" idx="12"/>
          </p:nvPr>
        </p:nvSpPr>
        <p:spPr/>
        <p:txBody>
          <a:bodyPr/>
          <a:lstStyle>
            <a:lvl1pPr>
              <a:defRPr/>
            </a:lvl1pPr>
          </a:lstStyle>
          <a:p>
            <a:pPr>
              <a:defRPr/>
            </a:pPr>
            <a:fld id="{4467B53A-3D4C-4EF2-B7D3-019DA93FA80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37247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40F5B2-66AE-4F5F-8104-A5F009481141}"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3EA3E0-12C0-4AD9-A46B-504ACAA43F06}" type="slidenum">
              <a:rPr lang="en-US"/>
              <a:pPr/>
              <a:t>‹#›</a:t>
            </a:fld>
            <a:endParaRPr lang="en-US"/>
          </a:p>
        </p:txBody>
      </p:sp>
    </p:spTree>
    <p:extLst>
      <p:ext uri="{BB962C8B-B14F-4D97-AF65-F5344CB8AC3E}">
        <p14:creationId xmlns:p14="http://schemas.microsoft.com/office/powerpoint/2010/main" val="4055472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solidFill>
                  <a:prstClr val="black">
                    <a:tint val="75000"/>
                  </a:prstClr>
                </a:solidFill>
              </a:rPr>
              <a:pPr/>
              <a:t>18/10/2021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885D699-091F-4322-9983-565B97A178F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83170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77E56E-1318-4B7E-BF30-B047F75E5CF3}"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499B53-BE98-4495-9D24-22822869767A}" type="slidenum">
              <a:rPr lang="en-US"/>
              <a:pPr/>
              <a:t>‹#›</a:t>
            </a:fld>
            <a:endParaRPr lang="en-US"/>
          </a:p>
        </p:txBody>
      </p:sp>
    </p:spTree>
    <p:extLst>
      <p:ext uri="{BB962C8B-B14F-4D97-AF65-F5344CB8AC3E}">
        <p14:creationId xmlns:p14="http://schemas.microsoft.com/office/powerpoint/2010/main" val="92031411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56EFC3-DAD3-4C98-984D-283A9CF42747}"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69C77F-E4A7-45A3-AF42-04E7E70CD74E}" type="slidenum">
              <a:rPr lang="en-US"/>
              <a:pPr/>
              <a:t>‹#›</a:t>
            </a:fld>
            <a:endParaRPr lang="en-US"/>
          </a:p>
        </p:txBody>
      </p:sp>
    </p:spTree>
    <p:extLst>
      <p:ext uri="{BB962C8B-B14F-4D97-AF65-F5344CB8AC3E}">
        <p14:creationId xmlns:p14="http://schemas.microsoft.com/office/powerpoint/2010/main" val="206692395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71FD23-C95B-4AFE-8C22-6BF8BCEB00DB}"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E0FFBAE-B102-400A-AE59-13356CBA5E58}" type="slidenum">
              <a:rPr lang="en-US"/>
              <a:pPr/>
              <a:t>‹#›</a:t>
            </a:fld>
            <a:endParaRPr lang="en-US"/>
          </a:p>
        </p:txBody>
      </p:sp>
    </p:spTree>
    <p:extLst>
      <p:ext uri="{BB962C8B-B14F-4D97-AF65-F5344CB8AC3E}">
        <p14:creationId xmlns:p14="http://schemas.microsoft.com/office/powerpoint/2010/main" val="96562278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C091E4-E8B8-4FBD-8FD9-BAB89DA42990}" type="datetimeFigureOut">
              <a:rPr lang="en-US">
                <a:solidFill>
                  <a:prstClr val="black">
                    <a:tint val="75000"/>
                  </a:prstClr>
                </a:solidFill>
              </a:rPr>
              <a:pPr>
                <a:defRPr/>
              </a:pPr>
              <a:t>10/18/2021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9B2460E-E8D5-4F11-BEE6-823D7DCE05DD}" type="slidenum">
              <a:rPr lang="en-US"/>
              <a:pPr/>
              <a:t>‹#›</a:t>
            </a:fld>
            <a:endParaRPr lang="en-US"/>
          </a:p>
        </p:txBody>
      </p:sp>
    </p:spTree>
    <p:extLst>
      <p:ext uri="{BB962C8B-B14F-4D97-AF65-F5344CB8AC3E}">
        <p14:creationId xmlns:p14="http://schemas.microsoft.com/office/powerpoint/2010/main" val="273969299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F4C25E-7E72-4171-9677-B181AF96B47F}" type="datetimeFigureOut">
              <a:rPr lang="en-US">
                <a:solidFill>
                  <a:prstClr val="black">
                    <a:tint val="75000"/>
                  </a:prstClr>
                </a:solidFill>
              </a:rPr>
              <a:pPr>
                <a:defRPr/>
              </a:pPr>
              <a:t>10/18/2021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B1F691-47F3-434F-94BE-D233C8D0ECED}" type="slidenum">
              <a:rPr lang="en-US"/>
              <a:pPr/>
              <a:t>‹#›</a:t>
            </a:fld>
            <a:endParaRPr lang="en-US"/>
          </a:p>
        </p:txBody>
      </p:sp>
    </p:spTree>
    <p:extLst>
      <p:ext uri="{BB962C8B-B14F-4D97-AF65-F5344CB8AC3E}">
        <p14:creationId xmlns:p14="http://schemas.microsoft.com/office/powerpoint/2010/main" val="9722480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B55D2-B65B-40C7-BDC7-43D0DF344F4D}" type="datetimeFigureOut">
              <a:rPr lang="en-US">
                <a:solidFill>
                  <a:prstClr val="black">
                    <a:tint val="75000"/>
                  </a:prstClr>
                </a:solidFill>
              </a:rPr>
              <a:pPr>
                <a:defRPr/>
              </a:pPr>
              <a:t>10/18/2021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3A98273-90BE-4AC5-97FA-4BE92ED3B8C8}" type="slidenum">
              <a:rPr lang="en-US"/>
              <a:pPr/>
              <a:t>‹#›</a:t>
            </a:fld>
            <a:endParaRPr lang="en-US"/>
          </a:p>
        </p:txBody>
      </p:sp>
    </p:spTree>
    <p:extLst>
      <p:ext uri="{BB962C8B-B14F-4D97-AF65-F5344CB8AC3E}">
        <p14:creationId xmlns:p14="http://schemas.microsoft.com/office/powerpoint/2010/main" val="40705923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3444166-4C59-47CA-BFBF-835A55AA18D8}"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5F49B0-1D41-4749-9BFE-44859460C5E3}" type="slidenum">
              <a:rPr lang="en-US"/>
              <a:pPr/>
              <a:t>‹#›</a:t>
            </a:fld>
            <a:endParaRPr lang="en-US"/>
          </a:p>
        </p:txBody>
      </p:sp>
    </p:spTree>
    <p:extLst>
      <p:ext uri="{BB962C8B-B14F-4D97-AF65-F5344CB8AC3E}">
        <p14:creationId xmlns:p14="http://schemas.microsoft.com/office/powerpoint/2010/main" val="39623802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3297EE9-8EDE-4760-9CEB-E6996874A82F}"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D749F3D-D4AB-445B-8956-893B9CF92238}" type="slidenum">
              <a:rPr lang="en-US"/>
              <a:pPr/>
              <a:t>‹#›</a:t>
            </a:fld>
            <a:endParaRPr lang="en-US"/>
          </a:p>
        </p:txBody>
      </p:sp>
    </p:spTree>
    <p:extLst>
      <p:ext uri="{BB962C8B-B14F-4D97-AF65-F5344CB8AC3E}">
        <p14:creationId xmlns:p14="http://schemas.microsoft.com/office/powerpoint/2010/main" val="30934296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9B573F-C71F-414A-8E39-9E3071C010CC}"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449734-C007-4A40-8225-48606BF9FDAB}" type="slidenum">
              <a:rPr lang="en-US"/>
              <a:pPr/>
              <a:t>‹#›</a:t>
            </a:fld>
            <a:endParaRPr lang="en-US"/>
          </a:p>
        </p:txBody>
      </p:sp>
    </p:spTree>
    <p:extLst>
      <p:ext uri="{BB962C8B-B14F-4D97-AF65-F5344CB8AC3E}">
        <p14:creationId xmlns:p14="http://schemas.microsoft.com/office/powerpoint/2010/main" val="2571210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E5EB40-4EDB-47FE-B17F-EB8BE1263CCD}"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7E302D-5F04-4566-AA79-BB280605A371}" type="slidenum">
              <a:rPr lang="en-US"/>
              <a:pPr/>
              <a:t>‹#›</a:t>
            </a:fld>
            <a:endParaRPr lang="en-US"/>
          </a:p>
        </p:txBody>
      </p:sp>
    </p:spTree>
    <p:extLst>
      <p:ext uri="{BB962C8B-B14F-4D97-AF65-F5344CB8AC3E}">
        <p14:creationId xmlns:p14="http://schemas.microsoft.com/office/powerpoint/2010/main" val="227061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2.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DBA32C21-FD13-4697-ADCD-F9E33DDFF06F}" type="datetimeFigureOut">
              <a:rPr lang="vi-VN" smtClean="0">
                <a:solidFill>
                  <a:prstClr val="black">
                    <a:tint val="75000"/>
                  </a:prstClr>
                </a:solidFill>
                <a:latin typeface="Calibri" pitchFamily="34" charset="0"/>
              </a:rPr>
              <a:pPr eaLnBrk="0" fontAlgn="base" hangingPunct="0">
                <a:spcBef>
                  <a:spcPct val="0"/>
                </a:spcBef>
                <a:spcAft>
                  <a:spcPct val="0"/>
                </a:spcAft>
              </a:pPr>
              <a:t>18/10/2021</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885D699-091F-4322-9983-565B97A178FD}" type="slidenum">
              <a:rPr lang="vi-VN" smtClean="0">
                <a:solidFill>
                  <a:prstClr val="black">
                    <a:tint val="75000"/>
                  </a:prstClr>
                </a:solidFill>
                <a:latin typeface="Calibri" pitchFamily="34" charset="0"/>
              </a:rPr>
              <a:pPr eaLnBrk="0" fontAlgn="base" hangingPunct="0">
                <a:spcBef>
                  <a:spcPct val="0"/>
                </a:spcBef>
                <a:spcAft>
                  <a:spcPct val="0"/>
                </a:spcAft>
              </a:pPr>
              <a:t>‹#›</a:t>
            </a:fld>
            <a:endParaRPr lang="vi-VN">
              <a:solidFill>
                <a:prstClr val="black">
                  <a:tint val="75000"/>
                </a:prstClr>
              </a:solidFill>
              <a:latin typeface="Calibri"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724697" y="5201862"/>
            <a:ext cx="2086303" cy="1656138"/>
          </a:xfrm>
          <a:prstGeom prst="rect">
            <a:avLst/>
          </a:prstGeom>
        </p:spPr>
      </p:pic>
    </p:spTree>
    <p:extLst>
      <p:ext uri="{BB962C8B-B14F-4D97-AF65-F5344CB8AC3E}">
        <p14:creationId xmlns:p14="http://schemas.microsoft.com/office/powerpoint/2010/main" val="200057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99B7F-AABB-48A8-8A38-45079F4B31CF}" type="datetimeFigureOut">
              <a:rPr lang="vi-VN" smtClean="0">
                <a:solidFill>
                  <a:prstClr val="black">
                    <a:tint val="75000"/>
                  </a:prstClr>
                </a:solidFill>
              </a:rPr>
              <a:pPr/>
              <a:t>18/10/2021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D20B-7ADA-4F6D-8DEF-616A16B57478}" type="slidenum">
              <a:rPr lang="vi-VN" smtClean="0">
                <a:solidFill>
                  <a:prstClr val="black">
                    <a:tint val="75000"/>
                  </a:prstClr>
                </a:solidFill>
              </a:rPr>
              <a:pPr/>
              <a:t>‹#›</a:t>
            </a:fld>
            <a:endParaRPr lang="vi-VN">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496097" y="5348894"/>
            <a:ext cx="2086303" cy="1656138"/>
          </a:xfrm>
          <a:prstGeom prst="rect">
            <a:avLst/>
          </a:prstGeom>
        </p:spPr>
      </p:pic>
    </p:spTree>
    <p:extLst>
      <p:ext uri="{BB962C8B-B14F-4D97-AF65-F5344CB8AC3E}">
        <p14:creationId xmlns:p14="http://schemas.microsoft.com/office/powerpoint/2010/main" val="9806092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05C2-DFAC-4C56-AB79-14F88C463C44}"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6A79-4BB6-4571-96BA-38B52E158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687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DBA32C21-FD13-4697-ADCD-F9E33DDFF06F}" type="datetimeFigureOut">
              <a:rPr lang="vi-VN" smtClean="0">
                <a:solidFill>
                  <a:prstClr val="black">
                    <a:tint val="75000"/>
                  </a:prstClr>
                </a:solidFill>
                <a:latin typeface="Calibri" pitchFamily="34" charset="0"/>
              </a:rPr>
              <a:pPr eaLnBrk="0" fontAlgn="base" hangingPunct="0">
                <a:spcBef>
                  <a:spcPct val="0"/>
                </a:spcBef>
                <a:spcAft>
                  <a:spcPct val="0"/>
                </a:spcAft>
              </a:pPr>
              <a:t>18/10/2021</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885D699-091F-4322-9983-565B97A178FD}" type="slidenum">
              <a:rPr lang="vi-VN" smtClean="0">
                <a:solidFill>
                  <a:prstClr val="black">
                    <a:tint val="75000"/>
                  </a:prstClr>
                </a:solidFill>
                <a:latin typeface="Calibri" pitchFamily="34" charset="0"/>
              </a:rPr>
              <a:pPr eaLnBrk="0" fontAlgn="base" hangingPunct="0">
                <a:spcBef>
                  <a:spcPct val="0"/>
                </a:spcBef>
                <a:spcAft>
                  <a:spcPct val="0"/>
                </a:spcAft>
              </a:pPr>
              <a:t>‹#›</a:t>
            </a:fld>
            <a:endParaRPr lang="vi-VN">
              <a:solidFill>
                <a:prstClr val="black">
                  <a:tint val="75000"/>
                </a:prstClr>
              </a:solidFill>
              <a:latin typeface="Calibri"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4"/>
          <a:stretch>
            <a:fillRect/>
          </a:stretch>
        </p:blipFill>
        <p:spPr>
          <a:xfrm>
            <a:off x="9496097" y="5201862"/>
            <a:ext cx="2086303" cy="1656138"/>
          </a:xfrm>
          <a:prstGeom prst="rect">
            <a:avLst/>
          </a:prstGeom>
        </p:spPr>
      </p:pic>
    </p:spTree>
    <p:extLst>
      <p:ext uri="{BB962C8B-B14F-4D97-AF65-F5344CB8AC3E}">
        <p14:creationId xmlns:p14="http://schemas.microsoft.com/office/powerpoint/2010/main" val="3300834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9C864F7-96A8-49D6-ADE9-901293FB9DE5}"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3"/>
          <a:stretch>
            <a:fillRect/>
          </a:stretch>
        </p:blipFill>
        <p:spPr>
          <a:xfrm>
            <a:off x="9851697" y="5201862"/>
            <a:ext cx="2086303" cy="1656138"/>
          </a:xfrm>
          <a:prstGeom prst="rect">
            <a:avLst/>
          </a:prstGeom>
        </p:spPr>
      </p:pic>
    </p:spTree>
    <p:extLst>
      <p:ext uri="{BB962C8B-B14F-4D97-AF65-F5344CB8AC3E}">
        <p14:creationId xmlns:p14="http://schemas.microsoft.com/office/powerpoint/2010/main" val="1774268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AAECD43-E3B9-4138-B4B5-AC41BC74798F}"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fontAlgn="base">
              <a:spcBef>
                <a:spcPct val="0"/>
              </a:spcBef>
              <a:spcAft>
                <a:spcPct val="0"/>
              </a:spcAft>
            </a:pPr>
            <a:fld id="{F47AA938-1E85-4A68-8E35-3434722346D0}" type="slidenum">
              <a:rPr lang="en-US" smtClean="0">
                <a:cs typeface="Arial" panose="020B0604020202020204" pitchFamily="34" charset="0"/>
              </a:rPr>
              <a:pPr fontAlgn="base">
                <a:spcBef>
                  <a:spcPct val="0"/>
                </a:spcBef>
                <a:spcAft>
                  <a:spcPct val="0"/>
                </a:spcAft>
              </a:pPr>
              <a:t>‹#›</a:t>
            </a:fld>
            <a:endParaRPr lang="en-US" smtClean="0">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3"/>
          <a:stretch>
            <a:fillRect/>
          </a:stretch>
        </p:blipFill>
        <p:spPr>
          <a:xfrm>
            <a:off x="9750097" y="5298097"/>
            <a:ext cx="2086303" cy="1656138"/>
          </a:xfrm>
          <a:prstGeom prst="rect">
            <a:avLst/>
          </a:prstGeom>
        </p:spPr>
      </p:pic>
    </p:spTree>
    <p:extLst>
      <p:ext uri="{BB962C8B-B14F-4D97-AF65-F5344CB8AC3E}">
        <p14:creationId xmlns:p14="http://schemas.microsoft.com/office/powerpoint/2010/main" val="4107325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 y="4803"/>
            <a:ext cx="12191999" cy="684839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640" y="4414"/>
            <a:ext cx="12204640" cy="6840345"/>
          </a:xfrm>
          <a:prstGeom prst="rect">
            <a:avLst/>
          </a:prstGeom>
        </p:spPr>
      </p:pic>
      <p:grpSp>
        <p:nvGrpSpPr>
          <p:cNvPr id="17" name="组合 16"/>
          <p:cNvGrpSpPr/>
          <p:nvPr userDrawn="1"/>
        </p:nvGrpSpPr>
        <p:grpSpPr>
          <a:xfrm>
            <a:off x="527382" y="795535"/>
            <a:ext cx="11137237" cy="246927"/>
            <a:chOff x="-448804" y="948449"/>
            <a:chExt cx="10024912" cy="222265"/>
          </a:xfrm>
          <a:solidFill>
            <a:srgbClr val="AED30B"/>
          </a:solidFill>
        </p:grpSpPr>
        <p:cxnSp>
          <p:nvCxnSpPr>
            <p:cNvPr id="18" name="直接连接符 17"/>
            <p:cNvCxnSpPr/>
            <p:nvPr/>
          </p:nvCxnSpPr>
          <p:spPr>
            <a:xfrm>
              <a:off x="-448804" y="1052311"/>
              <a:ext cx="10024912" cy="3635"/>
            </a:xfrm>
            <a:prstGeom prst="line">
              <a:avLst/>
            </a:prstGeom>
            <a:grpFill/>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69749" y="948449"/>
              <a:ext cx="604501" cy="222265"/>
              <a:chOff x="4398820" y="4019428"/>
              <a:chExt cx="380593" cy="191371"/>
            </a:xfrm>
            <a:grpFill/>
          </p:grpSpPr>
          <p:sp>
            <p:nvSpPr>
              <p:cNvPr id="20" name="椭圆 19"/>
              <p:cNvSpPr/>
              <p:nvPr/>
            </p:nvSpPr>
            <p:spPr>
              <a:xfrm>
                <a:off x="4515144" y="4019428"/>
                <a:ext cx="143528" cy="191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1" name="椭圆 20"/>
              <p:cNvSpPr/>
              <p:nvPr/>
            </p:nvSpPr>
            <p:spPr>
              <a:xfrm>
                <a:off x="4398820" y="4051345"/>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2" name="椭圆 21"/>
              <p:cNvSpPr/>
              <p:nvPr/>
            </p:nvSpPr>
            <p:spPr>
              <a:xfrm>
                <a:off x="4693147" y="4051344"/>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pic>
        <p:nvPicPr>
          <p:cNvPr id="10" name="Picture 9"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5"/>
          <a:stretch>
            <a:fillRect/>
          </a:stretch>
        </p:blipFill>
        <p:spPr>
          <a:xfrm>
            <a:off x="10105697" y="5232145"/>
            <a:ext cx="2086303" cy="1656138"/>
          </a:xfrm>
          <a:prstGeom prst="rect">
            <a:avLst/>
          </a:prstGeom>
        </p:spPr>
      </p:pic>
    </p:spTree>
    <p:extLst>
      <p:ext uri="{BB962C8B-B14F-4D97-AF65-F5344CB8AC3E}">
        <p14:creationId xmlns:p14="http://schemas.microsoft.com/office/powerpoint/2010/main" val="12862991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8"/>
          <a:stretch>
            <a:fillRect/>
          </a:stretch>
        </p:blipFill>
        <p:spPr>
          <a:xfrm>
            <a:off x="10105697" y="5443430"/>
            <a:ext cx="2086303" cy="1656138"/>
          </a:xfrm>
          <a:prstGeom prst="rect">
            <a:avLst/>
          </a:prstGeom>
        </p:spPr>
      </p:pic>
    </p:spTree>
    <p:extLst>
      <p:ext uri="{BB962C8B-B14F-4D97-AF65-F5344CB8AC3E}">
        <p14:creationId xmlns:p14="http://schemas.microsoft.com/office/powerpoint/2010/main" val="1108034592"/>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pic>
        <p:nvPicPr>
          <p:cNvPr id="4" name="Picture 3"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8"/>
          <a:stretch>
            <a:fillRect/>
          </a:stretch>
        </p:blipFill>
        <p:spPr>
          <a:xfrm>
            <a:off x="9991397" y="5443430"/>
            <a:ext cx="2086303" cy="1656138"/>
          </a:xfrm>
          <a:prstGeom prst="rect">
            <a:avLst/>
          </a:prstGeom>
        </p:spPr>
      </p:pic>
    </p:spTree>
    <p:extLst>
      <p:ext uri="{BB962C8B-B14F-4D97-AF65-F5344CB8AC3E}">
        <p14:creationId xmlns:p14="http://schemas.microsoft.com/office/powerpoint/2010/main" val="428805046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6186"/>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 xmlns:a16="http://schemas.microsoft.com/office/drawing/2014/main" id="{73576A02-A929-4486-B518-199792F05331}"/>
              </a:ext>
            </a:extLst>
          </p:cNvPr>
          <p:cNvSpPr>
            <a:spLocks noGrp="1"/>
          </p:cNvSpPr>
          <p:nvPr>
            <p:ph type="dt" sz="half" idx="2"/>
          </p:nvPr>
        </p:nvSpPr>
        <p:spPr>
          <a:xfrm>
            <a:off x="838200" y="6356353"/>
            <a:ext cx="2743200" cy="366183"/>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D5423ACB-E8A7-4F3C-9DCF-081247AB58AC}" type="datetimeFigureOut">
              <a:rPr lang="zh-CN" altLang="en-US">
                <a:solidFill>
                  <a:prstClr val="black">
                    <a:tint val="75000"/>
                  </a:prstClr>
                </a:solidFill>
              </a:rPr>
              <a:pPr>
                <a:defRPr/>
              </a:pPr>
              <a:t>2021/10/18</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E6CE1C1-A429-42F3-901A-E2000C83008C}"/>
              </a:ext>
            </a:extLst>
          </p:cNvPr>
          <p:cNvSpPr>
            <a:spLocks noGrp="1"/>
          </p:cNvSpPr>
          <p:nvPr>
            <p:ph type="ftr" sz="quarter" idx="3"/>
          </p:nvPr>
        </p:nvSpPr>
        <p:spPr>
          <a:xfrm>
            <a:off x="4038600" y="6356353"/>
            <a:ext cx="4114800" cy="366183"/>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28802FF9-F5E0-4240-A185-F5C4926D2DFA}"/>
              </a:ext>
            </a:extLst>
          </p:cNvPr>
          <p:cNvSpPr>
            <a:spLocks noGrp="1"/>
          </p:cNvSpPr>
          <p:nvPr>
            <p:ph type="sldNum" sz="quarter" idx="4"/>
          </p:nvPr>
        </p:nvSpPr>
        <p:spPr>
          <a:xfrm>
            <a:off x="8610600" y="6356353"/>
            <a:ext cx="2743200" cy="366183"/>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D93DC71D-2C1C-493E-BBC1-C12FA3E4B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48902460"/>
      </p:ext>
    </p:extLst>
  </p:cSld>
  <p:clrMap bg1="lt1" tx1="dk1" bg2="lt2" tx2="dk2" accent1="accent1" accent2="accent2" accent3="accent3" accent4="accent4" accent5="accent5" accent6="accent6" hlink="hlink" folHlink="folHlink"/>
  <p:sldLayoutIdLst>
    <p:sldLayoutId id="2147483803"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a:defRPr>
      </a:lvl2pPr>
      <a:lvl3pPr algn="l" rtl="0" fontAlgn="base">
        <a:lnSpc>
          <a:spcPct val="90000"/>
        </a:lnSpc>
        <a:spcBef>
          <a:spcPct val="0"/>
        </a:spcBef>
        <a:spcAft>
          <a:spcPct val="0"/>
        </a:spcAft>
        <a:defRPr sz="4400">
          <a:solidFill>
            <a:schemeClr val="tx1"/>
          </a:solidFill>
          <a:latin typeface="等线 Light"/>
        </a:defRPr>
      </a:lvl3pPr>
      <a:lvl4pPr algn="l" rtl="0" fontAlgn="base">
        <a:lnSpc>
          <a:spcPct val="90000"/>
        </a:lnSpc>
        <a:spcBef>
          <a:spcPct val="0"/>
        </a:spcBef>
        <a:spcAft>
          <a:spcPct val="0"/>
        </a:spcAft>
        <a:defRPr sz="4400">
          <a:solidFill>
            <a:schemeClr val="tx1"/>
          </a:solidFill>
          <a:latin typeface="等线 Light"/>
        </a:defRPr>
      </a:lvl4pPr>
      <a:lvl5pPr algn="l" rtl="0" fontAlgn="base">
        <a:lnSpc>
          <a:spcPct val="90000"/>
        </a:lnSpc>
        <a:spcBef>
          <a:spcPct val="0"/>
        </a:spcBef>
        <a:spcAft>
          <a:spcPct val="0"/>
        </a:spcAft>
        <a:defRPr sz="4400">
          <a:solidFill>
            <a:schemeClr val="tx1"/>
          </a:solidFill>
          <a:latin typeface="等线 Light"/>
        </a:defRPr>
      </a:lvl5pPr>
      <a:lvl6pPr marL="457189" algn="l" rtl="0" fontAlgn="base">
        <a:lnSpc>
          <a:spcPct val="90000"/>
        </a:lnSpc>
        <a:spcBef>
          <a:spcPct val="0"/>
        </a:spcBef>
        <a:spcAft>
          <a:spcPct val="0"/>
        </a:spcAft>
        <a:defRPr sz="4400">
          <a:solidFill>
            <a:schemeClr val="tx1"/>
          </a:solidFill>
          <a:latin typeface="等线 Light"/>
        </a:defRPr>
      </a:lvl6pPr>
      <a:lvl7pPr marL="914378" algn="l" rtl="0" fontAlgn="base">
        <a:lnSpc>
          <a:spcPct val="90000"/>
        </a:lnSpc>
        <a:spcBef>
          <a:spcPct val="0"/>
        </a:spcBef>
        <a:spcAft>
          <a:spcPct val="0"/>
        </a:spcAft>
        <a:defRPr sz="4400">
          <a:solidFill>
            <a:schemeClr val="tx1"/>
          </a:solidFill>
          <a:latin typeface="等线 Light"/>
        </a:defRPr>
      </a:lvl7pPr>
      <a:lvl8pPr marL="1371566" algn="l" rtl="0" fontAlgn="base">
        <a:lnSpc>
          <a:spcPct val="90000"/>
        </a:lnSpc>
        <a:spcBef>
          <a:spcPct val="0"/>
        </a:spcBef>
        <a:spcAft>
          <a:spcPct val="0"/>
        </a:spcAft>
        <a:defRPr sz="4400">
          <a:solidFill>
            <a:schemeClr val="tx1"/>
          </a:solidFill>
          <a:latin typeface="等线 Light"/>
        </a:defRPr>
      </a:lvl8pPr>
      <a:lvl9pPr marL="1828754" algn="l" rtl="0" fontAlgn="base">
        <a:lnSpc>
          <a:spcPct val="90000"/>
        </a:lnSpc>
        <a:spcBef>
          <a:spcPct val="0"/>
        </a:spcBef>
        <a:spcAft>
          <a:spcPct val="0"/>
        </a:spcAft>
        <a:defRPr sz="4400">
          <a:solidFill>
            <a:schemeClr val="tx1"/>
          </a:solidFill>
          <a:latin typeface="等线 Light"/>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2"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8"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7824902-4A5F-4767-BE61-1EE1BD7BA5F3}"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C597CE26-D414-4573-8F56-ED44CF4651DF}" type="slidenum">
              <a:rPr lang="en-US"/>
              <a:pPr fontAlgn="base">
                <a:spcBef>
                  <a:spcPct val="0"/>
                </a:spcBef>
                <a:spcAft>
                  <a:spcPct val="0"/>
                </a:spcAft>
              </a:pPr>
              <a:t>‹#›</a:t>
            </a:fld>
            <a:endParaRPr lang="en-US"/>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3"/>
          <a:stretch>
            <a:fillRect/>
          </a:stretch>
        </p:blipFill>
        <p:spPr>
          <a:xfrm>
            <a:off x="9724697" y="5348894"/>
            <a:ext cx="2086303" cy="1656138"/>
          </a:xfrm>
          <a:prstGeom prst="rect">
            <a:avLst/>
          </a:prstGeom>
        </p:spPr>
      </p:pic>
    </p:spTree>
    <p:extLst>
      <p:ext uri="{BB962C8B-B14F-4D97-AF65-F5344CB8AC3E}">
        <p14:creationId xmlns:p14="http://schemas.microsoft.com/office/powerpoint/2010/main" val="14188824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3"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28" indent="-17144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12" indent="-17144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2" Type="http://schemas.openxmlformats.org/officeDocument/2006/relationships/image" Target="../media/image28.jpeg"/><Relationship Id="rId1" Type="http://schemas.openxmlformats.org/officeDocument/2006/relationships/slideLayout" Target="../slideLayouts/slideLayout58.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58.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7"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8.xml"/><Relationship Id="rId6" Type="http://schemas.openxmlformats.org/officeDocument/2006/relationships/hyperlink" Target="http://www.allwhitebackground.com/colorful-background-images.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8.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3.bin"/><Relationship Id="rId18" Type="http://schemas.openxmlformats.org/officeDocument/2006/relationships/image" Target="../media/image41.wmf"/><Relationship Id="rId3" Type="http://schemas.openxmlformats.org/officeDocument/2006/relationships/oleObject" Target="../embeddings/oleObject1.bin"/><Relationship Id="rId12" Type="http://schemas.openxmlformats.org/officeDocument/2006/relationships/image" Target="../media/image38.wmf"/><Relationship Id="rId17" Type="http://schemas.openxmlformats.org/officeDocument/2006/relationships/oleObject" Target="../embeddings/oleObject5.bin"/><Relationship Id="rId2" Type="http://schemas.openxmlformats.org/officeDocument/2006/relationships/slideLayout" Target="../slideLayouts/slideLayout58.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1.vml"/><Relationship Id="rId6" Type="http://schemas.openxmlformats.org/officeDocument/2006/relationships/image" Target="../media/image44.jpeg"/><Relationship Id="rId11" Type="http://schemas.openxmlformats.org/officeDocument/2006/relationships/oleObject" Target="../embeddings/oleObject2.bin"/><Relationship Id="rId5" Type="http://schemas.openxmlformats.org/officeDocument/2006/relationships/image" Target="../media/image43.png"/><Relationship Id="rId15" Type="http://schemas.openxmlformats.org/officeDocument/2006/relationships/oleObject" Target="../embeddings/oleObject4.bin"/><Relationship Id="rId10" Type="http://schemas.openxmlformats.org/officeDocument/2006/relationships/image" Target="../media/image45.png"/><Relationship Id="rId19" Type="http://schemas.openxmlformats.org/officeDocument/2006/relationships/oleObject" Target="../embeddings/oleObject6.bin"/><Relationship Id="rId4" Type="http://schemas.openxmlformats.org/officeDocument/2006/relationships/image" Target="../media/image37.wmf"/><Relationship Id="rId9" Type="http://schemas.openxmlformats.org/officeDocument/2006/relationships/hyperlink" Target="https://www.wisc-online.com/assetrepository/viewasset?id=1508" TargetMode="External"/><Relationship Id="rId14" Type="http://schemas.openxmlformats.org/officeDocument/2006/relationships/image" Target="../media/image39.wmf"/></Relationships>
</file>

<file path=ppt/slides/_rels/slide16.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2" Type="http://schemas.openxmlformats.org/officeDocument/2006/relationships/image" Target="../media/image46.jpeg"/><Relationship Id="rId1" Type="http://schemas.openxmlformats.org/officeDocument/2006/relationships/slideLayout" Target="../slideLayouts/slideLayout58.xml"/><Relationship Id="rId10" Type="http://schemas.openxmlformats.org/officeDocument/2006/relationships/image" Target="../media/image48.jpe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8.xml"/><Relationship Id="rId4" Type="http://schemas.openxmlformats.org/officeDocument/2006/relationships/image" Target="../media/image44.jpe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gif"/><Relationship Id="rId7" Type="http://schemas.openxmlformats.org/officeDocument/2006/relationships/image" Target="../media/image56.png"/><Relationship Id="rId2" Type="http://schemas.openxmlformats.org/officeDocument/2006/relationships/image" Target="../media/image51.gif"/><Relationship Id="rId1" Type="http://schemas.openxmlformats.org/officeDocument/2006/relationships/slideLayout" Target="../slideLayouts/slideLayout117.xml"/><Relationship Id="rId6" Type="http://schemas.openxmlformats.org/officeDocument/2006/relationships/image" Target="../media/image55.gif"/><Relationship Id="rId11" Type="http://schemas.openxmlformats.org/officeDocument/2006/relationships/image" Target="../media/image60.png"/><Relationship Id="rId5" Type="http://schemas.openxmlformats.org/officeDocument/2006/relationships/image" Target="../media/image54.gif"/><Relationship Id="rId10" Type="http://schemas.openxmlformats.org/officeDocument/2006/relationships/image" Target="../media/image59.gif"/><Relationship Id="rId4" Type="http://schemas.openxmlformats.org/officeDocument/2006/relationships/image" Target="../media/image53.gif"/><Relationship Id="rId9" Type="http://schemas.openxmlformats.org/officeDocument/2006/relationships/image" Target="../media/image58.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1.xml"/><Relationship Id="rId1" Type="http://schemas.openxmlformats.org/officeDocument/2006/relationships/vmlDrawing" Target="../drawings/vmlDrawing2.vml"/><Relationship Id="rId6" Type="http://schemas.openxmlformats.org/officeDocument/2006/relationships/image" Target="../media/image62.png"/><Relationship Id="rId5" Type="http://schemas.openxmlformats.org/officeDocument/2006/relationships/image" Target="../media/image61.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90.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slide" Target="slide7.xml"/><Relationship Id="rId12" Type="http://schemas.openxmlformats.org/officeDocument/2006/relationships/image" Target="../media/image13.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11" Type="http://schemas.openxmlformats.org/officeDocument/2006/relationships/image" Target="../media/image12.gif"/><Relationship Id="rId5" Type="http://schemas.openxmlformats.org/officeDocument/2006/relationships/image" Target="../media/image9.jpg"/><Relationship Id="rId10" Type="http://schemas.openxmlformats.org/officeDocument/2006/relationships/image" Target="../media/image11.gif"/><Relationship Id="rId4" Type="http://schemas.openxmlformats.org/officeDocument/2006/relationships/notesSlide" Target="../notesSlides/notesSlide4.xml"/><Relationship Id="rId9" Type="http://schemas.openxmlformats.org/officeDocument/2006/relationships/slide" Target="slide9.xml"/><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26000"/>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5363513" y="4175523"/>
            <a:ext cx="4564257" cy="1401188"/>
          </a:xfrm>
          <a:prstGeom prst="flowChartAlternateProcess">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2800" b="1" dirty="0">
              <a:ln w="11430"/>
              <a:solidFill>
                <a:prstClr val="white"/>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pSp>
        <p:nvGrpSpPr>
          <p:cNvPr id="10" name="Google Shape;468;p22"/>
          <p:cNvGrpSpPr/>
          <p:nvPr/>
        </p:nvGrpSpPr>
        <p:grpSpPr>
          <a:xfrm>
            <a:off x="2995665" y="697472"/>
            <a:ext cx="303486" cy="525172"/>
            <a:chOff x="1689271" y="684050"/>
            <a:chExt cx="959791" cy="1660885"/>
          </a:xfrm>
        </p:grpSpPr>
        <p:sp>
          <p:nvSpPr>
            <p:cNvPr id="11"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2"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3"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4"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5"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6"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8"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9"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0"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1"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2"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3"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24" name="Google Shape;482;p22"/>
          <p:cNvGrpSpPr/>
          <p:nvPr/>
        </p:nvGrpSpPr>
        <p:grpSpPr>
          <a:xfrm>
            <a:off x="8292956" y="764902"/>
            <a:ext cx="427819" cy="503719"/>
            <a:chOff x="1624375" y="2524866"/>
            <a:chExt cx="1353000" cy="1593039"/>
          </a:xfrm>
        </p:grpSpPr>
        <p:sp>
          <p:nvSpPr>
            <p:cNvPr id="25" name="Google Shape;483;p22"/>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6" name="Google Shape;484;p22"/>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7" name="Google Shape;485;p22"/>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8" name="Google Shape;486;p22"/>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29" name="Google Shape;487;p22"/>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0" name="Google Shape;488;p22"/>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1" name="Google Shape;489;p22"/>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2" name="Google Shape;490;p22"/>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3" name="Google Shape;491;p22"/>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4" name="Google Shape;492;p22"/>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5" name="Google Shape;493;p22"/>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6" name="Google Shape;494;p22"/>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7" name="Google Shape;495;p22"/>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8" name="Google Shape;496;p22"/>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39" name="Google Shape;497;p22"/>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0" name="Google Shape;498;p22"/>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1" name="Google Shape;499;p22"/>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42" name="Google Shape;500;p22"/>
          <p:cNvGrpSpPr/>
          <p:nvPr/>
        </p:nvGrpSpPr>
        <p:grpSpPr>
          <a:xfrm>
            <a:off x="11336734" y="892756"/>
            <a:ext cx="373418" cy="511298"/>
            <a:chOff x="4836718" y="719374"/>
            <a:chExt cx="1180952" cy="1617007"/>
          </a:xfrm>
        </p:grpSpPr>
        <p:sp>
          <p:nvSpPr>
            <p:cNvPr id="43"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4"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5"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6"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7"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8"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49"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0"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1"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2"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3"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4"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5"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6"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57"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grpSp>
        <p:nvGrpSpPr>
          <p:cNvPr id="58" name="Google Shape;516;p22"/>
          <p:cNvGrpSpPr/>
          <p:nvPr/>
        </p:nvGrpSpPr>
        <p:grpSpPr>
          <a:xfrm>
            <a:off x="298751" y="734303"/>
            <a:ext cx="427179" cy="513780"/>
            <a:chOff x="3368409" y="1154615"/>
            <a:chExt cx="994364" cy="1195950"/>
          </a:xfrm>
        </p:grpSpPr>
        <p:sp>
          <p:nvSpPr>
            <p:cNvPr id="59"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0"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1"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2"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3"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4"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5"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6"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7"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8"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69"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0"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1"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2"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3"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4"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5"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6"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7"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8"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79"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0"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1"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2"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3"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4"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5"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6"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7"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8"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89"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0"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sp>
        <p:nvSpPr>
          <p:cNvPr id="91" name="Google Shape;700;p24"/>
          <p:cNvSpPr/>
          <p:nvPr/>
        </p:nvSpPr>
        <p:spPr>
          <a:xfrm rot="584684">
            <a:off x="10207656" y="1925941"/>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矩形 11"/>
          <p:cNvSpPr/>
          <p:nvPr/>
        </p:nvSpPr>
        <p:spPr>
          <a:xfrm>
            <a:off x="3907742" y="2998770"/>
            <a:ext cx="6600386" cy="523220"/>
          </a:xfrm>
          <a:prstGeom prst="rect">
            <a:avLst/>
          </a:prstGeom>
        </p:spPr>
        <p:txBody>
          <a:bodyPr wrap="square">
            <a:spAutoFit/>
          </a:bodyPr>
          <a:lstStyle/>
          <a:p>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Tiết</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19 -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Số</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nguyên</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tố</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hợp</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số</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2800" dirty="0" err="1" smtClean="0">
                <a:solidFill>
                  <a:prstClr val="white"/>
                </a:solidFill>
                <a:latin typeface="Arial" panose="020B0604020202020204" pitchFamily="34" charset="0"/>
                <a:ea typeface="Cambria" panose="02040503050406030204" pitchFamily="18" charset="0"/>
                <a:cs typeface="Arial" panose="020B0604020202020204" pitchFamily="34" charset="0"/>
              </a:rPr>
              <a:t>tiếp</a:t>
            </a:r>
            <a:r>
              <a:rPr lang="en-US" sz="2800" dirty="0" smtClean="0">
                <a:solidFill>
                  <a:prstClr val="white"/>
                </a:solidFill>
                <a:latin typeface="Arial" panose="020B0604020202020204" pitchFamily="34" charset="0"/>
                <a:ea typeface="Cambria" panose="02040503050406030204" pitchFamily="18" charset="0"/>
                <a:cs typeface="Arial" panose="020B0604020202020204" pitchFamily="34" charset="0"/>
              </a:rPr>
              <a:t>)</a:t>
            </a:r>
            <a:endParaRPr lang="zh-CN" altLang="en-US"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 calcmode="lin" valueType="num">
                                      <p:cBhvr>
                                        <p:cTn id="9" dur="500" fill="hold"/>
                                        <p:tgtEl>
                                          <p:spTgt spid="92"/>
                                        </p:tgtEl>
                                        <p:attrNameLst>
                                          <p:attrName>ppt_x</p:attrName>
                                        </p:attrNameLst>
                                      </p:cBhvr>
                                      <p:tavLst>
                                        <p:tav tm="0">
                                          <p:val>
                                            <p:fltVal val="0.5"/>
                                          </p:val>
                                        </p:tav>
                                        <p:tav tm="100000">
                                          <p:val>
                                            <p:strVal val="#ppt_x"/>
                                          </p:val>
                                        </p:tav>
                                      </p:tavLst>
                                    </p:anim>
                                    <p:anim calcmode="lin" valueType="num">
                                      <p:cBhvr>
                                        <p:cTn id="10" dur="500" fill="hold"/>
                                        <p:tgtEl>
                                          <p:spTgt spid="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884" y="2988236"/>
            <a:ext cx="31274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35" y="1737738"/>
            <a:ext cx="2141538" cy="15462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709" y="725043"/>
            <a:ext cx="2880780" cy="2945339"/>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419" y="4221221"/>
            <a:ext cx="3107143" cy="1104021"/>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163" y="4410825"/>
            <a:ext cx="3399941" cy="20725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7590" y="1373690"/>
            <a:ext cx="2350538" cy="356815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635" y="1062480"/>
            <a:ext cx="2438400" cy="195191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2295" y="725043"/>
            <a:ext cx="3217963" cy="349508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353" y="423993"/>
            <a:ext cx="2857500" cy="2905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clrChange>
              <a:clrFrom>
                <a:srgbClr val="FFFFFF"/>
              </a:clrFrom>
              <a:clrTo>
                <a:srgbClr val="FFFFFF">
                  <a:alpha val="0"/>
                </a:srgbClr>
              </a:clrTo>
            </a:clrChange>
          </a:blip>
          <a:stretch>
            <a:fillRect/>
          </a:stretch>
        </p:blipFill>
        <p:spPr>
          <a:xfrm>
            <a:off x="7764009" y="3700466"/>
            <a:ext cx="2657194" cy="1862135"/>
          </a:xfrm>
          <a:prstGeom prst="rect">
            <a:avLst/>
          </a:prstGeom>
        </p:spPr>
      </p:pic>
    </p:spTree>
    <p:extLst>
      <p:ext uri="{BB962C8B-B14F-4D97-AF65-F5344CB8AC3E}">
        <p14:creationId xmlns:p14="http://schemas.microsoft.com/office/powerpoint/2010/main" val="349201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wipe(right)">
                                      <p:cBhvr>
                                        <p:cTn id="12" dur="500"/>
                                        <p:tgtEl>
                                          <p:spTgt spid="215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wipe(right)">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7"/>
                                        </p:tgtEl>
                                        <p:attrNameLst>
                                          <p:attrName>style.visibility</p:attrName>
                                        </p:attrNameLst>
                                      </p:cBhvr>
                                      <p:to>
                                        <p:strVal val="visible"/>
                                      </p:to>
                                    </p:set>
                                    <p:animEffect transition="in" filter="wipe(right)">
                                      <p:cBhvr>
                                        <p:cTn id="22" dur="500"/>
                                        <p:tgtEl>
                                          <p:spTgt spid="215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9"/>
                                        </p:tgtEl>
                                        <p:attrNameLst>
                                          <p:attrName>style.visibility</p:attrName>
                                        </p:attrNameLst>
                                      </p:cBhvr>
                                      <p:to>
                                        <p:strVal val="visible"/>
                                      </p:to>
                                    </p:set>
                                    <p:animEffect transition="in" filter="wipe(left)">
                                      <p:cBhvr>
                                        <p:cTn id="42" dur="500"/>
                                        <p:tgtEl>
                                          <p:spTgt spid="215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0"/>
                                        </p:tgtEl>
                                        <p:attrNameLst>
                                          <p:attrName>style.visibility</p:attrName>
                                        </p:attrNameLst>
                                      </p:cBhvr>
                                      <p:to>
                                        <p:strVal val="visible"/>
                                      </p:to>
                                    </p:set>
                                    <p:animEffect transition="in" filter="wipe(left)">
                                      <p:cBhvr>
                                        <p:cTn id="47" dur="500"/>
                                        <p:tgtEl>
                                          <p:spTgt spid="215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80" y="782238"/>
            <a:ext cx="9323200" cy="763600"/>
          </a:xfrm>
        </p:spPr>
        <p:txBody>
          <a:bodyPr/>
          <a:lstStyle/>
          <a:p>
            <a:pPr algn="l"/>
            <a:r>
              <a:rPr lang="en-US" sz="3200" b="1" smtClean="0">
                <a:solidFill>
                  <a:srgbClr val="FF0000"/>
                </a:solidFill>
                <a:latin typeface="+mn-lt"/>
                <a:cs typeface="Times New Roman" panose="02020603050405020304" pitchFamily="18" charset="0"/>
              </a:rPr>
              <a:t>Dạng 1: </a:t>
            </a:r>
            <a:r>
              <a:rPr lang="fr-FR" sz="3200" b="1">
                <a:solidFill>
                  <a:srgbClr val="FF0000"/>
                </a:solidFill>
                <a:latin typeface="+mn-lt"/>
                <a:cs typeface="Times New Roman" panose="02020603050405020304" pitchFamily="18" charset="0"/>
              </a:rPr>
              <a:t>Nhận biết số nguyên tố, hợp số:</a:t>
            </a:r>
            <a:endParaRPr lang="en-US" sz="3200" b="1">
              <a:solidFill>
                <a:srgbClr val="FF0000"/>
              </a:solidFill>
              <a:latin typeface="+mn-lt"/>
              <a:cs typeface="Times New Roman" panose="02020603050405020304" pitchFamily="18" charset="0"/>
            </a:endParaRPr>
          </a:p>
        </p:txBody>
      </p:sp>
      <p:sp>
        <p:nvSpPr>
          <p:cNvPr id="3" name="Text Placeholder 2"/>
          <p:cNvSpPr>
            <a:spLocks noGrp="1"/>
          </p:cNvSpPr>
          <p:nvPr>
            <p:ph type="body" idx="1"/>
          </p:nvPr>
        </p:nvSpPr>
        <p:spPr>
          <a:xfrm>
            <a:off x="1003180" y="1315886"/>
            <a:ext cx="9323200" cy="2618461"/>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mn-lt"/>
                <a:ea typeface="Arial" panose="020B0604020202020204" pitchFamily="34" charset="0"/>
                <a:cs typeface="Times New Roman" panose="02020603050405020304" pitchFamily="18" charset="0"/>
              </a:rPr>
              <a:t>Bài tập 1 SGK trang </a:t>
            </a:r>
            <a:r>
              <a:rPr lang="fr-FR" sz="2800" b="1" smtClean="0">
                <a:solidFill>
                  <a:schemeClr val="tx1">
                    <a:lumMod val="50000"/>
                  </a:schemeClr>
                </a:solidFill>
                <a:latin typeface="+mn-lt"/>
                <a:ea typeface="Arial" panose="020B0604020202020204" pitchFamily="34" charset="0"/>
                <a:cs typeface="Times New Roman" panose="02020603050405020304" pitchFamily="18" charset="0"/>
              </a:rPr>
              <a:t>42</a:t>
            </a:r>
            <a:endParaRPr lang="en-US" sz="2800" smtClean="0">
              <a:solidFill>
                <a:schemeClr val="tx1">
                  <a:lumMod val="50000"/>
                </a:schemeClr>
              </a:solidFill>
              <a:latin typeface="+mn-lt"/>
              <a:ea typeface="Times New Roman" panose="02020603050405020304" pitchFamily="18" charset="0"/>
              <a:cs typeface="Times New Roman" panose="02020603050405020304" pitchFamily="18" charset="0"/>
            </a:endParaRPr>
          </a:p>
          <a:p>
            <a:pPr marL="203195" indent="0" algn="just">
              <a:lnSpc>
                <a:spcPct val="120000"/>
              </a:lnSpc>
              <a:spcBef>
                <a:spcPts val="600"/>
              </a:spcBef>
              <a:spcAft>
                <a:spcPts val="600"/>
              </a:spcAft>
              <a:buNone/>
            </a:pPr>
            <a:r>
              <a:rPr lang="en-US" sz="2800" smtClean="0">
                <a:solidFill>
                  <a:srgbClr val="000000"/>
                </a:solidFill>
                <a:latin typeface="+mn-lt"/>
                <a:ea typeface="Times New Roman" panose="02020603050405020304" pitchFamily="18" charset="0"/>
                <a:cs typeface="Times New Roman" panose="02020603050405020304" pitchFamily="18" charset="0"/>
              </a:rPr>
              <a:t>Cho </a:t>
            </a:r>
            <a:r>
              <a:rPr lang="en-US" sz="2800">
                <a:solidFill>
                  <a:srgbClr val="000000"/>
                </a:solidFill>
                <a:latin typeface="+mn-lt"/>
                <a:ea typeface="Times New Roman" panose="02020603050405020304" pitchFamily="18" charset="0"/>
                <a:cs typeface="Times New Roman" panose="02020603050405020304" pitchFamily="18" charset="0"/>
              </a:rPr>
              <a:t>các số 36, 37, 69, 75. Trong các số đó</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a) Số nào là nguyên tố? Vì  sao?</a:t>
            </a:r>
            <a:endParaRPr lang="en-US" sz="2800">
              <a:latin typeface="+mn-lt"/>
              <a:ea typeface="Calibri" panose="020F0502020204030204" pitchFamily="34" charset="0"/>
              <a:cs typeface="Times New Roman" panose="02020603050405020304" pitchFamily="18" charset="0"/>
            </a:endParaRPr>
          </a:p>
          <a:p>
            <a:pPr marL="203195" indent="0" algn="just">
              <a:lnSpc>
                <a:spcPct val="120000"/>
              </a:lnSpc>
              <a:spcBef>
                <a:spcPts val="600"/>
              </a:spcBef>
              <a:spcAft>
                <a:spcPts val="600"/>
              </a:spcAft>
              <a:buNone/>
            </a:pPr>
            <a:r>
              <a:rPr lang="en-US" sz="2800">
                <a:solidFill>
                  <a:srgbClr val="000000"/>
                </a:solidFill>
                <a:latin typeface="+mn-lt"/>
                <a:ea typeface="Times New Roman" panose="02020603050405020304" pitchFamily="18" charset="0"/>
                <a:cs typeface="Times New Roman" panose="02020603050405020304" pitchFamily="18" charset="0"/>
              </a:rPr>
              <a:t>b) Số nào là hợp số? Vì sao? </a:t>
            </a:r>
            <a:endParaRPr lang="en-US" sz="2800">
              <a:latin typeface="+mn-lt"/>
              <a:ea typeface="Calibri" panose="020F0502020204030204" pitchFamily="34" charset="0"/>
              <a:cs typeface="Times New Roman" panose="02020603050405020304" pitchFamily="18" charset="0"/>
            </a:endParaRPr>
          </a:p>
          <a:p>
            <a:endParaRPr lang="en-US">
              <a:latin typeface="+mn-lt"/>
            </a:endParaRPr>
          </a:p>
        </p:txBody>
      </p:sp>
      <p:sp>
        <p:nvSpPr>
          <p:cNvPr id="4" name="Rectangle 3"/>
          <p:cNvSpPr/>
          <p:nvPr/>
        </p:nvSpPr>
        <p:spPr>
          <a:xfrm>
            <a:off x="1154546" y="3749415"/>
            <a:ext cx="11037454" cy="1280351"/>
          </a:xfrm>
          <a:prstGeom prst="rect">
            <a:avLst/>
          </a:prstGeom>
        </p:spPr>
        <p:txBody>
          <a:bodyPr wrap="square">
            <a:spAutoFit/>
          </a:bodyPr>
          <a:lstStyle/>
          <a:p>
            <a:pPr algn="ctr">
              <a:lnSpc>
                <a:spcPct val="120000"/>
              </a:lnSpc>
              <a:spcBef>
                <a:spcPts val="600"/>
              </a:spcBef>
              <a:spcAft>
                <a:spcPts val="600"/>
              </a:spcAft>
            </a:pPr>
            <a:r>
              <a:rPr lang="en-US" sz="2800" b="1" i="1">
                <a:solidFill>
                  <a:srgbClr val="000000"/>
                </a:solidFill>
                <a:ea typeface="Times New Roman" panose="02020603050405020304" pitchFamily="18" charset="0"/>
                <a:cs typeface="Times New Roman" panose="02020603050405020304" pitchFamily="18" charset="0"/>
              </a:rPr>
              <a:t>Giải</a:t>
            </a:r>
            <a:endParaRPr lang="en-US" sz="2800" b="1" i="1">
              <a:ea typeface="Calibri" panose="020F0502020204030204" pitchFamily="34" charset="0"/>
              <a:cs typeface="Times New Roman" panose="02020603050405020304" pitchFamily="18" charset="0"/>
            </a:endParaRPr>
          </a:p>
          <a:p>
            <a:pPr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a) Số 37 là số nguyên </a:t>
            </a:r>
            <a:r>
              <a:rPr lang="en-US" sz="2800" smtClean="0">
                <a:solidFill>
                  <a:srgbClr val="000000"/>
                </a:solidFill>
                <a:ea typeface="Times New Roman" panose="02020603050405020304" pitchFamily="18" charset="0"/>
                <a:cs typeface="Times New Roman" panose="02020603050405020304" pitchFamily="18" charset="0"/>
              </a:rPr>
              <a:t>tố vì có </a:t>
            </a:r>
            <a:r>
              <a:rPr lang="en-US" sz="2800">
                <a:solidFill>
                  <a:srgbClr val="000000"/>
                </a:solidFill>
                <a:ea typeface="Times New Roman" panose="02020603050405020304" pitchFamily="18" charset="0"/>
                <a:cs typeface="Times New Roman" panose="02020603050405020304" pitchFamily="18" charset="0"/>
              </a:rPr>
              <a:t>2 ước số là 1 và chính nó</a:t>
            </a:r>
            <a:r>
              <a:rPr lang="en-US" sz="2800" smtClean="0">
                <a:solidFill>
                  <a:srgbClr val="000000"/>
                </a:solidFill>
                <a:ea typeface="Times New Roman" panose="02020603050405020304" pitchFamily="18" charset="0"/>
                <a:cs typeface="Times New Roman" panose="02020603050405020304" pitchFamily="18" charset="0"/>
              </a:rPr>
              <a:t>.</a:t>
            </a:r>
            <a:endParaRPr lang="en-US" sz="2800">
              <a:ea typeface="Calibri" panose="020F0502020204030204" pitchFamily="34" charset="0"/>
              <a:cs typeface="Times New Roman" panose="02020603050405020304" pitchFamily="18" charset="0"/>
            </a:endParaRPr>
          </a:p>
        </p:txBody>
      </p:sp>
      <p:pic>
        <p:nvPicPr>
          <p:cNvPr id="5" name="Picture 4"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059925" y="4502740"/>
            <a:ext cx="1987145" cy="226438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6" name="Picture 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9990250" y="4555745"/>
            <a:ext cx="1883733" cy="1883733"/>
          </a:xfrm>
          <a:prstGeom prst="rect">
            <a:avLst/>
          </a:prstGeom>
        </p:spPr>
      </p:pic>
      <p:sp>
        <p:nvSpPr>
          <p:cNvPr id="7" name="Rectangle 6"/>
          <p:cNvSpPr/>
          <p:nvPr/>
        </p:nvSpPr>
        <p:spPr>
          <a:xfrm>
            <a:off x="1154545" y="5278272"/>
            <a:ext cx="8662618" cy="609398"/>
          </a:xfrm>
          <a:prstGeom prst="rect">
            <a:avLst/>
          </a:prstGeom>
        </p:spPr>
        <p:txBody>
          <a:bodyPr wrap="square">
            <a:spAutoFit/>
          </a:bodyPr>
          <a:lstStyle/>
          <a:p>
            <a:pPr lvl="0" algn="just">
              <a:lnSpc>
                <a:spcPct val="120000"/>
              </a:lnSpc>
              <a:spcBef>
                <a:spcPts val="600"/>
              </a:spcBef>
              <a:spcAft>
                <a:spcPts val="600"/>
              </a:spcAft>
            </a:pPr>
            <a:r>
              <a:rPr lang="en-US" sz="2800">
                <a:solidFill>
                  <a:srgbClr val="000000"/>
                </a:solidFill>
                <a:ea typeface="Times New Roman" panose="02020603050405020304" pitchFamily="18" charset="0"/>
                <a:cs typeface="Times New Roman" panose="02020603050405020304" pitchFamily="18" charset="0"/>
              </a:rPr>
              <a:t>b) Số 36, 69, 75 là hợp số vì có nhiều hơn 2 ước số</a:t>
            </a:r>
            <a:endParaRPr lang="en-US" sz="2800">
              <a:solidFill>
                <a:srgbClr val="434343"/>
              </a:solidFill>
              <a:ea typeface="Calibri" panose="020F0502020204030204" pitchFamily="34" charset="0"/>
              <a:cs typeface="Times New Roman" panose="02020603050405020304" pitchFamily="18" charset="0"/>
            </a:endParaRPr>
          </a:p>
        </p:txBody>
      </p:sp>
      <p:sp>
        <p:nvSpPr>
          <p:cNvPr id="8" name="!!4">
            <a:extLst>
              <a:ext uri="{FF2B5EF4-FFF2-40B4-BE49-F238E27FC236}">
                <a16:creationId xmlns="" xmlns:a16="http://schemas.microsoft.com/office/drawing/2014/main" id="{58E6D429-DC53-47C4-8036-1E9D12B8E28B}"/>
              </a:ext>
            </a:extLst>
          </p:cNvPr>
          <p:cNvSpPr/>
          <p:nvPr/>
        </p:nvSpPr>
        <p:spPr>
          <a:xfrm>
            <a:off x="955979"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cs typeface="Times New Roman" panose="02020603050405020304" pitchFamily="18" charset="0"/>
              </a:rPr>
              <a:t>HOẠT ĐỘNG LUYỆN TẬP</a:t>
            </a:r>
          </a:p>
        </p:txBody>
      </p:sp>
    </p:spTree>
    <p:extLst>
      <p:ext uri="{BB962C8B-B14F-4D97-AF65-F5344CB8AC3E}">
        <p14:creationId xmlns:p14="http://schemas.microsoft.com/office/powerpoint/2010/main" val="5439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400" y="939870"/>
            <a:ext cx="9323200"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2: Xác định số nguyên tố, hợp số thỏa mãn điều kiện cho trước</a:t>
            </a:r>
            <a:r>
              <a:rPr lang="en-US" sz="3200">
                <a:solidFill>
                  <a:srgbClr val="FF0000"/>
                </a:solidFill>
                <a:latin typeface="Arial" panose="020B0604020202020204" pitchFamily="34" charset="0"/>
                <a:cs typeface="Arial" panose="020B0604020202020204" pitchFamily="34" charset="0"/>
              </a:rPr>
              <a:t/>
            </a:r>
            <a:br>
              <a:rPr lang="en-US" sz="3200">
                <a:solidFill>
                  <a:srgbClr val="FF0000"/>
                </a:solidFill>
                <a:latin typeface="Arial" panose="020B0604020202020204" pitchFamily="34" charset="0"/>
                <a:cs typeface="Arial" panose="020B0604020202020204" pitchFamily="34" charset="0"/>
              </a:rPr>
            </a:br>
            <a:endParaRPr lang="en-US" sz="320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767642" y="1969118"/>
            <a:ext cx="10328563" cy="1589657"/>
          </a:xfrm>
        </p:spPr>
        <p:txBody>
          <a:bodyPr/>
          <a:lstStyle/>
          <a:p>
            <a:pPr marL="203195" indent="0" algn="just">
              <a:lnSpc>
                <a:spcPct val="120000"/>
              </a:lnSpc>
              <a:spcBef>
                <a:spcPts val="600"/>
              </a:spcBef>
              <a:spcAft>
                <a:spcPts val="600"/>
              </a:spcAft>
              <a:buNone/>
            </a:pPr>
            <a:r>
              <a:rPr lang="fr-FR" sz="3200" b="1" smtClean="0">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2 SGK trang 42</a:t>
            </a:r>
            <a:endParaRPr lang="en-US" sz="320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chỉ ra một số nguyên tố lớn hơn 40 và nhỏ hơn 50</a:t>
            </a:r>
            <a:endParaRPr lang="en-US" sz="320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767643" y="3981850"/>
            <a:ext cx="9323200" cy="1745093"/>
          </a:xfrm>
          <a:prstGeom prst="rect">
            <a:avLst/>
          </a:prstGeom>
        </p:spPr>
        <p:txBody>
          <a:bodyPr wrap="square">
            <a:spAutoFit/>
          </a:bodyPr>
          <a:lstStyle/>
          <a:p>
            <a:pPr marL="203195" lvl="0" algn="ctr">
              <a:lnSpc>
                <a:spcPct val="120000"/>
              </a:lnSpc>
              <a:spcBef>
                <a:spcPts val="600"/>
              </a:spcBef>
              <a:spcAft>
                <a:spcPts val="600"/>
              </a:spcAft>
              <a:buClr>
                <a:srgbClr val="FFA000"/>
              </a:buClr>
              <a:buSzPts val="1200"/>
            </a:pPr>
            <a:r>
              <a:rPr lang="en-US" sz="3200" b="1" i="1" kern="0">
                <a:solidFill>
                  <a:srgbClr val="000000"/>
                </a:solidFill>
                <a:latin typeface="Arial" panose="020B0604020202020204" pitchFamily="34" charset="0"/>
                <a:ea typeface="Times New Roman" panose="02020603050405020304" pitchFamily="18" charset="0"/>
                <a:cs typeface="Arial" panose="020B0604020202020204" pitchFamily="34" charset="0"/>
                <a:sym typeface="Didact Gothic"/>
              </a:rPr>
              <a:t>Giải</a:t>
            </a:r>
            <a:endParaRPr lang="en-US" sz="3200" b="1" i="1" kern="0">
              <a:solidFill>
                <a:srgbClr val="434343"/>
              </a:solidFill>
              <a:latin typeface="Arial" panose="020B0604020202020204" pitchFamily="34" charset="0"/>
              <a:ea typeface="Times New Roman" panose="02020603050405020304" pitchFamily="18" charset="0"/>
              <a:cs typeface="Arial" panose="020B0604020202020204" pitchFamily="34" charset="0"/>
              <a:sym typeface="Didact Gothic"/>
            </a:endParaRPr>
          </a:p>
          <a:p>
            <a:pPr marL="203195" lvl="0">
              <a:buClr>
                <a:srgbClr val="FFA000"/>
              </a:buClr>
              <a:buSzPts val="1200"/>
            </a:pPr>
            <a:r>
              <a:rPr lang="en-US" sz="3200" kern="0">
                <a:solidFill>
                  <a:srgbClr val="000000"/>
                </a:solidFill>
                <a:latin typeface="Arial" panose="020B0604020202020204" pitchFamily="34" charset="0"/>
                <a:ea typeface="Calibri" panose="020F0502020204030204" pitchFamily="34" charset="0"/>
                <a:cs typeface="Arial" panose="020B0604020202020204" pitchFamily="34" charset="0"/>
                <a:sym typeface="Didact Gothic"/>
              </a:rPr>
              <a:t>Một số nguyên tố lớn hơn 40 và nhỏ hơn 50 là: 41 (hay 43; 47)</a:t>
            </a:r>
            <a:endParaRPr lang="en-US" sz="3200" kern="0">
              <a:solidFill>
                <a:srgbClr val="434343"/>
              </a:solidFill>
              <a:latin typeface="Arial" panose="020B0604020202020204" pitchFamily="34" charset="0"/>
              <a:cs typeface="Arial" panose="020B0604020202020204" pitchFamily="34" charset="0"/>
              <a:sym typeface="Didact Gothic"/>
            </a:endParaRPr>
          </a:p>
        </p:txBody>
      </p:sp>
      <p:sp>
        <p:nvSpPr>
          <p:cNvPr id="5" name="TextBox 4"/>
          <p:cNvSpPr txBox="1"/>
          <p:nvPr/>
        </p:nvSpPr>
        <p:spPr>
          <a:xfrm>
            <a:off x="2743200" y="5357611"/>
            <a:ext cx="184731" cy="369332"/>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9685030" y="4362361"/>
            <a:ext cx="2244519" cy="2455360"/>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9615355" y="4362361"/>
            <a:ext cx="2127713" cy="2127713"/>
          </a:xfrm>
          <a:prstGeom prst="rect">
            <a:avLst/>
          </a:prstGeom>
        </p:spPr>
      </p:pic>
      <p:sp>
        <p:nvSpPr>
          <p:cNvPr id="8" name="!!4">
            <a:extLst>
              <a:ext uri="{FF2B5EF4-FFF2-40B4-BE49-F238E27FC236}">
                <a16:creationId xmlns="" xmlns:a16="http://schemas.microsoft.com/office/drawing/2014/main" id="{58E6D429-DC53-47C4-8036-1E9D12B8E28B}"/>
              </a:ext>
            </a:extLst>
          </p:cNvPr>
          <p:cNvSpPr/>
          <p:nvPr/>
        </p:nvSpPr>
        <p:spPr>
          <a:xfrm>
            <a:off x="999026" y="32298"/>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903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6834" y="1616832"/>
            <a:ext cx="9985679" cy="4555200"/>
          </a:xfrm>
        </p:spPr>
        <p:txBody>
          <a:bodyPr/>
          <a:lstStyle/>
          <a:p>
            <a:pPr marL="203195" indent="0" algn="just">
              <a:lnSpc>
                <a:spcPct val="120000"/>
              </a:lnSpc>
              <a:spcBef>
                <a:spcPts val="600"/>
              </a:spcBef>
              <a:spcAft>
                <a:spcPts val="600"/>
              </a:spcAft>
              <a:buNone/>
            </a:pP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tập 3 SGK trang 42</a:t>
            </a:r>
            <a:endPar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Mỗi phát biểu sau đúng hay sai? Vì sao?</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Mỗi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tự nhiên không là số nguyên tố thì sẽ là hợp số</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Mọi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nguyên tố đều là số </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lẻ </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là ước nguyên tố của 6 nên 3 cũng là ước nguyên tố của 18</a:t>
            </a:r>
            <a:endParaRPr lang="en-US" sz="2800">
              <a:latin typeface="Arial" panose="020B0604020202020204" pitchFamily="34" charset="0"/>
              <a:ea typeface="Calibri" panose="020F0502020204030204" pitchFamily="34" charset="0"/>
              <a:cs typeface="Arial" panose="020B0604020202020204" pitchFamily="34" charset="0"/>
            </a:endParaRPr>
          </a:p>
          <a:p>
            <a:pPr marL="203195" indent="0" algn="just">
              <a:lnSpc>
                <a:spcPct val="120000"/>
              </a:lnSpc>
              <a:spcBef>
                <a:spcPts val="600"/>
              </a:spcBef>
              <a:spcAft>
                <a:spcPts val="600"/>
              </a:spcAft>
              <a:buNone/>
            </a:pP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Mọi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số tự nhiên đều có ước số nguyên tố</a:t>
            </a:r>
            <a:endParaRPr lang="en-US" sz="2800">
              <a:latin typeface="Arial" panose="020B0604020202020204" pitchFamily="34" charset="0"/>
              <a:ea typeface="Calibri" panose="020F050202020403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TextBox 3"/>
          <p:cNvSpPr txBox="1"/>
          <p:nvPr/>
        </p:nvSpPr>
        <p:spPr>
          <a:xfrm>
            <a:off x="1041968" y="873550"/>
            <a:ext cx="6568225" cy="769441"/>
          </a:xfrm>
          <a:prstGeom prst="rect">
            <a:avLst/>
          </a:prstGeom>
          <a:noFill/>
        </p:spPr>
        <p:txBody>
          <a:bodyPr wrap="square" rtlCol="0">
            <a:spAutoFit/>
          </a:bodyPr>
          <a:lstStyle/>
          <a:p>
            <a:r>
              <a:rPr lang="en-US" sz="3200" b="1" smtClean="0">
                <a:solidFill>
                  <a:srgbClr val="FF0000"/>
                </a:solidFill>
                <a:latin typeface="Arial" panose="020B0604020202020204" pitchFamily="34" charset="0"/>
                <a:cs typeface="Arial" panose="020B0604020202020204" pitchFamily="34" charset="0"/>
              </a:rPr>
              <a:t>Hoạt động nhóm: 4 người </a:t>
            </a:r>
            <a:r>
              <a:rPr lang="en-US" sz="4400" b="1" smtClean="0">
                <a:solidFill>
                  <a:srgbClr val="FF0000"/>
                </a:solidFill>
                <a:latin typeface="Arial" panose="020B0604020202020204" pitchFamily="34" charset="0"/>
                <a:cs typeface="Arial" panose="020B0604020202020204" pitchFamily="34" charset="0"/>
              </a:rPr>
              <a:t>- </a:t>
            </a:r>
            <a:endParaRPr lang="en-US" sz="44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416756" y="310160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574598" y="629777"/>
            <a:ext cx="5593854" cy="2764215"/>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Vì số 1 và 0 không phải là số nguyên tố cũng không phải là hợp số</a:t>
            </a:r>
            <a:endParaRPr lang="en-US" sz="2800">
              <a:latin typeface="Arial" panose="020B0604020202020204" pitchFamily="34" charset="0"/>
              <a:cs typeface="Arial" panose="020B0604020202020204" pitchFamily="34" charset="0"/>
            </a:endParaRPr>
          </a:p>
        </p:txBody>
      </p:sp>
      <p:sp>
        <p:nvSpPr>
          <p:cNvPr id="7" name="TextBox 6"/>
          <p:cNvSpPr txBox="1"/>
          <p:nvPr/>
        </p:nvSpPr>
        <p:spPr>
          <a:xfrm>
            <a:off x="6507994" y="3714378"/>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2724923" y="1616832"/>
            <a:ext cx="4629466" cy="1520654"/>
          </a:xfrm>
          <a:prstGeom prst="snip2DiagRect">
            <a:avLst/>
          </a:prstGeom>
        </p:spPr>
        <p:style>
          <a:lnRef idx="0">
            <a:scrgbClr r="0" g="0" b="0"/>
          </a:lnRef>
          <a:fillRef idx="1001">
            <a:schemeClr val="lt2"/>
          </a:fillRef>
          <a:effectRef idx="0">
            <a:scrgbClr r="0" g="0" b="0"/>
          </a:effectRef>
          <a:fontRef idx="major"/>
        </p:style>
        <p:txBody>
          <a:bodyPr wrap="square" rtlCol="0">
            <a:spAutoFit/>
          </a:bodyPr>
          <a:lstStyle/>
          <a:p>
            <a:pPr algn="just">
              <a:lnSpc>
                <a:spcPct val="120000"/>
              </a:lnSpc>
              <a:spcBef>
                <a:spcPts val="600"/>
              </a:spcBef>
              <a:spcAft>
                <a:spcPts val="600"/>
              </a:spcAft>
            </a:pPr>
            <a:r>
              <a:rPr lang="en-US" sz="3200">
                <a:solidFill>
                  <a:schemeClr val="bg1"/>
                </a:solidFill>
                <a:latin typeface="Arial" panose="020B0604020202020204" pitchFamily="34" charset="0"/>
                <a:ea typeface="Times New Roman" panose="02020603050405020304" pitchFamily="18" charset="0"/>
                <a:cs typeface="Arial" panose="020B0604020202020204" pitchFamily="34" charset="0"/>
              </a:rPr>
              <a:t>Vì có 2 là số nguyên tố chẵn duy nhất</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0802513" y="4287074"/>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Đúng</a:t>
            </a:r>
            <a:endParaRPr lang="en-US" sz="32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8107186" y="5045875"/>
            <a:ext cx="119773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Sai</a:t>
            </a:r>
            <a:endParaRPr lang="en-US" sz="3200">
              <a:solidFill>
                <a:srgbClr val="FF0000"/>
              </a:solidFill>
              <a:latin typeface="Arial" panose="020B0604020202020204" pitchFamily="34" charset="0"/>
              <a:cs typeface="Arial" panose="020B0604020202020204" pitchFamily="34" charset="0"/>
            </a:endParaRPr>
          </a:p>
        </p:txBody>
      </p:sp>
      <p:pic>
        <p:nvPicPr>
          <p:cNvPr id="11" name="Picture 10"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9697155" y="5045876"/>
            <a:ext cx="1927535" cy="164843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2" name="Picture 11"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5424" y="5081457"/>
            <a:ext cx="1218123" cy="1218123"/>
          </a:xfrm>
          <a:prstGeom prst="rect">
            <a:avLst/>
          </a:prstGeom>
        </p:spPr>
      </p:pic>
      <p:sp>
        <p:nvSpPr>
          <p:cNvPr id="13" name="TextBox 12"/>
          <p:cNvSpPr txBox="1"/>
          <p:nvPr/>
        </p:nvSpPr>
        <p:spPr>
          <a:xfrm>
            <a:off x="2157946" y="6109749"/>
            <a:ext cx="7519685" cy="735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smtClean="0">
                <a:latin typeface="Arial" panose="020B0604020202020204" pitchFamily="34" charset="0"/>
                <a:cs typeface="Arial" panose="020B0604020202020204" pitchFamily="34" charset="0"/>
              </a:rPr>
              <a:t>Vì có 1 không có ước nguyên tố</a:t>
            </a:r>
            <a:endParaRPr lang="en-US" sz="2800">
              <a:latin typeface="Arial" panose="020B0604020202020204" pitchFamily="34" charset="0"/>
              <a:cs typeface="Arial" panose="020B0604020202020204" pitchFamily="34" charset="0"/>
            </a:endParaRPr>
          </a:p>
        </p:txBody>
      </p:sp>
      <p:sp>
        <p:nvSpPr>
          <p:cNvPr id="14" name="!!4">
            <a:extLst>
              <a:ext uri="{FF2B5EF4-FFF2-40B4-BE49-F238E27FC236}">
                <a16:creationId xmlns="" xmlns:a16="http://schemas.microsoft.com/office/drawing/2014/main" id="{58E6D429-DC53-47C4-8036-1E9D12B8E28B}"/>
              </a:ext>
            </a:extLst>
          </p:cNvPr>
          <p:cNvSpPr/>
          <p:nvPr/>
        </p:nvSpPr>
        <p:spPr>
          <a:xfrm>
            <a:off x="1041968" y="59441"/>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6220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35" y="554749"/>
            <a:ext cx="10611844" cy="763600"/>
          </a:xfrm>
        </p:spPr>
        <p:txBody>
          <a:bodyPr/>
          <a:lstStyle/>
          <a:p>
            <a:pPr algn="l"/>
            <a:r>
              <a:rPr lang="en-US" sz="3200" b="1">
                <a:solidFill>
                  <a:srgbClr val="FF0000"/>
                </a:solidFill>
                <a:latin typeface="Arial" panose="020B0604020202020204" pitchFamily="34" charset="0"/>
                <a:cs typeface="Arial" panose="020B0604020202020204" pitchFamily="34" charset="0"/>
              </a:rPr>
              <a:t>Dạng 3: Tìm các ước nguyên tố của một số cho trước</a:t>
            </a:r>
            <a:r>
              <a:rPr lang="en-US">
                <a:solidFill>
                  <a:srgbClr val="FF0000"/>
                </a:solidFill>
                <a:latin typeface="Arial" panose="020B0604020202020204" pitchFamily="34" charset="0"/>
                <a:cs typeface="Arial" panose="020B0604020202020204" pitchFamily="34" charset="0"/>
              </a:rPr>
              <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1013035" y="1340273"/>
            <a:ext cx="815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smtClean="0">
                <a:ln>
                  <a:noFill/>
                </a:ln>
                <a:solidFill>
                  <a:schemeClr val="bg1">
                    <a:lumMod val="10000"/>
                  </a:schemeClr>
                </a:solidFill>
                <a:effectLst/>
                <a:latin typeface="Arial" panose="020B0604020202020204" pitchFamily="34" charset="0"/>
                <a:ea typeface="Arial" panose="020B0604020202020204" pitchFamily="34" charset="0"/>
                <a:cs typeface="Arial" panose="020B0604020202020204" pitchFamily="34" charset="0"/>
              </a:rPr>
              <a:t>Bài tập 4 SGK trang 42</a:t>
            </a:r>
            <a:endParaRPr kumimoji="0" lang="en-US" sz="3200" b="0" i="0" u="none" strike="noStrike" cap="none" normalizeH="0" baseline="0" smtClean="0">
              <a:ln>
                <a:noFill/>
              </a:ln>
              <a:solidFill>
                <a:schemeClr val="bg1">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các ước số nguyên tố của: 36, 49, 70</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6"/>
          <p:cNvSpPr>
            <a:spLocks noChangeArrowheads="1"/>
          </p:cNvSpPr>
          <p:nvPr/>
        </p:nvSpPr>
        <p:spPr bwMode="auto">
          <a:xfrm>
            <a:off x="1013035" y="4873068"/>
            <a:ext cx="7869707"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36 là: 1, 2, 3</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49 là: 1, 7</a:t>
            </a:r>
            <a:endParaRPr kumimoji="0" lang="en-US" sz="3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ước số nguyên tố của 70 là: 1, 2, 5, 7</a:t>
            </a: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0" name="TextBox 9"/>
          <p:cNvSpPr txBox="1"/>
          <p:nvPr/>
        </p:nvSpPr>
        <p:spPr>
          <a:xfrm>
            <a:off x="1519048" y="2417491"/>
            <a:ext cx="4338166" cy="800219"/>
          </a:xfrm>
          <a:prstGeom prst="rect">
            <a:avLst/>
          </a:prstGeom>
          <a:noFill/>
        </p:spPr>
        <p:txBody>
          <a:bodyPr wrap="square" rtlCol="0">
            <a:spAutoFit/>
          </a:bodyPr>
          <a:lstStyle/>
          <a:p>
            <a:pPr lvl="0" algn="ctr"/>
            <a:r>
              <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endParaRPr lang="en-US" sz="2800" b="1">
              <a:latin typeface="Arial" panose="020B0604020202020204" pitchFamily="34" charset="0"/>
              <a:ea typeface="Times New Roman" panose="02020603050405020304" pitchFamily="18"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sp>
        <p:nvSpPr>
          <p:cNvPr id="15" name="TextBox 14"/>
          <p:cNvSpPr txBox="1"/>
          <p:nvPr/>
        </p:nvSpPr>
        <p:spPr>
          <a:xfrm>
            <a:off x="8503190" y="2148980"/>
            <a:ext cx="3684896" cy="428464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Muốn tìm các ước nguyên tố của số tự nhiên ta làm  thế nào?</a:t>
            </a:r>
          </a:p>
        </p:txBody>
      </p:sp>
      <p:pic>
        <p:nvPicPr>
          <p:cNvPr id="16" name="Picture 10" descr="câu hỏi thú vị | Question mark, This or that questions, Clip 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5199" y="1228868"/>
            <a:ext cx="1602887" cy="16586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853333" y="5612506"/>
            <a:ext cx="1093001" cy="124549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8" name="Picture 17">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793841" y="5717192"/>
            <a:ext cx="1036121" cy="1036121"/>
          </a:xfrm>
          <a:prstGeom prst="rect">
            <a:avLst/>
          </a:prstGeom>
        </p:spPr>
      </p:pic>
      <p:sp>
        <p:nvSpPr>
          <p:cNvPr id="3" name="TextBox 2"/>
          <p:cNvSpPr txBox="1"/>
          <p:nvPr/>
        </p:nvSpPr>
        <p:spPr>
          <a:xfrm>
            <a:off x="977618" y="2817600"/>
            <a:ext cx="8759424" cy="1877437"/>
          </a:xfrm>
          <a:prstGeom prst="rect">
            <a:avLst/>
          </a:prstGeom>
          <a:noFill/>
        </p:spPr>
        <p:txBody>
          <a:bodyPr wrap="square" rtlCol="0">
            <a:spAutoFit/>
          </a:bodyPr>
          <a:lstStyle/>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36 là 1, 2, 3, 4, 6, 9, 12, 18, 36</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49 là 1, 7, 49</a:t>
            </a:r>
            <a:endParaRPr lang="en-US" sz="320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Các ước của 70 là 1, 2, 5, 7, 10, 14, 35, 70</a:t>
            </a:r>
            <a:endParaRPr lang="en-US" sz="3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
          <p:cNvSpPr txBox="1">
            <a:spLocks noChangeArrowheads="1"/>
          </p:cNvSpPr>
          <p:nvPr/>
        </p:nvSpPr>
        <p:spPr bwMode="auto">
          <a:xfrm>
            <a:off x="1287888" y="3617819"/>
            <a:ext cx="9147830" cy="2460962"/>
          </a:xfrm>
          <a:prstGeom prst="snip2DiagRect">
            <a:avLst/>
          </a:prstGeom>
          <a:solidFill>
            <a:srgbClr val="70AD47"/>
          </a:solidFill>
          <a:ln w="12700" cap="flat" cmpd="sng" algn="ctr">
            <a:solidFill>
              <a:srgbClr val="70AD47">
                <a:shade val="50000"/>
              </a:srgbClr>
            </a:solidFill>
            <a:prstDash val="solid"/>
            <a:miter lim="800000"/>
            <a:headEnd/>
            <a:tailEnd/>
          </a:ln>
          <a:effec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Có</a:t>
            </a:r>
            <a:r>
              <a:rPr kumimoji="0" lang="fr-FR" sz="3200" b="1" i="0" u="none" strike="noStrike" kern="0" cap="none" spc="0" normalizeH="0" noProof="0" smtClean="0">
                <a:ln>
                  <a:noFill/>
                </a:ln>
                <a:solidFill>
                  <a:srgbClr val="FFFF00"/>
                </a:solidFill>
                <a:effectLst/>
                <a:uLnTx/>
                <a:uFillTx/>
                <a:latin typeface="Arial" panose="020B0604020202020204" pitchFamily="34" charset="0"/>
                <a:cs typeface="Arial" panose="020B0604020202020204" pitchFamily="34" charset="0"/>
              </a:rPr>
              <a:t> thể</a:t>
            </a: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 </a:t>
            </a:r>
            <a:r>
              <a:rPr kumimoji="0" lang="fr-FR"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tìm ước nguyên tố của số tự </a:t>
            </a:r>
            <a:r>
              <a:rPr kumimoji="0" lang="fr-FR" sz="32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nhiên:</a:t>
            </a:r>
            <a:endParaRPr kumimoji="0" lang="en-GB"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B1: Tìm </a:t>
            </a:r>
            <a:r>
              <a:rPr kumimoji="0" lang="fr-FR"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a:t>
            </a:r>
            <a:r>
              <a:rPr kumimoji="0" lang="fr-FR"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của số tự nhiên đó.</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B2: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Lấy</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các </a:t>
            </a:r>
            <a:r>
              <a:rPr kumimoji="0" lang="en-US" sz="3200" b="0"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rPr>
              <a:t>ước là số nguyên tố</a:t>
            </a:r>
            <a:r>
              <a:rPr kumimoji="0" lang="en-US"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 trong những ước vừa tìm được và kết luận</a:t>
            </a:r>
            <a:endParaRPr kumimoji="0" lang="en-GB"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4">
            <a:extLst>
              <a:ext uri="{FF2B5EF4-FFF2-40B4-BE49-F238E27FC236}">
                <a16:creationId xmlns="" xmlns:a16="http://schemas.microsoft.com/office/drawing/2014/main" id="{58E6D429-DC53-47C4-8036-1E9D12B8E28B}"/>
              </a:ext>
            </a:extLst>
          </p:cNvPr>
          <p:cNvSpPr/>
          <p:nvPr/>
        </p:nvSpPr>
        <p:spPr>
          <a:xfrm>
            <a:off x="1015712"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11331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fade">
                                      <p:cBhvr>
                                        <p:cTn id="22" dur="1000"/>
                                        <p:tgtEl>
                                          <p:spTgt spid="13">
                                            <p:bg/>
                                          </p:spTgt>
                                        </p:tgtEl>
                                      </p:cBhvr>
                                    </p:animEffect>
                                    <p:anim calcmode="lin" valueType="num">
                                      <p:cBhvr>
                                        <p:cTn id="23" dur="1000" fill="hold"/>
                                        <p:tgtEl>
                                          <p:spTgt spid="13">
                                            <p:bg/>
                                          </p:spTgt>
                                        </p:tgtEl>
                                        <p:attrNameLst>
                                          <p:attrName>ppt_x</p:attrName>
                                        </p:attrNameLst>
                                      </p:cBhvr>
                                      <p:tavLst>
                                        <p:tav tm="0">
                                          <p:val>
                                            <p:strVal val="#ppt_x"/>
                                          </p:val>
                                        </p:tav>
                                        <p:tav tm="100000">
                                          <p:val>
                                            <p:strVal val="#ppt_x"/>
                                          </p:val>
                                        </p:tav>
                                      </p:tavLst>
                                    </p:anim>
                                    <p:anim calcmode="lin" valueType="num">
                                      <p:cBhvr>
                                        <p:cTn id="24" dur="1000" fill="hold"/>
                                        <p:tgtEl>
                                          <p:spTgt spid="13">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anim calcmode="lin" valueType="num">
                                      <p:cBhvr>
                                        <p:cTn id="2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1000"/>
                                        <p:tgtEl>
                                          <p:spTgt spid="13">
                                            <p:txEl>
                                              <p:pRg st="2" end="2"/>
                                            </p:txEl>
                                          </p:spTgt>
                                        </p:tgtEl>
                                      </p:cBhvr>
                                    </p:animEffect>
                                    <p:anim calcmode="lin" valueType="num">
                                      <p:cBhvr>
                                        <p:cTn id="4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3">
                                            <p:txEl>
                                              <p:pRg st="2" end="2"/>
                                            </p:txEl>
                                          </p:spTgt>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3">
                                            <p:bg/>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5" grpId="1" animBg="1"/>
      <p:bldP spid="3" grpId="0"/>
      <p:bldP spid="13" grpId="0" uiExpand="1" build="p" animBg="1"/>
      <p:bldP spid="13" grpId="1"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3573" y="309790"/>
            <a:ext cx="10174269" cy="763600"/>
          </a:xfrm>
        </p:spPr>
        <p:txBody>
          <a:bodyPr/>
          <a:lstStyle/>
          <a:p>
            <a:pPr algn="l">
              <a:lnSpc>
                <a:spcPct val="120000"/>
              </a:lnSpc>
              <a:spcBef>
                <a:spcPts val="600"/>
              </a:spcBef>
              <a:spcAft>
                <a:spcPts val="600"/>
              </a:spcAft>
            </a:pPr>
            <a:r>
              <a:rPr lang="en-US" sz="3200" b="1" smtClean="0">
                <a:solidFill>
                  <a:srgbClr val="FF0000"/>
                </a:solidFill>
                <a:latin typeface="Arial" panose="020B0604020202020204" pitchFamily="34" charset="0"/>
                <a:cs typeface="Arial" panose="020B0604020202020204" pitchFamily="34" charset="0"/>
              </a:rPr>
              <a:t/>
            </a:r>
            <a:br>
              <a:rPr lang="en-US" sz="3200" b="1" smtClean="0">
                <a:solidFill>
                  <a:srgbClr val="FF0000"/>
                </a:solidFill>
                <a:latin typeface="Arial" panose="020B0604020202020204" pitchFamily="34" charset="0"/>
                <a:cs typeface="Arial" panose="020B0604020202020204" pitchFamily="34" charset="0"/>
              </a:rPr>
            </a:br>
            <a:r>
              <a:rPr lang="en-US" sz="3200" b="1" smtClean="0">
                <a:solidFill>
                  <a:srgbClr val="FF0000"/>
                </a:solidFill>
                <a:latin typeface="Arial" panose="020B0604020202020204" pitchFamily="34" charset="0"/>
                <a:cs typeface="Arial" panose="020B0604020202020204" pitchFamily="34" charset="0"/>
              </a:rPr>
              <a:t>Dạng 4: </a:t>
            </a:r>
            <a:r>
              <a:rPr lang="en-US" sz="3200" b="1">
                <a:solidFill>
                  <a:srgbClr val="FF0000"/>
                </a:solidFill>
                <a:latin typeface="Arial" panose="020B0604020202020204" pitchFamily="34" charset="0"/>
                <a:cs typeface="Arial" panose="020B0604020202020204" pitchFamily="34" charset="0"/>
              </a:rPr>
              <a:t>Tìm </a:t>
            </a:r>
            <a:r>
              <a:rPr lang="en-US" sz="3200" b="1" smtClean="0">
                <a:solidFill>
                  <a:srgbClr val="FF0000"/>
                </a:solidFill>
                <a:latin typeface="Arial" panose="020B0604020202020204" pitchFamily="34" charset="0"/>
                <a:cs typeface="Arial" panose="020B0604020202020204" pitchFamily="34" charset="0"/>
              </a:rPr>
              <a:t>một số biết các ước nguyên tố của nó</a:t>
            </a:r>
            <a:r>
              <a:rPr lang="en-US" sz="4000" smtClean="0">
                <a:solidFill>
                  <a:srgbClr val="FF0000"/>
                </a:solidFill>
                <a:latin typeface="Arial" panose="020B0604020202020204" pitchFamily="34" charset="0"/>
                <a:cs typeface="Arial" panose="020B0604020202020204" pitchFamily="34" charset="0"/>
              </a:rPr>
              <a:t/>
            </a:r>
            <a:br>
              <a:rPr lang="en-US" sz="4000" smtClean="0">
                <a:solidFill>
                  <a:srgbClr val="FF0000"/>
                </a:solidFill>
                <a:latin typeface="Arial" panose="020B0604020202020204" pitchFamily="34" charset="0"/>
                <a:cs typeface="Arial" panose="020B0604020202020204" pitchFamily="34" charset="0"/>
              </a:rPr>
            </a:br>
            <a:r>
              <a:rPr lang="fr-FR" sz="2800" b="1" smtClean="0">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Bài </a:t>
            </a:r>
            <a:r>
              <a:rPr lang="fr-FR" sz="2800" b="1">
                <a:solidFill>
                  <a:schemeClr val="tx1">
                    <a:lumMod val="50000"/>
                  </a:schemeClr>
                </a:solidFill>
                <a:latin typeface="Arial" panose="020B0604020202020204" pitchFamily="34" charset="0"/>
                <a:ea typeface="Arial" panose="020B0604020202020204" pitchFamily="34" charset="0"/>
                <a:cs typeface="Arial" panose="020B0604020202020204" pitchFamily="34" charset="0"/>
              </a:rPr>
              <a:t>tập 5 SGK trang 42</a:t>
            </a:r>
            <a:r>
              <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a:r>
            <a:br>
              <a:rPr lang="en-US" sz="2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Hãy viết 3 số:</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a) Chỉ có ước nguyên tố là 2</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Chỉ có ước nguyên tố là 5</a:t>
            </a:r>
            <a:r>
              <a:rPr lang="en-US" sz="2800">
                <a:latin typeface="Arial" panose="020B0604020202020204" pitchFamily="34" charset="0"/>
                <a:ea typeface="Calibri" panose="020F0502020204030204" pitchFamily="34" charset="0"/>
                <a:cs typeface="Arial" panose="020B0604020202020204" pitchFamily="34" charset="0"/>
              </a:rPr>
              <a:t/>
            </a:r>
            <a:br>
              <a:rPr lang="en-US" sz="2800">
                <a:latin typeface="Arial" panose="020B0604020202020204" pitchFamily="34" charset="0"/>
                <a:ea typeface="Calibri" panose="020F0502020204030204" pitchFamily="34" charset="0"/>
                <a:cs typeface="Arial" panose="020B0604020202020204" pitchFamily="34" charset="0"/>
              </a:rPr>
            </a:br>
            <a:endParaRPr lang="en-US" sz="2800">
              <a:solidFill>
                <a:srgbClr val="FF000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4500785"/>
              </p:ext>
            </p:extLst>
          </p:nvPr>
        </p:nvGraphicFramePr>
        <p:xfrm>
          <a:off x="6660452" y="4789401"/>
          <a:ext cx="431853" cy="505400"/>
        </p:xfrm>
        <a:graphic>
          <a:graphicData uri="http://schemas.openxmlformats.org/presentationml/2006/ole">
            <mc:AlternateContent xmlns:mc="http://schemas.openxmlformats.org/markup-compatibility/2006">
              <mc:Choice xmlns:v="urn:schemas-microsoft-com:vml" Requires="v">
                <p:oleObj spid="_x0000_s2196" name="Equation" r:id="rId3" imgW="164880" imgH="203040" progId="Equation.DSMT4">
                  <p:embed/>
                </p:oleObj>
              </mc:Choice>
              <mc:Fallback>
                <p:oleObj name="Equation" r:id="rId3" imgW="164880" imgH="203040" progId="Equation.DSMT4">
                  <p:embed/>
                  <p:pic>
                    <p:nvPicPr>
                      <p:cNvPr id="0" name="Object 2"/>
                      <p:cNvPicPr>
                        <a:picLocks noChangeAspect="1" noChangeArrowheads="1"/>
                      </p:cNvPicPr>
                      <p:nvPr/>
                    </p:nvPicPr>
                    <p:blipFill>
                      <a:blip r:embed="rId4"/>
                      <a:srcRect/>
                      <a:stretch>
                        <a:fillRect/>
                      </a:stretch>
                    </p:blipFill>
                    <p:spPr bwMode="auto">
                      <a:xfrm>
                        <a:off x="6660452" y="4789401"/>
                        <a:ext cx="431853" cy="505400"/>
                      </a:xfrm>
                      <a:prstGeom prst="rect">
                        <a:avLst/>
                      </a:prstGeom>
                      <a:noFill/>
                    </p:spPr>
                  </p:pic>
                </p:oleObj>
              </mc:Fallback>
            </mc:AlternateContent>
          </a:graphicData>
        </a:graphic>
      </p:graphicFrame>
      <p:sp>
        <p:nvSpPr>
          <p:cNvPr id="7" name="Rectangle 3"/>
          <p:cNvSpPr>
            <a:spLocks noChangeArrowheads="1"/>
          </p:cNvSpPr>
          <p:nvPr/>
        </p:nvSpPr>
        <p:spPr bwMode="auto">
          <a:xfrm>
            <a:off x="1063574" y="4312678"/>
            <a:ext cx="126293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endParaRPr kumimoji="0" lang="en-US" sz="2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3 số chỉ có ước nguyên tố là 2: </a:t>
            </a:r>
            <a:endParaRPr kumimoji="0" 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1895569" y="5909380"/>
            <a:ext cx="1262932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 name="TextBox 8"/>
          <p:cNvSpPr txBox="1"/>
          <p:nvPr/>
        </p:nvSpPr>
        <p:spPr>
          <a:xfrm>
            <a:off x="1067858" y="5395700"/>
            <a:ext cx="5713010" cy="800219"/>
          </a:xfrm>
          <a:prstGeom prst="rect">
            <a:avLst/>
          </a:prstGeom>
          <a:noFill/>
        </p:spPr>
        <p:txBody>
          <a:bodyPr wrap="square" rtlCol="0">
            <a:spAutoFit/>
          </a:bodyPr>
          <a:lstStyle/>
          <a:p>
            <a:pPr lvl="0"/>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b) 3 số chỉ có ước nguyên tố là 5: </a:t>
            </a:r>
            <a:endParaRPr lang="en-US" sz="36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6134218" y="1747106"/>
            <a:ext cx="6057782" cy="2223828"/>
          </a:xfrm>
          <a:prstGeom prst="rect">
            <a:avLst/>
          </a:prstGeom>
        </p:spPr>
      </p:pic>
      <p:pic>
        <p:nvPicPr>
          <p:cNvPr id="13" name="Picture 12"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l="36012" r="14448" b="2"/>
          <a:stretch/>
        </p:blipFill>
        <p:spPr>
          <a:xfrm>
            <a:off x="10262589" y="4903414"/>
            <a:ext cx="1709543" cy="194805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4" name="Picture 13">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10192914" y="4903243"/>
            <a:ext cx="1620577" cy="1620577"/>
          </a:xfrm>
          <a:prstGeom prst="rect">
            <a:avLst/>
          </a:prstGeom>
        </p:spPr>
      </p:pic>
      <p:sp>
        <p:nvSpPr>
          <p:cNvPr id="3" name="Rectangle 38"/>
          <p:cNvSpPr>
            <a:spLocks noChangeArrowheads="1"/>
          </p:cNvSpPr>
          <p:nvPr/>
        </p:nvSpPr>
        <p:spPr bwMode="auto">
          <a:xfrm flipV="1">
            <a:off x="8269357" y="4323802"/>
            <a:ext cx="23098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806615745"/>
              </p:ext>
            </p:extLst>
          </p:nvPr>
        </p:nvGraphicFramePr>
        <p:xfrm>
          <a:off x="7362918" y="4684575"/>
          <a:ext cx="1234225" cy="604218"/>
        </p:xfrm>
        <a:graphic>
          <a:graphicData uri="http://schemas.openxmlformats.org/presentationml/2006/ole">
            <mc:AlternateContent xmlns:mc="http://schemas.openxmlformats.org/markup-compatibility/2006">
              <mc:Choice xmlns:v="urn:schemas-microsoft-com:vml" Requires="v">
                <p:oleObj spid="_x0000_s2197" name="Equation" r:id="rId11" imgW="482400" imgH="241200" progId="Equation.DSMT4">
                  <p:embed/>
                </p:oleObj>
              </mc:Choice>
              <mc:Fallback>
                <p:oleObj name="Equation" r:id="rId11" imgW="482400" imgH="241200" progId="Equation.DSMT4">
                  <p:embed/>
                  <p:pic>
                    <p:nvPicPr>
                      <p:cNvPr id="0" name="Object 37"/>
                      <p:cNvPicPr>
                        <a:picLocks noChangeAspect="1" noChangeArrowheads="1"/>
                      </p:cNvPicPr>
                      <p:nvPr/>
                    </p:nvPicPr>
                    <p:blipFill>
                      <a:blip r:embed="rId12"/>
                      <a:srcRect/>
                      <a:stretch>
                        <a:fillRect/>
                      </a:stretch>
                    </p:blipFill>
                    <p:spPr bwMode="auto">
                      <a:xfrm>
                        <a:off x="7362918" y="4684575"/>
                        <a:ext cx="1234225" cy="604218"/>
                      </a:xfrm>
                      <a:prstGeom prst="rect">
                        <a:avLst/>
                      </a:prstGeom>
                      <a:noFill/>
                    </p:spPr>
                  </p:pic>
                </p:oleObj>
              </mc:Fallback>
            </mc:AlternateContent>
          </a:graphicData>
        </a:graphic>
      </p:graphicFrame>
      <p:sp>
        <p:nvSpPr>
          <p:cNvPr id="15" name="Rectangle 4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640028702"/>
              </p:ext>
            </p:extLst>
          </p:nvPr>
        </p:nvGraphicFramePr>
        <p:xfrm>
          <a:off x="8773600" y="4720230"/>
          <a:ext cx="1036335" cy="529682"/>
        </p:xfrm>
        <a:graphic>
          <a:graphicData uri="http://schemas.openxmlformats.org/presentationml/2006/ole">
            <mc:AlternateContent xmlns:mc="http://schemas.openxmlformats.org/markup-compatibility/2006">
              <mc:Choice xmlns:v="urn:schemas-microsoft-com:vml" Requires="v">
                <p:oleObj spid="_x0000_s2198" name="Equation" r:id="rId13" imgW="431613" imgH="215806" progId="Equation.DSMT4">
                  <p:embed/>
                </p:oleObj>
              </mc:Choice>
              <mc:Fallback>
                <p:oleObj name="Equation" r:id="rId13" imgW="431613" imgH="215806" progId="Equation.DSMT4">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3600" y="4720230"/>
                        <a:ext cx="1036335" cy="529682"/>
                      </a:xfrm>
                      <a:prstGeom prst="rect">
                        <a:avLst/>
                      </a:prstGeom>
                      <a:noFill/>
                    </p:spPr>
                  </p:pic>
                </p:oleObj>
              </mc:Fallback>
            </mc:AlternateContent>
          </a:graphicData>
        </a:graphic>
      </p:graphicFrame>
      <p:sp>
        <p:nvSpPr>
          <p:cNvPr id="17"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295743747"/>
              </p:ext>
            </p:extLst>
          </p:nvPr>
        </p:nvGraphicFramePr>
        <p:xfrm>
          <a:off x="6688363" y="5471211"/>
          <a:ext cx="486918" cy="521788"/>
        </p:xfrm>
        <a:graphic>
          <a:graphicData uri="http://schemas.openxmlformats.org/presentationml/2006/ole">
            <mc:AlternateContent xmlns:mc="http://schemas.openxmlformats.org/markup-compatibility/2006">
              <mc:Choice xmlns:v="urn:schemas-microsoft-com:vml" Requires="v">
                <p:oleObj spid="_x0000_s2199" name="Equation" r:id="rId15" imgW="164957" imgH="203024" progId="Equation.DSMT4">
                  <p:embed/>
                </p:oleObj>
              </mc:Choice>
              <mc:Fallback>
                <p:oleObj name="Equation" r:id="rId15" imgW="164957" imgH="203024" progId="Equation.DSMT4">
                  <p:embed/>
                  <p:pic>
                    <p:nvPicPr>
                      <p:cNvPr id="0" name="Object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8363" y="5471211"/>
                        <a:ext cx="486918" cy="521788"/>
                      </a:xfrm>
                      <a:prstGeom prst="rect">
                        <a:avLst/>
                      </a:prstGeom>
                      <a:noFill/>
                    </p:spPr>
                  </p:pic>
                </p:oleObj>
              </mc:Fallback>
            </mc:AlternateContent>
          </a:graphicData>
        </a:graphic>
      </p:graphicFrame>
      <p:sp>
        <p:nvSpPr>
          <p:cNvPr id="19" name="Rectangle 4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36417422"/>
              </p:ext>
            </p:extLst>
          </p:nvPr>
        </p:nvGraphicFramePr>
        <p:xfrm>
          <a:off x="7374849" y="5403611"/>
          <a:ext cx="1333281" cy="564949"/>
        </p:xfrm>
        <a:graphic>
          <a:graphicData uri="http://schemas.openxmlformats.org/presentationml/2006/ole">
            <mc:AlternateContent xmlns:mc="http://schemas.openxmlformats.org/markup-compatibility/2006">
              <mc:Choice xmlns:v="urn:schemas-microsoft-com:vml" Requires="v">
                <p:oleObj spid="_x0000_s2200" name="Equation" r:id="rId17" imgW="558558" imgH="241195" progId="Equation.DSMT4">
                  <p:embed/>
                </p:oleObj>
              </mc:Choice>
              <mc:Fallback>
                <p:oleObj name="Equation" r:id="rId17" imgW="558558" imgH="241195" progId="Equation.DSMT4">
                  <p:embed/>
                  <p:pic>
                    <p:nvPicPr>
                      <p:cNvPr id="0" name="Object 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4849" y="5403611"/>
                        <a:ext cx="1333281" cy="564949"/>
                      </a:xfrm>
                      <a:prstGeom prst="rect">
                        <a:avLst/>
                      </a:prstGeom>
                      <a:noFill/>
                    </p:spPr>
                  </p:pic>
                </p:oleObj>
              </mc:Fallback>
            </mc:AlternateContent>
          </a:graphicData>
        </a:graphic>
      </p:graphicFrame>
      <p:sp>
        <p:nvSpPr>
          <p:cNvPr id="21"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42354809"/>
              </p:ext>
            </p:extLst>
          </p:nvPr>
        </p:nvGraphicFramePr>
        <p:xfrm>
          <a:off x="8821809" y="5366134"/>
          <a:ext cx="1440780" cy="543246"/>
        </p:xfrm>
        <a:graphic>
          <a:graphicData uri="http://schemas.openxmlformats.org/presentationml/2006/ole">
            <mc:AlternateContent xmlns:mc="http://schemas.openxmlformats.org/markup-compatibility/2006">
              <mc:Choice xmlns:v="urn:schemas-microsoft-com:vml" Requires="v">
                <p:oleObj spid="_x0000_s2201" name="Equation" r:id="rId19" imgW="583693" imgH="215713" progId="Equation.DSMT4">
                  <p:embed/>
                </p:oleObj>
              </mc:Choice>
              <mc:Fallback>
                <p:oleObj name="Equation" r:id="rId19" imgW="583693" imgH="215713" progId="Equation.DSMT4">
                  <p:embed/>
                  <p:pic>
                    <p:nvPicPr>
                      <p:cNvPr id="0" name="Object 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21809" y="5366134"/>
                        <a:ext cx="1440780" cy="543246"/>
                      </a:xfrm>
                      <a:prstGeom prst="rect">
                        <a:avLst/>
                      </a:prstGeom>
                      <a:noFill/>
                    </p:spPr>
                  </p:pic>
                </p:oleObj>
              </mc:Fallback>
            </mc:AlternateContent>
          </a:graphicData>
        </a:graphic>
      </p:graphicFrame>
      <p:sp>
        <p:nvSpPr>
          <p:cNvPr id="23" name="!!4">
            <a:extLst>
              <a:ext uri="{FF2B5EF4-FFF2-40B4-BE49-F238E27FC236}">
                <a16:creationId xmlns="" xmlns:a16="http://schemas.microsoft.com/office/drawing/2014/main" id="{58E6D429-DC53-47C4-8036-1E9D12B8E28B}"/>
              </a:ext>
            </a:extLst>
          </p:cNvPr>
          <p:cNvSpPr/>
          <p:nvPr/>
        </p:nvSpPr>
        <p:spPr>
          <a:xfrm>
            <a:off x="1063574" y="56603"/>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LUYỆN TẬP</a:t>
            </a:r>
          </a:p>
        </p:txBody>
      </p:sp>
    </p:spTree>
    <p:extLst>
      <p:ext uri="{BB962C8B-B14F-4D97-AF65-F5344CB8AC3E}">
        <p14:creationId xmlns:p14="http://schemas.microsoft.com/office/powerpoint/2010/main" val="9774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3377" y="1472418"/>
            <a:ext cx="7354221" cy="2773718"/>
          </a:xfrm>
        </p:spPr>
        <p:style>
          <a:lnRef idx="1">
            <a:schemeClr val="accent2"/>
          </a:lnRef>
          <a:fillRef idx="2">
            <a:schemeClr val="accent2"/>
          </a:fillRef>
          <a:effectRef idx="1">
            <a:schemeClr val="accent2"/>
          </a:effectRef>
          <a:fontRef idx="minor">
            <a:schemeClr val="dk1"/>
          </a:fontRef>
        </p:style>
        <p:txBody>
          <a:bodyPr/>
          <a:lstStyle/>
          <a:p>
            <a:pPr marL="203195" indent="0">
              <a:buNone/>
            </a:pPr>
            <a:r>
              <a:rPr lang="en-US" sz="2800" smtClean="0">
                <a:latin typeface="Arial" panose="020B0604020202020204" pitchFamily="34" charset="0"/>
                <a:cs typeface="Arial" panose="020B0604020202020204" pitchFamily="34" charset="0"/>
              </a:rPr>
              <a:t>Lớp của Khoa có 37 học sinh. Trong một lần thi đồng diễn thể dục, các bạn lớp Khoa muốn xếp thành các hàng có cùng số bạn để được một khối hình chữ nhật có ít nhất là hai hàng. Hỏi các bạn có thực hiện được không? Hãy giải thích. </a:t>
            </a:r>
          </a:p>
          <a:p>
            <a:pPr marL="203195" indent="0">
              <a:buNone/>
            </a:pPr>
            <a:endParaRPr lang="en-US" sz="2800" b="1">
              <a:latin typeface="Arial" panose="020B0604020202020204" pitchFamily="34" charset="0"/>
              <a:cs typeface="Arial" panose="020B0604020202020204" pitchFamily="34" charset="0"/>
            </a:endParaRPr>
          </a:p>
        </p:txBody>
      </p:sp>
      <p:sp>
        <p:nvSpPr>
          <p:cNvPr id="4" name="TextBox 3"/>
          <p:cNvSpPr txBox="1"/>
          <p:nvPr/>
        </p:nvSpPr>
        <p:spPr>
          <a:xfrm>
            <a:off x="1711200" y="4418888"/>
            <a:ext cx="9323200" cy="1815882"/>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Giải: </a:t>
            </a:r>
            <a:endParaRPr lang="en-US" sz="2800" smtClean="0">
              <a:solidFill>
                <a:schemeClr val="bg1"/>
              </a:solidFill>
              <a:latin typeface="Arial" panose="020B0604020202020204" pitchFamily="34" charset="0"/>
              <a:cs typeface="Arial" panose="020B0604020202020204" pitchFamily="34" charset="0"/>
            </a:endParaRPr>
          </a:p>
          <a:p>
            <a:r>
              <a:rPr lang="en-US" sz="2800" smtClean="0">
                <a:solidFill>
                  <a:schemeClr val="bg1"/>
                </a:solidFill>
                <a:latin typeface="Arial" panose="020B0604020202020204" pitchFamily="34" charset="0"/>
                <a:cs typeface="Arial" panose="020B0604020202020204" pitchFamily="34" charset="0"/>
              </a:rPr>
              <a:t>Không </a:t>
            </a:r>
            <a:r>
              <a:rPr lang="en-US" sz="2800">
                <a:solidFill>
                  <a:schemeClr val="bg1"/>
                </a:solidFill>
                <a:latin typeface="Arial" panose="020B0604020202020204" pitchFamily="34" charset="0"/>
                <a:cs typeface="Arial" panose="020B0604020202020204" pitchFamily="34" charset="0"/>
              </a:rPr>
              <a:t>thể xếp được 37 bạn thành các hàng có số các bạn như nhau ở mỗi hàng </a:t>
            </a:r>
            <a:r>
              <a:rPr lang="en-US" sz="2800" smtClean="0">
                <a:solidFill>
                  <a:schemeClr val="bg1"/>
                </a:solidFill>
                <a:latin typeface="Arial" panose="020B0604020202020204" pitchFamily="34" charset="0"/>
                <a:cs typeface="Arial" panose="020B0604020202020204" pitchFamily="34" charset="0"/>
              </a:rPr>
              <a:t>vì: </a:t>
            </a:r>
            <a:r>
              <a:rPr lang="en-US" sz="2800">
                <a:solidFill>
                  <a:schemeClr val="bg1"/>
                </a:solidFill>
                <a:latin typeface="Arial" panose="020B0604020202020204" pitchFamily="34" charset="0"/>
                <a:cs typeface="Arial" panose="020B0604020202020204" pitchFamily="34" charset="0"/>
              </a:rPr>
              <a:t>37 là số nguyên tố nên 37 không có ước khác 1 và chính nó.</a:t>
            </a:r>
          </a:p>
        </p:txBody>
      </p:sp>
      <p:sp>
        <p:nvSpPr>
          <p:cNvPr id="5" name="Title 1"/>
          <p:cNvSpPr>
            <a:spLocks noGrp="1"/>
          </p:cNvSpPr>
          <p:nvPr>
            <p:ph type="title"/>
          </p:nvPr>
        </p:nvSpPr>
        <p:spPr>
          <a:xfrm>
            <a:off x="1711200" y="551209"/>
            <a:ext cx="9323200" cy="763600"/>
          </a:xfrm>
        </p:spPr>
        <p:txBody>
          <a:bodyPr/>
          <a:lstStyle/>
          <a:p>
            <a:pPr algn="l">
              <a:lnSpc>
                <a:spcPct val="120000"/>
              </a:lnSpc>
              <a:spcBef>
                <a:spcPts val="600"/>
              </a:spcBef>
              <a:spcAft>
                <a:spcPts val="600"/>
              </a:spcAft>
            </a:pPr>
            <a:r>
              <a:rPr lang="en-US" sz="3600" b="1">
                <a:solidFill>
                  <a:srgbClr val="FF0000"/>
                </a:solidFill>
                <a:latin typeface="Arial" panose="020B0604020202020204" pitchFamily="34" charset="0"/>
                <a:cs typeface="Arial" panose="020B0604020202020204" pitchFamily="34" charset="0"/>
              </a:rPr>
              <a:t>Dạng 5</a:t>
            </a:r>
            <a:r>
              <a:rPr lang="en-US" sz="3600" b="1" smtClean="0">
                <a:solidFill>
                  <a:srgbClr val="FF0000"/>
                </a:solidFill>
                <a:latin typeface="Arial" panose="020B0604020202020204" pitchFamily="34" charset="0"/>
                <a:cs typeface="Arial" panose="020B0604020202020204" pitchFamily="34" charset="0"/>
              </a:rPr>
              <a:t>: Bài toán thực tế</a:t>
            </a:r>
            <a:r>
              <a:rPr lang="en-US" sz="3600">
                <a:solidFill>
                  <a:srgbClr val="FF0000"/>
                </a:solidFill>
                <a:latin typeface="Arial" panose="020B0604020202020204" pitchFamily="34" charset="0"/>
                <a:cs typeface="Arial" panose="020B0604020202020204" pitchFamily="34" charset="0"/>
              </a:rPr>
              <a:t/>
            </a:r>
            <a:br>
              <a:rPr lang="en-US" sz="3600">
                <a:solidFill>
                  <a:srgbClr val="FF0000"/>
                </a:solidFill>
                <a:latin typeface="Arial" panose="020B0604020202020204" pitchFamily="34" charset="0"/>
                <a:cs typeface="Arial" panose="020B0604020202020204" pitchFamily="34" charset="0"/>
              </a:rPr>
            </a:br>
            <a:r>
              <a:rPr lang="en-US" sz="2400">
                <a:latin typeface="Arial" panose="020B0604020202020204" pitchFamily="34" charset="0"/>
                <a:ea typeface="Calibri" panose="020F0502020204030204" pitchFamily="34" charset="0"/>
                <a:cs typeface="Arial" panose="020B0604020202020204" pitchFamily="34" charset="0"/>
              </a:rPr>
              <a:t/>
            </a:r>
            <a:br>
              <a:rPr lang="en-US" sz="2400">
                <a:latin typeface="Arial" panose="020B0604020202020204" pitchFamily="34" charset="0"/>
                <a:ea typeface="Calibri" panose="020F0502020204030204" pitchFamily="34" charset="0"/>
                <a:cs typeface="Arial" panose="020B0604020202020204" pitchFamily="34" charset="0"/>
              </a:rPr>
            </a:br>
            <a:endParaRPr lang="en-US" sz="2400">
              <a:solidFill>
                <a:srgbClr val="FF0000"/>
              </a:solidFill>
              <a:latin typeface="Arial" panose="020B0604020202020204" pitchFamily="34" charset="0"/>
              <a:cs typeface="Arial" panose="020B0604020202020204" pitchFamily="34" charset="0"/>
            </a:endParaRPr>
          </a:p>
        </p:txBody>
      </p:sp>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544812" y="5326829"/>
            <a:ext cx="1398833" cy="159399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475137" y="5267140"/>
            <a:ext cx="1326037" cy="1326037"/>
          </a:xfrm>
          <a:prstGeom prst="rect">
            <a:avLst/>
          </a:prstGeom>
        </p:spPr>
      </p:pic>
      <p:pic>
        <p:nvPicPr>
          <p:cNvPr id="8" name="Picture 2" descr="Tập thể dục giữa giờ"/>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32" y="1437769"/>
            <a:ext cx="2901245" cy="1305431"/>
          </a:xfrm>
          <a:prstGeom prst="rect">
            <a:avLst/>
          </a:prstGeom>
          <a:noFill/>
          <a:extLst>
            <a:ext uri="{909E8E84-426E-40DD-AFC4-6F175D3DCCD1}">
              <a14:hiddenFill xmlns:a14="http://schemas.microsoft.com/office/drawing/2010/main">
                <a:solidFill>
                  <a:srgbClr val="FFFFFF"/>
                </a:solidFill>
              </a14:hiddenFill>
            </a:ext>
          </a:extLst>
        </p:spPr>
      </p:pic>
      <p:sp>
        <p:nvSpPr>
          <p:cNvPr id="9"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9759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4398" y="832138"/>
            <a:ext cx="10277601" cy="167478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a:lstStyle/>
          <a:p>
            <a:pPr marL="203195" indent="0">
              <a:buNone/>
            </a:pPr>
            <a:r>
              <a:rPr lang="en-US" sz="2800">
                <a:solidFill>
                  <a:schemeClr val="bg1"/>
                </a:solidFill>
                <a:latin typeface="Arial" panose="020B0604020202020204" pitchFamily="34" charset="0"/>
                <a:ea typeface="Times New Roman" panose="02020603050405020304" pitchFamily="18" charset="0"/>
                <a:cs typeface="Arial" panose="020B0604020202020204" pitchFamily="34" charset="0"/>
              </a:rPr>
              <a:t>Bạn Hà đang ở ô tìm đường đến phòng chiếu phim . Biết rằng chỉ có thể đi từ một ô sang ô chung cạnh có chứa số nguyên tố. Em hãy giúp Hà đến được phòng chiếu phim nhé.</a:t>
            </a:r>
            <a:endParaRPr lang="en-US" sz="2800">
              <a:solidFill>
                <a:schemeClr val="bg1"/>
              </a:solidFill>
              <a:latin typeface="Arial" panose="020B0604020202020204" pitchFamily="34" charset="0"/>
              <a:cs typeface="Arial" panose="020B0604020202020204" pitchFamily="34" charset="0"/>
            </a:endParaRPr>
          </a:p>
        </p:txBody>
      </p:sp>
      <p:pic>
        <p:nvPicPr>
          <p:cNvPr id="4" name="Picture 24" descr="Happy girl cartoon Изображения - Stock by Pixl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112" y="735176"/>
            <a:ext cx="1627034" cy="19718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1390051" y="2889956"/>
            <a:ext cx="6365416" cy="2450261"/>
          </a:xfrm>
          <a:prstGeom prst="rect">
            <a:avLst/>
          </a:prstGeom>
        </p:spPr>
      </p:pic>
      <p:sp>
        <p:nvSpPr>
          <p:cNvPr id="6" name="TextBox 5"/>
          <p:cNvSpPr txBox="1"/>
          <p:nvPr/>
        </p:nvSpPr>
        <p:spPr>
          <a:xfrm>
            <a:off x="5731567" y="2603886"/>
            <a:ext cx="4531022" cy="800219"/>
          </a:xfrm>
          <a:prstGeom prst="rect">
            <a:avLst/>
          </a:prstGeom>
          <a:noFill/>
        </p:spPr>
        <p:txBody>
          <a:bodyPr wrap="square" rtlCol="0">
            <a:spAutoFit/>
          </a:bodyPr>
          <a:lstStyle/>
          <a:p>
            <a:pPr lvl="0" algn="ctr"/>
            <a:r>
              <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endParaRPr lang="en-US" sz="2800" b="1">
              <a:latin typeface="Arial" panose="020B0604020202020204" pitchFamily="34" charset="0"/>
              <a:ea typeface="Times New Roman" panose="02020603050405020304" pitchFamily="18"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pic>
        <p:nvPicPr>
          <p:cNvPr id="8" name="Picture 7"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10262589" y="4903414"/>
            <a:ext cx="1785542" cy="194805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10192914" y="4903243"/>
            <a:ext cx="1692621" cy="1620577"/>
          </a:xfrm>
          <a:prstGeom prst="rect">
            <a:avLst/>
          </a:prstGeom>
        </p:spPr>
      </p:pic>
      <p:sp>
        <p:nvSpPr>
          <p:cNvPr id="10" name="!!4">
            <a:extLst>
              <a:ext uri="{FF2B5EF4-FFF2-40B4-BE49-F238E27FC236}">
                <a16:creationId xmlns="" xmlns:a16="http://schemas.microsoft.com/office/drawing/2014/main" id="{58E6D429-DC53-47C4-8036-1E9D12B8E28B}"/>
              </a:ext>
            </a:extLst>
          </p:cNvPr>
          <p:cNvSpPr/>
          <p:nvPr/>
        </p:nvSpPr>
        <p:spPr>
          <a:xfrm>
            <a:off x="6338467" y="99607"/>
            <a:ext cx="5971460" cy="49372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587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81200" y="942976"/>
          <a:ext cx="8226426" cy="4876800"/>
        </p:xfrm>
        <a:graphic>
          <a:graphicData uri="http://schemas.openxmlformats.org/drawingml/2006/table">
            <a:tbl>
              <a:tblPr firstRow="1" bandRow="1">
                <a:tableStyleId>{5C22544A-7EE6-4342-B048-85BDC9FD1C3A}</a:tableStyleId>
              </a:tblPr>
              <a:tblGrid>
                <a:gridCol w="1371071"/>
                <a:gridCol w="1371071"/>
                <a:gridCol w="1371071"/>
                <a:gridCol w="1371071"/>
                <a:gridCol w="1371071"/>
                <a:gridCol w="1371071"/>
              </a:tblGrid>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2 021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135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111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89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104</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423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a:t>
                      </a:r>
                      <a:r>
                        <a:rPr lang="en-US" sz="2800" b="1" baseline="0" dirty="0" smtClean="0">
                          <a:solidFill>
                            <a:srgbClr val="002060"/>
                          </a:solidFill>
                          <a:latin typeface="Times New Roman" panose="02020603050405020304" pitchFamily="18" charset="0"/>
                          <a:cs typeface="Times New Roman" panose="02020603050405020304" pitchFamily="18" charset="0"/>
                        </a:rPr>
                        <a:t> 945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62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81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        2</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19</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51</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63</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r h="812800">
                <a:tc>
                  <a:txBody>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2 020</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37</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a:t>
                      </a:r>
                      <a:r>
                        <a:rPr lang="en-US" sz="2800" b="1" baseline="0" dirty="0" smtClean="0">
                          <a:solidFill>
                            <a:srgbClr val="002060"/>
                          </a:solidFill>
                          <a:latin typeface="Times New Roman" panose="02020603050405020304" pitchFamily="18" charset="0"/>
                          <a:cs typeface="Times New Roman" panose="02020603050405020304" pitchFamily="18" charset="0"/>
                        </a:rPr>
                        <a:t> 975</a:t>
                      </a:r>
                      <a:endParaRPr lang="en-US" sz="2800" b="1" dirty="0">
                        <a:solidFill>
                          <a:srgbClr val="002060"/>
                        </a:solidFill>
                        <a:latin typeface="Times New Roman" panose="02020603050405020304" pitchFamily="18" charset="0"/>
                        <a:cs typeface="Times New Roman" panose="02020603050405020304" pitchFamily="18" charset="0"/>
                      </a:endParaRPr>
                    </a:p>
                  </a:txBody>
                  <a:tcPr anchor="ctr"/>
                </a:tc>
              </a:tr>
            </a:tbl>
          </a:graphicData>
        </a:graphic>
      </p:graphicFrame>
      <p:pic>
        <p:nvPicPr>
          <p:cNvPr id="4100"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26040" y="15240"/>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Ảnh động đẹp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1"/>
            <a:ext cx="1371600" cy="4251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Ảnh động đẹp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01400" y="1"/>
            <a:ext cx="1219200" cy="42358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Ảnh động đẹp (1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 y="4296825"/>
            <a:ext cx="762000" cy="26526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Ảnh động đẹp (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 y="4235865"/>
            <a:ext cx="76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861993"/>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Ảnh động trang trí (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66510" y="5901045"/>
            <a:ext cx="356997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 action="ppaction://noaction"/>
          </p:cNvPr>
          <p:cNvPicPr/>
          <p:nvPr/>
        </p:nvPicPr>
        <p:blipFill rotWithShape="1">
          <a:blip r:embed="rId7"/>
          <a:srcRect l="15866" t="34778" r="46474" b="27594"/>
          <a:stretch/>
        </p:blipFill>
        <p:spPr bwMode="auto">
          <a:xfrm>
            <a:off x="7482840" y="3417878"/>
            <a:ext cx="792480" cy="7239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8"/>
          <a:srcRect t="63000" r="83814" b="23291"/>
          <a:stretch/>
        </p:blipFill>
        <p:spPr bwMode="auto">
          <a:xfrm>
            <a:off x="1996440" y="4221481"/>
            <a:ext cx="1333500" cy="746759"/>
          </a:xfrm>
          <a:prstGeom prst="rect">
            <a:avLst/>
          </a:prstGeom>
          <a:ln>
            <a:noFill/>
          </a:ln>
          <a:extLst>
            <a:ext uri="{53640926-AAD7-44D8-BBD7-CCE9431645EC}">
              <a14:shadowObscured xmlns:a14="http://schemas.microsoft.com/office/drawing/2010/main"/>
            </a:ext>
          </a:extLst>
        </p:spPr>
      </p:pic>
      <p:pic>
        <p:nvPicPr>
          <p:cNvPr id="4114"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26920" y="4729469"/>
            <a:ext cx="10668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p:nvPr/>
        </p:nvPicPr>
        <p:blipFill rotWithShape="1">
          <a:blip r:embed="rId8"/>
          <a:srcRect l="16987" t="62144" r="66827" b="22178"/>
          <a:stretch/>
        </p:blipFill>
        <p:spPr bwMode="auto">
          <a:xfrm>
            <a:off x="3368040" y="4236721"/>
            <a:ext cx="1296352" cy="758190"/>
          </a:xfrm>
          <a:prstGeom prst="rect">
            <a:avLst/>
          </a:prstGeom>
          <a:ln>
            <a:noFill/>
          </a:ln>
          <a:extLst>
            <a:ext uri="{53640926-AAD7-44D8-BBD7-CCE9431645EC}">
              <a14:shadowObscured xmlns:a14="http://schemas.microsoft.com/office/drawing/2010/main"/>
            </a:ext>
          </a:extLst>
        </p:spPr>
      </p:pic>
      <p:pic>
        <p:nvPicPr>
          <p:cNvPr id="2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77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rotWithShape="1">
          <a:blip r:embed="rId8"/>
          <a:srcRect l="16987" t="47036" r="66666" b="37571"/>
          <a:stretch/>
        </p:blipFill>
        <p:spPr bwMode="auto">
          <a:xfrm>
            <a:off x="3383281" y="3417878"/>
            <a:ext cx="1296352" cy="803603"/>
          </a:xfrm>
          <a:prstGeom prst="rect">
            <a:avLst/>
          </a:prstGeom>
          <a:ln>
            <a:noFill/>
          </a:ln>
          <a:extLst>
            <a:ext uri="{53640926-AAD7-44D8-BBD7-CCE9431645EC}">
              <a14:shadowObscured xmlns:a14="http://schemas.microsoft.com/office/drawing/2010/main"/>
            </a:ext>
          </a:extLst>
        </p:spPr>
      </p:pic>
      <p:pic>
        <p:nvPicPr>
          <p:cNvPr id="26"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83280" y="391668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p:nvPr/>
        </p:nvPicPr>
        <p:blipFill rotWithShape="1">
          <a:blip r:embed="rId8"/>
          <a:srcRect l="33173" t="46466" r="50480" b="37571"/>
          <a:stretch/>
        </p:blipFill>
        <p:spPr bwMode="auto">
          <a:xfrm>
            <a:off x="4664392" y="3398520"/>
            <a:ext cx="1399223" cy="781358"/>
          </a:xfrm>
          <a:prstGeom prst="rect">
            <a:avLst/>
          </a:prstGeom>
          <a:ln>
            <a:noFill/>
          </a:ln>
          <a:extLst>
            <a:ext uri="{53640926-AAD7-44D8-BBD7-CCE9431645EC}">
              <a14:shadowObscured xmlns:a14="http://schemas.microsoft.com/office/drawing/2010/main"/>
            </a:ext>
          </a:extLst>
        </p:spPr>
      </p:pic>
      <p:pic>
        <p:nvPicPr>
          <p:cNvPr id="28"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13284" y="31242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p:nvPr/>
        </p:nvPicPr>
        <p:blipFill rotWithShape="1">
          <a:blip r:embed="rId8"/>
          <a:srcRect l="33494" t="31072" r="50480" b="53249"/>
          <a:stretch/>
        </p:blipFill>
        <p:spPr bwMode="auto">
          <a:xfrm>
            <a:off x="4698682" y="2578264"/>
            <a:ext cx="1375410" cy="795337"/>
          </a:xfrm>
          <a:prstGeom prst="rect">
            <a:avLst/>
          </a:prstGeom>
          <a:ln>
            <a:noFill/>
          </a:ln>
          <a:extLst>
            <a:ext uri="{53640926-AAD7-44D8-BBD7-CCE9431645EC}">
              <a14:shadowObscured xmlns:a14="http://schemas.microsoft.com/office/drawing/2010/main"/>
            </a:ext>
          </a:extLst>
        </p:spPr>
      </p:pic>
      <p:pic>
        <p:nvPicPr>
          <p:cNvPr id="2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67262" y="3138891"/>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rotWithShape="1">
          <a:blip r:embed="rId8"/>
          <a:srcRect l="33494" t="15679" r="50160" b="68928"/>
          <a:stretch/>
        </p:blipFill>
        <p:spPr bwMode="auto">
          <a:xfrm>
            <a:off x="4679634" y="1777366"/>
            <a:ext cx="1416844" cy="766334"/>
          </a:xfrm>
          <a:prstGeom prst="rect">
            <a:avLst/>
          </a:prstGeom>
          <a:ln>
            <a:noFill/>
          </a:ln>
          <a:extLst>
            <a:ext uri="{53640926-AAD7-44D8-BBD7-CCE9431645EC}">
              <a14:shadowObscured xmlns:a14="http://schemas.microsoft.com/office/drawing/2010/main"/>
            </a:ext>
          </a:extLst>
        </p:spPr>
      </p:pic>
      <p:pic>
        <p:nvPicPr>
          <p:cNvPr id="31"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81549" y="228457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rotWithShape="1">
          <a:blip r:embed="rId8"/>
          <a:srcRect l="49840" t="15679" r="33813" b="68928"/>
          <a:stretch/>
        </p:blipFill>
        <p:spPr bwMode="auto">
          <a:xfrm>
            <a:off x="6097905" y="1788105"/>
            <a:ext cx="1384935" cy="740355"/>
          </a:xfrm>
          <a:prstGeom prst="rect">
            <a:avLst/>
          </a:prstGeom>
          <a:ln>
            <a:noFill/>
          </a:ln>
          <a:extLst>
            <a:ext uri="{53640926-AAD7-44D8-BBD7-CCE9431645EC}">
              <a14:shadowObscured xmlns:a14="http://schemas.microsoft.com/office/drawing/2010/main"/>
            </a:ext>
          </a:extLst>
        </p:spPr>
      </p:pic>
      <p:pic>
        <p:nvPicPr>
          <p:cNvPr id="33"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33936" y="1462087"/>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rotWithShape="1">
          <a:blip r:embed="rId8"/>
          <a:srcRect l="66507" t="15679" r="16986" b="68928"/>
          <a:stretch/>
        </p:blipFill>
        <p:spPr bwMode="auto">
          <a:xfrm>
            <a:off x="7482840" y="1777367"/>
            <a:ext cx="1371599" cy="751094"/>
          </a:xfrm>
          <a:prstGeom prst="rect">
            <a:avLst/>
          </a:prstGeom>
          <a:ln>
            <a:noFill/>
          </a:ln>
          <a:extLst>
            <a:ext uri="{53640926-AAD7-44D8-BBD7-CCE9431645EC}">
              <a14:shadowObscured xmlns:a14="http://schemas.microsoft.com/office/drawing/2010/main"/>
            </a:ext>
          </a:extLst>
        </p:spPr>
      </p:pic>
      <p:pic>
        <p:nvPicPr>
          <p:cNvPr id="35"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56960"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rotWithShape="1">
          <a:blip r:embed="rId8"/>
          <a:srcRect l="67308" t="31358" r="16506" b="53250"/>
          <a:stretch/>
        </p:blipFill>
        <p:spPr bwMode="auto">
          <a:xfrm>
            <a:off x="7482364" y="2581999"/>
            <a:ext cx="1372076" cy="776362"/>
          </a:xfrm>
          <a:prstGeom prst="rect">
            <a:avLst/>
          </a:prstGeom>
          <a:ln>
            <a:noFill/>
          </a:ln>
          <a:extLst>
            <a:ext uri="{53640926-AAD7-44D8-BBD7-CCE9431645EC}">
              <a14:shadowObscured xmlns:a14="http://schemas.microsoft.com/office/drawing/2010/main"/>
            </a:ext>
          </a:extLst>
        </p:spPr>
      </p:pic>
      <p:pic>
        <p:nvPicPr>
          <p:cNvPr id="37"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29038" y="1447800"/>
            <a:ext cx="103632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p:nvPr/>
        </p:nvPicPr>
        <p:blipFill rotWithShape="1">
          <a:blip r:embed="rId8"/>
          <a:srcRect l="73638" t="47081" r="16506" b="37857"/>
          <a:stretch/>
        </p:blipFill>
        <p:spPr bwMode="auto">
          <a:xfrm>
            <a:off x="8275320" y="3411900"/>
            <a:ext cx="585788" cy="755044"/>
          </a:xfrm>
          <a:prstGeom prst="rect">
            <a:avLst/>
          </a:prstGeom>
          <a:ln>
            <a:noFill/>
          </a:ln>
          <a:extLst>
            <a:ext uri="{53640926-AAD7-44D8-BBD7-CCE9431645EC}">
              <a14:shadowObscured xmlns:a14="http://schemas.microsoft.com/office/drawing/2010/main"/>
            </a:ext>
          </a:extLst>
        </p:spPr>
      </p:pic>
      <p:pic>
        <p:nvPicPr>
          <p:cNvPr id="39" name="Picture 18" descr="Ảnh động Powerpoint CTU"/>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60945" y="2262985"/>
            <a:ext cx="1036320" cy="1095376"/>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6"/>
          <p:cNvSpPr txBox="1">
            <a:spLocks noChangeArrowheads="1"/>
          </p:cNvSpPr>
          <p:nvPr/>
        </p:nvSpPr>
        <p:spPr bwMode="auto">
          <a:xfrm>
            <a:off x="3429000" y="405825"/>
            <a:ext cx="5349239" cy="584775"/>
          </a:xfrm>
          <a:prstGeom prst="rect">
            <a:avLst/>
          </a:prstGeom>
          <a:solidFill>
            <a:srgbClr val="00FF0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FF0000"/>
                </a:solidFill>
                <a:latin typeface="Times New Roman" pitchFamily="18" charset="0"/>
                <a:cs typeface="Times New Roman" pitchFamily="18" charset="0"/>
              </a:rPr>
              <a:t>RẠP CHIẾU PHIM</a:t>
            </a:r>
            <a:endParaRPr lang="en-US" sz="3200" b="1" dirty="0">
              <a:solidFill>
                <a:srgbClr val="FF0000"/>
              </a:solidFill>
              <a:latin typeface="Times New Roman" pitchFamily="18" charset="0"/>
              <a:cs typeface="Times New Roman" pitchFamily="18" charset="0"/>
            </a:endParaRPr>
          </a:p>
        </p:txBody>
      </p:sp>
      <p:pic>
        <p:nvPicPr>
          <p:cNvPr id="4108" name="Picture 12" descr="Ảnh động trang trí (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60958"/>
            <a:ext cx="865632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xmlns="" id="{C639907D-17E8-4FDE-9C46-A7FBA34C0D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331" r="19842"/>
          <a:stretch/>
        </p:blipFill>
        <p:spPr>
          <a:xfrm>
            <a:off x="10911840" y="5140101"/>
            <a:ext cx="1246821" cy="1627720"/>
          </a:xfrm>
          <a:prstGeom prst="rect">
            <a:avLst/>
          </a:prstGeom>
        </p:spPr>
      </p:pic>
      <p:pic>
        <p:nvPicPr>
          <p:cNvPr id="43" name="Picture 42"/>
          <p:cNvPicPr/>
          <p:nvPr/>
        </p:nvPicPr>
        <p:blipFill rotWithShape="1">
          <a:blip r:embed="rId8"/>
          <a:srcRect l="17148" t="78104" r="66505" b="6503"/>
          <a:stretch/>
        </p:blipFill>
        <p:spPr bwMode="auto">
          <a:xfrm>
            <a:off x="3352800" y="5027296"/>
            <a:ext cx="1311592" cy="780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12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0" fill="hold"/>
                                        <p:tgtEl>
                                          <p:spTgt spid="17"/>
                                        </p:tgtEl>
                                        <p:attrNameLst>
                                          <p:attrName>ppt_w</p:attrName>
                                        </p:attrNameLst>
                                      </p:cBhvr>
                                      <p:tavLst>
                                        <p:tav tm="0" fmla="#ppt_w*sin(2.5*pi*$)">
                                          <p:val>
                                            <p:fltVal val="0"/>
                                          </p:val>
                                        </p:tav>
                                        <p:tav tm="100000">
                                          <p:val>
                                            <p:fltVal val="1"/>
                                          </p:val>
                                        </p:tav>
                                      </p:tavLst>
                                    </p:anim>
                                    <p:anim calcmode="lin" valueType="num">
                                      <p:cBhvr>
                                        <p:cTn id="16"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114"/>
                                        </p:tgtEl>
                                        <p:attrNameLst>
                                          <p:attrName>style.visibility</p:attrName>
                                        </p:attrNameLst>
                                      </p:cBhvr>
                                      <p:to>
                                        <p:strVal val="visible"/>
                                      </p:to>
                                    </p:set>
                                    <p:animEffect transition="in" filter="wipe(down)">
                                      <p:cBhvr>
                                        <p:cTn id="21" dur="580">
                                          <p:stCondLst>
                                            <p:cond delay="0"/>
                                          </p:stCondLst>
                                        </p:cTn>
                                        <p:tgtEl>
                                          <p:spTgt spid="4114"/>
                                        </p:tgtEl>
                                      </p:cBhvr>
                                    </p:animEffect>
                                    <p:anim calcmode="lin" valueType="num">
                                      <p:cBhvr>
                                        <p:cTn id="22" dur="1822" tmFilter="0,0; 0.14,0.36; 0.43,0.73; 0.71,0.91; 1.0,1.0">
                                          <p:stCondLst>
                                            <p:cond delay="0"/>
                                          </p:stCondLst>
                                        </p:cTn>
                                        <p:tgtEl>
                                          <p:spTgt spid="41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1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1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1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114"/>
                                        </p:tgtEl>
                                        <p:attrNameLst>
                                          <p:attrName>ppt_y</p:attrName>
                                        </p:attrNameLst>
                                      </p:cBhvr>
                                      <p:tavLst>
                                        <p:tav tm="0" fmla="#ppt_y-sin(pi*$)/81">
                                          <p:val>
                                            <p:fltVal val="0"/>
                                          </p:val>
                                        </p:tav>
                                        <p:tav tm="100000">
                                          <p:val>
                                            <p:fltVal val="1"/>
                                          </p:val>
                                        </p:tav>
                                      </p:tavLst>
                                    </p:anim>
                                    <p:animScale>
                                      <p:cBhvr>
                                        <p:cTn id="27" dur="26">
                                          <p:stCondLst>
                                            <p:cond delay="650"/>
                                          </p:stCondLst>
                                        </p:cTn>
                                        <p:tgtEl>
                                          <p:spTgt spid="4114"/>
                                        </p:tgtEl>
                                      </p:cBhvr>
                                      <p:to x="100000" y="60000"/>
                                    </p:animScale>
                                    <p:animScale>
                                      <p:cBhvr>
                                        <p:cTn id="28" dur="166" decel="50000">
                                          <p:stCondLst>
                                            <p:cond delay="676"/>
                                          </p:stCondLst>
                                        </p:cTn>
                                        <p:tgtEl>
                                          <p:spTgt spid="4114"/>
                                        </p:tgtEl>
                                      </p:cBhvr>
                                      <p:to x="100000" y="100000"/>
                                    </p:animScale>
                                    <p:animScale>
                                      <p:cBhvr>
                                        <p:cTn id="29" dur="26">
                                          <p:stCondLst>
                                            <p:cond delay="1312"/>
                                          </p:stCondLst>
                                        </p:cTn>
                                        <p:tgtEl>
                                          <p:spTgt spid="4114"/>
                                        </p:tgtEl>
                                      </p:cBhvr>
                                      <p:to x="100000" y="80000"/>
                                    </p:animScale>
                                    <p:animScale>
                                      <p:cBhvr>
                                        <p:cTn id="30" dur="166" decel="50000">
                                          <p:stCondLst>
                                            <p:cond delay="1338"/>
                                          </p:stCondLst>
                                        </p:cTn>
                                        <p:tgtEl>
                                          <p:spTgt spid="4114"/>
                                        </p:tgtEl>
                                      </p:cBhvr>
                                      <p:to x="100000" y="100000"/>
                                    </p:animScale>
                                    <p:animScale>
                                      <p:cBhvr>
                                        <p:cTn id="31" dur="26">
                                          <p:stCondLst>
                                            <p:cond delay="1642"/>
                                          </p:stCondLst>
                                        </p:cTn>
                                        <p:tgtEl>
                                          <p:spTgt spid="4114"/>
                                        </p:tgtEl>
                                      </p:cBhvr>
                                      <p:to x="100000" y="90000"/>
                                    </p:animScale>
                                    <p:animScale>
                                      <p:cBhvr>
                                        <p:cTn id="32" dur="166" decel="50000">
                                          <p:stCondLst>
                                            <p:cond delay="1668"/>
                                          </p:stCondLst>
                                        </p:cTn>
                                        <p:tgtEl>
                                          <p:spTgt spid="4114"/>
                                        </p:tgtEl>
                                      </p:cBhvr>
                                      <p:to x="100000" y="100000"/>
                                    </p:animScale>
                                    <p:animScale>
                                      <p:cBhvr>
                                        <p:cTn id="33" dur="26">
                                          <p:stCondLst>
                                            <p:cond delay="1808"/>
                                          </p:stCondLst>
                                        </p:cTn>
                                        <p:tgtEl>
                                          <p:spTgt spid="4114"/>
                                        </p:tgtEl>
                                      </p:cBhvr>
                                      <p:to x="100000" y="95000"/>
                                    </p:animScale>
                                    <p:animScale>
                                      <p:cBhvr>
                                        <p:cTn id="34" dur="166" decel="50000">
                                          <p:stCondLst>
                                            <p:cond delay="1834"/>
                                          </p:stCondLst>
                                        </p:cTn>
                                        <p:tgtEl>
                                          <p:spTgt spid="41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xit" presetSubtype="10" fill="hold" nodeType="clickEffect">
                                  <p:stCondLst>
                                    <p:cond delay="0"/>
                                  </p:stCondLst>
                                  <p:childTnLst>
                                    <p:anim calcmode="lin" valueType="num">
                                      <p:cBhvr>
                                        <p:cTn id="42" dur="500"/>
                                        <p:tgtEl>
                                          <p:spTgt spid="19"/>
                                        </p:tgtEl>
                                        <p:attrNameLst>
                                          <p:attrName>ppt_w</p:attrName>
                                        </p:attrNameLst>
                                      </p:cBhvr>
                                      <p:tavLst>
                                        <p:tav tm="0">
                                          <p:val>
                                            <p:strVal val="ppt_w"/>
                                          </p:val>
                                        </p:tav>
                                        <p:tav tm="100000">
                                          <p:val>
                                            <p:fltVal val="0"/>
                                          </p:val>
                                        </p:tav>
                                      </p:tavLst>
                                    </p:anim>
                                    <p:anim calcmode="lin" valueType="num">
                                      <p:cBhvr>
                                        <p:cTn id="43" dur="500"/>
                                        <p:tgtEl>
                                          <p:spTgt spid="19"/>
                                        </p:tgtEl>
                                        <p:attrNameLst>
                                          <p:attrName>ppt_h</p:attrName>
                                        </p:attrNameLst>
                                      </p:cBhvr>
                                      <p:tavLst>
                                        <p:tav tm="0">
                                          <p:val>
                                            <p:strVal val="ppt_h"/>
                                          </p:val>
                                        </p:tav>
                                        <p:tav tm="100000">
                                          <p:val>
                                            <p:strVal val="ppt_h"/>
                                          </p:val>
                                        </p:tav>
                                      </p:tavLst>
                                    </p:anim>
                                    <p:set>
                                      <p:cBhvr>
                                        <p:cTn id="44" dur="1" fill="hold">
                                          <p:stCondLst>
                                            <p:cond delay="499"/>
                                          </p:stCondLst>
                                        </p:cTn>
                                        <p:tgtEl>
                                          <p:spTgt spid="19"/>
                                        </p:tgtEl>
                                        <p:attrNameLst>
                                          <p:attrName>style.visibility</p:attrName>
                                        </p:attrNameLst>
                                      </p:cBhvr>
                                      <p:to>
                                        <p:strVal val="hidden"/>
                                      </p:to>
                                    </p:set>
                                  </p:childTnLst>
                                </p:cTn>
                              </p:par>
                              <p:par>
                                <p:cTn id="45" presetID="42" presetClass="path" presetSubtype="0" accel="50000" decel="50000" fill="hold" nodeType="withEffect">
                                  <p:stCondLst>
                                    <p:cond delay="0"/>
                                  </p:stCondLst>
                                  <p:childTnLst>
                                    <p:animMotion origin="layout" path="M 3.95833E-6 -4.44444E-6 L 0.00247 -0.11388 " pathEditMode="relative" rAng="0" ptsTypes="AA">
                                      <p:cBhvr>
                                        <p:cTn id="46" dur="2000" fill="hold"/>
                                        <p:tgtEl>
                                          <p:spTgt spid="4114"/>
                                        </p:tgtEl>
                                        <p:attrNameLst>
                                          <p:attrName>ppt_x</p:attrName>
                                          <p:attrName>ppt_y</p:attrName>
                                        </p:attrNameLst>
                                      </p:cBhvr>
                                      <p:rCtr x="117" y="-5694"/>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xit" presetSubtype="32" fill="hold" nodeType="clickEffect">
                                  <p:stCondLst>
                                    <p:cond delay="0"/>
                                  </p:stCondLst>
                                  <p:childTnLst>
                                    <p:anim calcmode="lin" valueType="num">
                                      <p:cBhvr>
                                        <p:cTn id="57" dur="500"/>
                                        <p:tgtEl>
                                          <p:spTgt spid="22"/>
                                        </p:tgtEl>
                                        <p:attrNameLst>
                                          <p:attrName>ppt_w</p:attrName>
                                        </p:attrNameLst>
                                      </p:cBhvr>
                                      <p:tavLst>
                                        <p:tav tm="0">
                                          <p:val>
                                            <p:strVal val="ppt_w"/>
                                          </p:val>
                                        </p:tav>
                                        <p:tav tm="100000">
                                          <p:val>
                                            <p:fltVal val="0"/>
                                          </p:val>
                                        </p:tav>
                                      </p:tavLst>
                                    </p:anim>
                                    <p:anim calcmode="lin" valueType="num">
                                      <p:cBhvr>
                                        <p:cTn id="58" dur="500"/>
                                        <p:tgtEl>
                                          <p:spTgt spid="22"/>
                                        </p:tgtEl>
                                        <p:attrNameLst>
                                          <p:attrName>ppt_h</p:attrName>
                                        </p:attrNameLst>
                                      </p:cBhvr>
                                      <p:tavLst>
                                        <p:tav tm="0">
                                          <p:val>
                                            <p:strVal val="ppt_h"/>
                                          </p:val>
                                        </p:tav>
                                        <p:tav tm="100000">
                                          <p:val>
                                            <p:fltVal val="0"/>
                                          </p:val>
                                        </p:tav>
                                      </p:tavLst>
                                    </p:anim>
                                    <p:set>
                                      <p:cBhvr>
                                        <p:cTn id="59" dur="1" fill="hold">
                                          <p:stCondLst>
                                            <p:cond delay="499"/>
                                          </p:stCondLst>
                                        </p:cTn>
                                        <p:tgtEl>
                                          <p:spTgt spid="22"/>
                                        </p:tgtEl>
                                        <p:attrNameLst>
                                          <p:attrName>style.visibility</p:attrName>
                                        </p:attrNameLst>
                                      </p:cBhvr>
                                      <p:to>
                                        <p:strVal val="hidden"/>
                                      </p:to>
                                    </p:set>
                                  </p:childTnLst>
                                </p:cTn>
                              </p:par>
                              <p:par>
                                <p:cTn id="60" presetID="23" presetClass="exit" presetSubtype="32" fill="hold" nodeType="withEffect">
                                  <p:stCondLst>
                                    <p:cond delay="0"/>
                                  </p:stCondLst>
                                  <p:childTnLst>
                                    <p:anim calcmode="lin" valueType="num">
                                      <p:cBhvr>
                                        <p:cTn id="61" dur="500"/>
                                        <p:tgtEl>
                                          <p:spTgt spid="4114"/>
                                        </p:tgtEl>
                                        <p:attrNameLst>
                                          <p:attrName>ppt_w</p:attrName>
                                        </p:attrNameLst>
                                      </p:cBhvr>
                                      <p:tavLst>
                                        <p:tav tm="0">
                                          <p:val>
                                            <p:strVal val="ppt_w"/>
                                          </p:val>
                                        </p:tav>
                                        <p:tav tm="100000">
                                          <p:val>
                                            <p:fltVal val="0"/>
                                          </p:val>
                                        </p:tav>
                                      </p:tavLst>
                                    </p:anim>
                                    <p:anim calcmode="lin" valueType="num">
                                      <p:cBhvr>
                                        <p:cTn id="62" dur="500"/>
                                        <p:tgtEl>
                                          <p:spTgt spid="4114"/>
                                        </p:tgtEl>
                                        <p:attrNameLst>
                                          <p:attrName>ppt_h</p:attrName>
                                        </p:attrNameLst>
                                      </p:cBhvr>
                                      <p:tavLst>
                                        <p:tav tm="0">
                                          <p:val>
                                            <p:strVal val="ppt_h"/>
                                          </p:val>
                                        </p:tav>
                                        <p:tav tm="100000">
                                          <p:val>
                                            <p:fltVal val="0"/>
                                          </p:val>
                                        </p:tav>
                                      </p:tavLst>
                                    </p:anim>
                                    <p:set>
                                      <p:cBhvr>
                                        <p:cTn id="63" dur="1" fill="hold">
                                          <p:stCondLst>
                                            <p:cond delay="499"/>
                                          </p:stCondLst>
                                        </p:cTn>
                                        <p:tgtEl>
                                          <p:spTgt spid="4114"/>
                                        </p:tgtEl>
                                        <p:attrNameLst>
                                          <p:attrName>style.visibility</p:attrName>
                                        </p:attrNameLst>
                                      </p:cBhvr>
                                      <p:to>
                                        <p:strVal val="hidden"/>
                                      </p:to>
                                    </p:set>
                                  </p:childTnLst>
                                </p:cTn>
                              </p:par>
                              <p:par>
                                <p:cTn id="64" presetID="26"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80">
                                          <p:stCondLst>
                                            <p:cond delay="0"/>
                                          </p:stCondLst>
                                        </p:cTn>
                                        <p:tgtEl>
                                          <p:spTgt spid="23"/>
                                        </p:tgtEl>
                                      </p:cBhvr>
                                    </p:animEffect>
                                    <p:anim calcmode="lin" valueType="num">
                                      <p:cBhvr>
                                        <p:cTn id="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2" dur="26">
                                          <p:stCondLst>
                                            <p:cond delay="650"/>
                                          </p:stCondLst>
                                        </p:cTn>
                                        <p:tgtEl>
                                          <p:spTgt spid="23"/>
                                        </p:tgtEl>
                                      </p:cBhvr>
                                      <p:to x="100000" y="60000"/>
                                    </p:animScale>
                                    <p:animScale>
                                      <p:cBhvr>
                                        <p:cTn id="73" dur="166" decel="50000">
                                          <p:stCondLst>
                                            <p:cond delay="676"/>
                                          </p:stCondLst>
                                        </p:cTn>
                                        <p:tgtEl>
                                          <p:spTgt spid="23"/>
                                        </p:tgtEl>
                                      </p:cBhvr>
                                      <p:to x="100000" y="100000"/>
                                    </p:animScale>
                                    <p:animScale>
                                      <p:cBhvr>
                                        <p:cTn id="74" dur="26">
                                          <p:stCondLst>
                                            <p:cond delay="1312"/>
                                          </p:stCondLst>
                                        </p:cTn>
                                        <p:tgtEl>
                                          <p:spTgt spid="23"/>
                                        </p:tgtEl>
                                      </p:cBhvr>
                                      <p:to x="100000" y="80000"/>
                                    </p:animScale>
                                    <p:animScale>
                                      <p:cBhvr>
                                        <p:cTn id="75" dur="166" decel="50000">
                                          <p:stCondLst>
                                            <p:cond delay="1338"/>
                                          </p:stCondLst>
                                        </p:cTn>
                                        <p:tgtEl>
                                          <p:spTgt spid="23"/>
                                        </p:tgtEl>
                                      </p:cBhvr>
                                      <p:to x="100000" y="100000"/>
                                    </p:animScale>
                                    <p:animScale>
                                      <p:cBhvr>
                                        <p:cTn id="76" dur="26">
                                          <p:stCondLst>
                                            <p:cond delay="1642"/>
                                          </p:stCondLst>
                                        </p:cTn>
                                        <p:tgtEl>
                                          <p:spTgt spid="23"/>
                                        </p:tgtEl>
                                      </p:cBhvr>
                                      <p:to x="100000" y="90000"/>
                                    </p:animScale>
                                    <p:animScale>
                                      <p:cBhvr>
                                        <p:cTn id="77" dur="166" decel="50000">
                                          <p:stCondLst>
                                            <p:cond delay="1668"/>
                                          </p:stCondLst>
                                        </p:cTn>
                                        <p:tgtEl>
                                          <p:spTgt spid="23"/>
                                        </p:tgtEl>
                                      </p:cBhvr>
                                      <p:to x="100000" y="100000"/>
                                    </p:animScale>
                                    <p:animScale>
                                      <p:cBhvr>
                                        <p:cTn id="78" dur="26">
                                          <p:stCondLst>
                                            <p:cond delay="1808"/>
                                          </p:stCondLst>
                                        </p:cTn>
                                        <p:tgtEl>
                                          <p:spTgt spid="23"/>
                                        </p:tgtEl>
                                      </p:cBhvr>
                                      <p:to x="100000" y="95000"/>
                                    </p:animScale>
                                    <p:animScale>
                                      <p:cBhvr>
                                        <p:cTn id="79" dur="166" decel="50000">
                                          <p:stCondLst>
                                            <p:cond delay="1834"/>
                                          </p:stCondLst>
                                        </p:cTn>
                                        <p:tgtEl>
                                          <p:spTgt spid="23"/>
                                        </p:tgtEl>
                                      </p:cBhvr>
                                      <p:to x="100000" y="100000"/>
                                    </p:animScale>
                                  </p:childTnLst>
                                </p:cTn>
                              </p:par>
                              <p:par>
                                <p:cTn id="80" presetID="42" presetClass="path" presetSubtype="0" accel="50000" decel="50000" fill="hold" nodeType="withEffect">
                                  <p:stCondLst>
                                    <p:cond delay="0"/>
                                  </p:stCondLst>
                                  <p:childTnLst>
                                    <p:animMotion origin="layout" path="M 2.08333E-6 3.7037E-6 L 0.11133 3.7037E-6 " pathEditMode="relative" rAng="0" ptsTypes="AA">
                                      <p:cBhvr>
                                        <p:cTn id="81" dur="2000" fill="hold"/>
                                        <p:tgtEl>
                                          <p:spTgt spid="23"/>
                                        </p:tgtEl>
                                        <p:attrNameLst>
                                          <p:attrName>ppt_x</p:attrName>
                                          <p:attrName>ppt_y</p:attrName>
                                        </p:attrNameLst>
                                      </p:cBhvr>
                                      <p:rCtr x="5560" y="0"/>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24"/>
                                        </p:tgtEl>
                                        <p:attrNameLst>
                                          <p:attrName>ppt_w</p:attrName>
                                        </p:attrNameLst>
                                      </p:cBhvr>
                                      <p:tavLst>
                                        <p:tav tm="0">
                                          <p:val>
                                            <p:strVal val="ppt_w"/>
                                          </p:val>
                                        </p:tav>
                                        <p:tav tm="100000">
                                          <p:val>
                                            <p:fltVal val="0"/>
                                          </p:val>
                                        </p:tav>
                                      </p:tavLst>
                                    </p:anim>
                                    <p:anim calcmode="lin" valueType="num">
                                      <p:cBhvr>
                                        <p:cTn id="90" dur="500"/>
                                        <p:tgtEl>
                                          <p:spTgt spid="24"/>
                                        </p:tgtEl>
                                        <p:attrNameLst>
                                          <p:attrName>ppt_h</p:attrName>
                                        </p:attrNameLst>
                                      </p:cBhvr>
                                      <p:tavLst>
                                        <p:tav tm="0">
                                          <p:val>
                                            <p:strVal val="ppt_h"/>
                                          </p:val>
                                        </p:tav>
                                        <p:tav tm="100000">
                                          <p:val>
                                            <p:fltVal val="0"/>
                                          </p:val>
                                        </p:tav>
                                      </p:tavLst>
                                    </p:anim>
                                    <p:set>
                                      <p:cBhvr>
                                        <p:cTn id="91" dur="1" fill="hold">
                                          <p:stCondLst>
                                            <p:cond delay="499"/>
                                          </p:stCondLst>
                                        </p:cTn>
                                        <p:tgtEl>
                                          <p:spTgt spid="24"/>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23"/>
                                        </p:tgtEl>
                                        <p:attrNameLst>
                                          <p:attrName>ppt_w</p:attrName>
                                        </p:attrNameLst>
                                      </p:cBhvr>
                                      <p:tavLst>
                                        <p:tav tm="0">
                                          <p:val>
                                            <p:strVal val="ppt_w"/>
                                          </p:val>
                                        </p:tav>
                                        <p:tav tm="100000">
                                          <p:val>
                                            <p:fltVal val="0"/>
                                          </p:val>
                                        </p:tav>
                                      </p:tavLst>
                                    </p:anim>
                                    <p:anim calcmode="lin" valueType="num">
                                      <p:cBhvr>
                                        <p:cTn id="94" dur="500"/>
                                        <p:tgtEl>
                                          <p:spTgt spid="23"/>
                                        </p:tgtEl>
                                        <p:attrNameLst>
                                          <p:attrName>ppt_h</p:attrName>
                                        </p:attrNameLst>
                                      </p:cBhvr>
                                      <p:tavLst>
                                        <p:tav tm="0">
                                          <p:val>
                                            <p:strVal val="ppt_h"/>
                                          </p:val>
                                        </p:tav>
                                        <p:tav tm="100000">
                                          <p:val>
                                            <p:fltVal val="0"/>
                                          </p:val>
                                        </p:tav>
                                      </p:tavLst>
                                    </p:anim>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53" presetClass="entr" presetSubtype="16"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42" presetClass="path" presetSubtype="0" accel="50000" decel="50000" fill="hold" nodeType="withEffect">
                                  <p:stCondLst>
                                    <p:cond delay="0"/>
                                  </p:stCondLst>
                                  <p:childTnLst>
                                    <p:animMotion origin="layout" path="M -1.875E-6 4.44444E-6 L 0.0013 -0.12477 " pathEditMode="relative" rAng="0" ptsTypes="AA">
                                      <p:cBhvr>
                                        <p:cTn id="103" dur="2000" fill="hold"/>
                                        <p:tgtEl>
                                          <p:spTgt spid="26"/>
                                        </p:tgtEl>
                                        <p:attrNameLst>
                                          <p:attrName>ppt_x</p:attrName>
                                          <p:attrName>ppt_y</p:attrName>
                                        </p:attrNameLst>
                                      </p:cBhvr>
                                      <p:rCtr x="65" y="-6250"/>
                                    </p:animMotion>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7"/>
                                        </p:tgtEl>
                                        <p:attrNameLst>
                                          <p:attrName>ppt_w</p:attrName>
                                        </p:attrNameLst>
                                      </p:cBhvr>
                                      <p:tavLst>
                                        <p:tav tm="0">
                                          <p:val>
                                            <p:strVal val="ppt_w"/>
                                          </p:val>
                                        </p:tav>
                                        <p:tav tm="100000">
                                          <p:val>
                                            <p:fltVal val="0"/>
                                          </p:val>
                                        </p:tav>
                                      </p:tavLst>
                                    </p:anim>
                                    <p:anim calcmode="lin" valueType="num">
                                      <p:cBhvr>
                                        <p:cTn id="112" dur="500"/>
                                        <p:tgtEl>
                                          <p:spTgt spid="27"/>
                                        </p:tgtEl>
                                        <p:attrNameLst>
                                          <p:attrName>ppt_h</p:attrName>
                                        </p:attrNameLst>
                                      </p:cBhvr>
                                      <p:tavLst>
                                        <p:tav tm="0">
                                          <p:val>
                                            <p:strVal val="ppt_h"/>
                                          </p:val>
                                        </p:tav>
                                        <p:tav tm="100000">
                                          <p:val>
                                            <p:fltVal val="0"/>
                                          </p:val>
                                        </p:tav>
                                      </p:tavLst>
                                    </p:anim>
                                    <p:set>
                                      <p:cBhvr>
                                        <p:cTn id="113" dur="1" fill="hold">
                                          <p:stCondLst>
                                            <p:cond delay="499"/>
                                          </p:stCondLst>
                                        </p:cTn>
                                        <p:tgtEl>
                                          <p:spTgt spid="27"/>
                                        </p:tgtEl>
                                        <p:attrNameLst>
                                          <p:attrName>style.visibility</p:attrName>
                                        </p:attrNameLst>
                                      </p:cBhvr>
                                      <p:to>
                                        <p:strVal val="hidden"/>
                                      </p:to>
                                    </p:set>
                                  </p:childTnLst>
                                </p:cTn>
                              </p:par>
                              <p:par>
                                <p:cTn id="114" presetID="17" presetClass="exit" presetSubtype="10" fill="hold" nodeType="withEffect">
                                  <p:stCondLst>
                                    <p:cond delay="0"/>
                                  </p:stCondLst>
                                  <p:childTnLst>
                                    <p:anim calcmode="lin" valueType="num">
                                      <p:cBhvr>
                                        <p:cTn id="115" dur="500"/>
                                        <p:tgtEl>
                                          <p:spTgt spid="26"/>
                                        </p:tgtEl>
                                        <p:attrNameLst>
                                          <p:attrName>ppt_w</p:attrName>
                                        </p:attrNameLst>
                                      </p:cBhvr>
                                      <p:tavLst>
                                        <p:tav tm="0">
                                          <p:val>
                                            <p:strVal val="ppt_w"/>
                                          </p:val>
                                        </p:tav>
                                        <p:tav tm="100000">
                                          <p:val>
                                            <p:fltVal val="0"/>
                                          </p:val>
                                        </p:tav>
                                      </p:tavLst>
                                    </p:anim>
                                    <p:anim calcmode="lin" valueType="num">
                                      <p:cBhvr>
                                        <p:cTn id="116" dur="500"/>
                                        <p:tgtEl>
                                          <p:spTgt spid="26"/>
                                        </p:tgtEl>
                                        <p:attrNameLst>
                                          <p:attrName>ppt_h</p:attrName>
                                        </p:attrNameLst>
                                      </p:cBhvr>
                                      <p:tavLst>
                                        <p:tav tm="0">
                                          <p:val>
                                            <p:strVal val="ppt_h"/>
                                          </p:val>
                                        </p:tav>
                                        <p:tav tm="100000">
                                          <p:val>
                                            <p:strVal val="ppt_h"/>
                                          </p:val>
                                        </p:tav>
                                      </p:tavLst>
                                    </p:anim>
                                    <p:set>
                                      <p:cBhvr>
                                        <p:cTn id="117" dur="1" fill="hold">
                                          <p:stCondLst>
                                            <p:cond delay="499"/>
                                          </p:stCondLst>
                                        </p:cTn>
                                        <p:tgtEl>
                                          <p:spTgt spid="26"/>
                                        </p:tgtEl>
                                        <p:attrNameLst>
                                          <p:attrName>style.visibility</p:attrName>
                                        </p:attrNameLst>
                                      </p:cBhvr>
                                      <p:to>
                                        <p:strVal val="hidden"/>
                                      </p:to>
                                    </p:set>
                                  </p:childTnLst>
                                </p:cTn>
                              </p:par>
                              <p:par>
                                <p:cTn id="118" presetID="53" presetClass="entr" presetSubtype="16"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par>
                                <p:cTn id="123" presetID="42" presetClass="path" presetSubtype="0" accel="50000" decel="50000" fill="hold" nodeType="withEffect">
                                  <p:stCondLst>
                                    <p:cond delay="0"/>
                                  </p:stCondLst>
                                  <p:childTnLst>
                                    <p:animMotion origin="layout" path="M 4.16667E-6 3.33333E-6 L 0.10885 -0.00209 " pathEditMode="relative" rAng="0" ptsTypes="AA">
                                      <p:cBhvr>
                                        <p:cTn id="124" dur="2000" fill="hold"/>
                                        <p:tgtEl>
                                          <p:spTgt spid="28"/>
                                        </p:tgtEl>
                                        <p:attrNameLst>
                                          <p:attrName>ppt_x</p:attrName>
                                          <p:attrName>ppt_y</p:attrName>
                                        </p:attrNameLst>
                                      </p:cBhvr>
                                      <p:rCtr x="5443" y="-116"/>
                                    </p:animMotion>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fltVal val="0"/>
                                          </p:val>
                                        </p:tav>
                                      </p:tavLst>
                                    </p:anim>
                                    <p:set>
                                      <p:cBhvr>
                                        <p:cTn id="134" dur="1" fill="hold">
                                          <p:stCondLst>
                                            <p:cond delay="499"/>
                                          </p:stCondLst>
                                        </p:cTn>
                                        <p:tgtEl>
                                          <p:spTgt spid="25"/>
                                        </p:tgtEl>
                                        <p:attrNameLst>
                                          <p:attrName>style.visibility</p:attrName>
                                        </p:attrNameLst>
                                      </p:cBhvr>
                                      <p:to>
                                        <p:strVal val="hidden"/>
                                      </p:to>
                                    </p:set>
                                  </p:childTnLst>
                                </p:cTn>
                              </p:par>
                              <p:par>
                                <p:cTn id="135" presetID="23" presetClass="exit" presetSubtype="32" fill="hold" nodeType="withEffect">
                                  <p:stCondLst>
                                    <p:cond delay="0"/>
                                  </p:stCondLst>
                                  <p:childTnLst>
                                    <p:anim calcmode="lin" valueType="num">
                                      <p:cBhvr>
                                        <p:cTn id="136" dur="500"/>
                                        <p:tgtEl>
                                          <p:spTgt spid="28"/>
                                        </p:tgtEl>
                                        <p:attrNameLst>
                                          <p:attrName>ppt_w</p:attrName>
                                        </p:attrNameLst>
                                      </p:cBhvr>
                                      <p:tavLst>
                                        <p:tav tm="0">
                                          <p:val>
                                            <p:strVal val="ppt_w"/>
                                          </p:val>
                                        </p:tav>
                                        <p:tav tm="100000">
                                          <p:val>
                                            <p:fltVal val="0"/>
                                          </p:val>
                                        </p:tav>
                                      </p:tavLst>
                                    </p:anim>
                                    <p:anim calcmode="lin" valueType="num">
                                      <p:cBhvr>
                                        <p:cTn id="137" dur="500"/>
                                        <p:tgtEl>
                                          <p:spTgt spid="28"/>
                                        </p:tgtEl>
                                        <p:attrNameLst>
                                          <p:attrName>ppt_h</p:attrName>
                                        </p:attrNameLst>
                                      </p:cBhvr>
                                      <p:tavLst>
                                        <p:tav tm="0">
                                          <p:val>
                                            <p:strVal val="ppt_h"/>
                                          </p:val>
                                        </p:tav>
                                        <p:tav tm="100000">
                                          <p:val>
                                            <p:fltVal val="0"/>
                                          </p:val>
                                        </p:tav>
                                      </p:tavLst>
                                    </p:anim>
                                    <p:set>
                                      <p:cBhvr>
                                        <p:cTn id="138" dur="1" fill="hold">
                                          <p:stCondLst>
                                            <p:cond delay="499"/>
                                          </p:stCondLst>
                                        </p:cTn>
                                        <p:tgtEl>
                                          <p:spTgt spid="28"/>
                                        </p:tgtEl>
                                        <p:attrNameLst>
                                          <p:attrName>style.visibility</p:attrName>
                                        </p:attrNameLst>
                                      </p:cBhvr>
                                      <p:to>
                                        <p:strVal val="hidden"/>
                                      </p:to>
                                    </p:set>
                                  </p:childTnLst>
                                </p:cTn>
                              </p:par>
                              <p:par>
                                <p:cTn id="139" presetID="53" presetClass="entr" presetSubtype="16" fill="hold"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Effect transition="in" filter="fade">
                                      <p:cBhvr>
                                        <p:cTn id="143" dur="500"/>
                                        <p:tgtEl>
                                          <p:spTgt spid="29"/>
                                        </p:tgtEl>
                                      </p:cBhvr>
                                    </p:animEffect>
                                  </p:childTnLst>
                                </p:cTn>
                              </p:par>
                              <p:par>
                                <p:cTn id="144" presetID="42" presetClass="path" presetSubtype="0" accel="50000" decel="50000" fill="hold" nodeType="withEffect">
                                  <p:stCondLst>
                                    <p:cond delay="0"/>
                                  </p:stCondLst>
                                  <p:childTnLst>
                                    <p:animMotion origin="layout" path="M -3.54167E-6 0 L -3.54167E-6 -0.12847 " pathEditMode="relative" rAng="0" ptsTypes="AA">
                                      <p:cBhvr>
                                        <p:cTn id="145" dur="2000" fill="hold"/>
                                        <p:tgtEl>
                                          <p:spTgt spid="29"/>
                                        </p:tgtEl>
                                        <p:attrNameLst>
                                          <p:attrName>ppt_x</p:attrName>
                                          <p:attrName>ppt_y</p:attrName>
                                        </p:attrNameLst>
                                      </p:cBhvr>
                                      <p:rCtr x="0" y="-6435"/>
                                    </p:animMotion>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30"/>
                                        </p:tgtEl>
                                        <p:attrNameLst>
                                          <p:attrName>style.visibility</p:attrName>
                                        </p:attrNameLst>
                                      </p:cBhvr>
                                      <p:to>
                                        <p:strVal val="visible"/>
                                      </p:to>
                                    </p:set>
                                    <p:anim calcmode="lin" valueType="num">
                                      <p:cBhvr>
                                        <p:cTn id="150" dur="500" fill="hold"/>
                                        <p:tgtEl>
                                          <p:spTgt spid="30"/>
                                        </p:tgtEl>
                                        <p:attrNameLst>
                                          <p:attrName>ppt_w</p:attrName>
                                        </p:attrNameLst>
                                      </p:cBhvr>
                                      <p:tavLst>
                                        <p:tav tm="0">
                                          <p:val>
                                            <p:fltVal val="0"/>
                                          </p:val>
                                        </p:tav>
                                        <p:tav tm="100000">
                                          <p:val>
                                            <p:strVal val="#ppt_w"/>
                                          </p:val>
                                        </p:tav>
                                      </p:tavLst>
                                    </p:anim>
                                    <p:anim calcmode="lin" valueType="num">
                                      <p:cBhvr>
                                        <p:cTn id="151" dur="500" fill="hold"/>
                                        <p:tgtEl>
                                          <p:spTgt spid="30"/>
                                        </p:tgtEl>
                                        <p:attrNameLst>
                                          <p:attrName>ppt_h</p:attrName>
                                        </p:attrNameLst>
                                      </p:cBhvr>
                                      <p:tavLst>
                                        <p:tav tm="0">
                                          <p:val>
                                            <p:fltVal val="0"/>
                                          </p:val>
                                        </p:tav>
                                        <p:tav tm="100000">
                                          <p:val>
                                            <p:strVal val="#ppt_h"/>
                                          </p:val>
                                        </p:tav>
                                      </p:tavLst>
                                    </p:anim>
                                    <p:animEffect transition="in" filter="fade">
                                      <p:cBhvr>
                                        <p:cTn id="152" dur="5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23" presetClass="exit" presetSubtype="32" fill="hold" nodeType="clickEffect">
                                  <p:stCondLst>
                                    <p:cond delay="0"/>
                                  </p:stCondLst>
                                  <p:childTnLst>
                                    <p:anim calcmode="lin" valueType="num">
                                      <p:cBhvr>
                                        <p:cTn id="156" dur="500"/>
                                        <p:tgtEl>
                                          <p:spTgt spid="30"/>
                                        </p:tgtEl>
                                        <p:attrNameLst>
                                          <p:attrName>ppt_w</p:attrName>
                                        </p:attrNameLst>
                                      </p:cBhvr>
                                      <p:tavLst>
                                        <p:tav tm="0">
                                          <p:val>
                                            <p:strVal val="ppt_w"/>
                                          </p:val>
                                        </p:tav>
                                        <p:tav tm="100000">
                                          <p:val>
                                            <p:fltVal val="0"/>
                                          </p:val>
                                        </p:tav>
                                      </p:tavLst>
                                    </p:anim>
                                    <p:anim calcmode="lin" valueType="num">
                                      <p:cBhvr>
                                        <p:cTn id="157" dur="500"/>
                                        <p:tgtEl>
                                          <p:spTgt spid="30"/>
                                        </p:tgtEl>
                                        <p:attrNameLst>
                                          <p:attrName>ppt_h</p:attrName>
                                        </p:attrNameLst>
                                      </p:cBhvr>
                                      <p:tavLst>
                                        <p:tav tm="0">
                                          <p:val>
                                            <p:strVal val="ppt_h"/>
                                          </p:val>
                                        </p:tav>
                                        <p:tav tm="100000">
                                          <p:val>
                                            <p:fltVal val="0"/>
                                          </p:val>
                                        </p:tav>
                                      </p:tavLst>
                                    </p:anim>
                                    <p:set>
                                      <p:cBhvr>
                                        <p:cTn id="158" dur="1" fill="hold">
                                          <p:stCondLst>
                                            <p:cond delay="499"/>
                                          </p:stCondLst>
                                        </p:cTn>
                                        <p:tgtEl>
                                          <p:spTgt spid="30"/>
                                        </p:tgtEl>
                                        <p:attrNameLst>
                                          <p:attrName>style.visibility</p:attrName>
                                        </p:attrNameLst>
                                      </p:cBhvr>
                                      <p:to>
                                        <p:strVal val="hidden"/>
                                      </p:to>
                                    </p:set>
                                  </p:childTnLst>
                                </p:cTn>
                              </p:par>
                              <p:par>
                                <p:cTn id="159" presetID="23" presetClass="exit" presetSubtype="32" fill="hold" nodeType="withEffect">
                                  <p:stCondLst>
                                    <p:cond delay="0"/>
                                  </p:stCondLst>
                                  <p:childTnLst>
                                    <p:anim calcmode="lin" valueType="num">
                                      <p:cBhvr>
                                        <p:cTn id="160" dur="500"/>
                                        <p:tgtEl>
                                          <p:spTgt spid="29"/>
                                        </p:tgtEl>
                                        <p:attrNameLst>
                                          <p:attrName>ppt_w</p:attrName>
                                        </p:attrNameLst>
                                      </p:cBhvr>
                                      <p:tavLst>
                                        <p:tav tm="0">
                                          <p:val>
                                            <p:strVal val="ppt_w"/>
                                          </p:val>
                                        </p:tav>
                                        <p:tav tm="100000">
                                          <p:val>
                                            <p:fltVal val="0"/>
                                          </p:val>
                                        </p:tav>
                                      </p:tavLst>
                                    </p:anim>
                                    <p:anim calcmode="lin" valueType="num">
                                      <p:cBhvr>
                                        <p:cTn id="161" dur="500"/>
                                        <p:tgtEl>
                                          <p:spTgt spid="29"/>
                                        </p:tgtEl>
                                        <p:attrNameLst>
                                          <p:attrName>ppt_h</p:attrName>
                                        </p:attrNameLst>
                                      </p:cBhvr>
                                      <p:tavLst>
                                        <p:tav tm="0">
                                          <p:val>
                                            <p:strVal val="ppt_h"/>
                                          </p:val>
                                        </p:tav>
                                        <p:tav tm="100000">
                                          <p:val>
                                            <p:fltVal val="0"/>
                                          </p:val>
                                        </p:tav>
                                      </p:tavLst>
                                    </p:anim>
                                    <p:set>
                                      <p:cBhvr>
                                        <p:cTn id="162" dur="1" fill="hold">
                                          <p:stCondLst>
                                            <p:cond delay="499"/>
                                          </p:stCondLst>
                                        </p:cTn>
                                        <p:tgtEl>
                                          <p:spTgt spid="29"/>
                                        </p:tgtEl>
                                        <p:attrNameLst>
                                          <p:attrName>style.visibility</p:attrName>
                                        </p:attrNameLst>
                                      </p:cBhvr>
                                      <p:to>
                                        <p:strVal val="hidden"/>
                                      </p:to>
                                    </p:set>
                                  </p:childTnLst>
                                </p:cTn>
                              </p:par>
                              <p:par>
                                <p:cTn id="163" presetID="53" presetClass="entr" presetSubtype="16" fill="hold" nodeType="with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p:cTn id="165" dur="500" fill="hold"/>
                                        <p:tgtEl>
                                          <p:spTgt spid="31"/>
                                        </p:tgtEl>
                                        <p:attrNameLst>
                                          <p:attrName>ppt_w</p:attrName>
                                        </p:attrNameLst>
                                      </p:cBhvr>
                                      <p:tavLst>
                                        <p:tav tm="0">
                                          <p:val>
                                            <p:fltVal val="0"/>
                                          </p:val>
                                        </p:tav>
                                        <p:tav tm="100000">
                                          <p:val>
                                            <p:strVal val="#ppt_w"/>
                                          </p:val>
                                        </p:tav>
                                      </p:tavLst>
                                    </p:anim>
                                    <p:anim calcmode="lin" valueType="num">
                                      <p:cBhvr>
                                        <p:cTn id="166" dur="500" fill="hold"/>
                                        <p:tgtEl>
                                          <p:spTgt spid="31"/>
                                        </p:tgtEl>
                                        <p:attrNameLst>
                                          <p:attrName>ppt_h</p:attrName>
                                        </p:attrNameLst>
                                      </p:cBhvr>
                                      <p:tavLst>
                                        <p:tav tm="0">
                                          <p:val>
                                            <p:fltVal val="0"/>
                                          </p:val>
                                        </p:tav>
                                        <p:tav tm="100000">
                                          <p:val>
                                            <p:strVal val="#ppt_h"/>
                                          </p:val>
                                        </p:tav>
                                      </p:tavLst>
                                    </p:anim>
                                    <p:animEffect transition="in" filter="fade">
                                      <p:cBhvr>
                                        <p:cTn id="167" dur="500"/>
                                        <p:tgtEl>
                                          <p:spTgt spid="31"/>
                                        </p:tgtEl>
                                      </p:cBhvr>
                                    </p:animEffect>
                                  </p:childTnLst>
                                </p:cTn>
                              </p:par>
                              <p:par>
                                <p:cTn id="168" presetID="42" presetClass="path" presetSubtype="0" accel="50000" decel="50000" fill="hold" nodeType="withEffect">
                                  <p:stCondLst>
                                    <p:cond delay="0"/>
                                  </p:stCondLst>
                                  <p:childTnLst>
                                    <p:animMotion origin="layout" path="M 4.58333E-6 -2.96296E-6 L 4.58333E-6 -0.12847 " pathEditMode="relative" rAng="0" ptsTypes="AA">
                                      <p:cBhvr>
                                        <p:cTn id="169" dur="2000" fill="hold"/>
                                        <p:tgtEl>
                                          <p:spTgt spid="31"/>
                                        </p:tgtEl>
                                        <p:attrNameLst>
                                          <p:attrName>ppt_x</p:attrName>
                                          <p:attrName>ppt_y</p:attrName>
                                        </p:attrNameLst>
                                      </p:cBhvr>
                                      <p:rCtr x="0" y="-6435"/>
                                    </p:animMotion>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nodeType="clickEffect">
                                  <p:stCondLst>
                                    <p:cond delay="0"/>
                                  </p:stCondLst>
                                  <p:childTnLst>
                                    <p:set>
                                      <p:cBhvr>
                                        <p:cTn id="173" dur="1" fill="hold">
                                          <p:stCondLst>
                                            <p:cond delay="0"/>
                                          </p:stCondLst>
                                        </p:cTn>
                                        <p:tgtEl>
                                          <p:spTgt spid="32"/>
                                        </p:tgtEl>
                                        <p:attrNameLst>
                                          <p:attrName>style.visibility</p:attrName>
                                        </p:attrNameLst>
                                      </p:cBhvr>
                                      <p:to>
                                        <p:strVal val="visible"/>
                                      </p:to>
                                    </p:set>
                                    <p:anim calcmode="lin" valueType="num">
                                      <p:cBhvr>
                                        <p:cTn id="174" dur="500" fill="hold"/>
                                        <p:tgtEl>
                                          <p:spTgt spid="32"/>
                                        </p:tgtEl>
                                        <p:attrNameLst>
                                          <p:attrName>ppt_w</p:attrName>
                                        </p:attrNameLst>
                                      </p:cBhvr>
                                      <p:tavLst>
                                        <p:tav tm="0">
                                          <p:val>
                                            <p:fltVal val="0"/>
                                          </p:val>
                                        </p:tav>
                                        <p:tav tm="100000">
                                          <p:val>
                                            <p:strVal val="#ppt_w"/>
                                          </p:val>
                                        </p:tav>
                                      </p:tavLst>
                                    </p:anim>
                                    <p:anim calcmode="lin" valueType="num">
                                      <p:cBhvr>
                                        <p:cTn id="175" dur="500" fill="hold"/>
                                        <p:tgtEl>
                                          <p:spTgt spid="32"/>
                                        </p:tgtEl>
                                        <p:attrNameLst>
                                          <p:attrName>ppt_h</p:attrName>
                                        </p:attrNameLst>
                                      </p:cBhvr>
                                      <p:tavLst>
                                        <p:tav tm="0">
                                          <p:val>
                                            <p:fltVal val="0"/>
                                          </p:val>
                                        </p:tav>
                                        <p:tav tm="100000">
                                          <p:val>
                                            <p:strVal val="#ppt_h"/>
                                          </p:val>
                                        </p:tav>
                                      </p:tavLst>
                                    </p:anim>
                                    <p:animEffect transition="in" filter="fade">
                                      <p:cBhvr>
                                        <p:cTn id="176" dur="500"/>
                                        <p:tgtEl>
                                          <p:spTgt spid="32"/>
                                        </p:tgtEl>
                                      </p:cBhvr>
                                    </p:animEffect>
                                  </p:childTnLst>
                                </p:cTn>
                              </p:par>
                            </p:childTnLst>
                          </p:cTn>
                        </p:par>
                      </p:childTnLst>
                    </p:cTn>
                  </p:par>
                  <p:par>
                    <p:cTn id="177" fill="hold">
                      <p:stCondLst>
                        <p:cond delay="indefinite"/>
                      </p:stCondLst>
                      <p:childTnLst>
                        <p:par>
                          <p:cTn id="178" fill="hold">
                            <p:stCondLst>
                              <p:cond delay="0"/>
                            </p:stCondLst>
                            <p:childTnLst>
                              <p:par>
                                <p:cTn id="179" presetID="23" presetClass="exit" presetSubtype="32" fill="hold" nodeType="clickEffect">
                                  <p:stCondLst>
                                    <p:cond delay="0"/>
                                  </p:stCondLst>
                                  <p:childTnLst>
                                    <p:anim calcmode="lin" valueType="num">
                                      <p:cBhvr>
                                        <p:cTn id="180" dur="500"/>
                                        <p:tgtEl>
                                          <p:spTgt spid="32"/>
                                        </p:tgtEl>
                                        <p:attrNameLst>
                                          <p:attrName>ppt_w</p:attrName>
                                        </p:attrNameLst>
                                      </p:cBhvr>
                                      <p:tavLst>
                                        <p:tav tm="0">
                                          <p:val>
                                            <p:strVal val="ppt_w"/>
                                          </p:val>
                                        </p:tav>
                                        <p:tav tm="100000">
                                          <p:val>
                                            <p:fltVal val="0"/>
                                          </p:val>
                                        </p:tav>
                                      </p:tavLst>
                                    </p:anim>
                                    <p:anim calcmode="lin" valueType="num">
                                      <p:cBhvr>
                                        <p:cTn id="181" dur="500"/>
                                        <p:tgtEl>
                                          <p:spTgt spid="32"/>
                                        </p:tgtEl>
                                        <p:attrNameLst>
                                          <p:attrName>ppt_h</p:attrName>
                                        </p:attrNameLst>
                                      </p:cBhvr>
                                      <p:tavLst>
                                        <p:tav tm="0">
                                          <p:val>
                                            <p:strVal val="ppt_h"/>
                                          </p:val>
                                        </p:tav>
                                        <p:tav tm="100000">
                                          <p:val>
                                            <p:fltVal val="0"/>
                                          </p:val>
                                        </p:tav>
                                      </p:tavLst>
                                    </p:anim>
                                    <p:set>
                                      <p:cBhvr>
                                        <p:cTn id="182" dur="1" fill="hold">
                                          <p:stCondLst>
                                            <p:cond delay="499"/>
                                          </p:stCondLst>
                                        </p:cTn>
                                        <p:tgtEl>
                                          <p:spTgt spid="32"/>
                                        </p:tgtEl>
                                        <p:attrNameLst>
                                          <p:attrName>style.visibility</p:attrName>
                                        </p:attrNameLst>
                                      </p:cBhvr>
                                      <p:to>
                                        <p:strVal val="hidden"/>
                                      </p:to>
                                    </p:set>
                                  </p:childTnLst>
                                </p:cTn>
                              </p:par>
                              <p:par>
                                <p:cTn id="183" presetID="23" presetClass="exit" presetSubtype="32" fill="hold" nodeType="withEffect">
                                  <p:stCondLst>
                                    <p:cond delay="0"/>
                                  </p:stCondLst>
                                  <p:childTnLst>
                                    <p:anim calcmode="lin" valueType="num">
                                      <p:cBhvr>
                                        <p:cTn id="184" dur="500"/>
                                        <p:tgtEl>
                                          <p:spTgt spid="31"/>
                                        </p:tgtEl>
                                        <p:attrNameLst>
                                          <p:attrName>ppt_w</p:attrName>
                                        </p:attrNameLst>
                                      </p:cBhvr>
                                      <p:tavLst>
                                        <p:tav tm="0">
                                          <p:val>
                                            <p:strVal val="ppt_w"/>
                                          </p:val>
                                        </p:tav>
                                        <p:tav tm="100000">
                                          <p:val>
                                            <p:fltVal val="0"/>
                                          </p:val>
                                        </p:tav>
                                      </p:tavLst>
                                    </p:anim>
                                    <p:anim calcmode="lin" valueType="num">
                                      <p:cBhvr>
                                        <p:cTn id="185" dur="500"/>
                                        <p:tgtEl>
                                          <p:spTgt spid="31"/>
                                        </p:tgtEl>
                                        <p:attrNameLst>
                                          <p:attrName>ppt_h</p:attrName>
                                        </p:attrNameLst>
                                      </p:cBhvr>
                                      <p:tavLst>
                                        <p:tav tm="0">
                                          <p:val>
                                            <p:strVal val="ppt_h"/>
                                          </p:val>
                                        </p:tav>
                                        <p:tav tm="100000">
                                          <p:val>
                                            <p:fltVal val="0"/>
                                          </p:val>
                                        </p:tav>
                                      </p:tavLst>
                                    </p:anim>
                                    <p:set>
                                      <p:cBhvr>
                                        <p:cTn id="186" dur="1" fill="hold">
                                          <p:stCondLst>
                                            <p:cond delay="499"/>
                                          </p:stCondLst>
                                        </p:cTn>
                                        <p:tgtEl>
                                          <p:spTgt spid="31"/>
                                        </p:tgtEl>
                                        <p:attrNameLst>
                                          <p:attrName>style.visibility</p:attrName>
                                        </p:attrNameLst>
                                      </p:cBhvr>
                                      <p:to>
                                        <p:strVal val="hidden"/>
                                      </p:to>
                                    </p:set>
                                  </p:childTnLst>
                                </p:cTn>
                              </p:par>
                              <p:par>
                                <p:cTn id="187" presetID="53" presetClass="entr" presetSubtype="16" fill="hold" nodeType="withEffect">
                                  <p:stCondLst>
                                    <p:cond delay="0"/>
                                  </p:stCondLst>
                                  <p:childTnLst>
                                    <p:set>
                                      <p:cBhvr>
                                        <p:cTn id="188" dur="1" fill="hold">
                                          <p:stCondLst>
                                            <p:cond delay="0"/>
                                          </p:stCondLst>
                                        </p:cTn>
                                        <p:tgtEl>
                                          <p:spTgt spid="33"/>
                                        </p:tgtEl>
                                        <p:attrNameLst>
                                          <p:attrName>style.visibility</p:attrName>
                                        </p:attrNameLst>
                                      </p:cBhvr>
                                      <p:to>
                                        <p:strVal val="visible"/>
                                      </p:to>
                                    </p:set>
                                    <p:anim calcmode="lin" valueType="num">
                                      <p:cBhvr>
                                        <p:cTn id="189" dur="500" fill="hold"/>
                                        <p:tgtEl>
                                          <p:spTgt spid="33"/>
                                        </p:tgtEl>
                                        <p:attrNameLst>
                                          <p:attrName>ppt_w</p:attrName>
                                        </p:attrNameLst>
                                      </p:cBhvr>
                                      <p:tavLst>
                                        <p:tav tm="0">
                                          <p:val>
                                            <p:fltVal val="0"/>
                                          </p:val>
                                        </p:tav>
                                        <p:tav tm="100000">
                                          <p:val>
                                            <p:strVal val="#ppt_w"/>
                                          </p:val>
                                        </p:tav>
                                      </p:tavLst>
                                    </p:anim>
                                    <p:anim calcmode="lin" valueType="num">
                                      <p:cBhvr>
                                        <p:cTn id="190" dur="500" fill="hold"/>
                                        <p:tgtEl>
                                          <p:spTgt spid="33"/>
                                        </p:tgtEl>
                                        <p:attrNameLst>
                                          <p:attrName>ppt_h</p:attrName>
                                        </p:attrNameLst>
                                      </p:cBhvr>
                                      <p:tavLst>
                                        <p:tav tm="0">
                                          <p:val>
                                            <p:fltVal val="0"/>
                                          </p:val>
                                        </p:tav>
                                        <p:tav tm="100000">
                                          <p:val>
                                            <p:strVal val="#ppt_h"/>
                                          </p:val>
                                        </p:tav>
                                      </p:tavLst>
                                    </p:anim>
                                    <p:animEffect transition="in" filter="fade">
                                      <p:cBhvr>
                                        <p:cTn id="191" dur="500"/>
                                        <p:tgtEl>
                                          <p:spTgt spid="33"/>
                                        </p:tgtEl>
                                      </p:cBhvr>
                                    </p:animEffect>
                                  </p:childTnLst>
                                </p:cTn>
                              </p:par>
                              <p:par>
                                <p:cTn id="192" presetID="42" presetClass="path" presetSubtype="0" accel="50000" decel="50000" fill="hold" nodeType="withEffect">
                                  <p:stCondLst>
                                    <p:cond delay="0"/>
                                  </p:stCondLst>
                                  <p:childTnLst>
                                    <p:animMotion origin="layout" path="M -2.29167E-6 4.44444E-6 L 0.09844 -0.00417 " pathEditMode="relative" rAng="0" ptsTypes="AA">
                                      <p:cBhvr>
                                        <p:cTn id="193" dur="2000" fill="hold"/>
                                        <p:tgtEl>
                                          <p:spTgt spid="33"/>
                                        </p:tgtEl>
                                        <p:attrNameLst>
                                          <p:attrName>ppt_x</p:attrName>
                                          <p:attrName>ppt_y</p:attrName>
                                        </p:attrNameLst>
                                      </p:cBhvr>
                                      <p:rCtr x="4922" y="-208"/>
                                    </p:animMotion>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nodeType="clickEffect">
                                  <p:stCondLst>
                                    <p:cond delay="0"/>
                                  </p:stCondLst>
                                  <p:childTnLst>
                                    <p:set>
                                      <p:cBhvr>
                                        <p:cTn id="197" dur="1" fill="hold">
                                          <p:stCondLst>
                                            <p:cond delay="0"/>
                                          </p:stCondLst>
                                        </p:cTn>
                                        <p:tgtEl>
                                          <p:spTgt spid="34"/>
                                        </p:tgtEl>
                                        <p:attrNameLst>
                                          <p:attrName>style.visibility</p:attrName>
                                        </p:attrNameLst>
                                      </p:cBhvr>
                                      <p:to>
                                        <p:strVal val="visible"/>
                                      </p:to>
                                    </p:set>
                                    <p:anim calcmode="lin" valueType="num">
                                      <p:cBhvr>
                                        <p:cTn id="198" dur="500" fill="hold"/>
                                        <p:tgtEl>
                                          <p:spTgt spid="34"/>
                                        </p:tgtEl>
                                        <p:attrNameLst>
                                          <p:attrName>ppt_w</p:attrName>
                                        </p:attrNameLst>
                                      </p:cBhvr>
                                      <p:tavLst>
                                        <p:tav tm="0">
                                          <p:val>
                                            <p:fltVal val="0"/>
                                          </p:val>
                                        </p:tav>
                                        <p:tav tm="100000">
                                          <p:val>
                                            <p:strVal val="#ppt_w"/>
                                          </p:val>
                                        </p:tav>
                                      </p:tavLst>
                                    </p:anim>
                                    <p:anim calcmode="lin" valueType="num">
                                      <p:cBhvr>
                                        <p:cTn id="199" dur="500" fill="hold"/>
                                        <p:tgtEl>
                                          <p:spTgt spid="34"/>
                                        </p:tgtEl>
                                        <p:attrNameLst>
                                          <p:attrName>ppt_h</p:attrName>
                                        </p:attrNameLst>
                                      </p:cBhvr>
                                      <p:tavLst>
                                        <p:tav tm="0">
                                          <p:val>
                                            <p:fltVal val="0"/>
                                          </p:val>
                                        </p:tav>
                                        <p:tav tm="100000">
                                          <p:val>
                                            <p:strVal val="#ppt_h"/>
                                          </p:val>
                                        </p:tav>
                                      </p:tavLst>
                                    </p:anim>
                                    <p:animEffect transition="in" filter="fade">
                                      <p:cBhvr>
                                        <p:cTn id="200" dur="500"/>
                                        <p:tgtEl>
                                          <p:spTgt spid="34"/>
                                        </p:tgtEl>
                                      </p:cBhvr>
                                    </p:animEffect>
                                  </p:childTnLst>
                                </p:cTn>
                              </p:par>
                            </p:childTnLst>
                          </p:cTn>
                        </p:par>
                      </p:childTnLst>
                    </p:cTn>
                  </p:par>
                  <p:par>
                    <p:cTn id="201" fill="hold">
                      <p:stCondLst>
                        <p:cond delay="indefinite"/>
                      </p:stCondLst>
                      <p:childTnLst>
                        <p:par>
                          <p:cTn id="202" fill="hold">
                            <p:stCondLst>
                              <p:cond delay="0"/>
                            </p:stCondLst>
                            <p:childTnLst>
                              <p:par>
                                <p:cTn id="203" presetID="23" presetClass="exit" presetSubtype="32" fill="hold" nodeType="clickEffect">
                                  <p:stCondLst>
                                    <p:cond delay="0"/>
                                  </p:stCondLst>
                                  <p:childTnLst>
                                    <p:anim calcmode="lin" valueType="num">
                                      <p:cBhvr>
                                        <p:cTn id="204" dur="500"/>
                                        <p:tgtEl>
                                          <p:spTgt spid="34"/>
                                        </p:tgtEl>
                                        <p:attrNameLst>
                                          <p:attrName>ppt_w</p:attrName>
                                        </p:attrNameLst>
                                      </p:cBhvr>
                                      <p:tavLst>
                                        <p:tav tm="0">
                                          <p:val>
                                            <p:strVal val="ppt_w"/>
                                          </p:val>
                                        </p:tav>
                                        <p:tav tm="100000">
                                          <p:val>
                                            <p:fltVal val="0"/>
                                          </p:val>
                                        </p:tav>
                                      </p:tavLst>
                                    </p:anim>
                                    <p:anim calcmode="lin" valueType="num">
                                      <p:cBhvr>
                                        <p:cTn id="205" dur="500"/>
                                        <p:tgtEl>
                                          <p:spTgt spid="34"/>
                                        </p:tgtEl>
                                        <p:attrNameLst>
                                          <p:attrName>ppt_h</p:attrName>
                                        </p:attrNameLst>
                                      </p:cBhvr>
                                      <p:tavLst>
                                        <p:tav tm="0">
                                          <p:val>
                                            <p:strVal val="ppt_h"/>
                                          </p:val>
                                        </p:tav>
                                        <p:tav tm="100000">
                                          <p:val>
                                            <p:fltVal val="0"/>
                                          </p:val>
                                        </p:tav>
                                      </p:tavLst>
                                    </p:anim>
                                    <p:set>
                                      <p:cBhvr>
                                        <p:cTn id="206" dur="1" fill="hold">
                                          <p:stCondLst>
                                            <p:cond delay="499"/>
                                          </p:stCondLst>
                                        </p:cTn>
                                        <p:tgtEl>
                                          <p:spTgt spid="34"/>
                                        </p:tgtEl>
                                        <p:attrNameLst>
                                          <p:attrName>style.visibility</p:attrName>
                                        </p:attrNameLst>
                                      </p:cBhvr>
                                      <p:to>
                                        <p:strVal val="hidden"/>
                                      </p:to>
                                    </p:set>
                                  </p:childTnLst>
                                </p:cTn>
                              </p:par>
                              <p:par>
                                <p:cTn id="207" presetID="23" presetClass="exit" presetSubtype="32" fill="hold" nodeType="withEffect">
                                  <p:stCondLst>
                                    <p:cond delay="0"/>
                                  </p:stCondLst>
                                  <p:childTnLst>
                                    <p:anim calcmode="lin" valueType="num">
                                      <p:cBhvr>
                                        <p:cTn id="208" dur="500"/>
                                        <p:tgtEl>
                                          <p:spTgt spid="33"/>
                                        </p:tgtEl>
                                        <p:attrNameLst>
                                          <p:attrName>ppt_w</p:attrName>
                                        </p:attrNameLst>
                                      </p:cBhvr>
                                      <p:tavLst>
                                        <p:tav tm="0">
                                          <p:val>
                                            <p:strVal val="ppt_w"/>
                                          </p:val>
                                        </p:tav>
                                        <p:tav tm="100000">
                                          <p:val>
                                            <p:fltVal val="0"/>
                                          </p:val>
                                        </p:tav>
                                      </p:tavLst>
                                    </p:anim>
                                    <p:anim calcmode="lin" valueType="num">
                                      <p:cBhvr>
                                        <p:cTn id="209" dur="500"/>
                                        <p:tgtEl>
                                          <p:spTgt spid="33"/>
                                        </p:tgtEl>
                                        <p:attrNameLst>
                                          <p:attrName>ppt_h</p:attrName>
                                        </p:attrNameLst>
                                      </p:cBhvr>
                                      <p:tavLst>
                                        <p:tav tm="0">
                                          <p:val>
                                            <p:strVal val="ppt_h"/>
                                          </p:val>
                                        </p:tav>
                                        <p:tav tm="100000">
                                          <p:val>
                                            <p:fltVal val="0"/>
                                          </p:val>
                                        </p:tav>
                                      </p:tavLst>
                                    </p:anim>
                                    <p:set>
                                      <p:cBhvr>
                                        <p:cTn id="210" dur="1" fill="hold">
                                          <p:stCondLst>
                                            <p:cond delay="499"/>
                                          </p:stCondLst>
                                        </p:cTn>
                                        <p:tgtEl>
                                          <p:spTgt spid="33"/>
                                        </p:tgtEl>
                                        <p:attrNameLst>
                                          <p:attrName>style.visibility</p:attrName>
                                        </p:attrNameLst>
                                      </p:cBhvr>
                                      <p:to>
                                        <p:strVal val="hidden"/>
                                      </p:to>
                                    </p:set>
                                  </p:childTnLst>
                                </p:cTn>
                              </p:par>
                              <p:par>
                                <p:cTn id="211" presetID="53" presetClass="entr" presetSubtype="16" fill="hold" nodeType="withEffect">
                                  <p:stCondLst>
                                    <p:cond delay="0"/>
                                  </p:stCondLst>
                                  <p:childTnLst>
                                    <p:set>
                                      <p:cBhvr>
                                        <p:cTn id="212" dur="1" fill="hold">
                                          <p:stCondLst>
                                            <p:cond delay="0"/>
                                          </p:stCondLst>
                                        </p:cTn>
                                        <p:tgtEl>
                                          <p:spTgt spid="35"/>
                                        </p:tgtEl>
                                        <p:attrNameLst>
                                          <p:attrName>style.visibility</p:attrName>
                                        </p:attrNameLst>
                                      </p:cBhvr>
                                      <p:to>
                                        <p:strVal val="visible"/>
                                      </p:to>
                                    </p:set>
                                    <p:anim calcmode="lin" valueType="num">
                                      <p:cBhvr>
                                        <p:cTn id="213" dur="500" fill="hold"/>
                                        <p:tgtEl>
                                          <p:spTgt spid="35"/>
                                        </p:tgtEl>
                                        <p:attrNameLst>
                                          <p:attrName>ppt_w</p:attrName>
                                        </p:attrNameLst>
                                      </p:cBhvr>
                                      <p:tavLst>
                                        <p:tav tm="0">
                                          <p:val>
                                            <p:fltVal val="0"/>
                                          </p:val>
                                        </p:tav>
                                        <p:tav tm="100000">
                                          <p:val>
                                            <p:strVal val="#ppt_w"/>
                                          </p:val>
                                        </p:tav>
                                      </p:tavLst>
                                    </p:anim>
                                    <p:anim calcmode="lin" valueType="num">
                                      <p:cBhvr>
                                        <p:cTn id="214" dur="500" fill="hold"/>
                                        <p:tgtEl>
                                          <p:spTgt spid="35"/>
                                        </p:tgtEl>
                                        <p:attrNameLst>
                                          <p:attrName>ppt_h</p:attrName>
                                        </p:attrNameLst>
                                      </p:cBhvr>
                                      <p:tavLst>
                                        <p:tav tm="0">
                                          <p:val>
                                            <p:fltVal val="0"/>
                                          </p:val>
                                        </p:tav>
                                        <p:tav tm="100000">
                                          <p:val>
                                            <p:strVal val="#ppt_h"/>
                                          </p:val>
                                        </p:tav>
                                      </p:tavLst>
                                    </p:anim>
                                    <p:animEffect transition="in" filter="fade">
                                      <p:cBhvr>
                                        <p:cTn id="215" dur="500"/>
                                        <p:tgtEl>
                                          <p:spTgt spid="35"/>
                                        </p:tgtEl>
                                      </p:cBhvr>
                                    </p:animEffect>
                                  </p:childTnLst>
                                </p:cTn>
                              </p:par>
                              <p:par>
                                <p:cTn id="216" presetID="42" presetClass="path" presetSubtype="0" accel="50000" decel="50000" fill="hold" nodeType="withEffect">
                                  <p:stCondLst>
                                    <p:cond delay="0"/>
                                  </p:stCondLst>
                                  <p:childTnLst>
                                    <p:animMotion origin="layout" path="M 4.16667E-6 -2.22222E-6 L 0.09843 -0.00416 " pathEditMode="relative" rAng="0" ptsTypes="AA">
                                      <p:cBhvr>
                                        <p:cTn id="217" dur="2000" fill="hold"/>
                                        <p:tgtEl>
                                          <p:spTgt spid="35"/>
                                        </p:tgtEl>
                                        <p:attrNameLst>
                                          <p:attrName>ppt_x</p:attrName>
                                          <p:attrName>ppt_y</p:attrName>
                                        </p:attrNameLst>
                                      </p:cBhvr>
                                      <p:rCtr x="4922" y="-208"/>
                                    </p:animMotion>
                                  </p:childTnLst>
                                </p:cTn>
                              </p:par>
                            </p:childTnLst>
                          </p:cTn>
                        </p:par>
                      </p:childTnLst>
                    </p:cTn>
                  </p:par>
                  <p:par>
                    <p:cTn id="218" fill="hold">
                      <p:stCondLst>
                        <p:cond delay="indefinite"/>
                      </p:stCondLst>
                      <p:childTnLst>
                        <p:par>
                          <p:cTn id="219" fill="hold">
                            <p:stCondLst>
                              <p:cond delay="0"/>
                            </p:stCondLst>
                            <p:childTnLst>
                              <p:par>
                                <p:cTn id="220" presetID="53" presetClass="entr" presetSubtype="16" fill="hold" nodeType="clickEffect">
                                  <p:stCondLst>
                                    <p:cond delay="0"/>
                                  </p:stCondLst>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ppt_w</p:attrName>
                                        </p:attrNameLst>
                                      </p:cBhvr>
                                      <p:tavLst>
                                        <p:tav tm="0">
                                          <p:val>
                                            <p:fltVal val="0"/>
                                          </p:val>
                                        </p:tav>
                                        <p:tav tm="100000">
                                          <p:val>
                                            <p:strVal val="#ppt_w"/>
                                          </p:val>
                                        </p:tav>
                                      </p:tavLst>
                                    </p:anim>
                                    <p:anim calcmode="lin" valueType="num">
                                      <p:cBhvr>
                                        <p:cTn id="223" dur="500" fill="hold"/>
                                        <p:tgtEl>
                                          <p:spTgt spid="36"/>
                                        </p:tgtEl>
                                        <p:attrNameLst>
                                          <p:attrName>ppt_h</p:attrName>
                                        </p:attrNameLst>
                                      </p:cBhvr>
                                      <p:tavLst>
                                        <p:tav tm="0">
                                          <p:val>
                                            <p:fltVal val="0"/>
                                          </p:val>
                                        </p:tav>
                                        <p:tav tm="100000">
                                          <p:val>
                                            <p:strVal val="#ppt_h"/>
                                          </p:val>
                                        </p:tav>
                                      </p:tavLst>
                                    </p:anim>
                                    <p:animEffect transition="in" filter="fade">
                                      <p:cBhvr>
                                        <p:cTn id="224" dur="500"/>
                                        <p:tgtEl>
                                          <p:spTgt spid="36"/>
                                        </p:tgtEl>
                                      </p:cBhvr>
                                    </p:animEffect>
                                  </p:childTnLst>
                                </p:cTn>
                              </p:par>
                            </p:childTnLst>
                          </p:cTn>
                        </p:par>
                      </p:childTnLst>
                    </p:cTn>
                  </p:par>
                  <p:par>
                    <p:cTn id="225" fill="hold">
                      <p:stCondLst>
                        <p:cond delay="indefinite"/>
                      </p:stCondLst>
                      <p:childTnLst>
                        <p:par>
                          <p:cTn id="226" fill="hold">
                            <p:stCondLst>
                              <p:cond delay="0"/>
                            </p:stCondLst>
                            <p:childTnLst>
                              <p:par>
                                <p:cTn id="227" presetID="23" presetClass="exit" presetSubtype="32" fill="hold" nodeType="clickEffect">
                                  <p:stCondLst>
                                    <p:cond delay="0"/>
                                  </p:stCondLst>
                                  <p:childTnLst>
                                    <p:anim calcmode="lin" valueType="num">
                                      <p:cBhvr>
                                        <p:cTn id="228" dur="500"/>
                                        <p:tgtEl>
                                          <p:spTgt spid="36"/>
                                        </p:tgtEl>
                                        <p:attrNameLst>
                                          <p:attrName>ppt_w</p:attrName>
                                        </p:attrNameLst>
                                      </p:cBhvr>
                                      <p:tavLst>
                                        <p:tav tm="0">
                                          <p:val>
                                            <p:strVal val="ppt_w"/>
                                          </p:val>
                                        </p:tav>
                                        <p:tav tm="100000">
                                          <p:val>
                                            <p:fltVal val="0"/>
                                          </p:val>
                                        </p:tav>
                                      </p:tavLst>
                                    </p:anim>
                                    <p:anim calcmode="lin" valueType="num">
                                      <p:cBhvr>
                                        <p:cTn id="229" dur="500"/>
                                        <p:tgtEl>
                                          <p:spTgt spid="36"/>
                                        </p:tgtEl>
                                        <p:attrNameLst>
                                          <p:attrName>ppt_h</p:attrName>
                                        </p:attrNameLst>
                                      </p:cBhvr>
                                      <p:tavLst>
                                        <p:tav tm="0">
                                          <p:val>
                                            <p:strVal val="ppt_h"/>
                                          </p:val>
                                        </p:tav>
                                        <p:tav tm="100000">
                                          <p:val>
                                            <p:fltVal val="0"/>
                                          </p:val>
                                        </p:tav>
                                      </p:tavLst>
                                    </p:anim>
                                    <p:set>
                                      <p:cBhvr>
                                        <p:cTn id="230" dur="1" fill="hold">
                                          <p:stCondLst>
                                            <p:cond delay="499"/>
                                          </p:stCondLst>
                                        </p:cTn>
                                        <p:tgtEl>
                                          <p:spTgt spid="36"/>
                                        </p:tgtEl>
                                        <p:attrNameLst>
                                          <p:attrName>style.visibility</p:attrName>
                                        </p:attrNameLst>
                                      </p:cBhvr>
                                      <p:to>
                                        <p:strVal val="hidden"/>
                                      </p:to>
                                    </p:set>
                                  </p:childTnLst>
                                </p:cTn>
                              </p:par>
                              <p:par>
                                <p:cTn id="231" presetID="23" presetClass="exit" presetSubtype="32" fill="hold" nodeType="withEffect">
                                  <p:stCondLst>
                                    <p:cond delay="0"/>
                                  </p:stCondLst>
                                  <p:childTnLst>
                                    <p:anim calcmode="lin" valueType="num">
                                      <p:cBhvr>
                                        <p:cTn id="232" dur="500"/>
                                        <p:tgtEl>
                                          <p:spTgt spid="35"/>
                                        </p:tgtEl>
                                        <p:attrNameLst>
                                          <p:attrName>ppt_w</p:attrName>
                                        </p:attrNameLst>
                                      </p:cBhvr>
                                      <p:tavLst>
                                        <p:tav tm="0">
                                          <p:val>
                                            <p:strVal val="ppt_w"/>
                                          </p:val>
                                        </p:tav>
                                        <p:tav tm="100000">
                                          <p:val>
                                            <p:fltVal val="0"/>
                                          </p:val>
                                        </p:tav>
                                      </p:tavLst>
                                    </p:anim>
                                    <p:anim calcmode="lin" valueType="num">
                                      <p:cBhvr>
                                        <p:cTn id="233" dur="500"/>
                                        <p:tgtEl>
                                          <p:spTgt spid="35"/>
                                        </p:tgtEl>
                                        <p:attrNameLst>
                                          <p:attrName>ppt_h</p:attrName>
                                        </p:attrNameLst>
                                      </p:cBhvr>
                                      <p:tavLst>
                                        <p:tav tm="0">
                                          <p:val>
                                            <p:strVal val="ppt_h"/>
                                          </p:val>
                                        </p:tav>
                                        <p:tav tm="100000">
                                          <p:val>
                                            <p:fltVal val="0"/>
                                          </p:val>
                                        </p:tav>
                                      </p:tavLst>
                                    </p:anim>
                                    <p:set>
                                      <p:cBhvr>
                                        <p:cTn id="234" dur="1" fill="hold">
                                          <p:stCondLst>
                                            <p:cond delay="499"/>
                                          </p:stCondLst>
                                        </p:cTn>
                                        <p:tgtEl>
                                          <p:spTgt spid="35"/>
                                        </p:tgtEl>
                                        <p:attrNameLst>
                                          <p:attrName>style.visibility</p:attrName>
                                        </p:attrNameLst>
                                      </p:cBhvr>
                                      <p:to>
                                        <p:strVal val="hidden"/>
                                      </p:to>
                                    </p:set>
                                  </p:childTnLst>
                                </p:cTn>
                              </p:par>
                              <p:par>
                                <p:cTn id="235" presetID="53" presetClass="entr" presetSubtype="16" fill="hold" nodeType="withEffect">
                                  <p:stCondLst>
                                    <p:cond delay="0"/>
                                  </p:stCondLst>
                                  <p:childTnLst>
                                    <p:set>
                                      <p:cBhvr>
                                        <p:cTn id="236" dur="1" fill="hold">
                                          <p:stCondLst>
                                            <p:cond delay="0"/>
                                          </p:stCondLst>
                                        </p:cTn>
                                        <p:tgtEl>
                                          <p:spTgt spid="37"/>
                                        </p:tgtEl>
                                        <p:attrNameLst>
                                          <p:attrName>style.visibility</p:attrName>
                                        </p:attrNameLst>
                                      </p:cBhvr>
                                      <p:to>
                                        <p:strVal val="visible"/>
                                      </p:to>
                                    </p:set>
                                    <p:anim calcmode="lin" valueType="num">
                                      <p:cBhvr>
                                        <p:cTn id="237" dur="500" fill="hold"/>
                                        <p:tgtEl>
                                          <p:spTgt spid="37"/>
                                        </p:tgtEl>
                                        <p:attrNameLst>
                                          <p:attrName>ppt_w</p:attrName>
                                        </p:attrNameLst>
                                      </p:cBhvr>
                                      <p:tavLst>
                                        <p:tav tm="0">
                                          <p:val>
                                            <p:fltVal val="0"/>
                                          </p:val>
                                        </p:tav>
                                        <p:tav tm="100000">
                                          <p:val>
                                            <p:strVal val="#ppt_w"/>
                                          </p:val>
                                        </p:tav>
                                      </p:tavLst>
                                    </p:anim>
                                    <p:anim calcmode="lin" valueType="num">
                                      <p:cBhvr>
                                        <p:cTn id="238" dur="500" fill="hold"/>
                                        <p:tgtEl>
                                          <p:spTgt spid="37"/>
                                        </p:tgtEl>
                                        <p:attrNameLst>
                                          <p:attrName>ppt_h</p:attrName>
                                        </p:attrNameLst>
                                      </p:cBhvr>
                                      <p:tavLst>
                                        <p:tav tm="0">
                                          <p:val>
                                            <p:fltVal val="0"/>
                                          </p:val>
                                        </p:tav>
                                        <p:tav tm="100000">
                                          <p:val>
                                            <p:strVal val="#ppt_h"/>
                                          </p:val>
                                        </p:tav>
                                      </p:tavLst>
                                    </p:anim>
                                    <p:animEffect transition="in" filter="fade">
                                      <p:cBhvr>
                                        <p:cTn id="239" dur="500"/>
                                        <p:tgtEl>
                                          <p:spTgt spid="37"/>
                                        </p:tgtEl>
                                      </p:cBhvr>
                                    </p:animEffect>
                                  </p:childTnLst>
                                </p:cTn>
                              </p:par>
                              <p:par>
                                <p:cTn id="240" presetID="42" presetClass="path" presetSubtype="0" accel="50000" decel="50000" fill="hold" nodeType="withEffect">
                                  <p:stCondLst>
                                    <p:cond delay="0"/>
                                  </p:stCondLst>
                                  <p:childTnLst>
                                    <p:animMotion origin="layout" path="M 3.95833E-6 -2.22222E-6 L 3.95833E-6 0.12014 " pathEditMode="relative" rAng="0" ptsTypes="AA">
                                      <p:cBhvr>
                                        <p:cTn id="241" dur="2000" fill="hold"/>
                                        <p:tgtEl>
                                          <p:spTgt spid="37"/>
                                        </p:tgtEl>
                                        <p:attrNameLst>
                                          <p:attrName>ppt_x</p:attrName>
                                          <p:attrName>ppt_y</p:attrName>
                                        </p:attrNameLst>
                                      </p:cBhvr>
                                      <p:rCtr x="0" y="5995"/>
                                    </p:animMotion>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nodeType="clickEffect">
                                  <p:stCondLst>
                                    <p:cond delay="0"/>
                                  </p:stCondLst>
                                  <p:childTnLst>
                                    <p:set>
                                      <p:cBhvr>
                                        <p:cTn id="245" dur="1" fill="hold">
                                          <p:stCondLst>
                                            <p:cond delay="0"/>
                                          </p:stCondLst>
                                        </p:cTn>
                                        <p:tgtEl>
                                          <p:spTgt spid="38"/>
                                        </p:tgtEl>
                                        <p:attrNameLst>
                                          <p:attrName>style.visibility</p:attrName>
                                        </p:attrNameLst>
                                      </p:cBhvr>
                                      <p:to>
                                        <p:strVal val="visible"/>
                                      </p:to>
                                    </p:set>
                                    <p:anim calcmode="lin" valueType="num">
                                      <p:cBhvr>
                                        <p:cTn id="246" dur="500" fill="hold"/>
                                        <p:tgtEl>
                                          <p:spTgt spid="38"/>
                                        </p:tgtEl>
                                        <p:attrNameLst>
                                          <p:attrName>ppt_w</p:attrName>
                                        </p:attrNameLst>
                                      </p:cBhvr>
                                      <p:tavLst>
                                        <p:tav tm="0">
                                          <p:val>
                                            <p:fltVal val="0"/>
                                          </p:val>
                                        </p:tav>
                                        <p:tav tm="100000">
                                          <p:val>
                                            <p:strVal val="#ppt_w"/>
                                          </p:val>
                                        </p:tav>
                                      </p:tavLst>
                                    </p:anim>
                                    <p:anim calcmode="lin" valueType="num">
                                      <p:cBhvr>
                                        <p:cTn id="247" dur="500" fill="hold"/>
                                        <p:tgtEl>
                                          <p:spTgt spid="38"/>
                                        </p:tgtEl>
                                        <p:attrNameLst>
                                          <p:attrName>ppt_h</p:attrName>
                                        </p:attrNameLst>
                                      </p:cBhvr>
                                      <p:tavLst>
                                        <p:tav tm="0">
                                          <p:val>
                                            <p:fltVal val="0"/>
                                          </p:val>
                                        </p:tav>
                                        <p:tav tm="100000">
                                          <p:val>
                                            <p:strVal val="#ppt_h"/>
                                          </p:val>
                                        </p:tav>
                                      </p:tavLst>
                                    </p:anim>
                                    <p:animEffect transition="in" filter="fade">
                                      <p:cBhvr>
                                        <p:cTn id="248" dur="5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23" presetClass="exit" presetSubtype="32" fill="hold" nodeType="clickEffect">
                                  <p:stCondLst>
                                    <p:cond delay="0"/>
                                  </p:stCondLst>
                                  <p:childTnLst>
                                    <p:anim calcmode="lin" valueType="num">
                                      <p:cBhvr>
                                        <p:cTn id="252" dur="500"/>
                                        <p:tgtEl>
                                          <p:spTgt spid="38"/>
                                        </p:tgtEl>
                                        <p:attrNameLst>
                                          <p:attrName>ppt_w</p:attrName>
                                        </p:attrNameLst>
                                      </p:cBhvr>
                                      <p:tavLst>
                                        <p:tav tm="0">
                                          <p:val>
                                            <p:strVal val="ppt_w"/>
                                          </p:val>
                                        </p:tav>
                                        <p:tav tm="100000">
                                          <p:val>
                                            <p:fltVal val="0"/>
                                          </p:val>
                                        </p:tav>
                                      </p:tavLst>
                                    </p:anim>
                                    <p:anim calcmode="lin" valueType="num">
                                      <p:cBhvr>
                                        <p:cTn id="253" dur="500"/>
                                        <p:tgtEl>
                                          <p:spTgt spid="38"/>
                                        </p:tgtEl>
                                        <p:attrNameLst>
                                          <p:attrName>ppt_h</p:attrName>
                                        </p:attrNameLst>
                                      </p:cBhvr>
                                      <p:tavLst>
                                        <p:tav tm="0">
                                          <p:val>
                                            <p:strVal val="ppt_h"/>
                                          </p:val>
                                        </p:tav>
                                        <p:tav tm="100000">
                                          <p:val>
                                            <p:fltVal val="0"/>
                                          </p:val>
                                        </p:tav>
                                      </p:tavLst>
                                    </p:anim>
                                    <p:set>
                                      <p:cBhvr>
                                        <p:cTn id="254" dur="1" fill="hold">
                                          <p:stCondLst>
                                            <p:cond delay="499"/>
                                          </p:stCondLst>
                                        </p:cTn>
                                        <p:tgtEl>
                                          <p:spTgt spid="38"/>
                                        </p:tgtEl>
                                        <p:attrNameLst>
                                          <p:attrName>style.visibility</p:attrName>
                                        </p:attrNameLst>
                                      </p:cBhvr>
                                      <p:to>
                                        <p:strVal val="hidden"/>
                                      </p:to>
                                    </p:set>
                                  </p:childTnLst>
                                </p:cTn>
                              </p:par>
                              <p:par>
                                <p:cTn id="255" presetID="23" presetClass="exit" presetSubtype="32" fill="hold" nodeType="withEffect">
                                  <p:stCondLst>
                                    <p:cond delay="0"/>
                                  </p:stCondLst>
                                  <p:childTnLst>
                                    <p:anim calcmode="lin" valueType="num">
                                      <p:cBhvr>
                                        <p:cTn id="256" dur="500"/>
                                        <p:tgtEl>
                                          <p:spTgt spid="37"/>
                                        </p:tgtEl>
                                        <p:attrNameLst>
                                          <p:attrName>ppt_w</p:attrName>
                                        </p:attrNameLst>
                                      </p:cBhvr>
                                      <p:tavLst>
                                        <p:tav tm="0">
                                          <p:val>
                                            <p:strVal val="ppt_w"/>
                                          </p:val>
                                        </p:tav>
                                        <p:tav tm="100000">
                                          <p:val>
                                            <p:fltVal val="0"/>
                                          </p:val>
                                        </p:tav>
                                      </p:tavLst>
                                    </p:anim>
                                    <p:anim calcmode="lin" valueType="num">
                                      <p:cBhvr>
                                        <p:cTn id="257" dur="500"/>
                                        <p:tgtEl>
                                          <p:spTgt spid="37"/>
                                        </p:tgtEl>
                                        <p:attrNameLst>
                                          <p:attrName>ppt_h</p:attrName>
                                        </p:attrNameLst>
                                      </p:cBhvr>
                                      <p:tavLst>
                                        <p:tav tm="0">
                                          <p:val>
                                            <p:strVal val="ppt_h"/>
                                          </p:val>
                                        </p:tav>
                                        <p:tav tm="100000">
                                          <p:val>
                                            <p:fltVal val="0"/>
                                          </p:val>
                                        </p:tav>
                                      </p:tavLst>
                                    </p:anim>
                                    <p:set>
                                      <p:cBhvr>
                                        <p:cTn id="258" dur="1" fill="hold">
                                          <p:stCondLst>
                                            <p:cond delay="499"/>
                                          </p:stCondLst>
                                        </p:cTn>
                                        <p:tgtEl>
                                          <p:spTgt spid="37"/>
                                        </p:tgtEl>
                                        <p:attrNameLst>
                                          <p:attrName>style.visibility</p:attrName>
                                        </p:attrNameLst>
                                      </p:cBhvr>
                                      <p:to>
                                        <p:strVal val="hidden"/>
                                      </p:to>
                                    </p:set>
                                  </p:childTnLst>
                                </p:cTn>
                              </p:par>
                              <p:par>
                                <p:cTn id="259" presetID="53" presetClass="entr" presetSubtype="16" fill="hold" nodeType="withEffect">
                                  <p:stCondLst>
                                    <p:cond delay="0"/>
                                  </p:stCondLst>
                                  <p:childTnLst>
                                    <p:set>
                                      <p:cBhvr>
                                        <p:cTn id="260" dur="1" fill="hold">
                                          <p:stCondLst>
                                            <p:cond delay="0"/>
                                          </p:stCondLst>
                                        </p:cTn>
                                        <p:tgtEl>
                                          <p:spTgt spid="39"/>
                                        </p:tgtEl>
                                        <p:attrNameLst>
                                          <p:attrName>style.visibility</p:attrName>
                                        </p:attrNameLst>
                                      </p:cBhvr>
                                      <p:to>
                                        <p:strVal val="visible"/>
                                      </p:to>
                                    </p:set>
                                    <p:anim calcmode="lin" valueType="num">
                                      <p:cBhvr>
                                        <p:cTn id="261" dur="500" fill="hold"/>
                                        <p:tgtEl>
                                          <p:spTgt spid="39"/>
                                        </p:tgtEl>
                                        <p:attrNameLst>
                                          <p:attrName>ppt_w</p:attrName>
                                        </p:attrNameLst>
                                      </p:cBhvr>
                                      <p:tavLst>
                                        <p:tav tm="0">
                                          <p:val>
                                            <p:fltVal val="0"/>
                                          </p:val>
                                        </p:tav>
                                        <p:tav tm="100000">
                                          <p:val>
                                            <p:strVal val="#ppt_w"/>
                                          </p:val>
                                        </p:tav>
                                      </p:tavLst>
                                    </p:anim>
                                    <p:anim calcmode="lin" valueType="num">
                                      <p:cBhvr>
                                        <p:cTn id="262" dur="500" fill="hold"/>
                                        <p:tgtEl>
                                          <p:spTgt spid="39"/>
                                        </p:tgtEl>
                                        <p:attrNameLst>
                                          <p:attrName>ppt_h</p:attrName>
                                        </p:attrNameLst>
                                      </p:cBhvr>
                                      <p:tavLst>
                                        <p:tav tm="0">
                                          <p:val>
                                            <p:fltVal val="0"/>
                                          </p:val>
                                        </p:tav>
                                        <p:tav tm="100000">
                                          <p:val>
                                            <p:strVal val="#ppt_h"/>
                                          </p:val>
                                        </p:tav>
                                      </p:tavLst>
                                    </p:anim>
                                    <p:animEffect transition="in" filter="fade">
                                      <p:cBhvr>
                                        <p:cTn id="263" dur="500"/>
                                        <p:tgtEl>
                                          <p:spTgt spid="39"/>
                                        </p:tgtEl>
                                      </p:cBhvr>
                                    </p:animEffect>
                                  </p:childTnLst>
                                </p:cTn>
                              </p:par>
                              <p:par>
                                <p:cTn id="264" presetID="42" presetClass="path" presetSubtype="0" accel="50000" decel="50000" fill="hold" nodeType="withEffect">
                                  <p:stCondLst>
                                    <p:cond delay="0"/>
                                  </p:stCondLst>
                                  <p:childTnLst>
                                    <p:animMotion origin="layout" path="M -2.08333E-7 -3.7037E-6 L -2.08333E-7 0.12014 " pathEditMode="relative" rAng="0" ptsTypes="AA">
                                      <p:cBhvr>
                                        <p:cTn id="265" dur="2000" fill="hold"/>
                                        <p:tgtEl>
                                          <p:spTgt spid="39"/>
                                        </p:tgtEl>
                                        <p:attrNameLst>
                                          <p:attrName>ppt_x</p:attrName>
                                          <p:attrName>ppt_y</p:attrName>
                                        </p:attrNameLst>
                                      </p:cBhvr>
                                      <p:rCtr x="0" y="5995"/>
                                    </p:animMotion>
                                  </p:childTnLst>
                                </p:cTn>
                              </p:par>
                            </p:childTnLst>
                          </p:cTn>
                        </p:par>
                      </p:childTnLst>
                    </p:cTn>
                  </p:par>
                  <p:par>
                    <p:cTn id="266" fill="hold">
                      <p:stCondLst>
                        <p:cond delay="indefinite"/>
                      </p:stCondLst>
                      <p:childTnLst>
                        <p:par>
                          <p:cTn id="267" fill="hold">
                            <p:stCondLst>
                              <p:cond delay="0"/>
                            </p:stCondLst>
                            <p:childTnLst>
                              <p:par>
                                <p:cTn id="268" presetID="53" presetClass="entr" presetSubtype="16" fill="hold" nodeType="clickEffect">
                                  <p:stCondLst>
                                    <p:cond delay="0"/>
                                  </p:stCondLst>
                                  <p:childTnLst>
                                    <p:set>
                                      <p:cBhvr>
                                        <p:cTn id="269" dur="1" fill="hold">
                                          <p:stCondLst>
                                            <p:cond delay="0"/>
                                          </p:stCondLst>
                                        </p:cTn>
                                        <p:tgtEl>
                                          <p:spTgt spid="43"/>
                                        </p:tgtEl>
                                        <p:attrNameLst>
                                          <p:attrName>style.visibility</p:attrName>
                                        </p:attrNameLst>
                                      </p:cBhvr>
                                      <p:to>
                                        <p:strVal val="visible"/>
                                      </p:to>
                                    </p:set>
                                    <p:anim calcmode="lin" valueType="num">
                                      <p:cBhvr>
                                        <p:cTn id="270" dur="500" fill="hold"/>
                                        <p:tgtEl>
                                          <p:spTgt spid="43"/>
                                        </p:tgtEl>
                                        <p:attrNameLst>
                                          <p:attrName>ppt_w</p:attrName>
                                        </p:attrNameLst>
                                      </p:cBhvr>
                                      <p:tavLst>
                                        <p:tav tm="0">
                                          <p:val>
                                            <p:fltVal val="0"/>
                                          </p:val>
                                        </p:tav>
                                        <p:tav tm="100000">
                                          <p:val>
                                            <p:strVal val="#ppt_w"/>
                                          </p:val>
                                        </p:tav>
                                      </p:tavLst>
                                    </p:anim>
                                    <p:anim calcmode="lin" valueType="num">
                                      <p:cBhvr>
                                        <p:cTn id="271" dur="500" fill="hold"/>
                                        <p:tgtEl>
                                          <p:spTgt spid="43"/>
                                        </p:tgtEl>
                                        <p:attrNameLst>
                                          <p:attrName>ppt_h</p:attrName>
                                        </p:attrNameLst>
                                      </p:cBhvr>
                                      <p:tavLst>
                                        <p:tav tm="0">
                                          <p:val>
                                            <p:fltVal val="0"/>
                                          </p:val>
                                        </p:tav>
                                        <p:tav tm="100000">
                                          <p:val>
                                            <p:strVal val="#ppt_h"/>
                                          </p:val>
                                        </p:tav>
                                      </p:tavLst>
                                    </p:anim>
                                    <p:animEffect transition="in" filter="fade">
                                      <p:cBhvr>
                                        <p:cTn id="2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2305"/>
        <p:cNvGrpSpPr/>
        <p:nvPr/>
      </p:nvGrpSpPr>
      <p:grpSpPr>
        <a:xfrm>
          <a:off x="0" y="0"/>
          <a:ext cx="0" cy="0"/>
          <a:chOff x="0" y="0"/>
          <a:chExt cx="0" cy="0"/>
        </a:xfrm>
      </p:grpSpPr>
      <p:grpSp>
        <p:nvGrpSpPr>
          <p:cNvPr id="2312" name="Google Shape;2312;p40"/>
          <p:cNvGrpSpPr/>
          <p:nvPr/>
        </p:nvGrpSpPr>
        <p:grpSpPr>
          <a:xfrm rot="-3780534">
            <a:off x="1877378" y="511082"/>
            <a:ext cx="804234" cy="959346"/>
            <a:chOff x="7663650" y="-223800"/>
            <a:chExt cx="1364498" cy="1627668"/>
          </a:xfrm>
        </p:grpSpPr>
        <p:sp>
          <p:nvSpPr>
            <p:cNvPr id="2313" name="Google Shape;2313;p40"/>
            <p:cNvSpPr/>
            <p:nvPr/>
          </p:nvSpPr>
          <p:spPr>
            <a:xfrm>
              <a:off x="7740403" y="-153961"/>
              <a:ext cx="1277105" cy="1463009"/>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Google Shape;2314;p40"/>
            <p:cNvSpPr/>
            <p:nvPr/>
          </p:nvSpPr>
          <p:spPr>
            <a:xfrm>
              <a:off x="7663650" y="-223800"/>
              <a:ext cx="1359258" cy="1627668"/>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Google Shape;2315;p40"/>
            <p:cNvSpPr/>
            <p:nvPr/>
          </p:nvSpPr>
          <p:spPr>
            <a:xfrm>
              <a:off x="8213836" y="535551"/>
              <a:ext cx="469503" cy="627905"/>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Google Shape;2316;p40"/>
            <p:cNvSpPr/>
            <p:nvPr/>
          </p:nvSpPr>
          <p:spPr>
            <a:xfrm>
              <a:off x="7954159" y="297926"/>
              <a:ext cx="631235" cy="704002"/>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7" name="Google Shape;2317;p40"/>
            <p:cNvSpPr/>
            <p:nvPr/>
          </p:nvSpPr>
          <p:spPr>
            <a:xfrm>
              <a:off x="7750646" y="202654"/>
              <a:ext cx="572144" cy="601463"/>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8" name="Google Shape;2318;p40"/>
            <p:cNvSpPr/>
            <p:nvPr/>
          </p:nvSpPr>
          <p:spPr>
            <a:xfrm>
              <a:off x="7854547" y="348741"/>
              <a:ext cx="71556" cy="91287"/>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Google Shape;2319;p40"/>
            <p:cNvSpPr/>
            <p:nvPr/>
          </p:nvSpPr>
          <p:spPr>
            <a:xfrm>
              <a:off x="7866961" y="350154"/>
              <a:ext cx="178234" cy="177779"/>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Google Shape;2320;p40"/>
            <p:cNvSpPr/>
            <p:nvPr/>
          </p:nvSpPr>
          <p:spPr>
            <a:xfrm>
              <a:off x="8510754" y="876269"/>
              <a:ext cx="98705" cy="98705"/>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Google Shape;2321;p40"/>
            <p:cNvSpPr/>
            <p:nvPr/>
          </p:nvSpPr>
          <p:spPr>
            <a:xfrm>
              <a:off x="8413312" y="800022"/>
              <a:ext cx="178789" cy="165921"/>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Google Shape;2322;p40"/>
            <p:cNvSpPr/>
            <p:nvPr/>
          </p:nvSpPr>
          <p:spPr>
            <a:xfrm>
              <a:off x="8318746" y="-147502"/>
              <a:ext cx="709402" cy="618014"/>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Google Shape;2323;p40"/>
            <p:cNvSpPr/>
            <p:nvPr/>
          </p:nvSpPr>
          <p:spPr>
            <a:xfrm>
              <a:off x="8038531" y="81848"/>
              <a:ext cx="733472" cy="672009"/>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Google Shape;2324;p40"/>
            <p:cNvSpPr/>
            <p:nvPr/>
          </p:nvSpPr>
          <p:spPr>
            <a:xfrm>
              <a:off x="8056345" y="-27251"/>
              <a:ext cx="788779" cy="767535"/>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5" name="Google Shape;2325;p40"/>
            <p:cNvSpPr/>
            <p:nvPr/>
          </p:nvSpPr>
          <p:spPr>
            <a:xfrm>
              <a:off x="8138093" y="-62625"/>
              <a:ext cx="749923" cy="738367"/>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6" name="Google Shape;2326;p40"/>
            <p:cNvSpPr/>
            <p:nvPr/>
          </p:nvSpPr>
          <p:spPr>
            <a:xfrm>
              <a:off x="7750646" y="763336"/>
              <a:ext cx="492817" cy="552110"/>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Google Shape;2327;p40"/>
            <p:cNvSpPr/>
            <p:nvPr/>
          </p:nvSpPr>
          <p:spPr>
            <a:xfrm>
              <a:off x="7759225" y="1130547"/>
              <a:ext cx="181413" cy="18489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Google Shape;2328;p40"/>
            <p:cNvSpPr/>
            <p:nvPr/>
          </p:nvSpPr>
          <p:spPr>
            <a:xfrm>
              <a:off x="8024705" y="261543"/>
              <a:ext cx="209722" cy="197561"/>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Google Shape;2329;p40"/>
            <p:cNvSpPr/>
            <p:nvPr/>
          </p:nvSpPr>
          <p:spPr>
            <a:xfrm>
              <a:off x="8430923" y="631075"/>
              <a:ext cx="221429" cy="18186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rgbClr val="1F26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Google Shape;2330;p40"/>
            <p:cNvSpPr/>
            <p:nvPr/>
          </p:nvSpPr>
          <p:spPr>
            <a:xfrm>
              <a:off x="7953200" y="501893"/>
              <a:ext cx="581076" cy="457897"/>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Google Shape;2331;p40"/>
            <p:cNvSpPr/>
            <p:nvPr/>
          </p:nvSpPr>
          <p:spPr>
            <a:xfrm>
              <a:off x="7953200" y="557703"/>
              <a:ext cx="137763" cy="13443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Google Shape;2332;p40"/>
            <p:cNvSpPr/>
            <p:nvPr/>
          </p:nvSpPr>
          <p:spPr>
            <a:xfrm>
              <a:off x="8249159" y="834083"/>
              <a:ext cx="195138" cy="114903"/>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rgbClr val="1E224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33" name="Google Shape;2333;p40"/>
          <p:cNvGrpSpPr/>
          <p:nvPr/>
        </p:nvGrpSpPr>
        <p:grpSpPr>
          <a:xfrm rot="-872953">
            <a:off x="9658776" y="5626990"/>
            <a:ext cx="1277208" cy="1034110"/>
            <a:chOff x="8196023" y="1954943"/>
            <a:chExt cx="1556011" cy="1259847"/>
          </a:xfrm>
        </p:grpSpPr>
        <p:sp>
          <p:nvSpPr>
            <p:cNvPr id="2334" name="Google Shape;2334;p40"/>
            <p:cNvSpPr/>
            <p:nvPr/>
          </p:nvSpPr>
          <p:spPr>
            <a:xfrm>
              <a:off x="8196023" y="1954943"/>
              <a:ext cx="1551015" cy="1259847"/>
            </a:xfrm>
            <a:custGeom>
              <a:avLst/>
              <a:gdLst/>
              <a:ahLst/>
              <a:cxnLst/>
              <a:rect l="l" t="t" r="r" b="b"/>
              <a:pathLst>
                <a:path w="30736" h="24966" extrusionOk="0">
                  <a:moveTo>
                    <a:pt x="10341" y="0"/>
                  </a:moveTo>
                  <a:cubicBezTo>
                    <a:pt x="8287" y="0"/>
                    <a:pt x="7101" y="817"/>
                    <a:pt x="6469" y="1507"/>
                  </a:cubicBezTo>
                  <a:cubicBezTo>
                    <a:pt x="6120" y="1885"/>
                    <a:pt x="5865" y="2290"/>
                    <a:pt x="5680" y="2692"/>
                  </a:cubicBezTo>
                  <a:cubicBezTo>
                    <a:pt x="5114" y="2414"/>
                    <a:pt x="4462" y="2210"/>
                    <a:pt x="3792" y="2210"/>
                  </a:cubicBezTo>
                  <a:cubicBezTo>
                    <a:pt x="2937" y="2210"/>
                    <a:pt x="1389" y="2550"/>
                    <a:pt x="581" y="4816"/>
                  </a:cubicBezTo>
                  <a:cubicBezTo>
                    <a:pt x="0" y="6460"/>
                    <a:pt x="430" y="7632"/>
                    <a:pt x="892" y="8321"/>
                  </a:cubicBezTo>
                  <a:cubicBezTo>
                    <a:pt x="1696" y="9515"/>
                    <a:pt x="3135" y="10096"/>
                    <a:pt x="4288" y="10375"/>
                  </a:cubicBezTo>
                  <a:cubicBezTo>
                    <a:pt x="4070" y="12500"/>
                    <a:pt x="4708" y="15545"/>
                    <a:pt x="7985" y="18086"/>
                  </a:cubicBezTo>
                  <a:cubicBezTo>
                    <a:pt x="9708" y="19426"/>
                    <a:pt x="11560" y="20106"/>
                    <a:pt x="13476" y="20106"/>
                  </a:cubicBezTo>
                  <a:cubicBezTo>
                    <a:pt x="14406" y="20106"/>
                    <a:pt x="15243" y="19941"/>
                    <a:pt x="15951" y="19714"/>
                  </a:cubicBezTo>
                  <a:cubicBezTo>
                    <a:pt x="16073" y="20111"/>
                    <a:pt x="16258" y="20512"/>
                    <a:pt x="16498" y="20904"/>
                  </a:cubicBezTo>
                  <a:cubicBezTo>
                    <a:pt x="17906" y="23218"/>
                    <a:pt x="21097" y="24966"/>
                    <a:pt x="23917" y="24966"/>
                  </a:cubicBezTo>
                  <a:cubicBezTo>
                    <a:pt x="26669" y="24966"/>
                    <a:pt x="28799" y="23402"/>
                    <a:pt x="29762" y="20678"/>
                  </a:cubicBezTo>
                  <a:cubicBezTo>
                    <a:pt x="30736" y="17925"/>
                    <a:pt x="30651" y="15711"/>
                    <a:pt x="29498" y="14087"/>
                  </a:cubicBezTo>
                  <a:cubicBezTo>
                    <a:pt x="28809" y="13104"/>
                    <a:pt x="27859" y="12537"/>
                    <a:pt x="26968" y="12202"/>
                  </a:cubicBezTo>
                  <a:cubicBezTo>
                    <a:pt x="27907" y="10696"/>
                    <a:pt x="28903" y="8495"/>
                    <a:pt x="28624" y="6243"/>
                  </a:cubicBezTo>
                  <a:cubicBezTo>
                    <a:pt x="28389" y="4326"/>
                    <a:pt x="27317" y="2735"/>
                    <a:pt x="25447" y="1516"/>
                  </a:cubicBezTo>
                  <a:cubicBezTo>
                    <a:pt x="23983" y="562"/>
                    <a:pt x="22491" y="76"/>
                    <a:pt x="21012" y="76"/>
                  </a:cubicBezTo>
                  <a:cubicBezTo>
                    <a:pt x="18614" y="76"/>
                    <a:pt x="16762" y="1342"/>
                    <a:pt x="15535" y="2560"/>
                  </a:cubicBezTo>
                  <a:cubicBezTo>
                    <a:pt x="14676" y="1252"/>
                    <a:pt x="13160" y="95"/>
                    <a:pt x="10649" y="6"/>
                  </a:cubicBezTo>
                  <a:cubicBezTo>
                    <a:pt x="10544" y="0"/>
                    <a:pt x="10440" y="0"/>
                    <a:pt x="10341" y="0"/>
                  </a:cubicBezTo>
                  <a:close/>
                </a:path>
              </a:pathLst>
            </a:custGeom>
            <a:solidFill>
              <a:srgbClr val="FFFFFF"/>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Google Shape;2335;p40"/>
            <p:cNvSpPr/>
            <p:nvPr/>
          </p:nvSpPr>
          <p:spPr>
            <a:xfrm>
              <a:off x="8229378" y="2027608"/>
              <a:ext cx="1522655" cy="1114313"/>
            </a:xfrm>
            <a:custGeom>
              <a:avLst/>
              <a:gdLst/>
              <a:ahLst/>
              <a:cxnLst/>
              <a:rect l="l" t="t" r="r" b="b"/>
              <a:pathLst>
                <a:path w="30174" h="22082" extrusionOk="0">
                  <a:moveTo>
                    <a:pt x="9689" y="0"/>
                  </a:moveTo>
                  <a:cubicBezTo>
                    <a:pt x="5683" y="0"/>
                    <a:pt x="5978" y="3712"/>
                    <a:pt x="5978" y="3712"/>
                  </a:cubicBezTo>
                  <a:cubicBezTo>
                    <a:pt x="5978" y="3712"/>
                    <a:pt x="4504" y="2214"/>
                    <a:pt x="3129" y="2214"/>
                  </a:cubicBezTo>
                  <a:cubicBezTo>
                    <a:pt x="2411" y="2214"/>
                    <a:pt x="1720" y="2622"/>
                    <a:pt x="1280" y="3864"/>
                  </a:cubicBezTo>
                  <a:cubicBezTo>
                    <a:pt x="0" y="7480"/>
                    <a:pt x="5379" y="7754"/>
                    <a:pt x="5379" y="7754"/>
                  </a:cubicBezTo>
                  <a:cubicBezTo>
                    <a:pt x="5379" y="7754"/>
                    <a:pt x="3574" y="11914"/>
                    <a:pt x="8207" y="15508"/>
                  </a:cubicBezTo>
                  <a:cubicBezTo>
                    <a:pt x="9883" y="16807"/>
                    <a:pt x="11470" y="17221"/>
                    <a:pt x="12814" y="17221"/>
                  </a:cubicBezTo>
                  <a:cubicBezTo>
                    <a:pt x="15187" y="17221"/>
                    <a:pt x="16800" y="15928"/>
                    <a:pt x="16801" y="15927"/>
                  </a:cubicBezTo>
                  <a:lnTo>
                    <a:pt x="16801" y="15927"/>
                  </a:lnTo>
                  <a:cubicBezTo>
                    <a:pt x="15443" y="18553"/>
                    <a:pt x="19579" y="22081"/>
                    <a:pt x="23259" y="22081"/>
                  </a:cubicBezTo>
                  <a:cubicBezTo>
                    <a:pt x="25132" y="22081"/>
                    <a:pt x="26888" y="21167"/>
                    <a:pt x="27741" y="18756"/>
                  </a:cubicBezTo>
                  <a:cubicBezTo>
                    <a:pt x="30174" y="11884"/>
                    <a:pt x="24275" y="11749"/>
                    <a:pt x="23808" y="11749"/>
                  </a:cubicBezTo>
                  <a:cubicBezTo>
                    <a:pt x="23789" y="11749"/>
                    <a:pt x="23779" y="11749"/>
                    <a:pt x="23779" y="11749"/>
                  </a:cubicBezTo>
                  <a:cubicBezTo>
                    <a:pt x="23779" y="11749"/>
                    <a:pt x="29905" y="5133"/>
                    <a:pt x="23997" y="1286"/>
                  </a:cubicBezTo>
                  <a:cubicBezTo>
                    <a:pt x="22664" y="417"/>
                    <a:pt x="21443" y="81"/>
                    <a:pt x="20353" y="81"/>
                  </a:cubicBezTo>
                  <a:cubicBezTo>
                    <a:pt x="16611" y="81"/>
                    <a:pt x="14397" y="4038"/>
                    <a:pt x="14397" y="4038"/>
                  </a:cubicBezTo>
                  <a:cubicBezTo>
                    <a:pt x="14397" y="4038"/>
                    <a:pt x="14199" y="166"/>
                    <a:pt x="9935" y="5"/>
                  </a:cubicBezTo>
                  <a:cubicBezTo>
                    <a:pt x="9851" y="2"/>
                    <a:pt x="9769" y="0"/>
                    <a:pt x="968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Google Shape;2336;p40"/>
            <p:cNvSpPr/>
            <p:nvPr/>
          </p:nvSpPr>
          <p:spPr>
            <a:xfrm>
              <a:off x="9113118" y="2417426"/>
              <a:ext cx="132565" cy="155879"/>
            </a:xfrm>
            <a:custGeom>
              <a:avLst/>
              <a:gdLst/>
              <a:ahLst/>
              <a:cxnLst/>
              <a:rect l="l" t="t" r="r" b="b"/>
              <a:pathLst>
                <a:path w="2627" h="3089" extrusionOk="0">
                  <a:moveTo>
                    <a:pt x="1940" y="0"/>
                  </a:moveTo>
                  <a:cubicBezTo>
                    <a:pt x="1519" y="0"/>
                    <a:pt x="955" y="424"/>
                    <a:pt x="554" y="1087"/>
                  </a:cubicBezTo>
                  <a:cubicBezTo>
                    <a:pt x="62" y="1899"/>
                    <a:pt x="1" y="2763"/>
                    <a:pt x="421" y="3018"/>
                  </a:cubicBezTo>
                  <a:cubicBezTo>
                    <a:pt x="499" y="3066"/>
                    <a:pt x="590" y="3089"/>
                    <a:pt x="687" y="3089"/>
                  </a:cubicBezTo>
                  <a:cubicBezTo>
                    <a:pt x="1108" y="3089"/>
                    <a:pt x="1671" y="2665"/>
                    <a:pt x="2073" y="2003"/>
                  </a:cubicBezTo>
                  <a:cubicBezTo>
                    <a:pt x="2565" y="1191"/>
                    <a:pt x="2626" y="326"/>
                    <a:pt x="2206" y="71"/>
                  </a:cubicBezTo>
                  <a:cubicBezTo>
                    <a:pt x="2127" y="23"/>
                    <a:pt x="2037" y="0"/>
                    <a:pt x="19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Google Shape;2337;p40"/>
            <p:cNvSpPr/>
            <p:nvPr/>
          </p:nvSpPr>
          <p:spPr>
            <a:xfrm>
              <a:off x="8732584" y="2214923"/>
              <a:ext cx="132363" cy="155879"/>
            </a:xfrm>
            <a:custGeom>
              <a:avLst/>
              <a:gdLst/>
              <a:ahLst/>
              <a:cxnLst/>
              <a:rect l="l" t="t" r="r" b="b"/>
              <a:pathLst>
                <a:path w="2623" h="3089" extrusionOk="0">
                  <a:moveTo>
                    <a:pt x="1938" y="0"/>
                  </a:moveTo>
                  <a:cubicBezTo>
                    <a:pt x="1516" y="0"/>
                    <a:pt x="956" y="424"/>
                    <a:pt x="554" y="1087"/>
                  </a:cubicBezTo>
                  <a:cubicBezTo>
                    <a:pt x="62" y="1898"/>
                    <a:pt x="1" y="2763"/>
                    <a:pt x="417" y="3018"/>
                  </a:cubicBezTo>
                  <a:cubicBezTo>
                    <a:pt x="496" y="3066"/>
                    <a:pt x="587" y="3089"/>
                    <a:pt x="685" y="3089"/>
                  </a:cubicBezTo>
                  <a:cubicBezTo>
                    <a:pt x="1108" y="3089"/>
                    <a:pt x="1671" y="2665"/>
                    <a:pt x="2069" y="2002"/>
                  </a:cubicBezTo>
                  <a:cubicBezTo>
                    <a:pt x="2565" y="1190"/>
                    <a:pt x="2622" y="326"/>
                    <a:pt x="2206" y="71"/>
                  </a:cubicBezTo>
                  <a:cubicBezTo>
                    <a:pt x="2127" y="23"/>
                    <a:pt x="2036" y="0"/>
                    <a:pt x="19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Google Shape;2338;p40"/>
            <p:cNvSpPr/>
            <p:nvPr/>
          </p:nvSpPr>
          <p:spPr>
            <a:xfrm>
              <a:off x="8492890" y="2299699"/>
              <a:ext cx="216181" cy="166930"/>
            </a:xfrm>
            <a:custGeom>
              <a:avLst/>
              <a:gdLst/>
              <a:ahLst/>
              <a:cxnLst/>
              <a:rect l="l" t="t" r="r" b="b"/>
              <a:pathLst>
                <a:path w="4284" h="3308" extrusionOk="0">
                  <a:moveTo>
                    <a:pt x="1424" y="0"/>
                  </a:moveTo>
                  <a:cubicBezTo>
                    <a:pt x="1007" y="0"/>
                    <a:pt x="651" y="143"/>
                    <a:pt x="444" y="431"/>
                  </a:cubicBezTo>
                  <a:cubicBezTo>
                    <a:pt x="0" y="1050"/>
                    <a:pt x="407" y="2093"/>
                    <a:pt x="1342" y="2768"/>
                  </a:cubicBezTo>
                  <a:cubicBezTo>
                    <a:pt x="1840" y="3126"/>
                    <a:pt x="2389" y="3308"/>
                    <a:pt x="2860" y="3308"/>
                  </a:cubicBezTo>
                  <a:cubicBezTo>
                    <a:pt x="3278" y="3308"/>
                    <a:pt x="3636" y="3165"/>
                    <a:pt x="3844" y="2877"/>
                  </a:cubicBezTo>
                  <a:cubicBezTo>
                    <a:pt x="4284" y="2258"/>
                    <a:pt x="3882" y="1214"/>
                    <a:pt x="2942" y="540"/>
                  </a:cubicBezTo>
                  <a:cubicBezTo>
                    <a:pt x="2444" y="182"/>
                    <a:pt x="1895" y="0"/>
                    <a:pt x="14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Google Shape;2339;p40"/>
            <p:cNvSpPr/>
            <p:nvPr/>
          </p:nvSpPr>
          <p:spPr>
            <a:xfrm>
              <a:off x="9049738" y="2627298"/>
              <a:ext cx="216181" cy="166728"/>
            </a:xfrm>
            <a:custGeom>
              <a:avLst/>
              <a:gdLst/>
              <a:ahLst/>
              <a:cxnLst/>
              <a:rect l="l" t="t" r="r" b="b"/>
              <a:pathLst>
                <a:path w="4284" h="3304" extrusionOk="0">
                  <a:moveTo>
                    <a:pt x="1425" y="1"/>
                  </a:moveTo>
                  <a:cubicBezTo>
                    <a:pt x="1007" y="1"/>
                    <a:pt x="651" y="143"/>
                    <a:pt x="445" y="432"/>
                  </a:cubicBezTo>
                  <a:cubicBezTo>
                    <a:pt x="1" y="1046"/>
                    <a:pt x="407" y="2094"/>
                    <a:pt x="1342" y="2764"/>
                  </a:cubicBezTo>
                  <a:cubicBezTo>
                    <a:pt x="1840" y="3122"/>
                    <a:pt x="2389" y="3304"/>
                    <a:pt x="2861" y="3304"/>
                  </a:cubicBezTo>
                  <a:cubicBezTo>
                    <a:pt x="3279" y="3304"/>
                    <a:pt x="3636" y="3161"/>
                    <a:pt x="3845" y="2873"/>
                  </a:cubicBezTo>
                  <a:cubicBezTo>
                    <a:pt x="4283" y="2258"/>
                    <a:pt x="3882" y="1216"/>
                    <a:pt x="2943" y="540"/>
                  </a:cubicBezTo>
                  <a:cubicBezTo>
                    <a:pt x="2445" y="182"/>
                    <a:pt x="1896" y="1"/>
                    <a:pt x="14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Google Shape;2340;p40"/>
            <p:cNvSpPr/>
            <p:nvPr/>
          </p:nvSpPr>
          <p:spPr>
            <a:xfrm>
              <a:off x="8686160" y="2475962"/>
              <a:ext cx="326947" cy="240353"/>
            </a:xfrm>
            <a:custGeom>
              <a:avLst/>
              <a:gdLst/>
              <a:ahLst/>
              <a:cxnLst/>
              <a:rect l="l" t="t" r="r" b="b"/>
              <a:pathLst>
                <a:path w="6479" h="4763" extrusionOk="0">
                  <a:moveTo>
                    <a:pt x="2083" y="1"/>
                  </a:moveTo>
                  <a:cubicBezTo>
                    <a:pt x="2070" y="1"/>
                    <a:pt x="2058" y="1"/>
                    <a:pt x="2045" y="3"/>
                  </a:cubicBezTo>
                  <a:cubicBezTo>
                    <a:pt x="1903" y="22"/>
                    <a:pt x="652" y="214"/>
                    <a:pt x="232" y="1008"/>
                  </a:cubicBezTo>
                  <a:cubicBezTo>
                    <a:pt x="99" y="1263"/>
                    <a:pt x="1" y="1679"/>
                    <a:pt x="278" y="2232"/>
                  </a:cubicBezTo>
                  <a:cubicBezTo>
                    <a:pt x="620" y="2923"/>
                    <a:pt x="1210" y="3320"/>
                    <a:pt x="1886" y="3320"/>
                  </a:cubicBezTo>
                  <a:cubicBezTo>
                    <a:pt x="1920" y="3320"/>
                    <a:pt x="1954" y="3319"/>
                    <a:pt x="1988" y="3317"/>
                  </a:cubicBezTo>
                  <a:cubicBezTo>
                    <a:pt x="2295" y="3303"/>
                    <a:pt x="2592" y="3209"/>
                    <a:pt x="2843" y="3067"/>
                  </a:cubicBezTo>
                  <a:cubicBezTo>
                    <a:pt x="2909" y="3516"/>
                    <a:pt x="3069" y="4049"/>
                    <a:pt x="3447" y="4394"/>
                  </a:cubicBezTo>
                  <a:cubicBezTo>
                    <a:pt x="3641" y="4573"/>
                    <a:pt x="3957" y="4762"/>
                    <a:pt x="4434" y="4762"/>
                  </a:cubicBezTo>
                  <a:cubicBezTo>
                    <a:pt x="4534" y="4762"/>
                    <a:pt x="4641" y="4753"/>
                    <a:pt x="4755" y="4734"/>
                  </a:cubicBezTo>
                  <a:cubicBezTo>
                    <a:pt x="5270" y="4653"/>
                    <a:pt x="5657" y="4408"/>
                    <a:pt x="5907" y="4006"/>
                  </a:cubicBezTo>
                  <a:cubicBezTo>
                    <a:pt x="6478" y="3095"/>
                    <a:pt x="6068" y="1693"/>
                    <a:pt x="6049" y="1637"/>
                  </a:cubicBezTo>
                  <a:cubicBezTo>
                    <a:pt x="6005" y="1486"/>
                    <a:pt x="5867" y="1393"/>
                    <a:pt x="5718" y="1393"/>
                  </a:cubicBezTo>
                  <a:cubicBezTo>
                    <a:pt x="5689" y="1393"/>
                    <a:pt x="5658" y="1397"/>
                    <a:pt x="5628" y="1404"/>
                  </a:cubicBezTo>
                  <a:cubicBezTo>
                    <a:pt x="5449" y="1461"/>
                    <a:pt x="5345" y="1650"/>
                    <a:pt x="5402" y="1829"/>
                  </a:cubicBezTo>
                  <a:cubicBezTo>
                    <a:pt x="5497" y="2151"/>
                    <a:pt x="5671" y="3110"/>
                    <a:pt x="5331" y="3648"/>
                  </a:cubicBezTo>
                  <a:cubicBezTo>
                    <a:pt x="5190" y="3879"/>
                    <a:pt x="4963" y="4017"/>
                    <a:pt x="4647" y="4063"/>
                  </a:cubicBezTo>
                  <a:cubicBezTo>
                    <a:pt x="4566" y="4077"/>
                    <a:pt x="4490" y="4084"/>
                    <a:pt x="4419" y="4084"/>
                  </a:cubicBezTo>
                  <a:cubicBezTo>
                    <a:pt x="4208" y="4084"/>
                    <a:pt x="4040" y="4021"/>
                    <a:pt x="3905" y="3898"/>
                  </a:cubicBezTo>
                  <a:cubicBezTo>
                    <a:pt x="3490" y="3516"/>
                    <a:pt x="3462" y="2614"/>
                    <a:pt x="3485" y="2297"/>
                  </a:cubicBezTo>
                  <a:cubicBezTo>
                    <a:pt x="3494" y="2132"/>
                    <a:pt x="3381" y="1977"/>
                    <a:pt x="3220" y="1943"/>
                  </a:cubicBezTo>
                  <a:cubicBezTo>
                    <a:pt x="3194" y="1937"/>
                    <a:pt x="3168" y="1934"/>
                    <a:pt x="3143" y="1934"/>
                  </a:cubicBezTo>
                  <a:cubicBezTo>
                    <a:pt x="3002" y="1934"/>
                    <a:pt x="2876" y="2019"/>
                    <a:pt x="2828" y="2151"/>
                  </a:cubicBezTo>
                  <a:cubicBezTo>
                    <a:pt x="2743" y="2368"/>
                    <a:pt x="2375" y="2618"/>
                    <a:pt x="1955" y="2637"/>
                  </a:cubicBezTo>
                  <a:cubicBezTo>
                    <a:pt x="1933" y="2639"/>
                    <a:pt x="1911" y="2639"/>
                    <a:pt x="1888" y="2639"/>
                  </a:cubicBezTo>
                  <a:cubicBezTo>
                    <a:pt x="1567" y="2639"/>
                    <a:pt x="1170" y="2502"/>
                    <a:pt x="883" y="1929"/>
                  </a:cubicBezTo>
                  <a:cubicBezTo>
                    <a:pt x="703" y="1570"/>
                    <a:pt x="798" y="1386"/>
                    <a:pt x="831" y="1330"/>
                  </a:cubicBezTo>
                  <a:cubicBezTo>
                    <a:pt x="1049" y="914"/>
                    <a:pt x="1870" y="715"/>
                    <a:pt x="2139" y="673"/>
                  </a:cubicBezTo>
                  <a:cubicBezTo>
                    <a:pt x="2324" y="650"/>
                    <a:pt x="2455" y="480"/>
                    <a:pt x="2427" y="290"/>
                  </a:cubicBezTo>
                  <a:cubicBezTo>
                    <a:pt x="2405" y="119"/>
                    <a:pt x="2252" y="1"/>
                    <a:pt x="20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 name="Rectangle 14"/>
          <p:cNvSpPr>
            <a:spLocks noChangeArrowheads="1"/>
          </p:cNvSpPr>
          <p:nvPr/>
        </p:nvSpPr>
        <p:spPr bwMode="auto">
          <a:xfrm>
            <a:off x="2184895" y="1885553"/>
            <a:ext cx="878251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vi-VN"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 Xem lại các bài tập đã làm trong tiết học.</a:t>
            </a:r>
            <a:endParaRPr kumimoji="0" lang="en-US" sz="3200" b="0" i="0" u="none" strike="noStrike" cap="none" normalizeH="0" baseline="0" smtClean="0">
              <a:ln>
                <a:noFill/>
              </a:ln>
              <a:effectLst/>
              <a:latin typeface="Arial" panose="020B0604020202020204" pitchFamily="34" charset="0"/>
              <a:cs typeface="Arial" panose="020B0604020202020204" pitchFamily="34" charset="0"/>
            </a:endParaRPr>
          </a:p>
          <a:p>
            <a:pPr marR="0" lvl="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vi-VN"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Học thuộc: khái niệm </a:t>
            </a:r>
            <a:r>
              <a:rPr kumimoji="0" lang="en-US"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số nguyên tố, hợp số, ước nguyên tố của số</a:t>
            </a:r>
            <a:r>
              <a:rPr kumimoji="0" lang="en-US" sz="3200" b="0" i="0" u="none" strike="noStrike" cap="none" normalizeH="0" smtClean="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tự nhiên cùng</a:t>
            </a:r>
            <a:r>
              <a:rPr kumimoji="0" lang="en-US" sz="3200" b="0" i="0" u="none" strike="noStrike" cap="none" normalizeH="0" smtClean="0">
                <a:ln>
                  <a:noFill/>
                </a:ln>
                <a:effectLst/>
                <a:latin typeface="Arial" panose="020B0604020202020204" pitchFamily="34" charset="0"/>
                <a:ea typeface="Times New Roman" panose="02020603050405020304" pitchFamily="18" charset="0"/>
                <a:cs typeface="Arial" panose="020B0604020202020204" pitchFamily="34" charset="0"/>
              </a:rPr>
              <a:t> các chú ý</a:t>
            </a:r>
          </a:p>
          <a:p>
            <a:pPr lvl="0" eaLnBrk="0" fontAlgn="base" hangingPunct="0">
              <a:spcBef>
                <a:spcPct val="0"/>
              </a:spcBef>
              <a:spcAft>
                <a:spcPct val="0"/>
              </a:spcAft>
            </a:pPr>
            <a:r>
              <a:rPr lang="vi-VN" sz="3200" smtClean="0">
                <a:latin typeface="Arial" panose="020B0604020202020204" pitchFamily="34" charset="0"/>
                <a:ea typeface="Times New Roman" panose="02020603050405020304" pitchFamily="18" charset="0"/>
                <a:cs typeface="Arial" panose="020B0604020202020204" pitchFamily="34" charset="0"/>
              </a:rPr>
              <a:t>-</a:t>
            </a:r>
            <a:r>
              <a:rPr lang="en-US" sz="3200" smtClean="0">
                <a:latin typeface="Arial" panose="020B0604020202020204" pitchFamily="34" charset="0"/>
                <a:ea typeface="Times New Roman" panose="02020603050405020304" pitchFamily="18" charset="0"/>
                <a:cs typeface="Arial" panose="020B0604020202020204" pitchFamily="34" charset="0"/>
              </a:rPr>
              <a:t> </a:t>
            </a:r>
            <a:r>
              <a:rPr lang="vi-VN" sz="3200" smtClean="0">
                <a:latin typeface="Arial" panose="020B0604020202020204" pitchFamily="34" charset="0"/>
                <a:ea typeface="Times New Roman" panose="02020603050405020304" pitchFamily="18" charset="0"/>
                <a:cs typeface="Arial" panose="020B0604020202020204" pitchFamily="34" charset="0"/>
              </a:rPr>
              <a:t>Làm </a:t>
            </a:r>
            <a:r>
              <a:rPr lang="vi-VN" sz="3200">
                <a:latin typeface="Arial" panose="020B0604020202020204" pitchFamily="34" charset="0"/>
                <a:ea typeface="Times New Roman" panose="02020603050405020304" pitchFamily="18" charset="0"/>
                <a:cs typeface="Arial" panose="020B0604020202020204" pitchFamily="34" charset="0"/>
              </a:rPr>
              <a:t>các bài tập còn lại trong SGK: bài tập 6 sgk trang 43</a:t>
            </a:r>
            <a:endParaRPr lang="en-US" sz="320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vi-VN" sz="3200">
                <a:latin typeface="Arial" panose="020B0604020202020204" pitchFamily="34" charset="0"/>
                <a:ea typeface="Times New Roman" panose="02020603050405020304" pitchFamily="18" charset="0"/>
                <a:cs typeface="Arial" panose="020B0604020202020204" pitchFamily="34" charset="0"/>
              </a:rPr>
              <a:t>- Chuẩn bị giờ sau: các em hãy </a:t>
            </a:r>
            <a:r>
              <a:rPr lang="en-US" sz="3200">
                <a:latin typeface="Arial" panose="020B0604020202020204" pitchFamily="34" charset="0"/>
                <a:ea typeface="Times New Roman" panose="02020603050405020304" pitchFamily="18" charset="0"/>
                <a:cs typeface="Arial" panose="020B0604020202020204" pitchFamily="34" charset="0"/>
              </a:rPr>
              <a:t>đọc trước nội dung bài 11- Phân tích một số ra thừa số nguyên tố sách giáo khoa trang 44</a:t>
            </a:r>
            <a:r>
              <a:rPr lang="vi-VN" sz="3200" smtClean="0">
                <a:latin typeface="Arial" panose="020B0604020202020204" pitchFamily="34" charset="0"/>
                <a:ea typeface="Times New Roman" panose="02020603050405020304" pitchFamily="18" charset="0"/>
                <a:cs typeface="Arial" panose="020B0604020202020204" pitchFamily="34" charset="0"/>
              </a:rPr>
              <a:t>.</a:t>
            </a:r>
            <a:r>
              <a:rPr kumimoji="0" lang="en-US" sz="3200" b="0" i="0" u="none" strike="noStrike" cap="none" normalizeH="0" baseline="0" smtClean="0">
                <a:ln>
                  <a:noFill/>
                </a:ln>
                <a:effectLst/>
                <a:latin typeface="Arial" panose="020B0604020202020204" pitchFamily="34" charset="0"/>
                <a:ea typeface="Times New Roman" panose="02020603050405020304" pitchFamily="18" charset="0"/>
                <a:cs typeface="Arial" panose="020B0604020202020204" pitchFamily="34" charset="0"/>
              </a:rPr>
              <a:t> </a:t>
            </a:r>
            <a:endParaRPr kumimoji="0" lang="en-US" sz="3200" b="0" i="0" u="none" strike="noStrike" cap="none" normalizeH="0" baseline="0" smtClean="0">
              <a:ln>
                <a:noFill/>
              </a:ln>
              <a:effectLst/>
              <a:latin typeface="Arial" panose="020B0604020202020204" pitchFamily="34" charset="0"/>
              <a:cs typeface="Arial" panose="020B0604020202020204" pitchFamily="34" charset="0"/>
            </a:endParaRPr>
          </a:p>
        </p:txBody>
      </p:sp>
      <p:graphicFrame>
        <p:nvGraphicFramePr>
          <p:cNvPr id="18" name="Object 17"/>
          <p:cNvGraphicFramePr>
            <a:graphicFrameLocks noChangeAspect="1"/>
          </p:cNvGraphicFramePr>
          <p:nvPr/>
        </p:nvGraphicFramePr>
        <p:xfrm>
          <a:off x="0" y="457200"/>
          <a:ext cx="142875" cy="142875"/>
        </p:xfrm>
        <a:graphic>
          <a:graphicData uri="http://schemas.openxmlformats.org/presentationml/2006/ole">
            <mc:AlternateContent xmlns:mc="http://schemas.openxmlformats.org/markup-compatibility/2006">
              <mc:Choice xmlns:v="urn:schemas-microsoft-com:vml" Requires="v">
                <p:oleObj spid="_x0000_s3116" name="Equation" r:id="rId4" imgW="139700" imgH="139700" progId="Equation.DSMT4">
                  <p:embed/>
                </p:oleObj>
              </mc:Choice>
              <mc:Fallback>
                <p:oleObj name="Equation" r:id="rId4" imgW="139700" imgH="1397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4287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 name="Picture 18" descr="How to Make Homework Fun With These Fun Ways | Horizon Teso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823" y="270933"/>
            <a:ext cx="4821176" cy="161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2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0" y="1253"/>
            <a:ext cx="12204640" cy="685549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3" y="87757"/>
            <a:ext cx="8570231" cy="6682487"/>
          </a:xfrm>
          <a:prstGeom prst="rect">
            <a:avLst/>
          </a:prstGeom>
        </p:spPr>
      </p:pic>
      <p:sp>
        <p:nvSpPr>
          <p:cNvPr id="8" name="AutoShape 5"/>
          <p:cNvSpPr>
            <a:spLocks noChangeAspect="1" noChangeArrowheads="1" noTextEdit="1"/>
          </p:cNvSpPr>
          <p:nvPr/>
        </p:nvSpPr>
        <p:spPr bwMode="auto">
          <a:xfrm>
            <a:off x="-12640" y="4317365"/>
            <a:ext cx="12192000" cy="25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12" name="矩形 11"/>
          <p:cNvSpPr/>
          <p:nvPr/>
        </p:nvSpPr>
        <p:spPr>
          <a:xfrm>
            <a:off x="4497502" y="1717466"/>
            <a:ext cx="4269001" cy="3416320"/>
          </a:xfrm>
          <a:prstGeom prst="rect">
            <a:avLst/>
          </a:prstGeom>
        </p:spPr>
        <p:txBody>
          <a:bodyPr wrap="square">
            <a:spAutoFit/>
          </a:bodyPr>
          <a:lstStyle/>
          <a:p>
            <a:r>
              <a:rPr lang="en-US" sz="7200" smtClean="0">
                <a:solidFill>
                  <a:schemeClr val="bg1"/>
                </a:solidFill>
                <a:latin typeface="Cambria" panose="02040503050406030204" pitchFamily="18" charset="0"/>
                <a:ea typeface="Cambria" panose="02040503050406030204" pitchFamily="18" charset="0"/>
                <a:cs typeface="Calibri" panose="020F0502020204030204" pitchFamily="34" charset="0"/>
              </a:rPr>
              <a:t>Luyện tập: S</a:t>
            </a:r>
            <a:r>
              <a:rPr lang="en" sz="7200">
                <a:solidFill>
                  <a:schemeClr val="bg1"/>
                </a:solidFill>
                <a:latin typeface="Cambria" panose="02040503050406030204" pitchFamily="18" charset="0"/>
                <a:ea typeface="Cambria" panose="02040503050406030204" pitchFamily="18" charset="0"/>
                <a:cs typeface="Calibri" panose="020F0502020204030204" pitchFamily="34" charset="0"/>
              </a:rPr>
              <a:t>ố nguyên </a:t>
            </a:r>
            <a:r>
              <a:rPr lang="en" sz="7200" smtClean="0">
                <a:solidFill>
                  <a:schemeClr val="bg1"/>
                </a:solidFill>
                <a:latin typeface="Cambria" panose="02040503050406030204" pitchFamily="18" charset="0"/>
                <a:ea typeface="Cambria" panose="02040503050406030204" pitchFamily="18" charset="0"/>
                <a:cs typeface="Calibri" panose="020F0502020204030204" pitchFamily="34" charset="0"/>
              </a:rPr>
              <a:t>tố. </a:t>
            </a:r>
            <a:r>
              <a:rPr lang="en" sz="7200">
                <a:solidFill>
                  <a:schemeClr val="bg1"/>
                </a:solidFill>
                <a:latin typeface="Cambria" panose="02040503050406030204" pitchFamily="18" charset="0"/>
                <a:ea typeface="Cambria" panose="02040503050406030204" pitchFamily="18" charset="0"/>
                <a:cs typeface="Calibri" panose="020F0502020204030204" pitchFamily="34" charset="0"/>
              </a:rPr>
              <a:t>Hợp số</a:t>
            </a:r>
            <a:endParaRPr lang="zh-CN" altLang="en-US" sz="4267" dirty="0">
              <a:solidFill>
                <a:schemeClr val="bg1"/>
              </a:solidFill>
              <a:latin typeface="Impact" pitchFamily="34" charset="0"/>
            </a:endParaRPr>
          </a:p>
        </p:txBody>
      </p:sp>
    </p:spTree>
    <p:extLst>
      <p:ext uri="{BB962C8B-B14F-4D97-AF65-F5344CB8AC3E}">
        <p14:creationId xmlns:p14="http://schemas.microsoft.com/office/powerpoint/2010/main" val="33997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ình nền Powerpoint thank yo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834" y="857250"/>
            <a:ext cx="8397551" cy="49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0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157047" y="1198894"/>
            <a:ext cx="3557954" cy="2051960"/>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3" name="Freeform 2"/>
          <p:cNvSpPr/>
          <p:nvPr/>
        </p:nvSpPr>
        <p:spPr>
          <a:xfrm>
            <a:off x="6218022" y="1198894"/>
            <a:ext cx="4449979" cy="1900838"/>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 name="Freeform 5"/>
          <p:cNvSpPr/>
          <p:nvPr/>
        </p:nvSpPr>
        <p:spPr>
          <a:xfrm>
            <a:off x="1659053" y="3375655"/>
            <a:ext cx="3731880" cy="20754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7" name="Freeform 6"/>
          <p:cNvSpPr/>
          <p:nvPr/>
        </p:nvSpPr>
        <p:spPr>
          <a:xfrm>
            <a:off x="5715001" y="3215093"/>
            <a:ext cx="4817076" cy="25558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kern="0">
                <a:solidFill>
                  <a:prstClr val="white"/>
                </a:solidFill>
                <a:latin typeface="Times New Roman" panose="02020603050405020304" pitchFamily="18" charset="0"/>
                <a:cs typeface="Times New Roman" panose="02020603050405020304" pitchFamily="18" charset="0"/>
                <a:sym typeface="Arial"/>
              </a:rPr>
              <a:t>           </a:t>
            </a:r>
            <a:endParaRPr lang="en-US" sz="1400">
              <a:solidFill>
                <a:prstClr val="white"/>
              </a:solidFill>
              <a:sym typeface="Arial"/>
            </a:endParaRPr>
          </a:p>
        </p:txBody>
      </p:sp>
      <p:grpSp>
        <p:nvGrpSpPr>
          <p:cNvPr id="8199" name="Group 11"/>
          <p:cNvGrpSpPr>
            <a:grpSpLocks/>
          </p:cNvGrpSpPr>
          <p:nvPr/>
        </p:nvGrpSpPr>
        <p:grpSpPr bwMode="auto">
          <a:xfrm>
            <a:off x="5715000" y="2063053"/>
            <a:ext cx="277416" cy="680148"/>
            <a:chOff x="2057400" y="2332412"/>
            <a:chExt cx="324766" cy="568896"/>
          </a:xfrm>
        </p:grpSpPr>
        <p:sp>
          <p:nvSpPr>
            <p:cNvPr id="11" name="Oval 10"/>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6" name="Oval 45"/>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47" name="Oval 46"/>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63" name="Group 62"/>
          <p:cNvGrpSpPr/>
          <p:nvPr/>
        </p:nvGrpSpPr>
        <p:grpSpPr>
          <a:xfrm rot="20620448">
            <a:off x="10376524" y="1317076"/>
            <a:ext cx="277352" cy="775652"/>
            <a:chOff x="2057400" y="2332412"/>
            <a:chExt cx="324766" cy="568896"/>
          </a:xfrm>
          <a:solidFill>
            <a:schemeClr val="accent3"/>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74" name="Group 73"/>
          <p:cNvGrpSpPr/>
          <p:nvPr/>
        </p:nvGrpSpPr>
        <p:grpSpPr>
          <a:xfrm rot="20620448">
            <a:off x="10366098" y="3993889"/>
            <a:ext cx="277352" cy="485839"/>
            <a:chOff x="2057400" y="2332412"/>
            <a:chExt cx="324766" cy="568896"/>
          </a:xfrm>
          <a:solidFill>
            <a:schemeClr val="tx2"/>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grpSp>
        <p:nvGrpSpPr>
          <p:cNvPr id="86" name="Group 85"/>
          <p:cNvGrpSpPr/>
          <p:nvPr/>
        </p:nvGrpSpPr>
        <p:grpSpPr>
          <a:xfrm rot="21164505">
            <a:off x="5227962" y="3747909"/>
            <a:ext cx="348772" cy="64957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sym typeface="Arial"/>
              </a:endParaRPr>
            </a:p>
          </p:txBody>
        </p:sp>
      </p:grpSp>
      <p:sp>
        <p:nvSpPr>
          <p:cNvPr id="8203" name="Rectangle 31"/>
          <p:cNvSpPr>
            <a:spLocks noChangeArrowheads="1"/>
          </p:cNvSpPr>
          <p:nvPr/>
        </p:nvSpPr>
        <p:spPr bwMode="auto">
          <a:xfrm>
            <a:off x="2419025" y="1799593"/>
            <a:ext cx="3417553" cy="1384995"/>
          </a:xfrm>
          <a:prstGeom prst="rect">
            <a:avLst/>
          </a:prstGeom>
          <a:noFill/>
          <a:ln w="9525">
            <a:noFill/>
            <a:miter lim="800000"/>
            <a:headEnd/>
            <a:tailEnd/>
          </a:ln>
        </p:spPr>
        <p:txBody>
          <a:bodyPr wrap="square" anchor="ctr">
            <a:spAutoFit/>
          </a:bodyPr>
          <a:lstStyle/>
          <a:p>
            <a:pP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 Phát biểu được khái niệm số nguyên tố, hợp số.</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8204" name="Rectangle 31"/>
          <p:cNvSpPr>
            <a:spLocks noChangeArrowheads="1"/>
          </p:cNvSpPr>
          <p:nvPr/>
        </p:nvSpPr>
        <p:spPr bwMode="auto">
          <a:xfrm>
            <a:off x="6562522" y="1685349"/>
            <a:ext cx="3768203"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nl-NL" sz="2800" kern="0">
                <a:solidFill>
                  <a:prstClr val="white"/>
                </a:solidFill>
                <a:latin typeface="Arial" panose="020B0604020202020204" pitchFamily="34" charset="0"/>
                <a:cs typeface="Arial" panose="020B0604020202020204" pitchFamily="34" charset="0"/>
                <a:sym typeface="Arial"/>
              </a:rPr>
              <a:t>Xác định được một số là số nguyên tố hay hợp số</a:t>
            </a:r>
            <a:endParaRPr lang="en-US" sz="2800">
              <a:solidFill>
                <a:prstClr val="white"/>
              </a:solidFill>
              <a:latin typeface="Arial" panose="020B0604020202020204" pitchFamily="34" charset="0"/>
              <a:cs typeface="Arial" panose="020B0604020202020204" pitchFamily="34" charset="0"/>
              <a:sym typeface="Arial"/>
            </a:endParaRPr>
          </a:p>
        </p:txBody>
      </p:sp>
      <p:sp>
        <p:nvSpPr>
          <p:cNvPr id="8206" name="Rectangle 31"/>
          <p:cNvSpPr>
            <a:spLocks noChangeArrowheads="1"/>
          </p:cNvSpPr>
          <p:nvPr/>
        </p:nvSpPr>
        <p:spPr bwMode="auto">
          <a:xfrm>
            <a:off x="1875694" y="3964702"/>
            <a:ext cx="2953839" cy="138499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2800" kern="0">
                <a:solidFill>
                  <a:prstClr val="white"/>
                </a:solidFill>
                <a:latin typeface="Arial" panose="020B0604020202020204" pitchFamily="34" charset="0"/>
                <a:cs typeface="Arial" panose="020B0604020202020204" pitchFamily="34" charset="0"/>
                <a:sym typeface="Arial"/>
              </a:rPr>
              <a:t>Xác định được ước nguyên tố của số tự nhiên a</a:t>
            </a:r>
            <a:endParaRPr lang="en-US" sz="2800" b="1">
              <a:solidFill>
                <a:prstClr val="white"/>
              </a:solidFill>
              <a:latin typeface="Arial" panose="020B0604020202020204" pitchFamily="34" charset="0"/>
              <a:cs typeface="Arial" panose="020B0604020202020204" pitchFamily="34" charset="0"/>
              <a:sym typeface="Arial"/>
            </a:endParaRPr>
          </a:p>
        </p:txBody>
      </p:sp>
      <p:sp>
        <p:nvSpPr>
          <p:cNvPr id="4" name="TextBox 3"/>
          <p:cNvSpPr txBox="1"/>
          <p:nvPr/>
        </p:nvSpPr>
        <p:spPr>
          <a:xfrm>
            <a:off x="4699281" y="3464767"/>
            <a:ext cx="346891" cy="307777"/>
          </a:xfrm>
          <a:prstGeom prst="rect">
            <a:avLst/>
          </a:prstGeom>
          <a:noFill/>
        </p:spPr>
        <p:txBody>
          <a:bodyPr wrap="square" rtlCol="0">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28" name="Rectangle 27"/>
          <p:cNvSpPr/>
          <p:nvPr/>
        </p:nvSpPr>
        <p:spPr>
          <a:xfrm>
            <a:off x="6374404" y="3556797"/>
            <a:ext cx="4035281" cy="2246769"/>
          </a:xfrm>
          <a:prstGeom prst="rect">
            <a:avLst/>
          </a:prstGeom>
        </p:spPr>
        <p:txBody>
          <a:bodyPr wrap="square">
            <a:spAutoFit/>
          </a:bodyPr>
          <a:lstStyle/>
          <a:p>
            <a:r>
              <a:rPr lang="en-US" sz="2800" ker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Vận dụng được các kiến thức trên để giải quyết một số bài tập có nội dung gắn với thực tiễn ở mức độ đơn giản.</a:t>
            </a:r>
            <a:endParaRPr lang="en-US" sz="2800" kern="0">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35800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Tree>
    <p:extLst>
      <p:ext uri="{BB962C8B-B14F-4D97-AF65-F5344CB8AC3E}">
        <p14:creationId xmlns:p14="http://schemas.microsoft.com/office/powerpoint/2010/main" val="174890771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846311" y="2108040"/>
            <a:ext cx="8540880" cy="2246769"/>
          </a:xfrm>
          <a:prstGeom prst="rect">
            <a:avLst/>
          </a:prstGeom>
        </p:spPr>
        <p:txBody>
          <a:bodyPr wrap="square">
            <a:spAutoFit/>
          </a:bodyPr>
          <a:lstStyle/>
          <a:p>
            <a:pPr algn="just" eaLnBrk="0" fontAlgn="base" hangingPunct="0">
              <a:spcBef>
                <a:spcPct val="0"/>
              </a:spcBef>
              <a:spcAft>
                <a:spcPct val="0"/>
              </a:spcAft>
            </a:pP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Người chơi chọn 1 câu hỏi để trả lời, trả lời đúng sẽ được tham gia vòng quay may mắn nhận quà</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smtClean="0">
                <a:solidFill>
                  <a:srgbClr val="FF0000"/>
                </a:solidFill>
                <a:latin typeface="Arial" panose="020B0604020202020204" pitchFamily="34" charset="0"/>
                <a:cs typeface="Arial" panose="020B0604020202020204" pitchFamily="34" charset="0"/>
              </a:rPr>
              <a:t>Thời </a:t>
            </a:r>
            <a:r>
              <a:rPr lang="en-US" sz="2800" b="1" dirty="0" err="1">
                <a:solidFill>
                  <a:srgbClr val="FF0000"/>
                </a:solidFill>
                <a:latin typeface="Arial" panose="020B0604020202020204" pitchFamily="34" charset="0"/>
                <a:cs typeface="Arial" panose="020B0604020202020204" pitchFamily="34" charset="0"/>
              </a:rPr>
              <a:t>gian</a:t>
            </a:r>
            <a:r>
              <a:rPr lang="en-US" sz="2800" b="1" dirty="0">
                <a:solidFill>
                  <a:srgbClr val="FF0000"/>
                </a:solidFill>
                <a:latin typeface="Arial" panose="020B0604020202020204" pitchFamily="34" charset="0"/>
                <a:cs typeface="Arial" panose="020B0604020202020204" pitchFamily="34" charset="0"/>
              </a:rPr>
              <a:t> </a:t>
            </a:r>
            <a:r>
              <a:rPr lang="en-US" sz="2800" b="1" err="1">
                <a:solidFill>
                  <a:srgbClr val="FF0000"/>
                </a:solidFill>
                <a:latin typeface="Arial" panose="020B0604020202020204" pitchFamily="34" charset="0"/>
                <a:cs typeface="Arial" panose="020B0604020202020204" pitchFamily="34" charset="0"/>
              </a:rPr>
              <a:t>suy</a:t>
            </a:r>
            <a:r>
              <a:rPr lang="en-US" sz="2800" b="1">
                <a:solidFill>
                  <a:srgbClr val="FF0000"/>
                </a:solidFill>
                <a:latin typeface="Arial" panose="020B0604020202020204" pitchFamily="34" charset="0"/>
                <a:cs typeface="Arial" panose="020B0604020202020204" pitchFamily="34" charset="0"/>
              </a:rPr>
              <a:t> </a:t>
            </a:r>
            <a:r>
              <a:rPr lang="en-US" sz="2800" b="1" smtClean="0">
                <a:solidFill>
                  <a:srgbClr val="FF0000"/>
                </a:solidFill>
                <a:latin typeface="Arial" panose="020B0604020202020204" pitchFamily="34" charset="0"/>
                <a:cs typeface="Arial" panose="020B0604020202020204" pitchFamily="34" charset="0"/>
              </a:rPr>
              <a:t>nghĩ mỗi câu </a:t>
            </a:r>
            <a:r>
              <a:rPr lang="en-US" sz="2800" b="1" err="1">
                <a:solidFill>
                  <a:srgbClr val="FF0000"/>
                </a:solidFill>
                <a:latin typeface="Arial" panose="020B0604020202020204" pitchFamily="34" charset="0"/>
                <a:cs typeface="Arial" panose="020B0604020202020204" pitchFamily="34" charset="0"/>
              </a:rPr>
              <a:t>là</a:t>
            </a:r>
            <a:r>
              <a:rPr lang="en-US" sz="2800" b="1">
                <a:solidFill>
                  <a:srgbClr val="FF0000"/>
                </a:solidFill>
                <a:latin typeface="Arial" panose="020B0604020202020204" pitchFamily="34" charset="0"/>
                <a:cs typeface="Arial" panose="020B0604020202020204" pitchFamily="34" charset="0"/>
              </a:rPr>
              <a:t> 10 </a:t>
            </a:r>
            <a:r>
              <a:rPr lang="en-US" sz="2800" b="1" smtClean="0">
                <a:solidFill>
                  <a:srgbClr val="FF0000"/>
                </a:solidFill>
                <a:latin typeface="Arial" panose="020B0604020202020204" pitchFamily="34" charset="0"/>
                <a:cs typeface="Arial" panose="020B0604020202020204" pitchFamily="34" charset="0"/>
              </a:rPr>
              <a:t>giây</a:t>
            </a:r>
            <a:endParaRPr lang="en-US" sz="2800" b="1" dirty="0">
              <a:solidFill>
                <a:srgbClr val="FF0000"/>
              </a:solidFill>
              <a:latin typeface="Arial" panose="020B0604020202020204" pitchFamily="34" charset="0"/>
              <a:cs typeface="Arial" panose="020B0604020202020204" pitchFamily="34" charset="0"/>
            </a:endParaRPr>
          </a:p>
          <a:p>
            <a:pPr marL="257168" indent="-257168" algn="just" eaLnBrk="0" fontAlgn="base" hangingPunct="0">
              <a:spcBef>
                <a:spcPct val="0"/>
              </a:spcBef>
              <a:spcAft>
                <a:spcPct val="0"/>
              </a:spcAft>
              <a:buFontTx/>
              <a:buChar char="-"/>
            </a:pPr>
            <a:r>
              <a:rPr lang="en-US" sz="2800" b="1" dirty="0" err="1">
                <a:solidFill>
                  <a:srgbClr val="FF0000"/>
                </a:solidFill>
                <a:latin typeface="Arial" panose="020B0604020202020204" pitchFamily="34" charset="0"/>
                <a:cs typeface="Arial" panose="020B0604020202020204" pitchFamily="34" charset="0"/>
              </a:rPr>
              <a:t>Chúc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thành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công</a:t>
            </a:r>
            <a:r>
              <a:rPr lang="en-US" sz="2800" b="1" dirty="0">
                <a:solidFill>
                  <a:srgbClr val="FF0000"/>
                </a:solidFill>
                <a:latin typeface="Arial" panose="020B0604020202020204" pitchFamily="34" charset="0"/>
                <a:cs typeface="Arial" panose="020B0604020202020204" pitchFamily="34" charset="0"/>
              </a:rPr>
              <a:t>.</a:t>
            </a:r>
          </a:p>
        </p:txBody>
      </p:sp>
      <p:sp>
        <p:nvSpPr>
          <p:cNvPr id="5" name="Rounded Rectangle 4"/>
          <p:cNvSpPr/>
          <p:nvPr/>
        </p:nvSpPr>
        <p:spPr>
          <a:xfrm>
            <a:off x="2180774" y="1284952"/>
            <a:ext cx="6037943" cy="58267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eaLnBrk="0" fontAlgn="base" hangingPunct="0">
              <a:spcBef>
                <a:spcPct val="0"/>
              </a:spcBef>
              <a:spcAft>
                <a:spcPct val="0"/>
              </a:spcAft>
            </a:pPr>
            <a:r>
              <a:rPr lang="en-US" sz="2700" b="1" dirty="0">
                <a:solidFill>
                  <a:srgbClr val="FF0000"/>
                </a:solidFill>
                <a:latin typeface="Arial" panose="020B0604020202020204" pitchFamily="34" charset="0"/>
                <a:cs typeface="Arial" panose="020B0604020202020204" pitchFamily="34" charset="0"/>
              </a:rPr>
              <a:t>CÁCH CH</a:t>
            </a:r>
            <a:r>
              <a:rPr lang="vi-VN" sz="2700" b="1" dirty="0">
                <a:solidFill>
                  <a:srgbClr val="FF0000"/>
                </a:solidFill>
                <a:latin typeface="Arial" panose="020B0604020202020204" pitchFamily="34" charset="0"/>
                <a:cs typeface="Arial" panose="020B0604020202020204" pitchFamily="34" charset="0"/>
              </a:rPr>
              <a:t>ƠI</a:t>
            </a:r>
            <a:endParaRPr lang="en-US" sz="2700" b="1" dirty="0">
              <a:solidFill>
                <a:srgbClr val="FF0000"/>
              </a:solidFill>
              <a:latin typeface="Arial" panose="020B0604020202020204" pitchFamily="34" charset="0"/>
              <a:cs typeface="Arial" panose="020B0604020202020204" pitchFamily="34"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5248" y="5057606"/>
            <a:ext cx="2919414" cy="1264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904779"/>
            <a:ext cx="1866900" cy="1343026"/>
          </a:xfrm>
          <a:prstGeom prst="rect">
            <a:avLst/>
          </a:prstGeom>
          <a:noFill/>
          <a:extLst>
            <a:ext uri="{909E8E84-426E-40DD-AFC4-6F175D3DCCD1}">
              <a14:hiddenFill xmlns:a14="http://schemas.microsoft.com/office/drawing/2010/main">
                <a:solidFill>
                  <a:srgbClr val="FFFFFF"/>
                </a:solidFill>
              </a14:hiddenFill>
            </a:ext>
          </a:extLst>
        </p:spPr>
      </p:pic>
      <p:sp>
        <p:nvSpPr>
          <p:cNvPr id="7" name="!!4">
            <a:extLst>
              <a:ext uri="{FF2B5EF4-FFF2-40B4-BE49-F238E27FC236}">
                <a16:creationId xmlns="" xmlns:a16="http://schemas.microsoft.com/office/drawing/2014/main" id="{58E6D429-DC53-47C4-8036-1E9D12B8E28B}"/>
              </a:ext>
            </a:extLst>
          </p:cNvPr>
          <p:cNvSpPr/>
          <p:nvPr/>
        </p:nvSpPr>
        <p:spPr>
          <a:xfrm>
            <a:off x="303566" y="151268"/>
            <a:ext cx="5717294" cy="4937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2800" b="1" kern="0" smtClean="0">
                <a:solidFill>
                  <a:prstClr val="white"/>
                </a:solidFill>
                <a:latin typeface="Arial" panose="020B0604020202020204" pitchFamily="34" charset="0"/>
                <a:cs typeface="Arial" panose="020B0604020202020204" pitchFamily="34" charset="0"/>
              </a:rPr>
              <a:t>HOẠT ĐỘNG MỞ ĐẦU</a:t>
            </a:r>
          </a:p>
        </p:txBody>
      </p:sp>
    </p:spTree>
    <p:extLst>
      <p:ext uri="{BB962C8B-B14F-4D97-AF65-F5344CB8AC3E}">
        <p14:creationId xmlns:p14="http://schemas.microsoft.com/office/powerpoint/2010/main" val="84353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584839" y="933973"/>
            <a:ext cx="4320207" cy="4327958"/>
            <a:chOff x="5440479" y="283098"/>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479" y="283098"/>
              <a:ext cx="5834378" cy="5828280"/>
            </a:xfrm>
            <a:prstGeom prst="rect">
              <a:avLst/>
            </a:prstGeom>
          </p:spPr>
        </p:pic>
        <p:sp>
          <p:nvSpPr>
            <p:cNvPr id="9" name="TextBox 8"/>
            <p:cNvSpPr txBox="1"/>
            <p:nvPr/>
          </p:nvSpPr>
          <p:spPr>
            <a:xfrm rot="14394928">
              <a:off x="6689232" y="755208"/>
              <a:ext cx="1941060" cy="1371638"/>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665689" y="1774075"/>
              <a:ext cx="2025648" cy="1243410"/>
            </a:xfrm>
            <a:prstGeom prst="rect">
              <a:avLst/>
            </a:prstGeom>
            <a:noFill/>
          </p:spPr>
          <p:txBody>
            <a:bodyPr wrap="square" rtlCol="0">
              <a:spAutoFit/>
            </a:bodyPr>
            <a:lstStyle/>
            <a:p>
              <a:pPr algn="ctr" defTabSz="685783">
                <a:defRPr/>
              </a:pPr>
              <a:r>
                <a:rPr lang="en-US" sz="1350" b="1">
                  <a:solidFill>
                    <a:prstClr val="white"/>
                  </a:solidFill>
                  <a:latin typeface="Tahoma" panose="020B0604030504040204" pitchFamily="34" charset="0"/>
                  <a:ea typeface="Tahoma" panose="020B0604030504040204" pitchFamily="34" charset="0"/>
                  <a:cs typeface="Tahoma" panose="020B0604030504040204" pitchFamily="34" charset="0"/>
                </a:rPr>
                <a:t>Bạn nhận được một cái bắt tay của bạn bên cạnh.</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6859370">
              <a:off x="8118304" y="776730"/>
              <a:ext cx="2081033" cy="1371638"/>
            </a:xfrm>
            <a:prstGeom prst="rect">
              <a:avLst/>
            </a:prstGeom>
            <a:noFill/>
          </p:spPr>
          <p:txBody>
            <a:bodyPr wrap="square" rtlCol="0">
              <a:spAutoFit/>
            </a:bodyPr>
            <a:lstStyle/>
            <a:p>
              <a:pPr algn="ctr" defTabSz="685783">
                <a:defRPr/>
              </a:pPr>
              <a:r>
                <a:rPr lang="en-US" sz="1500"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nhận được một tràng pháo tay!!</a:t>
              </a:r>
              <a:endParaRPr lang="vi-VN" sz="15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9209149">
              <a:off x="9045351" y="2041236"/>
              <a:ext cx="2025648" cy="746046"/>
            </a:xfrm>
            <a:prstGeom prst="rect">
              <a:avLst/>
            </a:prstGeom>
            <a:noFill/>
          </p:spPr>
          <p:txBody>
            <a:bodyPr wrap="square" rtlCol="0">
              <a:spAutoFit/>
            </a:bodyPr>
            <a:lstStyle/>
            <a:p>
              <a:pPr algn="ctr" defTabSz="685783">
                <a:defRPr/>
              </a:pPr>
              <a:r>
                <a:rPr lang="en-GB" sz="1500" b="1">
                  <a:solidFill>
                    <a:prstClr val="black"/>
                  </a:solidFill>
                  <a:latin typeface="Tahoma" panose="020B0604030504040204" pitchFamily="34" charset="0"/>
                  <a:ea typeface="Tahoma" panose="020B0604030504040204" pitchFamily="34" charset="0"/>
                  <a:cs typeface="Tahoma" panose="020B0604030504040204" pitchFamily="34" charset="0"/>
                </a:rPr>
                <a:t>Bạn được một điểm 9</a:t>
              </a: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529797" y="3113240"/>
              <a:ext cx="2025648" cy="1367751"/>
            </a:xfrm>
            <a:prstGeom prst="rect">
              <a:avLst/>
            </a:prstGeom>
            <a:noFill/>
          </p:spPr>
          <p:txBody>
            <a:bodyPr wrap="square" rtlCol="0">
              <a:spAutoFit/>
            </a:bodyPr>
            <a:lstStyle/>
            <a:p>
              <a:pPr algn="ctr" defTabSz="685783">
                <a:defRPr/>
              </a:pPr>
              <a:r>
                <a:rPr lang="en-US"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lựa chọn một phần quà</a:t>
              </a:r>
              <a:endParaRPr lang="vi-VN" sz="1500" b="1">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783">
                <a:defRPr/>
              </a:pPr>
              <a:endParaRPr lang="vi-VN"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816358" y="4398816"/>
              <a:ext cx="1708754" cy="1059902"/>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Chúc bạn may mắn lần sau</a:t>
              </a: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3" y="4448896"/>
              <a:ext cx="2025649" cy="779340"/>
            </a:xfrm>
            <a:prstGeom prst="rect">
              <a:avLst/>
            </a:prstGeom>
            <a:noFill/>
          </p:spPr>
          <p:txBody>
            <a:bodyPr wrap="square" rtlCol="0">
              <a:spAutoFit/>
            </a:bodyPr>
            <a:lstStyle/>
            <a:p>
              <a:pPr algn="ctr" defTabSz="685783">
                <a:defRPr/>
              </a:pPr>
              <a:r>
                <a:rPr lang="en-GB" sz="1575" b="1">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Bạn được một điểm 10</a:t>
              </a:r>
              <a:endParaRPr lang="vi-VN" sz="1575"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72757" y="3301619"/>
              <a:ext cx="2025648" cy="1056898"/>
            </a:xfrm>
            <a:prstGeom prst="rect">
              <a:avLst/>
            </a:prstGeom>
            <a:noFill/>
          </p:spPr>
          <p:txBody>
            <a:bodyPr wrap="square" rtlCol="0">
              <a:spAutoFit/>
            </a:bodyPr>
            <a:lstStyle/>
            <a:p>
              <a:pPr algn="ctr" defTabSz="685783">
                <a:defRPr/>
              </a:pPr>
              <a:r>
                <a:rPr lang="en-GB" sz="1500" b="1">
                  <a:solidFill>
                    <a:prstClr val="white"/>
                  </a:solidFill>
                  <a:latin typeface="Tahoma" panose="020B0604030504040204" pitchFamily="34" charset="0"/>
                  <a:ea typeface="Tahoma" panose="020B0604030504040204" pitchFamily="34" charset="0"/>
                  <a:cs typeface="Tahoma" panose="020B0604030504040204" pitchFamily="34" charset="0"/>
                </a:rPr>
                <a:t>Bạn được tặng một phần quà</a:t>
              </a:r>
              <a:endParaRPr lang="vi-VN"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5" name="quay dung"/>
          <p:cNvSpPr/>
          <p:nvPr/>
        </p:nvSpPr>
        <p:spPr>
          <a:xfrm>
            <a:off x="8489769" y="5265966"/>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35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13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7" action="ppaction://hlinksldjump"/>
          </p:cNvPr>
          <p:cNvSpPr/>
          <p:nvPr/>
        </p:nvSpPr>
        <p:spPr>
          <a:xfrm>
            <a:off x="2025613" y="2541227"/>
            <a:ext cx="1003266" cy="1003266"/>
          </a:xfrm>
          <a:prstGeom prst="roundRect">
            <a:avLst/>
          </a:prstGeom>
          <a:solidFill>
            <a:schemeClr val="accent1">
              <a:lumMod val="75000"/>
            </a:schemeClr>
          </a:solid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8" action="ppaction://hlinksldjump"/>
          </p:cNvPr>
          <p:cNvSpPr/>
          <p:nvPr/>
        </p:nvSpPr>
        <p:spPr>
          <a:xfrm>
            <a:off x="3241560" y="3500748"/>
            <a:ext cx="1003266" cy="1003266"/>
          </a:xfrm>
          <a:prstGeom prst="roundRect">
            <a:avLst/>
          </a:prstGeom>
          <a:solidFill>
            <a:srgbClr val="FF0000"/>
          </a:solidFill>
          <a:ln w="762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9" action="ppaction://hlinksldjump"/>
          </p:cNvPr>
          <p:cNvSpPr/>
          <p:nvPr/>
        </p:nvSpPr>
        <p:spPr>
          <a:xfrm>
            <a:off x="4395834" y="4471905"/>
            <a:ext cx="1003266" cy="1003266"/>
          </a:xfrm>
          <a:prstGeom prst="roundRect">
            <a:avLst/>
          </a:prstGeom>
          <a:solidFill>
            <a:srgbClr val="00B050"/>
          </a:solid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783">
              <a:defRPr/>
            </a:pPr>
            <a:r>
              <a:rPr lang="en-GB" sz="33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33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7606" y="1491400"/>
            <a:ext cx="371475" cy="328613"/>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305" y="1762856"/>
            <a:ext cx="371475" cy="328613"/>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3364" y="1367460"/>
            <a:ext cx="371475" cy="328613"/>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57875" y="1216133"/>
            <a:ext cx="535781" cy="892969"/>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8303" y="2604759"/>
            <a:ext cx="1183998" cy="97590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809614" y="-520300"/>
            <a:ext cx="457200" cy="457200"/>
          </a:xfrm>
          <a:prstGeom prst="rect">
            <a:avLst/>
          </a:prstGeom>
        </p:spPr>
      </p:pic>
      <p:sp>
        <p:nvSpPr>
          <p:cNvPr id="31" name="Isosceles Triangle 3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2" name="Isosceles Triangle 3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3" name="Isosceles Triangle 3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34" name="Isosceles Triangle 3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2" name="Isosceles Triangle 4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3" name="Isosceles Triangle 4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8" name="Isosceles Triangle 4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49" name="Isosceles Triangle 4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0" name="Isosceles Triangle 4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1" name="Isosceles Triangle 5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2" name="Isosceles Triangle 51"/>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3" name="Isosceles Triangle 52"/>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4" name="Isosceles Triangle 53"/>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5" name="Isosceles Triangle 54"/>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6" name="Isosceles Triangle 55"/>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7" name="Isosceles Triangle 56"/>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8" name="Isosceles Triangle 57"/>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59" name="Isosceles Triangle 58"/>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0" name="Isosceles Triangle 59"/>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61" name="Isosceles Triangle 60"/>
          <p:cNvSpPr/>
          <p:nvPr/>
        </p:nvSpPr>
        <p:spPr>
          <a:xfrm rot="16200000">
            <a:off x="9654405" y="2605237"/>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24" name="Heart 23">
            <a:hlinkClick r:id="" action="ppaction://noaction"/>
          </p:cNvPr>
          <p:cNvSpPr/>
          <p:nvPr/>
        </p:nvSpPr>
        <p:spPr>
          <a:xfrm rot="5400000">
            <a:off x="10037718"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endParaRPr>
          </a:p>
        </p:txBody>
      </p:sp>
      <p:sp>
        <p:nvSpPr>
          <p:cNvPr id="81" name="Rectangle 80">
            <a:extLst>
              <a:ext uri="{FF2B5EF4-FFF2-40B4-BE49-F238E27FC236}">
                <a16:creationId xmlns="" xmlns:a16="http://schemas.microsoft.com/office/drawing/2014/main" id="{C1F8A346-A9B6-4B06-BBDB-07948843C8E4}"/>
              </a:ext>
            </a:extLst>
          </p:cNvPr>
          <p:cNvSpPr/>
          <p:nvPr/>
        </p:nvSpPr>
        <p:spPr>
          <a:xfrm>
            <a:off x="2288724" y="1092890"/>
            <a:ext cx="3833422" cy="1454244"/>
          </a:xfrm>
          <a:prstGeom prst="rect">
            <a:avLst/>
          </a:prstGeom>
          <a:noFill/>
        </p:spPr>
        <p:txBody>
          <a:bodyPr wrap="none" lIns="68580" tIns="34290" rIns="68580" bIns="34290">
            <a:spAutoFit/>
          </a:bodyPr>
          <a:lstStyle/>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783">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sp>
        <p:nvSpPr>
          <p:cNvPr id="5" name="TextBox 4">
            <a:hlinkClick r:id="rId14" action="ppaction://hlinksldjump"/>
          </p:cNvPr>
          <p:cNvSpPr txBox="1"/>
          <p:nvPr/>
        </p:nvSpPr>
        <p:spPr>
          <a:xfrm>
            <a:off x="9647725" y="1396209"/>
            <a:ext cx="14357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solidFill>
                  <a:prstClr val="black"/>
                </a:solidFill>
                <a:latin typeface="Times New Roman" panose="02020603050405020304" pitchFamily="18" charset="0"/>
                <a:cs typeface="Times New Roman" panose="02020603050405020304" pitchFamily="18" charset="0"/>
              </a:rPr>
              <a:t>Sơ  đồ tư duy</a:t>
            </a: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8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par>
                                <p:cTn id="143"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144" dur="250" accel="50000" decel="50000" autoRev="1" fill="hold">
                                          <p:stCondLst>
                                            <p:cond delay="0"/>
                                          </p:stCondLst>
                                        </p:cTn>
                                        <p:tgtEl>
                                          <p:spTgt spid="81"/>
                                        </p:tgtEl>
                                        <p:attrNameLst>
                                          <p:attrName>ppt_x</p:attrName>
                                          <p:attrName>ppt_y</p:attrName>
                                        </p:attrNameLst>
                                      </p:cBhvr>
                                      <p:rCtr x="0" y="-1204"/>
                                    </p:animMotion>
                                    <p:animRot by="1500000">
                                      <p:cBhvr>
                                        <p:cTn id="145" dur="125" fill="hold">
                                          <p:stCondLst>
                                            <p:cond delay="0"/>
                                          </p:stCondLst>
                                        </p:cTn>
                                        <p:tgtEl>
                                          <p:spTgt spid="81"/>
                                        </p:tgtEl>
                                        <p:attrNameLst>
                                          <p:attrName>r</p:attrName>
                                        </p:attrNameLst>
                                      </p:cBhvr>
                                    </p:animRot>
                                    <p:animRot by="-1500000">
                                      <p:cBhvr>
                                        <p:cTn id="146" dur="125" fill="hold">
                                          <p:stCondLst>
                                            <p:cond delay="125"/>
                                          </p:stCondLst>
                                        </p:cTn>
                                        <p:tgtEl>
                                          <p:spTgt spid="81"/>
                                        </p:tgtEl>
                                        <p:attrNameLst>
                                          <p:attrName>r</p:attrName>
                                        </p:attrNameLst>
                                      </p:cBhvr>
                                    </p:animRot>
                                    <p:animRot by="-1500000">
                                      <p:cBhvr>
                                        <p:cTn id="147" dur="125" fill="hold">
                                          <p:stCondLst>
                                            <p:cond delay="250"/>
                                          </p:stCondLst>
                                        </p:cTn>
                                        <p:tgtEl>
                                          <p:spTgt spid="81"/>
                                        </p:tgtEl>
                                        <p:attrNameLst>
                                          <p:attrName>r</p:attrName>
                                        </p:attrNameLst>
                                      </p:cBhvr>
                                    </p:animRot>
                                    <p:animRot by="1500000">
                                      <p:cBhvr>
                                        <p:cTn id="148" dur="125" fill="hold">
                                          <p:stCondLst>
                                            <p:cond delay="375"/>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5"/>
                    </p:tgtEl>
                  </p:cond>
                </p:stCondLst>
                <p:endSync evt="end" delay="0">
                  <p:rtn val="all"/>
                </p:endSync>
                <p:childTnLst>
                  <p:par>
                    <p:cTn id="150" fill="hold">
                      <p:stCondLst>
                        <p:cond delay="0"/>
                      </p:stCondLst>
                      <p:childTnLst>
                        <p:par>
                          <p:cTn id="151" fill="hold">
                            <p:stCondLst>
                              <p:cond delay="0"/>
                            </p:stCondLst>
                            <p:childTnLst>
                              <p:par>
                                <p:cTn id="152" presetID="8" presetClass="emph" presetSubtype="0" repeatCount="indefinite" fill="hold" nodeType="clickEffect">
                                  <p:stCondLst>
                                    <p:cond delay="0"/>
                                  </p:stCondLst>
                                  <p:endCondLst>
                                    <p:cond evt="onNext" delay="0">
                                      <p:tgtEl>
                                        <p:sldTgt/>
                                      </p:tgtEl>
                                    </p:cond>
                                  </p:endCondLst>
                                  <p:childTnLst>
                                    <p:animRot by="21600000">
                                      <p:cBhvr>
                                        <p:cTn id="153" dur="500" fill="hold"/>
                                        <p:tgtEl>
                                          <p:spTgt spid="22"/>
                                        </p:tgtEl>
                                        <p:attrNameLst>
                                          <p:attrName>r</p:attrName>
                                        </p:attrNameLst>
                                      </p:cBhvr>
                                    </p:animRot>
                                  </p:childTnLst>
                                </p:cTn>
                              </p:par>
                              <p:par>
                                <p:cTn id="154" presetID="1" presetClass="mediacall" presetSubtype="0" fill="hold" nodeType="withEffect">
                                  <p:stCondLst>
                                    <p:cond delay="0"/>
                                  </p:stCondLst>
                                  <p:childTnLst>
                                    <p:cmd type="call" cmd="playFrom(0.0)">
                                      <p:cBhvr>
                                        <p:cTn id="155" dur="30406" fill="hold"/>
                                        <p:tgtEl>
                                          <p:spTgt spid="3"/>
                                        </p:tgtEl>
                                      </p:cBhvr>
                                    </p:cmd>
                                  </p:childTnLst>
                                </p:cTn>
                              </p:par>
                            </p:childTnLst>
                          </p:cTn>
                        </p:par>
                      </p:childTnLst>
                    </p:cTn>
                  </p:par>
                </p:childTnLst>
              </p:cTn>
              <p:nextCondLst>
                <p:cond evt="onClick" delay="0">
                  <p:tgtEl>
                    <p:spTgt spid="25"/>
                  </p:tgtEl>
                </p:cond>
              </p:nextCondLst>
            </p:seq>
            <p:seq concurrent="1" nextAc="seek">
              <p:cTn id="156" restart="whenNotActive" fill="hold" evtFilter="cancelBubble" nodeType="interactiveSeq">
                <p:stCondLst>
                  <p:cond evt="onClick" delay="0">
                    <p:tgtEl>
                      <p:spTgt spid="26"/>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26"/>
                                        </p:tgtEl>
                                        <p:attrNameLst>
                                          <p:attrName>fillcolor</p:attrName>
                                        </p:attrNameLst>
                                      </p:cBhvr>
                                      <p:to>
                                        <a:srgbClr val="000000"/>
                                      </p:to>
                                    </p:animClr>
                                    <p:set>
                                      <p:cBhvr>
                                        <p:cTn id="161" dur="500" fill="hold"/>
                                        <p:tgtEl>
                                          <p:spTgt spid="26"/>
                                        </p:tgtEl>
                                        <p:attrNameLst>
                                          <p:attrName>fill.type</p:attrName>
                                        </p:attrNameLst>
                                      </p:cBhvr>
                                      <p:to>
                                        <p:strVal val="solid"/>
                                      </p:to>
                                    </p:set>
                                    <p:set>
                                      <p:cBhvr>
                                        <p:cTn id="162"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27"/>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27"/>
                                        </p:tgtEl>
                                        <p:attrNameLst>
                                          <p:attrName>fillcolor</p:attrName>
                                        </p:attrNameLst>
                                      </p:cBhvr>
                                      <p:to>
                                        <a:srgbClr val="000000"/>
                                      </p:to>
                                    </p:animClr>
                                    <p:set>
                                      <p:cBhvr>
                                        <p:cTn id="168" dur="500" fill="hold"/>
                                        <p:tgtEl>
                                          <p:spTgt spid="27"/>
                                        </p:tgtEl>
                                        <p:attrNameLst>
                                          <p:attrName>fill.type</p:attrName>
                                        </p:attrNameLst>
                                      </p:cBhvr>
                                      <p:to>
                                        <p:strVal val="solid"/>
                                      </p:to>
                                    </p:set>
                                    <p:set>
                                      <p:cBhvr>
                                        <p:cTn id="16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0" restart="whenNotActive" fill="hold" evtFilter="cancelBubble" nodeType="interactiveSeq">
                <p:stCondLst>
                  <p:cond evt="onClick" delay="0">
                    <p:tgtEl>
                      <p:spTgt spid="28"/>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8"/>
                                        </p:tgtEl>
                                        <p:attrNameLst>
                                          <p:attrName>fillcolor</p:attrName>
                                        </p:attrNameLst>
                                      </p:cBhvr>
                                      <p:to>
                                        <a:srgbClr val="000000"/>
                                      </p:to>
                                    </p:animClr>
                                    <p:set>
                                      <p:cBhvr>
                                        <p:cTn id="175" dur="500" fill="hold"/>
                                        <p:tgtEl>
                                          <p:spTgt spid="28"/>
                                        </p:tgtEl>
                                        <p:attrNameLst>
                                          <p:attrName>fill.type</p:attrName>
                                        </p:attrNameLst>
                                      </p:cBhvr>
                                      <p:to>
                                        <p:strVal val="solid"/>
                                      </p:to>
                                    </p:set>
                                    <p:set>
                                      <p:cBhvr>
                                        <p:cTn id="176"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audio>
              <p:cMediaNode vol="80000">
                <p:cTn id="177"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590261" y="792271"/>
            <a:ext cx="9117496" cy="161808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200" b="1" dirty="0">
                <a:solidFill>
                  <a:srgbClr val="7030A0"/>
                </a:solidFill>
                <a:latin typeface="Arial" panose="020B0604020202020204" pitchFamily="34" charset="0"/>
                <a:ea typeface="Tahoma" panose="020B0604030504040204" pitchFamily="34" charset="0"/>
                <a:cs typeface="Arial" panose="020B0604020202020204" pitchFamily="34" charset="0"/>
              </a:rPr>
              <a:t>CÂU </a:t>
            </a:r>
            <a:r>
              <a:rPr lang="en-US" sz="3200" b="1">
                <a:solidFill>
                  <a:srgbClr val="7030A0"/>
                </a:solidFill>
                <a:latin typeface="Arial" panose="020B0604020202020204" pitchFamily="34" charset="0"/>
                <a:ea typeface="Tahoma" panose="020B0604030504040204" pitchFamily="34" charset="0"/>
                <a:cs typeface="Arial" panose="020B0604020202020204" pitchFamily="34" charset="0"/>
              </a:rPr>
              <a:t>HỎI </a:t>
            </a:r>
            <a:r>
              <a:rPr lang="en-US" sz="3200" b="1" smtClean="0">
                <a:solidFill>
                  <a:srgbClr val="7030A0"/>
                </a:solidFill>
                <a:latin typeface="Arial" panose="020B0604020202020204" pitchFamily="34" charset="0"/>
                <a:ea typeface="Tahoma" panose="020B0604030504040204" pitchFamily="34" charset="0"/>
                <a:cs typeface="Arial" panose="020B0604020202020204" pitchFamily="34" charset="0"/>
              </a:rPr>
              <a:t>1: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Số nguyên tố là số tự nhiên lớn hơn 1, có nhiều hơn hai ước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2133840" y="2697816"/>
            <a:ext cx="7534106" cy="30371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7684" defTabSz="685783">
              <a:defRPr/>
            </a:pPr>
            <a:r>
              <a:rPr lang="en-US" sz="3600" b="1">
                <a:solidFill>
                  <a:prstClr val="white"/>
                </a:solidFill>
                <a:latin typeface="Arial" panose="020B0604020202020204" pitchFamily="34" charset="0"/>
                <a:cs typeface="Arial" panose="020B0604020202020204" pitchFamily="34" charset="0"/>
              </a:rPr>
              <a:t>A.  </a:t>
            </a:r>
            <a:r>
              <a:rPr lang="en-US" sz="3600" b="1" smtClean="0">
                <a:solidFill>
                  <a:prstClr val="white"/>
                </a:solidFill>
                <a:latin typeface="Arial" panose="020B0604020202020204" pitchFamily="34" charset="0"/>
                <a:cs typeface="Arial" panose="020B0604020202020204" pitchFamily="34" charset="0"/>
              </a:rPr>
              <a:t>Sai.</a:t>
            </a:r>
            <a:endParaRPr lang="en-US" sz="3600" b="1">
              <a:solidFill>
                <a:prstClr val="white"/>
              </a:solidFill>
              <a:latin typeface="Arial" panose="020B0604020202020204" pitchFamily="34" charset="0"/>
              <a:cs typeface="Arial" panose="020B0604020202020204" pitchFamily="34" charset="0"/>
            </a:endParaRPr>
          </a:p>
          <a:p>
            <a:pPr marL="647684" defTabSz="685783">
              <a:defRPr/>
            </a:pPr>
            <a:endParaRPr lang="en-US" sz="3600" b="1" smtClean="0">
              <a:solidFill>
                <a:prstClr val="white"/>
              </a:solidFill>
              <a:latin typeface="Arial" panose="020B0604020202020204" pitchFamily="34" charset="0"/>
              <a:cs typeface="Arial" panose="020B0604020202020204" pitchFamily="34" charset="0"/>
            </a:endParaRPr>
          </a:p>
          <a:p>
            <a:pPr marL="647684" defTabSz="685783">
              <a:defRPr/>
            </a:pPr>
            <a:endParaRPr lang="en-US" sz="3600" b="1" smtClean="0">
              <a:solidFill>
                <a:prstClr val="white"/>
              </a:solidFill>
              <a:latin typeface="Arial" panose="020B0604020202020204" pitchFamily="34" charset="0"/>
              <a:cs typeface="Arial" panose="020B0604020202020204" pitchFamily="34" charset="0"/>
            </a:endParaRPr>
          </a:p>
          <a:p>
            <a:pPr marL="647684" defTabSz="685783">
              <a:defRPr/>
            </a:pPr>
            <a:r>
              <a:rPr lang="en-US" sz="3600" b="1" smtClean="0">
                <a:solidFill>
                  <a:prstClr val="white"/>
                </a:solidFill>
                <a:latin typeface="Arial" panose="020B0604020202020204" pitchFamily="34" charset="0"/>
                <a:cs typeface="Arial" panose="020B0604020202020204" pitchFamily="34" charset="0"/>
              </a:rPr>
              <a:t>B.  Đúng</a:t>
            </a:r>
            <a:r>
              <a:rPr lang="en-US" sz="3200" b="1" smtClean="0">
                <a:solidFill>
                  <a:prstClr val="white"/>
                </a:solidFill>
                <a:latin typeface="Arial" panose="020B0604020202020204" pitchFamily="34" charset="0"/>
                <a:cs typeface="Arial" panose="020B0604020202020204" pitchFamily="34" charset="0"/>
              </a:rPr>
              <a:t>.</a:t>
            </a:r>
            <a:endParaRPr lang="en-US" sz="3200" b="1">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37" y="855009"/>
            <a:ext cx="1277080" cy="1492612"/>
          </a:xfrm>
          <a:prstGeom prst="rect">
            <a:avLst/>
          </a:prstGeom>
        </p:spPr>
      </p:pic>
      <p:sp>
        <p:nvSpPr>
          <p:cNvPr id="8" name="Pentagon 7">
            <a:hlinkClick r:id="rId7" action="ppaction://hlinksldjump"/>
          </p:cNvPr>
          <p:cNvSpPr/>
          <p:nvPr/>
        </p:nvSpPr>
        <p:spPr>
          <a:xfrm flipH="1">
            <a:off x="8851104" y="5507919"/>
            <a:ext cx="1844506" cy="427042"/>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flipH="1" flipV="1">
            <a:off x="3030175" y="3065172"/>
            <a:ext cx="643467" cy="76425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853220" y="514211"/>
            <a:ext cx="100675"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855335" y="1249444"/>
            <a:ext cx="100677"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251153" y="903677"/>
            <a:ext cx="100675"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91268" y="937544"/>
            <a:ext cx="100677"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68036" y="890448"/>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730862" y="585026"/>
            <a:ext cx="100675"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732977" y="1320259"/>
            <a:ext cx="100677"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128795" y="974492"/>
            <a:ext cx="100675"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68910" y="1008359"/>
            <a:ext cx="100677"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745678" y="961263"/>
            <a:ext cx="75949"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612702" y="351819"/>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612702" y="367271"/>
            <a:ext cx="1526039"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1742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drumroll.wav"/>
                                        </p:tgtEl>
                                      </p:cMediaNode>
                                    </p:audio>
                                  </p:subTnLst>
                                </p:cTn>
                              </p:par>
                              <p:par>
                                <p:cTn id="30" presetID="4" presetClass="exit" presetSubtype="16" fill="hold" grpId="0" nodeType="withEffect">
                                  <p:stCondLst>
                                    <p:cond delay="9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8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7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6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5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4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3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2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1000"/>
                                  </p:stCondLst>
                                  <p:childTnLst>
                                    <p:animEffect transition="out" filter="box(in)">
                                      <p:cBhvr>
                                        <p:cTn id="55" dur="500"/>
                                        <p:tgtEl>
                                          <p:spTgt spid="69"/>
                                        </p:tgtEl>
                                      </p:cBhvr>
                                    </p:animEffect>
                                    <p:set>
                                      <p:cBhvr>
                                        <p:cTn id="56"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par>
                                <p:cTn id="57" presetID="4" presetClass="exit" presetSubtype="16" fill="hold" grpId="0" nodeType="withEffect">
                                  <p:stCondLst>
                                    <p:cond delay="0"/>
                                  </p:stCondLst>
                                  <p:childTnLst>
                                    <p:animEffect transition="out" filter="box(in)">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push.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271958" y="491322"/>
            <a:ext cx="8397254" cy="208538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2: Trong các số sau: 15; 22; 23; 29; 81, các số nào là số nguyên tố? </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a:p>
            <a:pPr algn="ctr" defTabSz="685783">
              <a:defRPr/>
            </a:pPr>
            <a:endParaRPr lang="vi-VN" sz="3600" b="1" dirty="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1765305" y="2576703"/>
            <a:ext cx="8661392" cy="268936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A.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15; 22.</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B.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22; 23.</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C.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23; 29.</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a:p>
            <a:pPr marL="253598" indent="-253598" defTabSz="685783">
              <a:lnSpc>
                <a:spcPct val="150000"/>
              </a:lnSpc>
              <a:defRPr/>
            </a:pPr>
            <a:r>
              <a:rPr lang="en-US" sz="3200" b="1">
                <a:solidFill>
                  <a:prstClr val="white"/>
                </a:solidFill>
                <a:latin typeface="Arial" panose="020B0604020202020204" pitchFamily="34" charset="0"/>
                <a:ea typeface="Tahoma" panose="020B0604030504040204" pitchFamily="34" charset="0"/>
                <a:cs typeface="Arial" panose="020B0604020202020204" pitchFamily="34" charset="0"/>
              </a:rPr>
              <a:t>D. </a:t>
            </a:r>
            <a:r>
              <a:rPr lang="en-US" sz="3200" b="1" smtClean="0">
                <a:solidFill>
                  <a:prstClr val="white"/>
                </a:solidFill>
                <a:latin typeface="Arial" panose="020B0604020202020204" pitchFamily="34" charset="0"/>
                <a:ea typeface="Tahoma" panose="020B0604030504040204" pitchFamily="34" charset="0"/>
                <a:cs typeface="Arial" panose="020B0604020202020204" pitchFamily="34" charset="0"/>
              </a:rPr>
              <a:t>29; 81.</a:t>
            </a:r>
            <a:endParaRPr lang="en-US" sz="3200" b="1">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Pentagon 5">
            <a:hlinkClick r:id="rId6" action="ppaction://hlinksldjump"/>
          </p:cNvPr>
          <p:cNvSpPr/>
          <p:nvPr/>
        </p:nvSpPr>
        <p:spPr>
          <a:xfrm flipH="1">
            <a:off x="8748594" y="5440252"/>
            <a:ext cx="1787788" cy="430475"/>
          </a:xfrm>
          <a:prstGeom prst="homePlate">
            <a:avLst/>
          </a:prstGeom>
          <a:ln w="381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83">
              <a:defRPr/>
            </a:pPr>
            <a:r>
              <a:rPr lang="en-US" sz="21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1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61" y="664391"/>
            <a:ext cx="1219677" cy="1492612"/>
          </a:xfrm>
          <a:prstGeom prst="rect">
            <a:avLst/>
          </a:prstGeom>
        </p:spPr>
      </p:pic>
      <p:sp>
        <p:nvSpPr>
          <p:cNvPr id="10" name="Oval 9"/>
          <p:cNvSpPr/>
          <p:nvPr/>
        </p:nvSpPr>
        <p:spPr>
          <a:xfrm>
            <a:off x="2010817" y="4012135"/>
            <a:ext cx="487455" cy="662896"/>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7" name="Group 34"/>
          <p:cNvGrpSpPr>
            <a:grpSpLocks/>
          </p:cNvGrpSpPr>
          <p:nvPr/>
        </p:nvGrpSpPr>
        <p:grpSpPr bwMode="auto">
          <a:xfrm>
            <a:off x="11909731" y="425703"/>
            <a:ext cx="96150" cy="65619"/>
            <a:chOff x="2455863" y="2411803"/>
            <a:chExt cx="566738" cy="566738"/>
          </a:xfrm>
        </p:grpSpPr>
        <p:sp>
          <p:nvSpPr>
            <p:cNvPr id="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4" name="Group 40"/>
          <p:cNvGrpSpPr>
            <a:grpSpLocks/>
          </p:cNvGrpSpPr>
          <p:nvPr/>
        </p:nvGrpSpPr>
        <p:grpSpPr bwMode="auto">
          <a:xfrm>
            <a:off x="11911846" y="1160936"/>
            <a:ext cx="96152" cy="66987"/>
            <a:chOff x="2455863" y="2411803"/>
            <a:chExt cx="566738" cy="566738"/>
          </a:xfrm>
        </p:grpSpPr>
        <p:sp>
          <p:nvSpPr>
            <p:cNvPr id="1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0" name="Group 54"/>
          <p:cNvGrpSpPr>
            <a:grpSpLocks/>
          </p:cNvGrpSpPr>
          <p:nvPr/>
        </p:nvGrpSpPr>
        <p:grpSpPr bwMode="auto">
          <a:xfrm>
            <a:off x="12307664" y="815169"/>
            <a:ext cx="96150" cy="65619"/>
            <a:chOff x="2455863" y="2411803"/>
            <a:chExt cx="566738" cy="566738"/>
          </a:xfrm>
        </p:grpSpPr>
        <p:sp>
          <p:nvSpPr>
            <p:cNvPr id="2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6" name="Group 61"/>
          <p:cNvGrpSpPr>
            <a:grpSpLocks/>
          </p:cNvGrpSpPr>
          <p:nvPr/>
        </p:nvGrpSpPr>
        <p:grpSpPr bwMode="auto">
          <a:xfrm>
            <a:off x="11547779" y="849036"/>
            <a:ext cx="96152" cy="65619"/>
            <a:chOff x="2455863" y="2411803"/>
            <a:chExt cx="566738" cy="566738"/>
          </a:xfrm>
        </p:grpSpPr>
        <p:sp>
          <p:nvSpPr>
            <p:cNvPr id="2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Oval 107"/>
          <p:cNvSpPr>
            <a:spLocks noChangeArrowheads="1"/>
          </p:cNvSpPr>
          <p:nvPr/>
        </p:nvSpPr>
        <p:spPr bwMode="auto">
          <a:xfrm>
            <a:off x="11924546" y="801940"/>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3" name="Group 38"/>
          <p:cNvGrpSpPr>
            <a:grpSpLocks/>
          </p:cNvGrpSpPr>
          <p:nvPr/>
        </p:nvGrpSpPr>
        <p:grpSpPr bwMode="auto">
          <a:xfrm>
            <a:off x="11787373" y="496518"/>
            <a:ext cx="96150" cy="65619"/>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9" name="Group 48"/>
          <p:cNvGrpSpPr>
            <a:grpSpLocks/>
          </p:cNvGrpSpPr>
          <p:nvPr/>
        </p:nvGrpSpPr>
        <p:grpSpPr bwMode="auto">
          <a:xfrm>
            <a:off x="11789488" y="1231751"/>
            <a:ext cx="96152" cy="66987"/>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5" name="Group 54"/>
          <p:cNvGrpSpPr>
            <a:grpSpLocks/>
          </p:cNvGrpSpPr>
          <p:nvPr/>
        </p:nvGrpSpPr>
        <p:grpSpPr bwMode="auto">
          <a:xfrm>
            <a:off x="12185306" y="885984"/>
            <a:ext cx="96150" cy="65619"/>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1" name="Group 60"/>
          <p:cNvGrpSpPr>
            <a:grpSpLocks/>
          </p:cNvGrpSpPr>
          <p:nvPr/>
        </p:nvGrpSpPr>
        <p:grpSpPr bwMode="auto">
          <a:xfrm>
            <a:off x="11425421" y="919851"/>
            <a:ext cx="96152" cy="65619"/>
            <a:chOff x="2455863" y="2411803"/>
            <a:chExt cx="566738" cy="566738"/>
          </a:xfrm>
        </p:grpSpPr>
        <p:sp>
          <p:nvSpPr>
            <p:cNvPr id="5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7" name="Oval 107"/>
          <p:cNvSpPr>
            <a:spLocks noChangeArrowheads="1"/>
          </p:cNvSpPr>
          <p:nvPr/>
        </p:nvSpPr>
        <p:spPr bwMode="auto">
          <a:xfrm>
            <a:off x="11802188" y="872755"/>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Oval 12"/>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59" name="Oval 13"/>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0" name="Oval 14"/>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1" name="Oval 15"/>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2" name="Oval 16"/>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3" name="Oval 17"/>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4" name="Oval 18"/>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5" name="Oval 19"/>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6" name="Oval 20"/>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7" name="Oval 21"/>
          <p:cNvSpPr>
            <a:spLocks noChangeArrowheads="1"/>
          </p:cNvSpPr>
          <p:nvPr/>
        </p:nvSpPr>
        <p:spPr bwMode="auto">
          <a:xfrm>
            <a:off x="10669212" y="263311"/>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8" name="Oval 22"/>
          <p:cNvSpPr>
            <a:spLocks noChangeArrowheads="1"/>
          </p:cNvSpPr>
          <p:nvPr/>
        </p:nvSpPr>
        <p:spPr bwMode="auto">
          <a:xfrm>
            <a:off x="10669212" y="278763"/>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65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6"/>
                                        </p:tgtEl>
                                      </p:cBhvr>
                                    </p:animEffect>
                                    <p:set>
                                      <p:cBhvr>
                                        <p:cTn id="47"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444488" y="1106562"/>
            <a:ext cx="9618464"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3600" b="1">
                <a:solidFill>
                  <a:srgbClr val="7030A0"/>
                </a:solidFill>
                <a:latin typeface="Arial" panose="020B0604020202020204" pitchFamily="34" charset="0"/>
                <a:ea typeface="Tahoma" panose="020B0604030504040204" pitchFamily="34" charset="0"/>
                <a:cs typeface="Arial" panose="020B0604020202020204" pitchFamily="34" charset="0"/>
              </a:rPr>
              <a:t>CÂU HỎI 3: </a:t>
            </a:r>
            <a:r>
              <a:rPr lang="en-US" sz="3600" b="1" smtClean="0">
                <a:solidFill>
                  <a:srgbClr val="7030A0"/>
                </a:solidFill>
                <a:latin typeface="Arial" panose="020B0604020202020204" pitchFamily="34" charset="0"/>
                <a:ea typeface="Tahoma" panose="020B0604030504040204" pitchFamily="34" charset="0"/>
                <a:cs typeface="Arial" panose="020B0604020202020204" pitchFamily="34" charset="0"/>
              </a:rPr>
              <a:t>Các ước nguyên tố của 20 là?</a:t>
            </a:r>
            <a:endParaRPr lang="en-US" sz="3600">
              <a:solidFill>
                <a:srgbClr val="7030A0"/>
              </a:solidFill>
              <a:latin typeface="Arial" panose="020B0604020202020204" pitchFamily="34" charset="0"/>
              <a:ea typeface="Tahoma" panose="020B0604030504040204" pitchFamily="34" charset="0"/>
              <a:cs typeface="Arial" panose="020B0604020202020204" pitchFamily="34" charset="0"/>
            </a:endParaRPr>
          </a:p>
        </p:txBody>
      </p:sp>
      <p:sp>
        <p:nvSpPr>
          <p:cNvPr id="5" name="Snip Diagonal Corner Rectangle 4"/>
          <p:cNvSpPr/>
          <p:nvPr/>
        </p:nvSpPr>
        <p:spPr>
          <a:xfrm>
            <a:off x="3443513" y="3175837"/>
            <a:ext cx="5709558" cy="2242457"/>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1; 5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2; 4; 5; 10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4; 5; 10                     </a:t>
            </a:r>
            <a:endParaRPr lang="en-US" sz="3600" b="1">
              <a:solidFill>
                <a:prstClr val="white"/>
              </a:solidFill>
              <a:latin typeface="Arial" panose="020B0604020202020204" pitchFamily="34" charset="0"/>
              <a:cs typeface="Arial" panose="020B0604020202020204" pitchFamily="34" charset="0"/>
            </a:endParaRPr>
          </a:p>
          <a:p>
            <a:pPr marL="1625163" indent="-558390" defTabSz="685783">
              <a:buFontTx/>
              <a:buAutoNum type="alphaUcPeriod"/>
              <a:defRPr/>
            </a:pPr>
            <a:r>
              <a:rPr lang="en-US" sz="3600" b="1" smtClean="0">
                <a:solidFill>
                  <a:prstClr val="white"/>
                </a:solidFill>
                <a:latin typeface="Arial" panose="020B0604020202020204" pitchFamily="34" charset="0"/>
                <a:cs typeface="Arial" panose="020B0604020202020204" pitchFamily="34" charset="0"/>
              </a:rPr>
              <a:t>2; 5</a:t>
            </a:r>
            <a:endParaRPr lang="en-US" sz="3600" b="1">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32" y="1106562"/>
            <a:ext cx="1219677" cy="1492612"/>
          </a:xfrm>
          <a:prstGeom prst="rect">
            <a:avLst/>
          </a:prstGeom>
        </p:spPr>
      </p:pic>
      <p:sp>
        <p:nvSpPr>
          <p:cNvPr id="8" name="Pentagon 7">
            <a:hlinkClick r:id="rId7" action="ppaction://hlinksldjump"/>
          </p:cNvPr>
          <p:cNvSpPr/>
          <p:nvPr/>
        </p:nvSpPr>
        <p:spPr>
          <a:xfrm flipH="1">
            <a:off x="8555182" y="5418294"/>
            <a:ext cx="1991096" cy="490847"/>
          </a:xfrm>
          <a:prstGeom prst="homePlat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2400" b="1" dirty="0">
                <a:solidFill>
                  <a:prstClr val="white"/>
                </a:solidFill>
                <a:latin typeface="Arial" panose="020B0604020202020204" pitchFamily="34" charset="0"/>
                <a:ea typeface="Tahoma" panose="020B0604030504040204" pitchFamily="34" charset="0"/>
                <a:cs typeface="Arial" panose="020B0604020202020204" pitchFamily="34" charset="0"/>
              </a:rPr>
              <a:t>QUAY VỀ</a:t>
            </a:r>
            <a:endParaRPr lang="vi-VN" sz="2400" b="1"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 name="Oval 5"/>
          <p:cNvSpPr/>
          <p:nvPr/>
        </p:nvSpPr>
        <p:spPr>
          <a:xfrm>
            <a:off x="4618075" y="4750376"/>
            <a:ext cx="649384" cy="667917"/>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a:solidFill>
                <a:prstClr val="white"/>
              </a:solidFill>
              <a:latin typeface="Arial" panose="020B0604020202020204" pitchFamily="34" charset="0"/>
              <a:cs typeface="Arial" panose="020B0604020202020204" pitchFamily="34" charset="0"/>
            </a:endParaRPr>
          </a:p>
        </p:txBody>
      </p:sp>
      <p:grpSp>
        <p:nvGrpSpPr>
          <p:cNvPr id="9" name="Group 34"/>
          <p:cNvGrpSpPr>
            <a:grpSpLocks/>
          </p:cNvGrpSpPr>
          <p:nvPr/>
        </p:nvGrpSpPr>
        <p:grpSpPr bwMode="auto">
          <a:xfrm>
            <a:off x="11786797" y="435956"/>
            <a:ext cx="96150" cy="65619"/>
            <a:chOff x="2455863" y="2411803"/>
            <a:chExt cx="566738" cy="566738"/>
          </a:xfrm>
        </p:grpSpPr>
        <p:sp>
          <p:nvSpPr>
            <p:cNvPr id="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40"/>
          <p:cNvGrpSpPr>
            <a:grpSpLocks/>
          </p:cNvGrpSpPr>
          <p:nvPr/>
        </p:nvGrpSpPr>
        <p:grpSpPr bwMode="auto">
          <a:xfrm>
            <a:off x="11788912" y="1171189"/>
            <a:ext cx="96152" cy="66987"/>
            <a:chOff x="2455863" y="2411803"/>
            <a:chExt cx="566738" cy="566738"/>
          </a:xfrm>
        </p:grpSpPr>
        <p:sp>
          <p:nvSpPr>
            <p:cNvPr id="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 name="Group 54"/>
          <p:cNvGrpSpPr>
            <a:grpSpLocks/>
          </p:cNvGrpSpPr>
          <p:nvPr/>
        </p:nvGrpSpPr>
        <p:grpSpPr bwMode="auto">
          <a:xfrm>
            <a:off x="12184730" y="825422"/>
            <a:ext cx="96150" cy="65619"/>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 name="Group 61"/>
          <p:cNvGrpSpPr>
            <a:grpSpLocks/>
          </p:cNvGrpSpPr>
          <p:nvPr/>
        </p:nvGrpSpPr>
        <p:grpSpPr bwMode="auto">
          <a:xfrm>
            <a:off x="11424845" y="859289"/>
            <a:ext cx="96152" cy="65619"/>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3" name="Oval 107"/>
          <p:cNvSpPr>
            <a:spLocks noChangeArrowheads="1"/>
          </p:cNvSpPr>
          <p:nvPr/>
        </p:nvSpPr>
        <p:spPr bwMode="auto">
          <a:xfrm>
            <a:off x="11801612" y="812193"/>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8"/>
          <p:cNvGrpSpPr>
            <a:grpSpLocks/>
          </p:cNvGrpSpPr>
          <p:nvPr/>
        </p:nvGrpSpPr>
        <p:grpSpPr bwMode="auto">
          <a:xfrm>
            <a:off x="11664439" y="506771"/>
            <a:ext cx="96150" cy="65619"/>
            <a:chOff x="2455863" y="2411803"/>
            <a:chExt cx="566738" cy="566738"/>
          </a:xfrm>
        </p:grpSpPr>
        <p:sp>
          <p:nvSpPr>
            <p:cNvPr id="3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0" name="Group 48"/>
          <p:cNvGrpSpPr>
            <a:grpSpLocks/>
          </p:cNvGrpSpPr>
          <p:nvPr/>
        </p:nvGrpSpPr>
        <p:grpSpPr bwMode="auto">
          <a:xfrm>
            <a:off x="11666554" y="1242004"/>
            <a:ext cx="96152" cy="66987"/>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46" name="Group 54"/>
          <p:cNvGrpSpPr>
            <a:grpSpLocks/>
          </p:cNvGrpSpPr>
          <p:nvPr/>
        </p:nvGrpSpPr>
        <p:grpSpPr bwMode="auto">
          <a:xfrm>
            <a:off x="12062372" y="896237"/>
            <a:ext cx="96150" cy="65619"/>
            <a:chOff x="2455863" y="2411803"/>
            <a:chExt cx="566738" cy="566738"/>
          </a:xfrm>
        </p:grpSpPr>
        <p:sp>
          <p:nvSpPr>
            <p:cNvPr id="4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2" name="Group 60"/>
          <p:cNvGrpSpPr>
            <a:grpSpLocks/>
          </p:cNvGrpSpPr>
          <p:nvPr/>
        </p:nvGrpSpPr>
        <p:grpSpPr bwMode="auto">
          <a:xfrm>
            <a:off x="11302487" y="930104"/>
            <a:ext cx="96152" cy="65619"/>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8" name="Oval 107"/>
          <p:cNvSpPr>
            <a:spLocks noChangeArrowheads="1"/>
          </p:cNvSpPr>
          <p:nvPr/>
        </p:nvSpPr>
        <p:spPr bwMode="auto">
          <a:xfrm>
            <a:off x="11679254" y="883008"/>
            <a:ext cx="72535" cy="4921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Oval 12"/>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0</a:t>
            </a:r>
          </a:p>
        </p:txBody>
      </p:sp>
      <p:sp>
        <p:nvSpPr>
          <p:cNvPr id="60" name="Oval 13"/>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a:t>
            </a:r>
          </a:p>
        </p:txBody>
      </p:sp>
      <p:sp>
        <p:nvSpPr>
          <p:cNvPr id="61" name="Oval 14"/>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2</a:t>
            </a:r>
          </a:p>
        </p:txBody>
      </p:sp>
      <p:sp>
        <p:nvSpPr>
          <p:cNvPr id="62" name="Oval 15"/>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3</a:t>
            </a:r>
          </a:p>
        </p:txBody>
      </p:sp>
      <p:sp>
        <p:nvSpPr>
          <p:cNvPr id="63" name="Oval 16"/>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4</a:t>
            </a:r>
          </a:p>
        </p:txBody>
      </p:sp>
      <p:sp>
        <p:nvSpPr>
          <p:cNvPr id="64" name="Oval 17"/>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5</a:t>
            </a:r>
          </a:p>
        </p:txBody>
      </p:sp>
      <p:sp>
        <p:nvSpPr>
          <p:cNvPr id="65" name="Oval 18"/>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6</a:t>
            </a:r>
          </a:p>
        </p:txBody>
      </p:sp>
      <p:sp>
        <p:nvSpPr>
          <p:cNvPr id="66" name="Oval 19"/>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7</a:t>
            </a:r>
          </a:p>
        </p:txBody>
      </p:sp>
      <p:sp>
        <p:nvSpPr>
          <p:cNvPr id="67" name="Oval 20"/>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8</a:t>
            </a:r>
          </a:p>
        </p:txBody>
      </p:sp>
      <p:sp>
        <p:nvSpPr>
          <p:cNvPr id="68" name="Oval 21"/>
          <p:cNvSpPr>
            <a:spLocks noChangeArrowheads="1"/>
          </p:cNvSpPr>
          <p:nvPr/>
        </p:nvSpPr>
        <p:spPr bwMode="auto">
          <a:xfrm>
            <a:off x="10546278" y="273564"/>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9</a:t>
            </a:r>
          </a:p>
        </p:txBody>
      </p:sp>
      <p:sp>
        <p:nvSpPr>
          <p:cNvPr id="69" name="Oval 22"/>
          <p:cNvSpPr>
            <a:spLocks noChangeArrowheads="1"/>
          </p:cNvSpPr>
          <p:nvPr/>
        </p:nvSpPr>
        <p:spPr bwMode="auto">
          <a:xfrm>
            <a:off x="10546278" y="289016"/>
            <a:ext cx="1457445" cy="1131934"/>
          </a:xfrm>
          <a:prstGeom prst="ellipse">
            <a:avLst/>
          </a:prstGeom>
          <a:solidFill>
            <a:srgbClr val="FFFFFF"/>
          </a:solidFill>
          <a:ln w="76200" cmpd="tri">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9600" kern="0" smtClean="0">
                <a:solidFill>
                  <a:srgbClr val="FF33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8868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rumroll.wav"/>
                                        </p:tgtEl>
                                      </p:cMediaNode>
                                    </p:audio>
                                  </p:subTnLst>
                                </p:cTn>
                              </p:par>
                              <p:par>
                                <p:cTn id="27" presetID="4" presetClass="exit" presetSubtype="16" fill="hold" grpId="0" nodeType="withEffect">
                                  <p:stCondLst>
                                    <p:cond delay="9000"/>
                                  </p:stCondLst>
                                  <p:childTnLst>
                                    <p:animEffect transition="out" filter="box(in)">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par>
                                <p:cTn id="30" presetID="4" presetClass="exit" presetSubtype="16" fill="hold" grpId="0" nodeType="withEffect">
                                  <p:stCondLst>
                                    <p:cond delay="8000"/>
                                  </p:stCondLst>
                                  <p:childTnLst>
                                    <p:animEffect transition="out" filter="box(in)">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7000"/>
                                  </p:stCondLst>
                                  <p:childTnLst>
                                    <p:animEffect transition="out" filter="box(in)">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6000"/>
                                  </p:stCondLst>
                                  <p:childTnLst>
                                    <p:animEffect transition="out" filter="box(in)">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5000"/>
                                  </p:stCondLst>
                                  <p:childTnLst>
                                    <p:animEffect transition="out" filter="box(in)">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4000"/>
                                  </p:stCondLst>
                                  <p:childTnLst>
                                    <p:animEffect transition="out" filter="box(in)">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3000"/>
                                  </p:stCondLst>
                                  <p:childTnLst>
                                    <p:animEffect transition="out" filter="box(in)">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2000"/>
                                  </p:stCondLst>
                                  <p:childTnLst>
                                    <p:animEffect transition="out" filter="box(in)">
                                      <p:cBhvr>
                                        <p:cTn id="49" dur="500"/>
                                        <p:tgtEl>
                                          <p:spTgt spid="68"/>
                                        </p:tgtEl>
                                      </p:cBhvr>
                                    </p:animEffect>
                                    <p:set>
                                      <p:cBhvr>
                                        <p:cTn id="50"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1000"/>
                                  </p:stCondLst>
                                  <p:childTnLst>
                                    <p:animEffect transition="out" filter="box(in)">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0"/>
                                  </p:stCondLst>
                                  <p:childTnLst>
                                    <p:animEffect transition="out" filter="box(in)">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push.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9525">
          <a:solidFill>
            <a:schemeClr val="tx1"/>
          </a:solidFill>
          <a:round/>
          <a:headEnd/>
          <a:tailEnd/>
        </a:ln>
      </a:spPr>
      <a:bodyPr wrap="none" anchor="ctr"/>
      <a:lstStyle>
        <a:defPPr algn="l" eaLnBrk="1" hangingPunct="1">
          <a:defRPr sz="2400" b="1">
            <a:solidFill>
              <a:srgbClr val="FFFF00"/>
            </a:solidFill>
            <a:latin typeface="Arial" pitchFamily="34" charset="0"/>
            <a:cs typeface="Arial"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1198</Words>
  <Application>Microsoft Office PowerPoint</Application>
  <PresentationFormat>Widescreen</PresentationFormat>
  <Paragraphs>193</Paragraphs>
  <Slides>20</Slides>
  <Notes>6</Notes>
  <HiddenSlides>0</HiddenSlides>
  <MMClips>2</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48" baseType="lpstr">
      <vt:lpstr>宋体</vt:lpstr>
      <vt:lpstr>Abel</vt:lpstr>
      <vt:lpstr>Arial</vt:lpstr>
      <vt:lpstr>Bellota Text</vt:lpstr>
      <vt:lpstr>Calibri</vt:lpstr>
      <vt:lpstr>Calibri Light</vt:lpstr>
      <vt:lpstr>Cambria</vt:lpstr>
      <vt:lpstr>等线</vt:lpstr>
      <vt:lpstr>等线 Light</vt:lpstr>
      <vt:lpstr>Didact Gothic</vt:lpstr>
      <vt:lpstr>Impact</vt:lpstr>
      <vt:lpstr>Odibee Sans</vt:lpstr>
      <vt:lpstr>Roboto Condensed</vt:lpstr>
      <vt:lpstr>Tahoma</vt:lpstr>
      <vt:lpstr>Times New Roman</vt:lpstr>
      <vt:lpstr>Wingdings</vt:lpstr>
      <vt:lpstr>4_Office Theme</vt:lpstr>
      <vt:lpstr>5_Office Theme</vt:lpstr>
      <vt:lpstr>Default Design</vt:lpstr>
      <vt:lpstr>6_Office Theme</vt:lpstr>
      <vt:lpstr>Office 主题​​</vt:lpstr>
      <vt:lpstr>End of the School Year by Slidesgo</vt:lpstr>
      <vt:lpstr>1_End of the School Year by Slidesgo</vt:lpstr>
      <vt:lpstr>1_Office 主题​​</vt:lpstr>
      <vt:lpstr>7_Office Theme</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Dạng 1: Nhận biết số nguyên tố, hợp số:</vt:lpstr>
      <vt:lpstr>Dạng 2: Xác định số nguyên tố, hợp số thỏa mãn điều kiện cho trước </vt:lpstr>
      <vt:lpstr>PowerPoint Presentation</vt:lpstr>
      <vt:lpstr>Dạng 3: Tìm các ước nguyên tố của một số cho trước </vt:lpstr>
      <vt:lpstr> Dạng 4: Tìm một số biết các ước nguyên tố của nó Bài tập 5 SGK trang 42 Hãy viết 3 số: a) Chỉ có ước nguyên tố là 2 b) Chỉ có ước nguyên tố là 5 </vt:lpstr>
      <vt:lpstr>Dạng 5: Bài toán thực tế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account</cp:lastModifiedBy>
  <cp:revision>41</cp:revision>
  <dcterms:created xsi:type="dcterms:W3CDTF">2021-07-14T10:42:15Z</dcterms:created>
  <dcterms:modified xsi:type="dcterms:W3CDTF">2021-10-18T09:27:18Z</dcterms:modified>
</cp:coreProperties>
</file>