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8" r:id="rId2"/>
    <p:sldMasterId id="2147483673" r:id="rId3"/>
    <p:sldMasterId id="2147483737" r:id="rId4"/>
    <p:sldMasterId id="2147483758" r:id="rId5"/>
    <p:sldMasterId id="2147483770" r:id="rId6"/>
    <p:sldMasterId id="2147483796" r:id="rId7"/>
    <p:sldMasterId id="2147483804" r:id="rId8"/>
  </p:sldMasterIdLst>
  <p:notesMasterIdLst>
    <p:notesMasterId r:id="rId50"/>
  </p:notesMasterIdLst>
  <p:sldIdLst>
    <p:sldId id="629" r:id="rId9"/>
    <p:sldId id="669" r:id="rId10"/>
    <p:sldId id="664" r:id="rId11"/>
    <p:sldId id="703" r:id="rId12"/>
    <p:sldId id="702" r:id="rId13"/>
    <p:sldId id="259" r:id="rId14"/>
    <p:sldId id="704" r:id="rId15"/>
    <p:sldId id="272" r:id="rId16"/>
    <p:sldId id="2007577216" r:id="rId17"/>
    <p:sldId id="706" r:id="rId18"/>
    <p:sldId id="2007577214" r:id="rId19"/>
    <p:sldId id="708" r:id="rId20"/>
    <p:sldId id="359" r:id="rId21"/>
    <p:sldId id="599" r:id="rId22"/>
    <p:sldId id="709" r:id="rId23"/>
    <p:sldId id="712" r:id="rId24"/>
    <p:sldId id="710" r:id="rId25"/>
    <p:sldId id="2007577217" r:id="rId26"/>
    <p:sldId id="713" r:id="rId27"/>
    <p:sldId id="2007577215" r:id="rId28"/>
    <p:sldId id="714" r:id="rId29"/>
    <p:sldId id="2007577212" r:id="rId30"/>
    <p:sldId id="2007577213" r:id="rId31"/>
    <p:sldId id="2007577211" r:id="rId32"/>
    <p:sldId id="2007577218" r:id="rId33"/>
    <p:sldId id="2007577219" r:id="rId34"/>
    <p:sldId id="2007577220" r:id="rId35"/>
    <p:sldId id="2007577221" r:id="rId36"/>
    <p:sldId id="2007577222" r:id="rId37"/>
    <p:sldId id="2007577223" r:id="rId38"/>
    <p:sldId id="2007577224" r:id="rId39"/>
    <p:sldId id="662" r:id="rId40"/>
    <p:sldId id="661" r:id="rId41"/>
    <p:sldId id="705" r:id="rId42"/>
    <p:sldId id="312" r:id="rId43"/>
    <p:sldId id="472" r:id="rId44"/>
    <p:sldId id="322" r:id="rId45"/>
    <p:sldId id="633" r:id="rId46"/>
    <p:sldId id="324" r:id="rId47"/>
    <p:sldId id="304" r:id="rId48"/>
    <p:sldId id="320" r:id="rId49"/>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7ED"/>
    <a:srgbClr val="FFFDE3"/>
    <a:srgbClr val="9CC4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86"/>
    <p:restoredTop sz="95970"/>
  </p:normalViewPr>
  <p:slideViewPr>
    <p:cSldViewPr snapToGrid="0" snapToObjects="1" showGuides="1">
      <p:cViewPr varScale="1">
        <p:scale>
          <a:sx n="70" d="100"/>
          <a:sy n="70" d="100"/>
        </p:scale>
        <p:origin x="48" y="78"/>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068409-E5D2-4A2E-8A1D-DA05D438BEE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CC6D22B-4D69-4925-B00C-F64DA05E96D3}">
      <dgm:prSet/>
      <dgm:spPr/>
      <dgm:t>
        <a:bodyPr/>
        <a:lstStyle/>
        <a:p>
          <a:pPr algn="just"/>
          <a:r>
            <a:rPr lang="en-US" dirty="0">
              <a:latin typeface="Cambria" panose="02040503050406030204" pitchFamily="18" charset="0"/>
              <a:ea typeface="Cambria" panose="02040503050406030204" pitchFamily="18" charset="0"/>
            </a:rPr>
            <a:t>1. </a:t>
          </a:r>
          <a:r>
            <a:rPr lang="en-US" dirty="0" err="1">
              <a:latin typeface="Cambria" panose="02040503050406030204" pitchFamily="18" charset="0"/>
              <a:ea typeface="Cambria" panose="02040503050406030204" pitchFamily="18" charset="0"/>
            </a:rPr>
            <a:t>Giới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thiệu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nhận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xét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động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điều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kiện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tự</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nhiên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cảng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biển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đảo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đối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với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sự</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hình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thành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phát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triển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nền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minh</a:t>
          </a:r>
          <a:r>
            <a:rPr lang="en-US" dirty="0">
              <a:latin typeface="Cambria" panose="02040503050406030204" pitchFamily="18" charset="0"/>
              <a:ea typeface="Cambria" panose="02040503050406030204" pitchFamily="18" charset="0"/>
            </a:rPr>
            <a:t> Hy </a:t>
          </a:r>
          <a:r>
            <a:rPr lang="en-US" dirty="0" err="1">
              <a:latin typeface="Cambria" panose="02040503050406030204" pitchFamily="18" charset="0"/>
              <a:ea typeface="Cambria" panose="02040503050406030204" pitchFamily="18" charset="0"/>
            </a:rPr>
            <a:t>Lạp</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La </a:t>
          </a:r>
          <a:r>
            <a:rPr lang="en-US" dirty="0" err="1">
              <a:latin typeface="Cambria" panose="02040503050406030204" pitchFamily="18" charset="0"/>
              <a:ea typeface="Cambria" panose="02040503050406030204" pitchFamily="18" charset="0"/>
            </a:rPr>
            <a:t>Mã</a:t>
          </a:r>
          <a:endParaRPr lang="en-US" dirty="0">
            <a:latin typeface="Cambria" panose="02040503050406030204" pitchFamily="18" charset="0"/>
            <a:ea typeface="Cambria" panose="02040503050406030204" pitchFamily="18" charset="0"/>
          </a:endParaRPr>
        </a:p>
      </dgm:t>
    </dgm:pt>
    <dgm:pt modelId="{67838B34-B1B4-4B26-A598-49BDCAA898CE}" type="parTrans" cxnId="{9BCA7C14-2772-4DD6-8CC7-905D29FD0BA0}">
      <dgm:prSet/>
      <dgm:spPr/>
      <dgm:t>
        <a:bodyPr/>
        <a:lstStyle/>
        <a:p>
          <a:endParaRPr lang="en-US"/>
        </a:p>
      </dgm:t>
    </dgm:pt>
    <dgm:pt modelId="{D52907E6-9068-4604-A8AF-785BFFA3FC6B}" type="sibTrans" cxnId="{9BCA7C14-2772-4DD6-8CC7-905D29FD0BA0}">
      <dgm:prSet/>
      <dgm:spPr/>
      <dgm:t>
        <a:bodyPr/>
        <a:lstStyle/>
        <a:p>
          <a:endParaRPr lang="en-US"/>
        </a:p>
      </dgm:t>
    </dgm:pt>
    <dgm:pt modelId="{9D01A2AA-335D-4070-83EF-A0C9F60D5855}">
      <dgm:prSet/>
      <dgm:spPr/>
      <dgm:t>
        <a:bodyPr/>
        <a:lstStyle/>
        <a:p>
          <a:pPr algn="just"/>
          <a:r>
            <a:rPr lang="en-US" dirty="0">
              <a:latin typeface="Cambria" panose="02040503050406030204" pitchFamily="18" charset="0"/>
              <a:ea typeface="Cambria" panose="02040503050406030204" pitchFamily="18" charset="0"/>
            </a:rPr>
            <a:t>2. </a:t>
          </a:r>
          <a:r>
            <a:rPr lang="en-US" dirty="0" err="1">
              <a:latin typeface="Cambria" panose="02040503050406030204" pitchFamily="18" charset="0"/>
              <a:ea typeface="Cambria" panose="02040503050406030204" pitchFamily="18" charset="0"/>
            </a:rPr>
            <a:t>Trình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bày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tổ</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chức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nước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thành</a:t>
          </a:r>
          <a:r>
            <a:rPr lang="en-US" dirty="0">
              <a:latin typeface="Cambria" panose="02040503050406030204" pitchFamily="18" charset="0"/>
              <a:ea typeface="Cambria" panose="02040503050406030204" pitchFamily="18" charset="0"/>
            </a:rPr>
            <a:t> bang, </a:t>
          </a:r>
          <a:r>
            <a:rPr lang="en-US" dirty="0" err="1">
              <a:latin typeface="Cambria" panose="02040503050406030204" pitchFamily="18" charset="0"/>
              <a:ea typeface="Cambria" panose="02040503050406030204" pitchFamily="18" charset="0"/>
            </a:rPr>
            <a:t>nhà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nước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ở Hy </a:t>
          </a:r>
          <a:r>
            <a:rPr lang="en-US" dirty="0" err="1">
              <a:latin typeface="Cambria" panose="02040503050406030204" pitchFamily="18" charset="0"/>
              <a:ea typeface="Cambria" panose="02040503050406030204" pitchFamily="18" charset="0"/>
            </a:rPr>
            <a:t>Lạp</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La </a:t>
          </a:r>
          <a:r>
            <a:rPr lang="en-US" dirty="0" err="1">
              <a:latin typeface="Cambria" panose="02040503050406030204" pitchFamily="18" charset="0"/>
              <a:ea typeface="Cambria" panose="02040503050406030204" pitchFamily="18" charset="0"/>
            </a:rPr>
            <a:t>Mã</a:t>
          </a:r>
          <a:endParaRPr lang="en-US" dirty="0">
            <a:latin typeface="Cambria" panose="02040503050406030204" pitchFamily="18" charset="0"/>
            <a:ea typeface="Cambria" panose="02040503050406030204" pitchFamily="18" charset="0"/>
          </a:endParaRPr>
        </a:p>
      </dgm:t>
    </dgm:pt>
    <dgm:pt modelId="{01AAB5E3-2BE9-48DC-A59E-B265C09F8C93}" type="parTrans" cxnId="{73497F36-90A5-4980-8A36-C14AACDCAAE4}">
      <dgm:prSet/>
      <dgm:spPr/>
      <dgm:t>
        <a:bodyPr/>
        <a:lstStyle/>
        <a:p>
          <a:endParaRPr lang="en-US"/>
        </a:p>
      </dgm:t>
    </dgm:pt>
    <dgm:pt modelId="{3436F0C1-9EA0-4BC5-90B8-35DF4801AFAB}" type="sibTrans" cxnId="{73497F36-90A5-4980-8A36-C14AACDCAAE4}">
      <dgm:prSet/>
      <dgm:spPr/>
      <dgm:t>
        <a:bodyPr/>
        <a:lstStyle/>
        <a:p>
          <a:endParaRPr lang="en-US"/>
        </a:p>
      </dgm:t>
    </dgm:pt>
    <dgm:pt modelId="{85BEBA6C-5587-4BF9-B272-1B4FFAF614CA}">
      <dgm:prSet/>
      <dgm:spPr/>
      <dgm:t>
        <a:bodyPr/>
        <a:lstStyle/>
        <a:p>
          <a:pPr algn="just"/>
          <a:r>
            <a:rPr lang="en-US">
              <a:latin typeface="Cambria" panose="02040503050406030204" pitchFamily="18" charset="0"/>
              <a:ea typeface="Cambria" panose="02040503050406030204" pitchFamily="18" charset="0"/>
            </a:rPr>
            <a:t>3. Nêu được một số thành tựu văn hóa tiêu biểu của Hy Lạp và La Mã </a:t>
          </a:r>
        </a:p>
      </dgm:t>
    </dgm:pt>
    <dgm:pt modelId="{C6544855-B7B5-4046-828F-B5E960AC80F9}" type="parTrans" cxnId="{3F0D3CA1-DAA3-4425-AA60-D7AF6F8202B5}">
      <dgm:prSet/>
      <dgm:spPr/>
      <dgm:t>
        <a:bodyPr/>
        <a:lstStyle/>
        <a:p>
          <a:endParaRPr lang="en-US"/>
        </a:p>
      </dgm:t>
    </dgm:pt>
    <dgm:pt modelId="{BE6A5DA3-052E-45CF-B288-011464ABFDB3}" type="sibTrans" cxnId="{3F0D3CA1-DAA3-4425-AA60-D7AF6F8202B5}">
      <dgm:prSet/>
      <dgm:spPr/>
      <dgm:t>
        <a:bodyPr/>
        <a:lstStyle/>
        <a:p>
          <a:endParaRPr lang="en-US"/>
        </a:p>
      </dgm:t>
    </dgm:pt>
    <dgm:pt modelId="{2D84D5C9-0EAB-4410-8093-AF1F8488E2F1}" type="pres">
      <dgm:prSet presAssocID="{1A068409-E5D2-4A2E-8A1D-DA05D438BEE4}" presName="linear" presStyleCnt="0">
        <dgm:presLayoutVars>
          <dgm:animLvl val="lvl"/>
          <dgm:resizeHandles val="exact"/>
        </dgm:presLayoutVars>
      </dgm:prSet>
      <dgm:spPr/>
      <dgm:t>
        <a:bodyPr/>
        <a:lstStyle/>
        <a:p>
          <a:endParaRPr lang="en-US"/>
        </a:p>
      </dgm:t>
    </dgm:pt>
    <dgm:pt modelId="{A960A6C1-8125-472C-95A9-6DE44FC463BA}" type="pres">
      <dgm:prSet presAssocID="{8CC6D22B-4D69-4925-B00C-F64DA05E96D3}" presName="parentText" presStyleLbl="node1" presStyleIdx="0" presStyleCnt="3">
        <dgm:presLayoutVars>
          <dgm:chMax val="0"/>
          <dgm:bulletEnabled val="1"/>
        </dgm:presLayoutVars>
      </dgm:prSet>
      <dgm:spPr/>
      <dgm:t>
        <a:bodyPr/>
        <a:lstStyle/>
        <a:p>
          <a:endParaRPr lang="en-US"/>
        </a:p>
      </dgm:t>
    </dgm:pt>
    <dgm:pt modelId="{DA4344AF-D50A-47B3-9B8E-B6EFF42C283C}" type="pres">
      <dgm:prSet presAssocID="{D52907E6-9068-4604-A8AF-785BFFA3FC6B}" presName="spacer" presStyleCnt="0"/>
      <dgm:spPr/>
    </dgm:pt>
    <dgm:pt modelId="{05A4E317-5E2C-4BE7-A04E-CC43F0DDABFB}" type="pres">
      <dgm:prSet presAssocID="{9D01A2AA-335D-4070-83EF-A0C9F60D5855}" presName="parentText" presStyleLbl="node1" presStyleIdx="1" presStyleCnt="3">
        <dgm:presLayoutVars>
          <dgm:chMax val="0"/>
          <dgm:bulletEnabled val="1"/>
        </dgm:presLayoutVars>
      </dgm:prSet>
      <dgm:spPr/>
      <dgm:t>
        <a:bodyPr/>
        <a:lstStyle/>
        <a:p>
          <a:endParaRPr lang="en-US"/>
        </a:p>
      </dgm:t>
    </dgm:pt>
    <dgm:pt modelId="{A921E5DE-7EC8-40F4-93F8-7FC41867851B}" type="pres">
      <dgm:prSet presAssocID="{3436F0C1-9EA0-4BC5-90B8-35DF4801AFAB}" presName="spacer" presStyleCnt="0"/>
      <dgm:spPr/>
    </dgm:pt>
    <dgm:pt modelId="{E3F404A6-7FE0-4E64-A253-408D5611F051}" type="pres">
      <dgm:prSet presAssocID="{85BEBA6C-5587-4BF9-B272-1B4FFAF614CA}" presName="parentText" presStyleLbl="node1" presStyleIdx="2" presStyleCnt="3">
        <dgm:presLayoutVars>
          <dgm:chMax val="0"/>
          <dgm:bulletEnabled val="1"/>
        </dgm:presLayoutVars>
      </dgm:prSet>
      <dgm:spPr/>
      <dgm:t>
        <a:bodyPr/>
        <a:lstStyle/>
        <a:p>
          <a:endParaRPr lang="en-US"/>
        </a:p>
      </dgm:t>
    </dgm:pt>
  </dgm:ptLst>
  <dgm:cxnLst>
    <dgm:cxn modelId="{05A99F62-160E-4D1A-9892-6D7B5E3EEA6A}" type="presOf" srcId="{9D01A2AA-335D-4070-83EF-A0C9F60D5855}" destId="{05A4E317-5E2C-4BE7-A04E-CC43F0DDABFB}" srcOrd="0" destOrd="0" presId="urn:microsoft.com/office/officeart/2005/8/layout/vList2"/>
    <dgm:cxn modelId="{0AA62B84-27A5-4E10-B78A-E6B1211011C9}" type="presOf" srcId="{1A068409-E5D2-4A2E-8A1D-DA05D438BEE4}" destId="{2D84D5C9-0EAB-4410-8093-AF1F8488E2F1}" srcOrd="0" destOrd="0" presId="urn:microsoft.com/office/officeart/2005/8/layout/vList2"/>
    <dgm:cxn modelId="{73497F36-90A5-4980-8A36-C14AACDCAAE4}" srcId="{1A068409-E5D2-4A2E-8A1D-DA05D438BEE4}" destId="{9D01A2AA-335D-4070-83EF-A0C9F60D5855}" srcOrd="1" destOrd="0" parTransId="{01AAB5E3-2BE9-48DC-A59E-B265C09F8C93}" sibTransId="{3436F0C1-9EA0-4BC5-90B8-35DF4801AFAB}"/>
    <dgm:cxn modelId="{9BCA7C14-2772-4DD6-8CC7-905D29FD0BA0}" srcId="{1A068409-E5D2-4A2E-8A1D-DA05D438BEE4}" destId="{8CC6D22B-4D69-4925-B00C-F64DA05E96D3}" srcOrd="0" destOrd="0" parTransId="{67838B34-B1B4-4B26-A598-49BDCAA898CE}" sibTransId="{D52907E6-9068-4604-A8AF-785BFFA3FC6B}"/>
    <dgm:cxn modelId="{4F81BF88-FA33-4238-8F46-B0D0B8522B35}" type="presOf" srcId="{85BEBA6C-5587-4BF9-B272-1B4FFAF614CA}" destId="{E3F404A6-7FE0-4E64-A253-408D5611F051}" srcOrd="0" destOrd="0" presId="urn:microsoft.com/office/officeart/2005/8/layout/vList2"/>
    <dgm:cxn modelId="{C62160EC-0C57-430C-84CA-2D43AEFC46BE}" type="presOf" srcId="{8CC6D22B-4D69-4925-B00C-F64DA05E96D3}" destId="{A960A6C1-8125-472C-95A9-6DE44FC463BA}" srcOrd="0" destOrd="0" presId="urn:microsoft.com/office/officeart/2005/8/layout/vList2"/>
    <dgm:cxn modelId="{3F0D3CA1-DAA3-4425-AA60-D7AF6F8202B5}" srcId="{1A068409-E5D2-4A2E-8A1D-DA05D438BEE4}" destId="{85BEBA6C-5587-4BF9-B272-1B4FFAF614CA}" srcOrd="2" destOrd="0" parTransId="{C6544855-B7B5-4046-828F-B5E960AC80F9}" sibTransId="{BE6A5DA3-052E-45CF-B288-011464ABFDB3}"/>
    <dgm:cxn modelId="{F72E452D-EE45-44C1-A307-00C0506182FC}" type="presParOf" srcId="{2D84D5C9-0EAB-4410-8093-AF1F8488E2F1}" destId="{A960A6C1-8125-472C-95A9-6DE44FC463BA}" srcOrd="0" destOrd="0" presId="urn:microsoft.com/office/officeart/2005/8/layout/vList2"/>
    <dgm:cxn modelId="{B587D633-7BA9-43C8-A558-2A8F2FF9DB3A}" type="presParOf" srcId="{2D84D5C9-0EAB-4410-8093-AF1F8488E2F1}" destId="{DA4344AF-D50A-47B3-9B8E-B6EFF42C283C}" srcOrd="1" destOrd="0" presId="urn:microsoft.com/office/officeart/2005/8/layout/vList2"/>
    <dgm:cxn modelId="{2F08A45D-0D5E-4499-AF6D-E614542350A7}" type="presParOf" srcId="{2D84D5C9-0EAB-4410-8093-AF1F8488E2F1}" destId="{05A4E317-5E2C-4BE7-A04E-CC43F0DDABFB}" srcOrd="2" destOrd="0" presId="urn:microsoft.com/office/officeart/2005/8/layout/vList2"/>
    <dgm:cxn modelId="{6D786690-FF67-46F5-973C-7E6AF379331D}" type="presParOf" srcId="{2D84D5C9-0EAB-4410-8093-AF1F8488E2F1}" destId="{A921E5DE-7EC8-40F4-93F8-7FC41867851B}" srcOrd="3" destOrd="0" presId="urn:microsoft.com/office/officeart/2005/8/layout/vList2"/>
    <dgm:cxn modelId="{6CAA9B83-FA2D-4731-8270-665B9C954D9E}" type="presParOf" srcId="{2D84D5C9-0EAB-4410-8093-AF1F8488E2F1}" destId="{E3F404A6-7FE0-4E64-A253-408D5611F05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F590F1-B3DA-4BF0-8554-0E1F79B9AAA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8D33C85-E27F-478E-BB43-8B4FB12F0781}">
      <dgm:prSet/>
      <dgm:spPr/>
      <dgm:t>
        <a:bodyPr/>
        <a:lstStyle/>
        <a:p>
          <a:pPr algn="just"/>
          <a:r>
            <a:rPr lang="en-US" dirty="0">
              <a:latin typeface="#9Slide05 Lobster" panose="02000506000000020003" pitchFamily="2" charset="0"/>
            </a:rPr>
            <a:t>1. </a:t>
          </a:r>
          <a:r>
            <a:rPr lang="en-US" dirty="0" err="1">
              <a:latin typeface="#9Slide05 Lobster" panose="02000506000000020003" pitchFamily="2" charset="0"/>
            </a:rPr>
            <a:t>Điều</a:t>
          </a:r>
          <a:r>
            <a:rPr lang="en-US" dirty="0">
              <a:latin typeface="#9Slide05 Lobster" panose="02000506000000020003" pitchFamily="2" charset="0"/>
            </a:rPr>
            <a:t> </a:t>
          </a:r>
          <a:r>
            <a:rPr lang="en-US" dirty="0" err="1">
              <a:latin typeface="#9Slide05 Lobster" panose="02000506000000020003" pitchFamily="2" charset="0"/>
            </a:rPr>
            <a:t>kiện</a:t>
          </a:r>
          <a:r>
            <a:rPr lang="en-US" dirty="0">
              <a:latin typeface="#9Slide05 Lobster" panose="02000506000000020003" pitchFamily="2" charset="0"/>
            </a:rPr>
            <a:t> </a:t>
          </a:r>
          <a:r>
            <a:rPr lang="en-US" dirty="0" err="1">
              <a:latin typeface="#9Slide05 Lobster" panose="02000506000000020003" pitchFamily="2" charset="0"/>
            </a:rPr>
            <a:t>tự</a:t>
          </a:r>
          <a:r>
            <a:rPr lang="en-US" dirty="0">
              <a:latin typeface="#9Slide05 Lobster" panose="02000506000000020003" pitchFamily="2" charset="0"/>
            </a:rPr>
            <a:t> </a:t>
          </a:r>
          <a:r>
            <a:rPr lang="en-US" dirty="0" err="1">
              <a:latin typeface="#9Slide05 Lobster" panose="02000506000000020003" pitchFamily="2" charset="0"/>
            </a:rPr>
            <a:t>nhiên</a:t>
          </a:r>
          <a:endParaRPr lang="en-US" dirty="0">
            <a:latin typeface="#9Slide05 Lobster" panose="02000506000000020003" pitchFamily="2" charset="0"/>
          </a:endParaRPr>
        </a:p>
      </dgm:t>
    </dgm:pt>
    <dgm:pt modelId="{3B023EF2-2D78-4103-8866-ED02BBFC9D16}" type="parTrans" cxnId="{91A493B0-2C95-4E7F-8AA4-C454C8A2FF8F}">
      <dgm:prSet/>
      <dgm:spPr/>
      <dgm:t>
        <a:bodyPr/>
        <a:lstStyle/>
        <a:p>
          <a:endParaRPr lang="en-US"/>
        </a:p>
      </dgm:t>
    </dgm:pt>
    <dgm:pt modelId="{187B3AFD-141E-4DB1-B620-7DA277DC9378}" type="sibTrans" cxnId="{91A493B0-2C95-4E7F-8AA4-C454C8A2FF8F}">
      <dgm:prSet/>
      <dgm:spPr/>
      <dgm:t>
        <a:bodyPr/>
        <a:lstStyle/>
        <a:p>
          <a:endParaRPr lang="en-US"/>
        </a:p>
      </dgm:t>
    </dgm:pt>
    <dgm:pt modelId="{672C51D4-3218-4951-A5B7-0BA247F57D26}">
      <dgm:prSet/>
      <dgm:spPr/>
      <dgm:t>
        <a:bodyPr/>
        <a:lstStyle/>
        <a:p>
          <a:pPr algn="just"/>
          <a:r>
            <a:rPr lang="en-US" dirty="0">
              <a:latin typeface="#9Slide05 Lobster" panose="02000506000000020003" pitchFamily="2" charset="0"/>
            </a:rPr>
            <a:t>2. </a:t>
          </a:r>
          <a:r>
            <a:rPr lang="en-US" dirty="0" err="1">
              <a:latin typeface="#9Slide05 Lobster" panose="02000506000000020003" pitchFamily="2" charset="0"/>
            </a:rPr>
            <a:t>Nhà</a:t>
          </a:r>
          <a:r>
            <a:rPr lang="en-US" dirty="0">
              <a:latin typeface="#9Slide05 Lobster" panose="02000506000000020003" pitchFamily="2" charset="0"/>
            </a:rPr>
            <a:t> </a:t>
          </a:r>
          <a:r>
            <a:rPr lang="en-US" dirty="0" err="1">
              <a:latin typeface="#9Slide05 Lobster" panose="02000506000000020003" pitchFamily="2" charset="0"/>
            </a:rPr>
            <a:t>nước</a:t>
          </a:r>
          <a:r>
            <a:rPr lang="en-US" dirty="0">
              <a:latin typeface="#9Slide05 Lobster" panose="02000506000000020003" pitchFamily="2" charset="0"/>
            </a:rPr>
            <a:t> </a:t>
          </a:r>
          <a:r>
            <a:rPr lang="en-US" dirty="0" err="1">
              <a:latin typeface="#9Slide05 Lobster" panose="02000506000000020003" pitchFamily="2" charset="0"/>
            </a:rPr>
            <a:t>thành</a:t>
          </a:r>
          <a:r>
            <a:rPr lang="en-US" dirty="0">
              <a:latin typeface="#9Slide05 Lobster" panose="02000506000000020003" pitchFamily="2" charset="0"/>
            </a:rPr>
            <a:t> bang </a:t>
          </a:r>
          <a:r>
            <a:rPr lang="en-US" dirty="0" err="1">
              <a:latin typeface="#9Slide05 Lobster" panose="02000506000000020003" pitchFamily="2" charset="0"/>
            </a:rPr>
            <a:t>và</a:t>
          </a:r>
          <a:r>
            <a:rPr lang="en-US" dirty="0">
              <a:latin typeface="#9Slide05 Lobster" panose="02000506000000020003" pitchFamily="2" charset="0"/>
            </a:rPr>
            <a:t> </a:t>
          </a:r>
          <a:r>
            <a:rPr lang="en-US" dirty="0" err="1">
              <a:latin typeface="#9Slide05 Lobster" panose="02000506000000020003" pitchFamily="2" charset="0"/>
            </a:rPr>
            <a:t>nền</a:t>
          </a:r>
          <a:r>
            <a:rPr lang="en-US" dirty="0">
              <a:latin typeface="#9Slide05 Lobster" panose="02000506000000020003" pitchFamily="2" charset="0"/>
            </a:rPr>
            <a:t> </a:t>
          </a:r>
          <a:r>
            <a:rPr lang="en-US" dirty="0" err="1">
              <a:latin typeface="#9Slide05 Lobster" panose="02000506000000020003" pitchFamily="2" charset="0"/>
            </a:rPr>
            <a:t>dân</a:t>
          </a:r>
          <a:r>
            <a:rPr lang="en-US" dirty="0">
              <a:latin typeface="#9Slide05 Lobster" panose="02000506000000020003" pitchFamily="2" charset="0"/>
            </a:rPr>
            <a:t> </a:t>
          </a:r>
          <a:r>
            <a:rPr lang="en-US" dirty="0" err="1">
              <a:latin typeface="#9Slide05 Lobster" panose="02000506000000020003" pitchFamily="2" charset="0"/>
            </a:rPr>
            <a:t>chủ</a:t>
          </a:r>
          <a:r>
            <a:rPr lang="en-US" dirty="0">
              <a:latin typeface="#9Slide05 Lobster" panose="02000506000000020003" pitchFamily="2" charset="0"/>
            </a:rPr>
            <a:t> </a:t>
          </a:r>
          <a:r>
            <a:rPr lang="en-US" dirty="0" err="1">
              <a:latin typeface="#9Slide05 Lobster" panose="02000506000000020003" pitchFamily="2" charset="0"/>
            </a:rPr>
            <a:t>cổ</a:t>
          </a:r>
          <a:r>
            <a:rPr lang="en-US" dirty="0">
              <a:latin typeface="#9Slide05 Lobster" panose="02000506000000020003" pitchFamily="2" charset="0"/>
            </a:rPr>
            <a:t> </a:t>
          </a:r>
          <a:r>
            <a:rPr lang="en-US" dirty="0" err="1">
              <a:latin typeface="#9Slide05 Lobster" panose="02000506000000020003" pitchFamily="2" charset="0"/>
            </a:rPr>
            <a:t>đại</a:t>
          </a:r>
          <a:endParaRPr lang="en-US" dirty="0">
            <a:latin typeface="#9Slide05 Lobster" panose="02000506000000020003" pitchFamily="2" charset="0"/>
          </a:endParaRPr>
        </a:p>
      </dgm:t>
    </dgm:pt>
    <dgm:pt modelId="{A6F347B2-ED94-4332-9CDC-C822C2DBAE75}" type="parTrans" cxnId="{FF45F942-1539-405D-9A61-79E104AAEF42}">
      <dgm:prSet/>
      <dgm:spPr/>
      <dgm:t>
        <a:bodyPr/>
        <a:lstStyle/>
        <a:p>
          <a:endParaRPr lang="en-US"/>
        </a:p>
      </dgm:t>
    </dgm:pt>
    <dgm:pt modelId="{AF852AB3-B667-4D07-A341-FD47358C24E0}" type="sibTrans" cxnId="{FF45F942-1539-405D-9A61-79E104AAEF42}">
      <dgm:prSet/>
      <dgm:spPr/>
      <dgm:t>
        <a:bodyPr/>
        <a:lstStyle/>
        <a:p>
          <a:endParaRPr lang="en-US"/>
        </a:p>
      </dgm:t>
    </dgm:pt>
    <dgm:pt modelId="{79655B17-6E70-4DAC-AD64-9C958A3E5EF1}">
      <dgm:prSet/>
      <dgm:spPr/>
      <dgm:t>
        <a:bodyPr/>
        <a:lstStyle/>
        <a:p>
          <a:pPr algn="just"/>
          <a:r>
            <a:rPr lang="en-US">
              <a:latin typeface="#9Slide05 Lobster" panose="02000506000000020003" pitchFamily="2" charset="0"/>
            </a:rPr>
            <a:t>3. Nhà nước đế chế La Mã cổ đại</a:t>
          </a:r>
        </a:p>
      </dgm:t>
    </dgm:pt>
    <dgm:pt modelId="{11F003CB-53CE-4D53-A1E0-C5766B6331A3}" type="parTrans" cxnId="{64B2D128-3F2D-4243-8E96-D62B5A06FC2E}">
      <dgm:prSet/>
      <dgm:spPr/>
      <dgm:t>
        <a:bodyPr/>
        <a:lstStyle/>
        <a:p>
          <a:endParaRPr lang="en-US"/>
        </a:p>
      </dgm:t>
    </dgm:pt>
    <dgm:pt modelId="{5B8AD74C-B0E2-4D51-8B26-708D033E68AF}" type="sibTrans" cxnId="{64B2D128-3F2D-4243-8E96-D62B5A06FC2E}">
      <dgm:prSet/>
      <dgm:spPr/>
      <dgm:t>
        <a:bodyPr/>
        <a:lstStyle/>
        <a:p>
          <a:endParaRPr lang="en-US"/>
        </a:p>
      </dgm:t>
    </dgm:pt>
    <dgm:pt modelId="{BC5B2FA2-386A-4BCB-8D70-D05C554AAE7A}">
      <dgm:prSet/>
      <dgm:spPr/>
      <dgm:t>
        <a:bodyPr/>
        <a:lstStyle/>
        <a:p>
          <a:pPr algn="just"/>
          <a:r>
            <a:rPr lang="en-US">
              <a:latin typeface="#9Slide05 Lobster" panose="02000506000000020003" pitchFamily="2" charset="0"/>
            </a:rPr>
            <a:t>4. Một số thành tựu văn hóa tiêu biểu của Hy Lạp, La Mã</a:t>
          </a:r>
        </a:p>
      </dgm:t>
    </dgm:pt>
    <dgm:pt modelId="{A5881709-8B8F-4712-804C-BCF7CDB933C5}" type="parTrans" cxnId="{EC657256-BB72-4905-8BA3-72B0467DC780}">
      <dgm:prSet/>
      <dgm:spPr/>
      <dgm:t>
        <a:bodyPr/>
        <a:lstStyle/>
        <a:p>
          <a:endParaRPr lang="en-US"/>
        </a:p>
      </dgm:t>
    </dgm:pt>
    <dgm:pt modelId="{44B37AC1-F807-43C1-9054-366003FF6658}" type="sibTrans" cxnId="{EC657256-BB72-4905-8BA3-72B0467DC780}">
      <dgm:prSet/>
      <dgm:spPr/>
      <dgm:t>
        <a:bodyPr/>
        <a:lstStyle/>
        <a:p>
          <a:endParaRPr lang="en-US"/>
        </a:p>
      </dgm:t>
    </dgm:pt>
    <dgm:pt modelId="{E8D97E98-C30C-4F75-BE05-3D8D2DBD55E5}" type="pres">
      <dgm:prSet presAssocID="{6DF590F1-B3DA-4BF0-8554-0E1F79B9AAA8}" presName="linear" presStyleCnt="0">
        <dgm:presLayoutVars>
          <dgm:animLvl val="lvl"/>
          <dgm:resizeHandles val="exact"/>
        </dgm:presLayoutVars>
      </dgm:prSet>
      <dgm:spPr/>
      <dgm:t>
        <a:bodyPr/>
        <a:lstStyle/>
        <a:p>
          <a:endParaRPr lang="en-US"/>
        </a:p>
      </dgm:t>
    </dgm:pt>
    <dgm:pt modelId="{0E918A72-750C-4FBB-938C-631CA4C650E0}" type="pres">
      <dgm:prSet presAssocID="{D8D33C85-E27F-478E-BB43-8B4FB12F0781}" presName="parentText" presStyleLbl="node1" presStyleIdx="0" presStyleCnt="4">
        <dgm:presLayoutVars>
          <dgm:chMax val="0"/>
          <dgm:bulletEnabled val="1"/>
        </dgm:presLayoutVars>
      </dgm:prSet>
      <dgm:spPr/>
      <dgm:t>
        <a:bodyPr/>
        <a:lstStyle/>
        <a:p>
          <a:endParaRPr lang="en-US"/>
        </a:p>
      </dgm:t>
    </dgm:pt>
    <dgm:pt modelId="{9161B0BE-2941-4C73-96B8-6DE8504157AE}" type="pres">
      <dgm:prSet presAssocID="{187B3AFD-141E-4DB1-B620-7DA277DC9378}" presName="spacer" presStyleCnt="0"/>
      <dgm:spPr/>
    </dgm:pt>
    <dgm:pt modelId="{04C4172A-4854-49C9-B941-F591526C2E9E}" type="pres">
      <dgm:prSet presAssocID="{672C51D4-3218-4951-A5B7-0BA247F57D26}" presName="parentText" presStyleLbl="node1" presStyleIdx="1" presStyleCnt="4">
        <dgm:presLayoutVars>
          <dgm:chMax val="0"/>
          <dgm:bulletEnabled val="1"/>
        </dgm:presLayoutVars>
      </dgm:prSet>
      <dgm:spPr/>
      <dgm:t>
        <a:bodyPr/>
        <a:lstStyle/>
        <a:p>
          <a:endParaRPr lang="en-US"/>
        </a:p>
      </dgm:t>
    </dgm:pt>
    <dgm:pt modelId="{12256799-1D52-413D-A45E-2F53258A80B4}" type="pres">
      <dgm:prSet presAssocID="{AF852AB3-B667-4D07-A341-FD47358C24E0}" presName="spacer" presStyleCnt="0"/>
      <dgm:spPr/>
    </dgm:pt>
    <dgm:pt modelId="{C88C0874-5D1C-49AE-B754-CA1777C66F52}" type="pres">
      <dgm:prSet presAssocID="{79655B17-6E70-4DAC-AD64-9C958A3E5EF1}" presName="parentText" presStyleLbl="node1" presStyleIdx="2" presStyleCnt="4">
        <dgm:presLayoutVars>
          <dgm:chMax val="0"/>
          <dgm:bulletEnabled val="1"/>
        </dgm:presLayoutVars>
      </dgm:prSet>
      <dgm:spPr/>
      <dgm:t>
        <a:bodyPr/>
        <a:lstStyle/>
        <a:p>
          <a:endParaRPr lang="en-US"/>
        </a:p>
      </dgm:t>
    </dgm:pt>
    <dgm:pt modelId="{D7BD4318-9A4C-49DD-B618-DCC482C5BBFA}" type="pres">
      <dgm:prSet presAssocID="{5B8AD74C-B0E2-4D51-8B26-708D033E68AF}" presName="spacer" presStyleCnt="0"/>
      <dgm:spPr/>
    </dgm:pt>
    <dgm:pt modelId="{5C754425-E01C-4EA1-8492-269950BD3069}" type="pres">
      <dgm:prSet presAssocID="{BC5B2FA2-386A-4BCB-8D70-D05C554AAE7A}" presName="parentText" presStyleLbl="node1" presStyleIdx="3" presStyleCnt="4">
        <dgm:presLayoutVars>
          <dgm:chMax val="0"/>
          <dgm:bulletEnabled val="1"/>
        </dgm:presLayoutVars>
      </dgm:prSet>
      <dgm:spPr/>
      <dgm:t>
        <a:bodyPr/>
        <a:lstStyle/>
        <a:p>
          <a:endParaRPr lang="en-US"/>
        </a:p>
      </dgm:t>
    </dgm:pt>
  </dgm:ptLst>
  <dgm:cxnLst>
    <dgm:cxn modelId="{44E16139-18C1-4651-A876-615976883376}" type="presOf" srcId="{672C51D4-3218-4951-A5B7-0BA247F57D26}" destId="{04C4172A-4854-49C9-B941-F591526C2E9E}" srcOrd="0" destOrd="0" presId="urn:microsoft.com/office/officeart/2005/8/layout/vList2"/>
    <dgm:cxn modelId="{91A493B0-2C95-4E7F-8AA4-C454C8A2FF8F}" srcId="{6DF590F1-B3DA-4BF0-8554-0E1F79B9AAA8}" destId="{D8D33C85-E27F-478E-BB43-8B4FB12F0781}" srcOrd="0" destOrd="0" parTransId="{3B023EF2-2D78-4103-8866-ED02BBFC9D16}" sibTransId="{187B3AFD-141E-4DB1-B620-7DA277DC9378}"/>
    <dgm:cxn modelId="{EC657256-BB72-4905-8BA3-72B0467DC780}" srcId="{6DF590F1-B3DA-4BF0-8554-0E1F79B9AAA8}" destId="{BC5B2FA2-386A-4BCB-8D70-D05C554AAE7A}" srcOrd="3" destOrd="0" parTransId="{A5881709-8B8F-4712-804C-BCF7CDB933C5}" sibTransId="{44B37AC1-F807-43C1-9054-366003FF6658}"/>
    <dgm:cxn modelId="{B595FB42-43E6-421D-980B-3A49981CD27C}" type="presOf" srcId="{BC5B2FA2-386A-4BCB-8D70-D05C554AAE7A}" destId="{5C754425-E01C-4EA1-8492-269950BD3069}" srcOrd="0" destOrd="0" presId="urn:microsoft.com/office/officeart/2005/8/layout/vList2"/>
    <dgm:cxn modelId="{E71F227D-21A4-47BF-9182-940BC2E3507E}" type="presOf" srcId="{6DF590F1-B3DA-4BF0-8554-0E1F79B9AAA8}" destId="{E8D97E98-C30C-4F75-BE05-3D8D2DBD55E5}" srcOrd="0" destOrd="0" presId="urn:microsoft.com/office/officeart/2005/8/layout/vList2"/>
    <dgm:cxn modelId="{31B7B8DF-3B9E-4C45-AB75-0CD4B5CB4C43}" type="presOf" srcId="{D8D33C85-E27F-478E-BB43-8B4FB12F0781}" destId="{0E918A72-750C-4FBB-938C-631CA4C650E0}" srcOrd="0" destOrd="0" presId="urn:microsoft.com/office/officeart/2005/8/layout/vList2"/>
    <dgm:cxn modelId="{FF45F942-1539-405D-9A61-79E104AAEF42}" srcId="{6DF590F1-B3DA-4BF0-8554-0E1F79B9AAA8}" destId="{672C51D4-3218-4951-A5B7-0BA247F57D26}" srcOrd="1" destOrd="0" parTransId="{A6F347B2-ED94-4332-9CDC-C822C2DBAE75}" sibTransId="{AF852AB3-B667-4D07-A341-FD47358C24E0}"/>
    <dgm:cxn modelId="{64B2D128-3F2D-4243-8E96-D62B5A06FC2E}" srcId="{6DF590F1-B3DA-4BF0-8554-0E1F79B9AAA8}" destId="{79655B17-6E70-4DAC-AD64-9C958A3E5EF1}" srcOrd="2" destOrd="0" parTransId="{11F003CB-53CE-4D53-A1E0-C5766B6331A3}" sibTransId="{5B8AD74C-B0E2-4D51-8B26-708D033E68AF}"/>
    <dgm:cxn modelId="{9121DB78-3DAB-45D7-8BBA-764D83C6174F}" type="presOf" srcId="{79655B17-6E70-4DAC-AD64-9C958A3E5EF1}" destId="{C88C0874-5D1C-49AE-B754-CA1777C66F52}" srcOrd="0" destOrd="0" presId="urn:microsoft.com/office/officeart/2005/8/layout/vList2"/>
    <dgm:cxn modelId="{C3F60E25-A2D3-4028-89B1-F125AB809683}" type="presParOf" srcId="{E8D97E98-C30C-4F75-BE05-3D8D2DBD55E5}" destId="{0E918A72-750C-4FBB-938C-631CA4C650E0}" srcOrd="0" destOrd="0" presId="urn:microsoft.com/office/officeart/2005/8/layout/vList2"/>
    <dgm:cxn modelId="{0605A9BB-CAD1-424E-841A-8732465549FD}" type="presParOf" srcId="{E8D97E98-C30C-4F75-BE05-3D8D2DBD55E5}" destId="{9161B0BE-2941-4C73-96B8-6DE8504157AE}" srcOrd="1" destOrd="0" presId="urn:microsoft.com/office/officeart/2005/8/layout/vList2"/>
    <dgm:cxn modelId="{ADE7366D-9CB7-4F1A-8EE5-444CEBF86CFC}" type="presParOf" srcId="{E8D97E98-C30C-4F75-BE05-3D8D2DBD55E5}" destId="{04C4172A-4854-49C9-B941-F591526C2E9E}" srcOrd="2" destOrd="0" presId="urn:microsoft.com/office/officeart/2005/8/layout/vList2"/>
    <dgm:cxn modelId="{584C6469-AFC4-4825-AC02-4578D951683C}" type="presParOf" srcId="{E8D97E98-C30C-4F75-BE05-3D8D2DBD55E5}" destId="{12256799-1D52-413D-A45E-2F53258A80B4}" srcOrd="3" destOrd="0" presId="urn:microsoft.com/office/officeart/2005/8/layout/vList2"/>
    <dgm:cxn modelId="{CC78B5C0-2612-4A22-89FB-AB6B685E4A28}" type="presParOf" srcId="{E8D97E98-C30C-4F75-BE05-3D8D2DBD55E5}" destId="{C88C0874-5D1C-49AE-B754-CA1777C66F52}" srcOrd="4" destOrd="0" presId="urn:microsoft.com/office/officeart/2005/8/layout/vList2"/>
    <dgm:cxn modelId="{57A3BEF8-C30F-42F5-9161-DF68945988B9}" type="presParOf" srcId="{E8D97E98-C30C-4F75-BE05-3D8D2DBD55E5}" destId="{D7BD4318-9A4C-49DD-B618-DCC482C5BBFA}" srcOrd="5" destOrd="0" presId="urn:microsoft.com/office/officeart/2005/8/layout/vList2"/>
    <dgm:cxn modelId="{E6651591-AB9D-4ECE-8DD5-3BCEB3479003}" type="presParOf" srcId="{E8D97E98-C30C-4F75-BE05-3D8D2DBD55E5}" destId="{5C754425-E01C-4EA1-8492-269950BD306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BEEAE0-EE82-40C7-A9FB-B3C2253B808F}" type="doc">
      <dgm:prSet loTypeId="urn:microsoft.com/office/officeart/2005/8/layout/orgChart1" loCatId="hierarchy" qsTypeId="urn:microsoft.com/office/officeart/2005/8/quickstyle/3d3" qsCatId="3D" csTypeId="urn:microsoft.com/office/officeart/2005/8/colors/colorful5" csCatId="colorful" phldr="1"/>
      <dgm:spPr/>
      <dgm:t>
        <a:bodyPr/>
        <a:lstStyle/>
        <a:p>
          <a:endParaRPr lang="en-US"/>
        </a:p>
      </dgm:t>
    </dgm:pt>
    <dgm:pt modelId="{953BECE1-BB0E-47BD-BCB4-163EFA1D24EF}">
      <dgm:prSet phldrT="[Text]" custT="1"/>
      <dgm:spPr/>
      <dgm:t>
        <a:bodyPr/>
        <a:lstStyle/>
        <a:p>
          <a:r>
            <a:rPr lang="en-US" sz="2400" dirty="0" err="1">
              <a:latin typeface="#9Slide03 Arima Madurai Black" panose="00000A00000000000000" pitchFamily="2" charset="0"/>
              <a:cs typeface="#9Slide03 Arima Madurai Black" panose="00000A00000000000000" pitchFamily="2" charset="0"/>
            </a:rPr>
            <a:t>Đại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hội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nhân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dân</a:t>
          </a:r>
          <a:endParaRPr lang="en-US" sz="2400" dirty="0">
            <a:latin typeface="#9Slide03 Arima Madurai Black" panose="00000A00000000000000" pitchFamily="2" charset="0"/>
            <a:cs typeface="#9Slide03 Arima Madurai Black" panose="00000A00000000000000" pitchFamily="2" charset="0"/>
          </a:endParaRPr>
        </a:p>
      </dgm:t>
    </dgm:pt>
    <dgm:pt modelId="{D968DEF2-599F-4D9D-95F0-70DE388251FE}" type="parTrans" cxnId="{76507645-E300-44F7-93C7-C2559ED10098}">
      <dgm:prSet/>
      <dgm:spPr/>
      <dgm:t>
        <a:bodyPr/>
        <a:lstStyle/>
        <a:p>
          <a:endParaRPr lang="en-US">
            <a:latin typeface="#9Slide03 Arima Madurai Black" panose="00000A00000000000000" pitchFamily="2" charset="0"/>
            <a:cs typeface="#9Slide03 Arima Madurai Black" panose="00000A00000000000000" pitchFamily="2" charset="0"/>
          </a:endParaRPr>
        </a:p>
      </dgm:t>
    </dgm:pt>
    <dgm:pt modelId="{8D27CF30-EF33-4BA1-8CFB-E799ECC09919}" type="sibTrans" cxnId="{76507645-E300-44F7-93C7-C2559ED10098}">
      <dgm:prSet/>
      <dgm:spPr/>
      <dgm:t>
        <a:bodyPr/>
        <a:lstStyle/>
        <a:p>
          <a:endParaRPr lang="en-US">
            <a:latin typeface="#9Slide03 Arima Madurai Black" panose="00000A00000000000000" pitchFamily="2" charset="0"/>
            <a:cs typeface="#9Slide03 Arima Madurai Black" panose="00000A00000000000000" pitchFamily="2" charset="0"/>
          </a:endParaRPr>
        </a:p>
      </dgm:t>
    </dgm:pt>
    <dgm:pt modelId="{D4F42108-2F6B-4A64-955D-31AF7F3AF5DB}">
      <dgm:prSet phldrT="[Text]"/>
      <dgm:spPr/>
      <dgm:t>
        <a:bodyPr/>
        <a:lstStyle/>
        <a:p>
          <a:r>
            <a:rPr lang="en-US" dirty="0" err="1">
              <a:latin typeface="#9Slide03 Arima Madurai Black" panose="00000A00000000000000" pitchFamily="2" charset="0"/>
              <a:cs typeface="#9Slide03 Arima Madurai Black" panose="00000A00000000000000" pitchFamily="2" charset="0"/>
            </a:rPr>
            <a:t>Hội</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đồng</a:t>
          </a:r>
          <a:r>
            <a:rPr lang="en-US" dirty="0">
              <a:latin typeface="#9Slide03 Arima Madurai Black" panose="00000A00000000000000" pitchFamily="2" charset="0"/>
              <a:cs typeface="#9Slide03 Arima Madurai Black" panose="00000A00000000000000" pitchFamily="2" charset="0"/>
            </a:rPr>
            <a:t> 500 </a:t>
          </a:r>
          <a:r>
            <a:rPr lang="en-US" dirty="0" err="1">
              <a:latin typeface="#9Slide03 Arima Madurai Black" panose="00000A00000000000000" pitchFamily="2" charset="0"/>
              <a:cs typeface="#9Slide03 Arima Madurai Black" panose="00000A00000000000000" pitchFamily="2" charset="0"/>
            </a:rPr>
            <a:t>người</a:t>
          </a:r>
          <a:r>
            <a:rPr lang="en-US" dirty="0">
              <a:latin typeface="#9Slide03 Arima Madurai Black" panose="00000A00000000000000" pitchFamily="2" charset="0"/>
              <a:cs typeface="#9Slide03 Arima Madurai Black" panose="00000A00000000000000" pitchFamily="2" charset="0"/>
            </a:rPr>
            <a:t> </a:t>
          </a:r>
        </a:p>
      </dgm:t>
    </dgm:pt>
    <dgm:pt modelId="{0EA1D5C9-FD3E-4BBE-9295-0F54B7DE95BA}" type="parTrans" cxnId="{3B29C71C-C526-47BC-9EE0-9449156F5FF3}">
      <dgm:prSet/>
      <dgm:spPr/>
      <dgm:t>
        <a:bodyPr/>
        <a:lstStyle/>
        <a:p>
          <a:endParaRPr lang="en-US">
            <a:latin typeface="#9Slide03 Arima Madurai Black" panose="00000A00000000000000" pitchFamily="2" charset="0"/>
            <a:cs typeface="#9Slide03 Arima Madurai Black" panose="00000A00000000000000" pitchFamily="2" charset="0"/>
          </a:endParaRPr>
        </a:p>
      </dgm:t>
    </dgm:pt>
    <dgm:pt modelId="{F1F33AA6-A03E-40CE-9372-4A41478902AE}" type="sibTrans" cxnId="{3B29C71C-C526-47BC-9EE0-9449156F5FF3}">
      <dgm:prSet/>
      <dgm:spPr/>
      <dgm:t>
        <a:bodyPr/>
        <a:lstStyle/>
        <a:p>
          <a:endParaRPr lang="en-US">
            <a:latin typeface="#9Slide03 Arima Madurai Black" panose="00000A00000000000000" pitchFamily="2" charset="0"/>
            <a:cs typeface="#9Slide03 Arima Madurai Black" panose="00000A00000000000000" pitchFamily="2" charset="0"/>
          </a:endParaRPr>
        </a:p>
      </dgm:t>
    </dgm:pt>
    <dgm:pt modelId="{CC44C9C1-21F3-4FDA-8EC1-1E031FB73A0C}">
      <dgm:prSet phldrT="[Text]"/>
      <dgm:spPr/>
      <dgm:t>
        <a:bodyPr/>
        <a:lstStyle/>
        <a:p>
          <a:pPr>
            <a:buClrTx/>
            <a:buSzPts val="3600"/>
            <a:buFont typeface="Arial" panose="020B0604020202020204" pitchFamily="34" charset="0"/>
            <a:buChar char="•"/>
          </a:pPr>
          <a:r>
            <a:rPr lang="en-US" dirty="0" err="1">
              <a:latin typeface="#9Slide03 Arima Madurai Black" panose="00000A00000000000000" pitchFamily="2" charset="0"/>
              <a:cs typeface="#9Slide03 Arima Madurai Black" panose="00000A00000000000000" pitchFamily="2" charset="0"/>
            </a:rPr>
            <a:t>Toà</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án</a:t>
          </a:r>
          <a:endParaRPr lang="en-US" dirty="0">
            <a:latin typeface="#9Slide03 Arima Madurai Black" panose="00000A00000000000000" pitchFamily="2" charset="0"/>
            <a:cs typeface="#9Slide03 Arima Madurai Black" panose="00000A00000000000000" pitchFamily="2" charset="0"/>
          </a:endParaRPr>
        </a:p>
        <a:p>
          <a:pPr>
            <a:buClrTx/>
            <a:buSzPts val="3600"/>
            <a:buFont typeface="Arial" panose="020B0604020202020204" pitchFamily="34" charset="0"/>
            <a:buChar char="•"/>
          </a:pPr>
          <a:r>
            <a:rPr lang="en-US" dirty="0">
              <a:latin typeface="#9Slide03 Arima Madurai Black" panose="00000A00000000000000" pitchFamily="2" charset="0"/>
              <a:cs typeface="#9Slide03 Arima Madurai Black" panose="00000A00000000000000" pitchFamily="2" charset="0"/>
            </a:rPr>
            <a:t>6000 </a:t>
          </a:r>
          <a:r>
            <a:rPr lang="en-US" dirty="0" err="1">
              <a:latin typeface="#9Slide03 Arima Madurai Black" panose="00000A00000000000000" pitchFamily="2" charset="0"/>
              <a:cs typeface="#9Slide03 Arima Madurai Black" panose="00000A00000000000000" pitchFamily="2" charset="0"/>
            </a:rPr>
            <a:t>thẩm</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phán</a:t>
          </a:r>
          <a:endParaRPr lang="en-US" dirty="0">
            <a:latin typeface="#9Slide03 Arima Madurai Black" panose="00000A00000000000000" pitchFamily="2" charset="0"/>
            <a:cs typeface="#9Slide03 Arima Madurai Black" panose="00000A00000000000000" pitchFamily="2" charset="0"/>
          </a:endParaRPr>
        </a:p>
      </dgm:t>
    </dgm:pt>
    <dgm:pt modelId="{BB100CC4-7D87-4741-9DC5-2A017B652DB8}" type="parTrans" cxnId="{340DCBAE-3B4D-4E5C-ABD8-786453439411}">
      <dgm:prSet/>
      <dgm:spPr/>
      <dgm:t>
        <a:bodyPr/>
        <a:lstStyle/>
        <a:p>
          <a:endParaRPr lang="en-US">
            <a:latin typeface="#9Slide03 Arima Madurai Black" panose="00000A00000000000000" pitchFamily="2" charset="0"/>
            <a:cs typeface="#9Slide03 Arima Madurai Black" panose="00000A00000000000000" pitchFamily="2" charset="0"/>
          </a:endParaRPr>
        </a:p>
      </dgm:t>
    </dgm:pt>
    <dgm:pt modelId="{A78AA94B-3808-4BE5-A68A-16E6D229587D}" type="sibTrans" cxnId="{340DCBAE-3B4D-4E5C-ABD8-786453439411}">
      <dgm:prSet/>
      <dgm:spPr/>
      <dgm:t>
        <a:bodyPr/>
        <a:lstStyle/>
        <a:p>
          <a:endParaRPr lang="en-US">
            <a:latin typeface="#9Slide03 Arima Madurai Black" panose="00000A00000000000000" pitchFamily="2" charset="0"/>
            <a:cs typeface="#9Slide03 Arima Madurai Black" panose="00000A00000000000000" pitchFamily="2" charset="0"/>
          </a:endParaRPr>
        </a:p>
      </dgm:t>
    </dgm:pt>
    <dgm:pt modelId="{1EA4FE91-973D-4876-9408-4C6236832FF2}">
      <dgm:prSet phldrT="[Text]"/>
      <dgm:spPr/>
      <dgm:t>
        <a:bodyPr/>
        <a:lstStyle/>
        <a:p>
          <a:pPr>
            <a:buClrTx/>
            <a:buSzPts val="3600"/>
            <a:buFont typeface="Arial" panose="020B0604020202020204" pitchFamily="34" charset="0"/>
            <a:buChar char="•"/>
          </a:pPr>
          <a:r>
            <a:rPr lang="en-US" dirty="0" err="1">
              <a:latin typeface="#9Slide03 Arima Madurai Black" panose="00000A00000000000000" pitchFamily="2" charset="0"/>
              <a:cs typeface="#9Slide03 Arima Madurai Black" panose="00000A00000000000000" pitchFamily="2" charset="0"/>
            </a:rPr>
            <a:t>Hội</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đồng</a:t>
          </a:r>
          <a:endParaRPr lang="en-US" dirty="0">
            <a:latin typeface="#9Slide03 Arima Madurai Black" panose="00000A00000000000000" pitchFamily="2" charset="0"/>
            <a:cs typeface="#9Slide03 Arima Madurai Black" panose="00000A00000000000000" pitchFamily="2" charset="0"/>
          </a:endParaRPr>
        </a:p>
        <a:p>
          <a:pPr>
            <a:buClrTx/>
            <a:buSzPts val="3600"/>
            <a:buFont typeface="Arial" panose="020B0604020202020204" pitchFamily="34" charset="0"/>
            <a:buChar char="•"/>
          </a:pPr>
          <a:r>
            <a:rPr lang="en-US" dirty="0">
              <a:latin typeface="#9Slide03 Arima Madurai Black" panose="00000A00000000000000" pitchFamily="2" charset="0"/>
              <a:cs typeface="#9Slide03 Arima Madurai Black" panose="00000A00000000000000" pitchFamily="2" charset="0"/>
            </a:rPr>
            <a:t>10 </a:t>
          </a:r>
          <a:r>
            <a:rPr lang="en-US" dirty="0" err="1">
              <a:latin typeface="#9Slide03 Arima Madurai Black" panose="00000A00000000000000" pitchFamily="2" charset="0"/>
              <a:cs typeface="#9Slide03 Arima Madurai Black" panose="00000A00000000000000" pitchFamily="2" charset="0"/>
            </a:rPr>
            <a:t>tư</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lệnh</a:t>
          </a:r>
          <a:endParaRPr lang="en-US" dirty="0">
            <a:latin typeface="#9Slide03 Arima Madurai Black" panose="00000A00000000000000" pitchFamily="2" charset="0"/>
            <a:cs typeface="#9Slide03 Arima Madurai Black" panose="00000A00000000000000" pitchFamily="2" charset="0"/>
          </a:endParaRPr>
        </a:p>
      </dgm:t>
    </dgm:pt>
    <dgm:pt modelId="{85DF6C69-F83E-4F2B-958C-1DF966425069}" type="parTrans" cxnId="{1280D6FC-C6B0-4D36-8631-FE5D07CCA564}">
      <dgm:prSet/>
      <dgm:spPr/>
      <dgm:t>
        <a:bodyPr/>
        <a:lstStyle/>
        <a:p>
          <a:endParaRPr lang="en-US">
            <a:latin typeface="#9Slide03 Arima Madurai Black" panose="00000A00000000000000" pitchFamily="2" charset="0"/>
            <a:cs typeface="#9Slide03 Arima Madurai Black" panose="00000A00000000000000" pitchFamily="2" charset="0"/>
          </a:endParaRPr>
        </a:p>
      </dgm:t>
    </dgm:pt>
    <dgm:pt modelId="{8D324BC7-D503-4DA0-937F-23D193772036}" type="sibTrans" cxnId="{1280D6FC-C6B0-4D36-8631-FE5D07CCA564}">
      <dgm:prSet/>
      <dgm:spPr/>
      <dgm:t>
        <a:bodyPr/>
        <a:lstStyle/>
        <a:p>
          <a:endParaRPr lang="en-US">
            <a:latin typeface="#9Slide03 Arima Madurai Black" panose="00000A00000000000000" pitchFamily="2" charset="0"/>
            <a:cs typeface="#9Slide03 Arima Madurai Black" panose="00000A00000000000000" pitchFamily="2" charset="0"/>
          </a:endParaRPr>
        </a:p>
      </dgm:t>
    </dgm:pt>
    <dgm:pt modelId="{9E1A9DCC-BBE0-401F-9577-3D575FCF19A4}" type="pres">
      <dgm:prSet presAssocID="{7DBEEAE0-EE82-40C7-A9FB-B3C2253B808F}" presName="hierChild1" presStyleCnt="0">
        <dgm:presLayoutVars>
          <dgm:orgChart val="1"/>
          <dgm:chPref val="1"/>
          <dgm:dir/>
          <dgm:animOne val="branch"/>
          <dgm:animLvl val="lvl"/>
          <dgm:resizeHandles/>
        </dgm:presLayoutVars>
      </dgm:prSet>
      <dgm:spPr/>
      <dgm:t>
        <a:bodyPr/>
        <a:lstStyle/>
        <a:p>
          <a:endParaRPr lang="en-US"/>
        </a:p>
      </dgm:t>
    </dgm:pt>
    <dgm:pt modelId="{75578766-68A4-4D0D-ABFA-4690770220EC}" type="pres">
      <dgm:prSet presAssocID="{953BECE1-BB0E-47BD-BCB4-163EFA1D24EF}" presName="hierRoot1" presStyleCnt="0">
        <dgm:presLayoutVars>
          <dgm:hierBranch val="init"/>
        </dgm:presLayoutVars>
      </dgm:prSet>
      <dgm:spPr/>
    </dgm:pt>
    <dgm:pt modelId="{94020724-4BEF-4B74-B9A1-50B14649D6DF}" type="pres">
      <dgm:prSet presAssocID="{953BECE1-BB0E-47BD-BCB4-163EFA1D24EF}" presName="rootComposite1" presStyleCnt="0"/>
      <dgm:spPr/>
    </dgm:pt>
    <dgm:pt modelId="{C130164F-A3F8-4C61-9518-04ADB22D87C3}" type="pres">
      <dgm:prSet presAssocID="{953BECE1-BB0E-47BD-BCB4-163EFA1D24EF}" presName="rootText1" presStyleLbl="node0" presStyleIdx="0" presStyleCnt="1" custScaleX="120069" custLinFactNeighborY="-18246">
        <dgm:presLayoutVars>
          <dgm:chPref val="3"/>
        </dgm:presLayoutVars>
      </dgm:prSet>
      <dgm:spPr/>
      <dgm:t>
        <a:bodyPr/>
        <a:lstStyle/>
        <a:p>
          <a:endParaRPr lang="en-US"/>
        </a:p>
      </dgm:t>
    </dgm:pt>
    <dgm:pt modelId="{421D2B95-4925-46DD-BD69-9836C881E5AE}" type="pres">
      <dgm:prSet presAssocID="{953BECE1-BB0E-47BD-BCB4-163EFA1D24EF}" presName="rootConnector1" presStyleLbl="node1" presStyleIdx="0" presStyleCnt="0"/>
      <dgm:spPr/>
      <dgm:t>
        <a:bodyPr/>
        <a:lstStyle/>
        <a:p>
          <a:endParaRPr lang="en-US"/>
        </a:p>
      </dgm:t>
    </dgm:pt>
    <dgm:pt modelId="{41F30B43-7B68-4DB1-9A47-4895A172A818}" type="pres">
      <dgm:prSet presAssocID="{953BECE1-BB0E-47BD-BCB4-163EFA1D24EF}" presName="hierChild2" presStyleCnt="0"/>
      <dgm:spPr/>
    </dgm:pt>
    <dgm:pt modelId="{2B477DFB-6206-4D8B-9A19-52D3429D6A25}" type="pres">
      <dgm:prSet presAssocID="{0EA1D5C9-FD3E-4BBE-9295-0F54B7DE95BA}" presName="Name37" presStyleLbl="parChTrans1D2" presStyleIdx="0" presStyleCnt="3"/>
      <dgm:spPr/>
      <dgm:t>
        <a:bodyPr/>
        <a:lstStyle/>
        <a:p>
          <a:endParaRPr lang="en-US"/>
        </a:p>
      </dgm:t>
    </dgm:pt>
    <dgm:pt modelId="{74829E34-4969-49B7-920C-108490531FD0}" type="pres">
      <dgm:prSet presAssocID="{D4F42108-2F6B-4A64-955D-31AF7F3AF5DB}" presName="hierRoot2" presStyleCnt="0">
        <dgm:presLayoutVars>
          <dgm:hierBranch val="init"/>
        </dgm:presLayoutVars>
      </dgm:prSet>
      <dgm:spPr/>
    </dgm:pt>
    <dgm:pt modelId="{0B7A1161-F48F-4E48-AF55-535D05BFA9ED}" type="pres">
      <dgm:prSet presAssocID="{D4F42108-2F6B-4A64-955D-31AF7F3AF5DB}" presName="rootComposite" presStyleCnt="0"/>
      <dgm:spPr/>
    </dgm:pt>
    <dgm:pt modelId="{12D8E0D7-8910-4D43-973D-1BF03EE74536}" type="pres">
      <dgm:prSet presAssocID="{D4F42108-2F6B-4A64-955D-31AF7F3AF5DB}" presName="rootText" presStyleLbl="node2" presStyleIdx="0" presStyleCnt="3" custLinFactNeighborY="17449">
        <dgm:presLayoutVars>
          <dgm:chPref val="3"/>
        </dgm:presLayoutVars>
      </dgm:prSet>
      <dgm:spPr/>
      <dgm:t>
        <a:bodyPr/>
        <a:lstStyle/>
        <a:p>
          <a:endParaRPr lang="en-US"/>
        </a:p>
      </dgm:t>
    </dgm:pt>
    <dgm:pt modelId="{557B96F8-EED9-4B91-BAA0-0F0DFA299517}" type="pres">
      <dgm:prSet presAssocID="{D4F42108-2F6B-4A64-955D-31AF7F3AF5DB}" presName="rootConnector" presStyleLbl="node2" presStyleIdx="0" presStyleCnt="3"/>
      <dgm:spPr/>
      <dgm:t>
        <a:bodyPr/>
        <a:lstStyle/>
        <a:p>
          <a:endParaRPr lang="en-US"/>
        </a:p>
      </dgm:t>
    </dgm:pt>
    <dgm:pt modelId="{37D76FB1-FB32-4A59-8A9E-A5E52F08EA0C}" type="pres">
      <dgm:prSet presAssocID="{D4F42108-2F6B-4A64-955D-31AF7F3AF5DB}" presName="hierChild4" presStyleCnt="0"/>
      <dgm:spPr/>
    </dgm:pt>
    <dgm:pt modelId="{259126B9-BF4E-4FE5-A7DD-C7F1CD1C42EB}" type="pres">
      <dgm:prSet presAssocID="{D4F42108-2F6B-4A64-955D-31AF7F3AF5DB}" presName="hierChild5" presStyleCnt="0"/>
      <dgm:spPr/>
    </dgm:pt>
    <dgm:pt modelId="{A77817D1-E5A6-4758-A79F-81C240D74A25}" type="pres">
      <dgm:prSet presAssocID="{BB100CC4-7D87-4741-9DC5-2A017B652DB8}" presName="Name37" presStyleLbl="parChTrans1D2" presStyleIdx="1" presStyleCnt="3"/>
      <dgm:spPr/>
      <dgm:t>
        <a:bodyPr/>
        <a:lstStyle/>
        <a:p>
          <a:endParaRPr lang="en-US"/>
        </a:p>
      </dgm:t>
    </dgm:pt>
    <dgm:pt modelId="{6E7927E4-7F3D-42E3-8A00-84827B0DEF88}" type="pres">
      <dgm:prSet presAssocID="{CC44C9C1-21F3-4FDA-8EC1-1E031FB73A0C}" presName="hierRoot2" presStyleCnt="0">
        <dgm:presLayoutVars>
          <dgm:hierBranch val="init"/>
        </dgm:presLayoutVars>
      </dgm:prSet>
      <dgm:spPr/>
    </dgm:pt>
    <dgm:pt modelId="{C400FF96-7B95-48F9-B816-7D093F6B5009}" type="pres">
      <dgm:prSet presAssocID="{CC44C9C1-21F3-4FDA-8EC1-1E031FB73A0C}" presName="rootComposite" presStyleCnt="0"/>
      <dgm:spPr/>
    </dgm:pt>
    <dgm:pt modelId="{7D3B7422-A400-4389-80C8-D4E1B0C99BE5}" type="pres">
      <dgm:prSet presAssocID="{CC44C9C1-21F3-4FDA-8EC1-1E031FB73A0C}" presName="rootText" presStyleLbl="node2" presStyleIdx="1" presStyleCnt="3" custLinFactNeighborX="-1" custLinFactNeighborY="20430">
        <dgm:presLayoutVars>
          <dgm:chPref val="3"/>
        </dgm:presLayoutVars>
      </dgm:prSet>
      <dgm:spPr/>
      <dgm:t>
        <a:bodyPr/>
        <a:lstStyle/>
        <a:p>
          <a:endParaRPr lang="en-US"/>
        </a:p>
      </dgm:t>
    </dgm:pt>
    <dgm:pt modelId="{66CC6420-2BCC-4D46-8C1D-EF271F5BC223}" type="pres">
      <dgm:prSet presAssocID="{CC44C9C1-21F3-4FDA-8EC1-1E031FB73A0C}" presName="rootConnector" presStyleLbl="node2" presStyleIdx="1" presStyleCnt="3"/>
      <dgm:spPr/>
      <dgm:t>
        <a:bodyPr/>
        <a:lstStyle/>
        <a:p>
          <a:endParaRPr lang="en-US"/>
        </a:p>
      </dgm:t>
    </dgm:pt>
    <dgm:pt modelId="{2FD551A8-9BC5-4947-B6FF-BFC121C018D6}" type="pres">
      <dgm:prSet presAssocID="{CC44C9C1-21F3-4FDA-8EC1-1E031FB73A0C}" presName="hierChild4" presStyleCnt="0"/>
      <dgm:spPr/>
    </dgm:pt>
    <dgm:pt modelId="{4FAC3E49-961F-47E9-890F-8A641266EBAE}" type="pres">
      <dgm:prSet presAssocID="{CC44C9C1-21F3-4FDA-8EC1-1E031FB73A0C}" presName="hierChild5" presStyleCnt="0"/>
      <dgm:spPr/>
    </dgm:pt>
    <dgm:pt modelId="{8206C025-4041-494D-A46F-173E0FBA11CC}" type="pres">
      <dgm:prSet presAssocID="{85DF6C69-F83E-4F2B-958C-1DF966425069}" presName="Name37" presStyleLbl="parChTrans1D2" presStyleIdx="2" presStyleCnt="3"/>
      <dgm:spPr/>
      <dgm:t>
        <a:bodyPr/>
        <a:lstStyle/>
        <a:p>
          <a:endParaRPr lang="en-US"/>
        </a:p>
      </dgm:t>
    </dgm:pt>
    <dgm:pt modelId="{AF115A52-701A-4085-A848-CB50A2AC7A48}" type="pres">
      <dgm:prSet presAssocID="{1EA4FE91-973D-4876-9408-4C6236832FF2}" presName="hierRoot2" presStyleCnt="0">
        <dgm:presLayoutVars>
          <dgm:hierBranch val="init"/>
        </dgm:presLayoutVars>
      </dgm:prSet>
      <dgm:spPr/>
    </dgm:pt>
    <dgm:pt modelId="{BCC114C3-BB0B-4364-A518-C0E1882D29DC}" type="pres">
      <dgm:prSet presAssocID="{1EA4FE91-973D-4876-9408-4C6236832FF2}" presName="rootComposite" presStyleCnt="0"/>
      <dgm:spPr/>
    </dgm:pt>
    <dgm:pt modelId="{0213F53A-515F-424E-801E-91734C68F55A}" type="pres">
      <dgm:prSet presAssocID="{1EA4FE91-973D-4876-9408-4C6236832FF2}" presName="rootText" presStyleLbl="node2" presStyleIdx="2" presStyleCnt="3" custLinFactNeighborY="17449">
        <dgm:presLayoutVars>
          <dgm:chPref val="3"/>
        </dgm:presLayoutVars>
      </dgm:prSet>
      <dgm:spPr/>
      <dgm:t>
        <a:bodyPr/>
        <a:lstStyle/>
        <a:p>
          <a:endParaRPr lang="en-US"/>
        </a:p>
      </dgm:t>
    </dgm:pt>
    <dgm:pt modelId="{777C0702-288F-4890-9AB1-EC2BBE499026}" type="pres">
      <dgm:prSet presAssocID="{1EA4FE91-973D-4876-9408-4C6236832FF2}" presName="rootConnector" presStyleLbl="node2" presStyleIdx="2" presStyleCnt="3"/>
      <dgm:spPr/>
      <dgm:t>
        <a:bodyPr/>
        <a:lstStyle/>
        <a:p>
          <a:endParaRPr lang="en-US"/>
        </a:p>
      </dgm:t>
    </dgm:pt>
    <dgm:pt modelId="{12219B6D-4413-46C2-BF61-B7842EEAB50F}" type="pres">
      <dgm:prSet presAssocID="{1EA4FE91-973D-4876-9408-4C6236832FF2}" presName="hierChild4" presStyleCnt="0"/>
      <dgm:spPr/>
    </dgm:pt>
    <dgm:pt modelId="{B6638574-76E7-47FC-B490-3684C8C1126C}" type="pres">
      <dgm:prSet presAssocID="{1EA4FE91-973D-4876-9408-4C6236832FF2}" presName="hierChild5" presStyleCnt="0"/>
      <dgm:spPr/>
    </dgm:pt>
    <dgm:pt modelId="{E3C2F620-3812-47EE-AC41-95A081DD996B}" type="pres">
      <dgm:prSet presAssocID="{953BECE1-BB0E-47BD-BCB4-163EFA1D24EF}" presName="hierChild3" presStyleCnt="0"/>
      <dgm:spPr/>
    </dgm:pt>
  </dgm:ptLst>
  <dgm:cxnLst>
    <dgm:cxn modelId="{E47DC82F-6D40-460A-AB3E-BF880D2BA281}" type="presOf" srcId="{85DF6C69-F83E-4F2B-958C-1DF966425069}" destId="{8206C025-4041-494D-A46F-173E0FBA11CC}" srcOrd="0" destOrd="0" presId="urn:microsoft.com/office/officeart/2005/8/layout/orgChart1"/>
    <dgm:cxn modelId="{C0F0D40B-585D-430E-A307-21E27FA8B21E}" type="presOf" srcId="{7DBEEAE0-EE82-40C7-A9FB-B3C2253B808F}" destId="{9E1A9DCC-BBE0-401F-9577-3D575FCF19A4}" srcOrd="0" destOrd="0" presId="urn:microsoft.com/office/officeart/2005/8/layout/orgChart1"/>
    <dgm:cxn modelId="{340DCBAE-3B4D-4E5C-ABD8-786453439411}" srcId="{953BECE1-BB0E-47BD-BCB4-163EFA1D24EF}" destId="{CC44C9C1-21F3-4FDA-8EC1-1E031FB73A0C}" srcOrd="1" destOrd="0" parTransId="{BB100CC4-7D87-4741-9DC5-2A017B652DB8}" sibTransId="{A78AA94B-3808-4BE5-A68A-16E6D229587D}"/>
    <dgm:cxn modelId="{905AA5E3-0D60-4773-B6D8-9E327BB31DCE}" type="presOf" srcId="{1EA4FE91-973D-4876-9408-4C6236832FF2}" destId="{777C0702-288F-4890-9AB1-EC2BBE499026}" srcOrd="1" destOrd="0" presId="urn:microsoft.com/office/officeart/2005/8/layout/orgChart1"/>
    <dgm:cxn modelId="{BAE7C20E-741A-4B86-89A6-A7DC3BF6A356}" type="presOf" srcId="{D4F42108-2F6B-4A64-955D-31AF7F3AF5DB}" destId="{557B96F8-EED9-4B91-BAA0-0F0DFA299517}" srcOrd="1" destOrd="0" presId="urn:microsoft.com/office/officeart/2005/8/layout/orgChart1"/>
    <dgm:cxn modelId="{3B29C71C-C526-47BC-9EE0-9449156F5FF3}" srcId="{953BECE1-BB0E-47BD-BCB4-163EFA1D24EF}" destId="{D4F42108-2F6B-4A64-955D-31AF7F3AF5DB}" srcOrd="0" destOrd="0" parTransId="{0EA1D5C9-FD3E-4BBE-9295-0F54B7DE95BA}" sibTransId="{F1F33AA6-A03E-40CE-9372-4A41478902AE}"/>
    <dgm:cxn modelId="{1CE7B817-5854-4E45-B71C-BF827B6D5116}" type="presOf" srcId="{D4F42108-2F6B-4A64-955D-31AF7F3AF5DB}" destId="{12D8E0D7-8910-4D43-973D-1BF03EE74536}" srcOrd="0" destOrd="0" presId="urn:microsoft.com/office/officeart/2005/8/layout/orgChart1"/>
    <dgm:cxn modelId="{E6D5E680-C7A2-4F25-B36C-410805AD9880}" type="presOf" srcId="{1EA4FE91-973D-4876-9408-4C6236832FF2}" destId="{0213F53A-515F-424E-801E-91734C68F55A}" srcOrd="0" destOrd="0" presId="urn:microsoft.com/office/officeart/2005/8/layout/orgChart1"/>
    <dgm:cxn modelId="{F185134C-1CC3-4D89-AC75-F9D77A94D1D3}" type="presOf" srcId="{953BECE1-BB0E-47BD-BCB4-163EFA1D24EF}" destId="{C130164F-A3F8-4C61-9518-04ADB22D87C3}" srcOrd="0" destOrd="0" presId="urn:microsoft.com/office/officeart/2005/8/layout/orgChart1"/>
    <dgm:cxn modelId="{1280D6FC-C6B0-4D36-8631-FE5D07CCA564}" srcId="{953BECE1-BB0E-47BD-BCB4-163EFA1D24EF}" destId="{1EA4FE91-973D-4876-9408-4C6236832FF2}" srcOrd="2" destOrd="0" parTransId="{85DF6C69-F83E-4F2B-958C-1DF966425069}" sibTransId="{8D324BC7-D503-4DA0-937F-23D193772036}"/>
    <dgm:cxn modelId="{0A67CEBC-DCE4-42AB-95C0-38BC23BDCC76}" type="presOf" srcId="{CC44C9C1-21F3-4FDA-8EC1-1E031FB73A0C}" destId="{7D3B7422-A400-4389-80C8-D4E1B0C99BE5}" srcOrd="0" destOrd="0" presId="urn:microsoft.com/office/officeart/2005/8/layout/orgChart1"/>
    <dgm:cxn modelId="{C10071F7-A5A6-4DE4-BBC7-5CF535502EA1}" type="presOf" srcId="{BB100CC4-7D87-4741-9DC5-2A017B652DB8}" destId="{A77817D1-E5A6-4758-A79F-81C240D74A25}" srcOrd="0" destOrd="0" presId="urn:microsoft.com/office/officeart/2005/8/layout/orgChart1"/>
    <dgm:cxn modelId="{76507645-E300-44F7-93C7-C2559ED10098}" srcId="{7DBEEAE0-EE82-40C7-A9FB-B3C2253B808F}" destId="{953BECE1-BB0E-47BD-BCB4-163EFA1D24EF}" srcOrd="0" destOrd="0" parTransId="{D968DEF2-599F-4D9D-95F0-70DE388251FE}" sibTransId="{8D27CF30-EF33-4BA1-8CFB-E799ECC09919}"/>
    <dgm:cxn modelId="{E31405B7-4348-4428-8F8B-FFD92CB6E4C5}" type="presOf" srcId="{0EA1D5C9-FD3E-4BBE-9295-0F54B7DE95BA}" destId="{2B477DFB-6206-4D8B-9A19-52D3429D6A25}" srcOrd="0" destOrd="0" presId="urn:microsoft.com/office/officeart/2005/8/layout/orgChart1"/>
    <dgm:cxn modelId="{F5834B4A-ED62-4FA5-A886-07CC1250315E}" type="presOf" srcId="{CC44C9C1-21F3-4FDA-8EC1-1E031FB73A0C}" destId="{66CC6420-2BCC-4D46-8C1D-EF271F5BC223}" srcOrd="1" destOrd="0" presId="urn:microsoft.com/office/officeart/2005/8/layout/orgChart1"/>
    <dgm:cxn modelId="{C5181362-281A-4496-904E-9ABC4B6B365B}" type="presOf" srcId="{953BECE1-BB0E-47BD-BCB4-163EFA1D24EF}" destId="{421D2B95-4925-46DD-BD69-9836C881E5AE}" srcOrd="1" destOrd="0" presId="urn:microsoft.com/office/officeart/2005/8/layout/orgChart1"/>
    <dgm:cxn modelId="{1BFEB518-32A3-4555-991E-7AEE4FD23DF8}" type="presParOf" srcId="{9E1A9DCC-BBE0-401F-9577-3D575FCF19A4}" destId="{75578766-68A4-4D0D-ABFA-4690770220EC}" srcOrd="0" destOrd="0" presId="urn:microsoft.com/office/officeart/2005/8/layout/orgChart1"/>
    <dgm:cxn modelId="{B5C52CB7-D3C3-4023-90F2-D18D6A415E60}" type="presParOf" srcId="{75578766-68A4-4D0D-ABFA-4690770220EC}" destId="{94020724-4BEF-4B74-B9A1-50B14649D6DF}" srcOrd="0" destOrd="0" presId="urn:microsoft.com/office/officeart/2005/8/layout/orgChart1"/>
    <dgm:cxn modelId="{80DC29D4-D76B-4016-BC46-9835708790C7}" type="presParOf" srcId="{94020724-4BEF-4B74-B9A1-50B14649D6DF}" destId="{C130164F-A3F8-4C61-9518-04ADB22D87C3}" srcOrd="0" destOrd="0" presId="urn:microsoft.com/office/officeart/2005/8/layout/orgChart1"/>
    <dgm:cxn modelId="{05768474-7FA5-4437-8C64-C6337DBD15B4}" type="presParOf" srcId="{94020724-4BEF-4B74-B9A1-50B14649D6DF}" destId="{421D2B95-4925-46DD-BD69-9836C881E5AE}" srcOrd="1" destOrd="0" presId="urn:microsoft.com/office/officeart/2005/8/layout/orgChart1"/>
    <dgm:cxn modelId="{84A80A15-BB31-40FF-BABE-6D7DB20A19A5}" type="presParOf" srcId="{75578766-68A4-4D0D-ABFA-4690770220EC}" destId="{41F30B43-7B68-4DB1-9A47-4895A172A818}" srcOrd="1" destOrd="0" presId="urn:microsoft.com/office/officeart/2005/8/layout/orgChart1"/>
    <dgm:cxn modelId="{9061691A-3F42-4ED0-A034-CA72B5415DEC}" type="presParOf" srcId="{41F30B43-7B68-4DB1-9A47-4895A172A818}" destId="{2B477DFB-6206-4D8B-9A19-52D3429D6A25}" srcOrd="0" destOrd="0" presId="urn:microsoft.com/office/officeart/2005/8/layout/orgChart1"/>
    <dgm:cxn modelId="{E02A9D2B-9793-491B-91AE-353555C48620}" type="presParOf" srcId="{41F30B43-7B68-4DB1-9A47-4895A172A818}" destId="{74829E34-4969-49B7-920C-108490531FD0}" srcOrd="1" destOrd="0" presId="urn:microsoft.com/office/officeart/2005/8/layout/orgChart1"/>
    <dgm:cxn modelId="{1EF64507-3CF8-4E95-B35E-017D49B45851}" type="presParOf" srcId="{74829E34-4969-49B7-920C-108490531FD0}" destId="{0B7A1161-F48F-4E48-AF55-535D05BFA9ED}" srcOrd="0" destOrd="0" presId="urn:microsoft.com/office/officeart/2005/8/layout/orgChart1"/>
    <dgm:cxn modelId="{9FF09780-C6B7-4E93-9A53-115D26709575}" type="presParOf" srcId="{0B7A1161-F48F-4E48-AF55-535D05BFA9ED}" destId="{12D8E0D7-8910-4D43-973D-1BF03EE74536}" srcOrd="0" destOrd="0" presId="urn:microsoft.com/office/officeart/2005/8/layout/orgChart1"/>
    <dgm:cxn modelId="{0FB69409-6F62-4538-9F23-D3F8306105C5}" type="presParOf" srcId="{0B7A1161-F48F-4E48-AF55-535D05BFA9ED}" destId="{557B96F8-EED9-4B91-BAA0-0F0DFA299517}" srcOrd="1" destOrd="0" presId="urn:microsoft.com/office/officeart/2005/8/layout/orgChart1"/>
    <dgm:cxn modelId="{B3251D85-3D68-413D-B634-20A4E3B8F9E5}" type="presParOf" srcId="{74829E34-4969-49B7-920C-108490531FD0}" destId="{37D76FB1-FB32-4A59-8A9E-A5E52F08EA0C}" srcOrd="1" destOrd="0" presId="urn:microsoft.com/office/officeart/2005/8/layout/orgChart1"/>
    <dgm:cxn modelId="{64C8A3EF-3749-42FD-99CA-BC4B885E3743}" type="presParOf" srcId="{74829E34-4969-49B7-920C-108490531FD0}" destId="{259126B9-BF4E-4FE5-A7DD-C7F1CD1C42EB}" srcOrd="2" destOrd="0" presId="urn:microsoft.com/office/officeart/2005/8/layout/orgChart1"/>
    <dgm:cxn modelId="{B2C5A835-9178-4CD4-8582-A8EB779A23F4}" type="presParOf" srcId="{41F30B43-7B68-4DB1-9A47-4895A172A818}" destId="{A77817D1-E5A6-4758-A79F-81C240D74A25}" srcOrd="2" destOrd="0" presId="urn:microsoft.com/office/officeart/2005/8/layout/orgChart1"/>
    <dgm:cxn modelId="{6E8B3BA4-7DED-420E-8CDC-069DC126F10A}" type="presParOf" srcId="{41F30B43-7B68-4DB1-9A47-4895A172A818}" destId="{6E7927E4-7F3D-42E3-8A00-84827B0DEF88}" srcOrd="3" destOrd="0" presId="urn:microsoft.com/office/officeart/2005/8/layout/orgChart1"/>
    <dgm:cxn modelId="{8EAD564D-0DD1-49F0-8597-DD3D10B90005}" type="presParOf" srcId="{6E7927E4-7F3D-42E3-8A00-84827B0DEF88}" destId="{C400FF96-7B95-48F9-B816-7D093F6B5009}" srcOrd="0" destOrd="0" presId="urn:microsoft.com/office/officeart/2005/8/layout/orgChart1"/>
    <dgm:cxn modelId="{124E7F2B-972C-4E58-B700-CA8C57DE9CAE}" type="presParOf" srcId="{C400FF96-7B95-48F9-B816-7D093F6B5009}" destId="{7D3B7422-A400-4389-80C8-D4E1B0C99BE5}" srcOrd="0" destOrd="0" presId="urn:microsoft.com/office/officeart/2005/8/layout/orgChart1"/>
    <dgm:cxn modelId="{D01D70F5-CF32-42BF-ADAF-7ADE45228269}" type="presParOf" srcId="{C400FF96-7B95-48F9-B816-7D093F6B5009}" destId="{66CC6420-2BCC-4D46-8C1D-EF271F5BC223}" srcOrd="1" destOrd="0" presId="urn:microsoft.com/office/officeart/2005/8/layout/orgChart1"/>
    <dgm:cxn modelId="{CA12D913-DDF5-44B5-B37A-FC2650A1EEBA}" type="presParOf" srcId="{6E7927E4-7F3D-42E3-8A00-84827B0DEF88}" destId="{2FD551A8-9BC5-4947-B6FF-BFC121C018D6}" srcOrd="1" destOrd="0" presId="urn:microsoft.com/office/officeart/2005/8/layout/orgChart1"/>
    <dgm:cxn modelId="{1B518040-7D84-4148-B577-667E0E7EE63D}" type="presParOf" srcId="{6E7927E4-7F3D-42E3-8A00-84827B0DEF88}" destId="{4FAC3E49-961F-47E9-890F-8A641266EBAE}" srcOrd="2" destOrd="0" presId="urn:microsoft.com/office/officeart/2005/8/layout/orgChart1"/>
    <dgm:cxn modelId="{32F080CC-27F4-4EA5-BE79-489E555A03DD}" type="presParOf" srcId="{41F30B43-7B68-4DB1-9A47-4895A172A818}" destId="{8206C025-4041-494D-A46F-173E0FBA11CC}" srcOrd="4" destOrd="0" presId="urn:microsoft.com/office/officeart/2005/8/layout/orgChart1"/>
    <dgm:cxn modelId="{1D8A64D1-52C9-424F-AD05-A2B80A326758}" type="presParOf" srcId="{41F30B43-7B68-4DB1-9A47-4895A172A818}" destId="{AF115A52-701A-4085-A848-CB50A2AC7A48}" srcOrd="5" destOrd="0" presId="urn:microsoft.com/office/officeart/2005/8/layout/orgChart1"/>
    <dgm:cxn modelId="{4DA1FEEE-37CA-4F82-9D27-511763AFBB06}" type="presParOf" srcId="{AF115A52-701A-4085-A848-CB50A2AC7A48}" destId="{BCC114C3-BB0B-4364-A518-C0E1882D29DC}" srcOrd="0" destOrd="0" presId="urn:microsoft.com/office/officeart/2005/8/layout/orgChart1"/>
    <dgm:cxn modelId="{B5926633-DCD4-42E9-9133-72B1453D0568}" type="presParOf" srcId="{BCC114C3-BB0B-4364-A518-C0E1882D29DC}" destId="{0213F53A-515F-424E-801E-91734C68F55A}" srcOrd="0" destOrd="0" presId="urn:microsoft.com/office/officeart/2005/8/layout/orgChart1"/>
    <dgm:cxn modelId="{CC766421-B7E9-463D-AB91-436657E32B46}" type="presParOf" srcId="{BCC114C3-BB0B-4364-A518-C0E1882D29DC}" destId="{777C0702-288F-4890-9AB1-EC2BBE499026}" srcOrd="1" destOrd="0" presId="urn:microsoft.com/office/officeart/2005/8/layout/orgChart1"/>
    <dgm:cxn modelId="{28B88587-E54D-40DE-8ECE-D75EAFB6B659}" type="presParOf" srcId="{AF115A52-701A-4085-A848-CB50A2AC7A48}" destId="{12219B6D-4413-46C2-BF61-B7842EEAB50F}" srcOrd="1" destOrd="0" presId="urn:microsoft.com/office/officeart/2005/8/layout/orgChart1"/>
    <dgm:cxn modelId="{187D07EF-8DF5-4522-A298-6FBF0961A6EF}" type="presParOf" srcId="{AF115A52-701A-4085-A848-CB50A2AC7A48}" destId="{B6638574-76E7-47FC-B490-3684C8C1126C}" srcOrd="2" destOrd="0" presId="urn:microsoft.com/office/officeart/2005/8/layout/orgChart1"/>
    <dgm:cxn modelId="{DBC45248-D920-42AA-8B27-F69876244C09}" type="presParOf" srcId="{75578766-68A4-4D0D-ABFA-4690770220EC}" destId="{E3C2F620-3812-47EE-AC41-95A081DD996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60A6C1-8125-472C-95A9-6DE44FC463BA}">
      <dsp:nvSpPr>
        <dsp:cNvPr id="0" name=""/>
        <dsp:cNvSpPr/>
      </dsp:nvSpPr>
      <dsp:spPr>
        <a:xfrm>
          <a:off x="0" y="13891"/>
          <a:ext cx="6407061" cy="1900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kern="1200" dirty="0">
              <a:latin typeface="Cambria" panose="02040503050406030204" pitchFamily="18" charset="0"/>
              <a:ea typeface="Cambria" panose="02040503050406030204" pitchFamily="18" charset="0"/>
            </a:rPr>
            <a:t>1. </a:t>
          </a:r>
          <a:r>
            <a:rPr lang="en-US" sz="2800" kern="1200" dirty="0" err="1">
              <a:latin typeface="Cambria" panose="02040503050406030204" pitchFamily="18" charset="0"/>
              <a:ea typeface="Cambria" panose="02040503050406030204" pitchFamily="18" charset="0"/>
            </a:rPr>
            <a:t>Giới</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thiệu</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và</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nhận</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xét</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được</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tác</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động</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của</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điều</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kiện</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tự</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nhiên</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hải</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cảng</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biển</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đảo</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đối</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với</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sự</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hình</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thành</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phát</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triển</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của</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nền</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văn</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minh</a:t>
          </a:r>
          <a:r>
            <a:rPr lang="en-US" sz="2800" kern="1200" dirty="0">
              <a:latin typeface="Cambria" panose="02040503050406030204" pitchFamily="18" charset="0"/>
              <a:ea typeface="Cambria" panose="02040503050406030204" pitchFamily="18" charset="0"/>
            </a:rPr>
            <a:t> Hy </a:t>
          </a:r>
          <a:r>
            <a:rPr lang="en-US" sz="2800" kern="1200" dirty="0" err="1">
              <a:latin typeface="Cambria" panose="02040503050406030204" pitchFamily="18" charset="0"/>
              <a:ea typeface="Cambria" panose="02040503050406030204" pitchFamily="18" charset="0"/>
            </a:rPr>
            <a:t>Lạp</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và</a:t>
          </a:r>
          <a:r>
            <a:rPr lang="en-US" sz="2800" kern="1200" dirty="0">
              <a:latin typeface="Cambria" panose="02040503050406030204" pitchFamily="18" charset="0"/>
              <a:ea typeface="Cambria" panose="02040503050406030204" pitchFamily="18" charset="0"/>
            </a:rPr>
            <a:t> La </a:t>
          </a:r>
          <a:r>
            <a:rPr lang="en-US" sz="2800" kern="1200" dirty="0" err="1">
              <a:latin typeface="Cambria" panose="02040503050406030204" pitchFamily="18" charset="0"/>
              <a:ea typeface="Cambria" panose="02040503050406030204" pitchFamily="18" charset="0"/>
            </a:rPr>
            <a:t>Mã</a:t>
          </a:r>
          <a:endParaRPr lang="en-US" sz="2800" kern="1200" dirty="0">
            <a:latin typeface="Cambria" panose="02040503050406030204" pitchFamily="18" charset="0"/>
            <a:ea typeface="Cambria" panose="02040503050406030204" pitchFamily="18" charset="0"/>
          </a:endParaRPr>
        </a:p>
      </dsp:txBody>
      <dsp:txXfrm>
        <a:off x="92754" y="106645"/>
        <a:ext cx="6221553" cy="1714572"/>
      </dsp:txXfrm>
    </dsp:sp>
    <dsp:sp modelId="{05A4E317-5E2C-4BE7-A04E-CC43F0DDABFB}">
      <dsp:nvSpPr>
        <dsp:cNvPr id="0" name=""/>
        <dsp:cNvSpPr/>
      </dsp:nvSpPr>
      <dsp:spPr>
        <a:xfrm>
          <a:off x="0" y="1994611"/>
          <a:ext cx="6407061" cy="1900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kern="1200" dirty="0">
              <a:latin typeface="Cambria" panose="02040503050406030204" pitchFamily="18" charset="0"/>
              <a:ea typeface="Cambria" panose="02040503050406030204" pitchFamily="18" charset="0"/>
            </a:rPr>
            <a:t>2. </a:t>
          </a:r>
          <a:r>
            <a:rPr lang="en-US" sz="2800" kern="1200" dirty="0" err="1">
              <a:latin typeface="Cambria" panose="02040503050406030204" pitchFamily="18" charset="0"/>
              <a:ea typeface="Cambria" panose="02040503050406030204" pitchFamily="18" charset="0"/>
            </a:rPr>
            <a:t>Trình</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bày</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được</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tổ</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chức</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nhà</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nước</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thành</a:t>
          </a:r>
          <a:r>
            <a:rPr lang="en-US" sz="2800" kern="1200" dirty="0">
              <a:latin typeface="Cambria" panose="02040503050406030204" pitchFamily="18" charset="0"/>
              <a:ea typeface="Cambria" panose="02040503050406030204" pitchFamily="18" charset="0"/>
            </a:rPr>
            <a:t> bang, </a:t>
          </a:r>
          <a:r>
            <a:rPr lang="en-US" sz="2800" kern="1200" dirty="0" err="1">
              <a:latin typeface="Cambria" panose="02040503050406030204" pitchFamily="18" charset="0"/>
              <a:ea typeface="Cambria" panose="02040503050406030204" pitchFamily="18" charset="0"/>
            </a:rPr>
            <a:t>nhà</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nước</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đế</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chế</a:t>
          </a:r>
          <a:r>
            <a:rPr lang="en-US" sz="2800" kern="1200" dirty="0">
              <a:latin typeface="Cambria" panose="02040503050406030204" pitchFamily="18" charset="0"/>
              <a:ea typeface="Cambria" panose="02040503050406030204" pitchFamily="18" charset="0"/>
            </a:rPr>
            <a:t> ở Hy </a:t>
          </a:r>
          <a:r>
            <a:rPr lang="en-US" sz="2800" kern="1200" dirty="0" err="1">
              <a:latin typeface="Cambria" panose="02040503050406030204" pitchFamily="18" charset="0"/>
              <a:ea typeface="Cambria" panose="02040503050406030204" pitchFamily="18" charset="0"/>
            </a:rPr>
            <a:t>Lạp</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và</a:t>
          </a:r>
          <a:r>
            <a:rPr lang="en-US" sz="2800" kern="1200" dirty="0">
              <a:latin typeface="Cambria" panose="02040503050406030204" pitchFamily="18" charset="0"/>
              <a:ea typeface="Cambria" panose="02040503050406030204" pitchFamily="18" charset="0"/>
            </a:rPr>
            <a:t> La </a:t>
          </a:r>
          <a:r>
            <a:rPr lang="en-US" sz="2800" kern="1200" dirty="0" err="1">
              <a:latin typeface="Cambria" panose="02040503050406030204" pitchFamily="18" charset="0"/>
              <a:ea typeface="Cambria" panose="02040503050406030204" pitchFamily="18" charset="0"/>
            </a:rPr>
            <a:t>Mã</a:t>
          </a:r>
          <a:endParaRPr lang="en-US" sz="2800" kern="1200" dirty="0">
            <a:latin typeface="Cambria" panose="02040503050406030204" pitchFamily="18" charset="0"/>
            <a:ea typeface="Cambria" panose="02040503050406030204" pitchFamily="18" charset="0"/>
          </a:endParaRPr>
        </a:p>
      </dsp:txBody>
      <dsp:txXfrm>
        <a:off x="92754" y="2087365"/>
        <a:ext cx="6221553" cy="1714572"/>
      </dsp:txXfrm>
    </dsp:sp>
    <dsp:sp modelId="{E3F404A6-7FE0-4E64-A253-408D5611F051}">
      <dsp:nvSpPr>
        <dsp:cNvPr id="0" name=""/>
        <dsp:cNvSpPr/>
      </dsp:nvSpPr>
      <dsp:spPr>
        <a:xfrm>
          <a:off x="0" y="3975331"/>
          <a:ext cx="6407061" cy="1900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kern="1200">
              <a:latin typeface="Cambria" panose="02040503050406030204" pitchFamily="18" charset="0"/>
              <a:ea typeface="Cambria" panose="02040503050406030204" pitchFamily="18" charset="0"/>
            </a:rPr>
            <a:t>3. Nêu được một số thành tựu văn hóa tiêu biểu của Hy Lạp và La Mã </a:t>
          </a:r>
        </a:p>
      </dsp:txBody>
      <dsp:txXfrm>
        <a:off x="92754" y="4068085"/>
        <a:ext cx="6221553" cy="17145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918A72-750C-4FBB-938C-631CA4C650E0}">
      <dsp:nvSpPr>
        <dsp:cNvPr id="0" name=""/>
        <dsp:cNvSpPr/>
      </dsp:nvSpPr>
      <dsp:spPr>
        <a:xfrm>
          <a:off x="0" y="30253"/>
          <a:ext cx="6783785" cy="13109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just" defTabSz="1466850">
            <a:lnSpc>
              <a:spcPct val="90000"/>
            </a:lnSpc>
            <a:spcBef>
              <a:spcPct val="0"/>
            </a:spcBef>
            <a:spcAft>
              <a:spcPct val="35000"/>
            </a:spcAft>
          </a:pPr>
          <a:r>
            <a:rPr lang="en-US" sz="3300" kern="1200" dirty="0">
              <a:latin typeface="#9Slide05 Lobster" panose="02000506000000020003" pitchFamily="2" charset="0"/>
            </a:rPr>
            <a:t>1. </a:t>
          </a:r>
          <a:r>
            <a:rPr lang="en-US" sz="3300" kern="1200" dirty="0" err="1">
              <a:latin typeface="#9Slide05 Lobster" panose="02000506000000020003" pitchFamily="2" charset="0"/>
            </a:rPr>
            <a:t>Điều</a:t>
          </a:r>
          <a:r>
            <a:rPr lang="en-US" sz="3300" kern="1200" dirty="0">
              <a:latin typeface="#9Slide05 Lobster" panose="02000506000000020003" pitchFamily="2" charset="0"/>
            </a:rPr>
            <a:t> </a:t>
          </a:r>
          <a:r>
            <a:rPr lang="en-US" sz="3300" kern="1200" dirty="0" err="1">
              <a:latin typeface="#9Slide05 Lobster" panose="02000506000000020003" pitchFamily="2" charset="0"/>
            </a:rPr>
            <a:t>kiện</a:t>
          </a:r>
          <a:r>
            <a:rPr lang="en-US" sz="3300" kern="1200" dirty="0">
              <a:latin typeface="#9Slide05 Lobster" panose="02000506000000020003" pitchFamily="2" charset="0"/>
            </a:rPr>
            <a:t> </a:t>
          </a:r>
          <a:r>
            <a:rPr lang="en-US" sz="3300" kern="1200" dirty="0" err="1">
              <a:latin typeface="#9Slide05 Lobster" panose="02000506000000020003" pitchFamily="2" charset="0"/>
            </a:rPr>
            <a:t>tự</a:t>
          </a:r>
          <a:r>
            <a:rPr lang="en-US" sz="3300" kern="1200" dirty="0">
              <a:latin typeface="#9Slide05 Lobster" panose="02000506000000020003" pitchFamily="2" charset="0"/>
            </a:rPr>
            <a:t> </a:t>
          </a:r>
          <a:r>
            <a:rPr lang="en-US" sz="3300" kern="1200" dirty="0" err="1">
              <a:latin typeface="#9Slide05 Lobster" panose="02000506000000020003" pitchFamily="2" charset="0"/>
            </a:rPr>
            <a:t>nhiên</a:t>
          </a:r>
          <a:endParaRPr lang="en-US" sz="3300" kern="1200" dirty="0">
            <a:latin typeface="#9Slide05 Lobster" panose="02000506000000020003" pitchFamily="2" charset="0"/>
          </a:endParaRPr>
        </a:p>
      </dsp:txBody>
      <dsp:txXfrm>
        <a:off x="63994" y="94247"/>
        <a:ext cx="6655797" cy="1182942"/>
      </dsp:txXfrm>
    </dsp:sp>
    <dsp:sp modelId="{04C4172A-4854-49C9-B941-F591526C2E9E}">
      <dsp:nvSpPr>
        <dsp:cNvPr id="0" name=""/>
        <dsp:cNvSpPr/>
      </dsp:nvSpPr>
      <dsp:spPr>
        <a:xfrm>
          <a:off x="0" y="1436223"/>
          <a:ext cx="6783785" cy="131093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just" defTabSz="1466850">
            <a:lnSpc>
              <a:spcPct val="90000"/>
            </a:lnSpc>
            <a:spcBef>
              <a:spcPct val="0"/>
            </a:spcBef>
            <a:spcAft>
              <a:spcPct val="35000"/>
            </a:spcAft>
          </a:pPr>
          <a:r>
            <a:rPr lang="en-US" sz="3300" kern="1200" dirty="0">
              <a:latin typeface="#9Slide05 Lobster" panose="02000506000000020003" pitchFamily="2" charset="0"/>
            </a:rPr>
            <a:t>2. </a:t>
          </a:r>
          <a:r>
            <a:rPr lang="en-US" sz="3300" kern="1200" dirty="0" err="1">
              <a:latin typeface="#9Slide05 Lobster" panose="02000506000000020003" pitchFamily="2" charset="0"/>
            </a:rPr>
            <a:t>Nhà</a:t>
          </a:r>
          <a:r>
            <a:rPr lang="en-US" sz="3300" kern="1200" dirty="0">
              <a:latin typeface="#9Slide05 Lobster" panose="02000506000000020003" pitchFamily="2" charset="0"/>
            </a:rPr>
            <a:t> </a:t>
          </a:r>
          <a:r>
            <a:rPr lang="en-US" sz="3300" kern="1200" dirty="0" err="1">
              <a:latin typeface="#9Slide05 Lobster" panose="02000506000000020003" pitchFamily="2" charset="0"/>
            </a:rPr>
            <a:t>nước</a:t>
          </a:r>
          <a:r>
            <a:rPr lang="en-US" sz="3300" kern="1200" dirty="0">
              <a:latin typeface="#9Slide05 Lobster" panose="02000506000000020003" pitchFamily="2" charset="0"/>
            </a:rPr>
            <a:t> </a:t>
          </a:r>
          <a:r>
            <a:rPr lang="en-US" sz="3300" kern="1200" dirty="0" err="1">
              <a:latin typeface="#9Slide05 Lobster" panose="02000506000000020003" pitchFamily="2" charset="0"/>
            </a:rPr>
            <a:t>thành</a:t>
          </a:r>
          <a:r>
            <a:rPr lang="en-US" sz="3300" kern="1200" dirty="0">
              <a:latin typeface="#9Slide05 Lobster" panose="02000506000000020003" pitchFamily="2" charset="0"/>
            </a:rPr>
            <a:t> bang </a:t>
          </a:r>
          <a:r>
            <a:rPr lang="en-US" sz="3300" kern="1200" dirty="0" err="1">
              <a:latin typeface="#9Slide05 Lobster" panose="02000506000000020003" pitchFamily="2" charset="0"/>
            </a:rPr>
            <a:t>và</a:t>
          </a:r>
          <a:r>
            <a:rPr lang="en-US" sz="3300" kern="1200" dirty="0">
              <a:latin typeface="#9Slide05 Lobster" panose="02000506000000020003" pitchFamily="2" charset="0"/>
            </a:rPr>
            <a:t> </a:t>
          </a:r>
          <a:r>
            <a:rPr lang="en-US" sz="3300" kern="1200" dirty="0" err="1">
              <a:latin typeface="#9Slide05 Lobster" panose="02000506000000020003" pitchFamily="2" charset="0"/>
            </a:rPr>
            <a:t>nền</a:t>
          </a:r>
          <a:r>
            <a:rPr lang="en-US" sz="3300" kern="1200" dirty="0">
              <a:latin typeface="#9Slide05 Lobster" panose="02000506000000020003" pitchFamily="2" charset="0"/>
            </a:rPr>
            <a:t> </a:t>
          </a:r>
          <a:r>
            <a:rPr lang="en-US" sz="3300" kern="1200" dirty="0" err="1">
              <a:latin typeface="#9Slide05 Lobster" panose="02000506000000020003" pitchFamily="2" charset="0"/>
            </a:rPr>
            <a:t>dân</a:t>
          </a:r>
          <a:r>
            <a:rPr lang="en-US" sz="3300" kern="1200" dirty="0">
              <a:latin typeface="#9Slide05 Lobster" panose="02000506000000020003" pitchFamily="2" charset="0"/>
            </a:rPr>
            <a:t> </a:t>
          </a:r>
          <a:r>
            <a:rPr lang="en-US" sz="3300" kern="1200" dirty="0" err="1">
              <a:latin typeface="#9Slide05 Lobster" panose="02000506000000020003" pitchFamily="2" charset="0"/>
            </a:rPr>
            <a:t>chủ</a:t>
          </a:r>
          <a:r>
            <a:rPr lang="en-US" sz="3300" kern="1200" dirty="0">
              <a:latin typeface="#9Slide05 Lobster" panose="02000506000000020003" pitchFamily="2" charset="0"/>
            </a:rPr>
            <a:t> </a:t>
          </a:r>
          <a:r>
            <a:rPr lang="en-US" sz="3300" kern="1200" dirty="0" err="1">
              <a:latin typeface="#9Slide05 Lobster" panose="02000506000000020003" pitchFamily="2" charset="0"/>
            </a:rPr>
            <a:t>cổ</a:t>
          </a:r>
          <a:r>
            <a:rPr lang="en-US" sz="3300" kern="1200" dirty="0">
              <a:latin typeface="#9Slide05 Lobster" panose="02000506000000020003" pitchFamily="2" charset="0"/>
            </a:rPr>
            <a:t> </a:t>
          </a:r>
          <a:r>
            <a:rPr lang="en-US" sz="3300" kern="1200" dirty="0" err="1">
              <a:latin typeface="#9Slide05 Lobster" panose="02000506000000020003" pitchFamily="2" charset="0"/>
            </a:rPr>
            <a:t>đại</a:t>
          </a:r>
          <a:endParaRPr lang="en-US" sz="3300" kern="1200" dirty="0">
            <a:latin typeface="#9Slide05 Lobster" panose="02000506000000020003" pitchFamily="2" charset="0"/>
          </a:endParaRPr>
        </a:p>
      </dsp:txBody>
      <dsp:txXfrm>
        <a:off x="63994" y="1500217"/>
        <a:ext cx="6655797" cy="1182942"/>
      </dsp:txXfrm>
    </dsp:sp>
    <dsp:sp modelId="{C88C0874-5D1C-49AE-B754-CA1777C66F52}">
      <dsp:nvSpPr>
        <dsp:cNvPr id="0" name=""/>
        <dsp:cNvSpPr/>
      </dsp:nvSpPr>
      <dsp:spPr>
        <a:xfrm>
          <a:off x="0" y="2842193"/>
          <a:ext cx="6783785" cy="131093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just" defTabSz="1466850">
            <a:lnSpc>
              <a:spcPct val="90000"/>
            </a:lnSpc>
            <a:spcBef>
              <a:spcPct val="0"/>
            </a:spcBef>
            <a:spcAft>
              <a:spcPct val="35000"/>
            </a:spcAft>
          </a:pPr>
          <a:r>
            <a:rPr lang="en-US" sz="3300" kern="1200">
              <a:latin typeface="#9Slide05 Lobster" panose="02000506000000020003" pitchFamily="2" charset="0"/>
            </a:rPr>
            <a:t>3. Nhà nước đế chế La Mã cổ đại</a:t>
          </a:r>
        </a:p>
      </dsp:txBody>
      <dsp:txXfrm>
        <a:off x="63994" y="2906187"/>
        <a:ext cx="6655797" cy="1182942"/>
      </dsp:txXfrm>
    </dsp:sp>
    <dsp:sp modelId="{5C754425-E01C-4EA1-8492-269950BD3069}">
      <dsp:nvSpPr>
        <dsp:cNvPr id="0" name=""/>
        <dsp:cNvSpPr/>
      </dsp:nvSpPr>
      <dsp:spPr>
        <a:xfrm>
          <a:off x="0" y="4248163"/>
          <a:ext cx="6783785" cy="13109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just" defTabSz="1466850">
            <a:lnSpc>
              <a:spcPct val="90000"/>
            </a:lnSpc>
            <a:spcBef>
              <a:spcPct val="0"/>
            </a:spcBef>
            <a:spcAft>
              <a:spcPct val="35000"/>
            </a:spcAft>
          </a:pPr>
          <a:r>
            <a:rPr lang="en-US" sz="3300" kern="1200">
              <a:latin typeface="#9Slide05 Lobster" panose="02000506000000020003" pitchFamily="2" charset="0"/>
            </a:rPr>
            <a:t>4. Một số thành tựu văn hóa tiêu biểu của Hy Lạp, La Mã</a:t>
          </a:r>
        </a:p>
      </dsp:txBody>
      <dsp:txXfrm>
        <a:off x="63994" y="4312157"/>
        <a:ext cx="6655797" cy="11829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6C025-4041-494D-A46F-173E0FBA11CC}">
      <dsp:nvSpPr>
        <dsp:cNvPr id="0" name=""/>
        <dsp:cNvSpPr/>
      </dsp:nvSpPr>
      <dsp:spPr>
        <a:xfrm>
          <a:off x="4483127" y="2713241"/>
          <a:ext cx="3171845" cy="1018332"/>
        </a:xfrm>
        <a:custGeom>
          <a:avLst/>
          <a:gdLst/>
          <a:ahLst/>
          <a:cxnLst/>
          <a:rect l="0" t="0" r="0" b="0"/>
          <a:pathLst>
            <a:path>
              <a:moveTo>
                <a:pt x="0" y="0"/>
              </a:moveTo>
              <a:lnTo>
                <a:pt x="0" y="743090"/>
              </a:lnTo>
              <a:lnTo>
                <a:pt x="3171845" y="743090"/>
              </a:lnTo>
              <a:lnTo>
                <a:pt x="3171845" y="1018332"/>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77817D1-E5A6-4758-A79F-81C240D74A25}">
      <dsp:nvSpPr>
        <dsp:cNvPr id="0" name=""/>
        <dsp:cNvSpPr/>
      </dsp:nvSpPr>
      <dsp:spPr>
        <a:xfrm>
          <a:off x="4437381" y="2713241"/>
          <a:ext cx="91440" cy="1057404"/>
        </a:xfrm>
        <a:custGeom>
          <a:avLst/>
          <a:gdLst/>
          <a:ahLst/>
          <a:cxnLst/>
          <a:rect l="0" t="0" r="0" b="0"/>
          <a:pathLst>
            <a:path>
              <a:moveTo>
                <a:pt x="45746" y="0"/>
              </a:moveTo>
              <a:lnTo>
                <a:pt x="45746" y="782161"/>
              </a:lnTo>
              <a:lnTo>
                <a:pt x="45720" y="782161"/>
              </a:lnTo>
              <a:lnTo>
                <a:pt x="45720" y="1057404"/>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B477DFB-6206-4D8B-9A19-52D3429D6A25}">
      <dsp:nvSpPr>
        <dsp:cNvPr id="0" name=""/>
        <dsp:cNvSpPr/>
      </dsp:nvSpPr>
      <dsp:spPr>
        <a:xfrm>
          <a:off x="1311281" y="2713241"/>
          <a:ext cx="3171845" cy="1018332"/>
        </a:xfrm>
        <a:custGeom>
          <a:avLst/>
          <a:gdLst/>
          <a:ahLst/>
          <a:cxnLst/>
          <a:rect l="0" t="0" r="0" b="0"/>
          <a:pathLst>
            <a:path>
              <a:moveTo>
                <a:pt x="3171845" y="0"/>
              </a:moveTo>
              <a:lnTo>
                <a:pt x="3171845" y="743090"/>
              </a:lnTo>
              <a:lnTo>
                <a:pt x="0" y="743090"/>
              </a:lnTo>
              <a:lnTo>
                <a:pt x="0" y="1018332"/>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130164F-A3F8-4C61-9518-04ADB22D87C3}">
      <dsp:nvSpPr>
        <dsp:cNvPr id="0" name=""/>
        <dsp:cNvSpPr/>
      </dsp:nvSpPr>
      <dsp:spPr>
        <a:xfrm>
          <a:off x="2909407" y="1402561"/>
          <a:ext cx="3147440" cy="1310679"/>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latin typeface="#9Slide03 Arima Madurai Black" panose="00000A00000000000000" pitchFamily="2" charset="0"/>
              <a:cs typeface="#9Slide03 Arima Madurai Black" panose="00000A00000000000000" pitchFamily="2" charset="0"/>
            </a:rPr>
            <a:t>Đại</a:t>
          </a:r>
          <a:r>
            <a:rPr lang="en-US" sz="2400" kern="1200" dirty="0">
              <a:latin typeface="#9Slide03 Arima Madurai Black" panose="00000A00000000000000" pitchFamily="2" charset="0"/>
              <a:cs typeface="#9Slide03 Arima Madurai Black" panose="00000A00000000000000" pitchFamily="2" charset="0"/>
            </a:rPr>
            <a:t> </a:t>
          </a:r>
          <a:r>
            <a:rPr lang="en-US" sz="2400" kern="1200" dirty="0" err="1">
              <a:latin typeface="#9Slide03 Arima Madurai Black" panose="00000A00000000000000" pitchFamily="2" charset="0"/>
              <a:cs typeface="#9Slide03 Arima Madurai Black" panose="00000A00000000000000" pitchFamily="2" charset="0"/>
            </a:rPr>
            <a:t>hội</a:t>
          </a:r>
          <a:r>
            <a:rPr lang="en-US" sz="2400" kern="1200" dirty="0">
              <a:latin typeface="#9Slide03 Arima Madurai Black" panose="00000A00000000000000" pitchFamily="2" charset="0"/>
              <a:cs typeface="#9Slide03 Arima Madurai Black" panose="00000A00000000000000" pitchFamily="2" charset="0"/>
            </a:rPr>
            <a:t> </a:t>
          </a:r>
          <a:r>
            <a:rPr lang="en-US" sz="2400" kern="1200" dirty="0" err="1">
              <a:latin typeface="#9Slide03 Arima Madurai Black" panose="00000A00000000000000" pitchFamily="2" charset="0"/>
              <a:cs typeface="#9Slide03 Arima Madurai Black" panose="00000A00000000000000" pitchFamily="2" charset="0"/>
            </a:rPr>
            <a:t>nhân</a:t>
          </a:r>
          <a:r>
            <a:rPr lang="en-US" sz="2400" kern="1200" dirty="0">
              <a:latin typeface="#9Slide03 Arima Madurai Black" panose="00000A00000000000000" pitchFamily="2" charset="0"/>
              <a:cs typeface="#9Slide03 Arima Madurai Black" panose="00000A00000000000000" pitchFamily="2" charset="0"/>
            </a:rPr>
            <a:t> </a:t>
          </a:r>
          <a:r>
            <a:rPr lang="en-US" sz="2400" kern="1200" dirty="0" err="1">
              <a:latin typeface="#9Slide03 Arima Madurai Black" panose="00000A00000000000000" pitchFamily="2" charset="0"/>
              <a:cs typeface="#9Slide03 Arima Madurai Black" panose="00000A00000000000000" pitchFamily="2" charset="0"/>
            </a:rPr>
            <a:t>dân</a:t>
          </a:r>
          <a:endParaRPr lang="en-US" sz="2400" kern="1200" dirty="0">
            <a:latin typeface="#9Slide03 Arima Madurai Black" panose="00000A00000000000000" pitchFamily="2" charset="0"/>
            <a:cs typeface="#9Slide03 Arima Madurai Black" panose="00000A00000000000000" pitchFamily="2" charset="0"/>
          </a:endParaRPr>
        </a:p>
      </dsp:txBody>
      <dsp:txXfrm>
        <a:off x="2909407" y="1402561"/>
        <a:ext cx="3147440" cy="1310679"/>
      </dsp:txXfrm>
    </dsp:sp>
    <dsp:sp modelId="{12D8E0D7-8910-4D43-973D-1BF03EE74536}">
      <dsp:nvSpPr>
        <dsp:cNvPr id="0" name=""/>
        <dsp:cNvSpPr/>
      </dsp:nvSpPr>
      <dsp:spPr>
        <a:xfrm>
          <a:off x="601" y="3731573"/>
          <a:ext cx="2621359" cy="1310679"/>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err="1">
              <a:latin typeface="#9Slide03 Arima Madurai Black" panose="00000A00000000000000" pitchFamily="2" charset="0"/>
              <a:cs typeface="#9Slide03 Arima Madurai Black" panose="00000A00000000000000" pitchFamily="2" charset="0"/>
            </a:rPr>
            <a:t>Hội</a:t>
          </a:r>
          <a:r>
            <a:rPr lang="en-US" sz="2500" kern="1200" dirty="0">
              <a:latin typeface="#9Slide03 Arima Madurai Black" panose="00000A00000000000000" pitchFamily="2" charset="0"/>
              <a:cs typeface="#9Slide03 Arima Madurai Black" panose="00000A00000000000000" pitchFamily="2" charset="0"/>
            </a:rPr>
            <a:t> </a:t>
          </a:r>
          <a:r>
            <a:rPr lang="en-US" sz="2500" kern="1200" dirty="0" err="1">
              <a:latin typeface="#9Slide03 Arima Madurai Black" panose="00000A00000000000000" pitchFamily="2" charset="0"/>
              <a:cs typeface="#9Slide03 Arima Madurai Black" panose="00000A00000000000000" pitchFamily="2" charset="0"/>
            </a:rPr>
            <a:t>đồng</a:t>
          </a:r>
          <a:r>
            <a:rPr lang="en-US" sz="2500" kern="1200" dirty="0">
              <a:latin typeface="#9Slide03 Arima Madurai Black" panose="00000A00000000000000" pitchFamily="2" charset="0"/>
              <a:cs typeface="#9Slide03 Arima Madurai Black" panose="00000A00000000000000" pitchFamily="2" charset="0"/>
            </a:rPr>
            <a:t> 500 </a:t>
          </a:r>
          <a:r>
            <a:rPr lang="en-US" sz="2500" kern="1200" dirty="0" err="1">
              <a:latin typeface="#9Slide03 Arima Madurai Black" panose="00000A00000000000000" pitchFamily="2" charset="0"/>
              <a:cs typeface="#9Slide03 Arima Madurai Black" panose="00000A00000000000000" pitchFamily="2" charset="0"/>
            </a:rPr>
            <a:t>người</a:t>
          </a:r>
          <a:r>
            <a:rPr lang="en-US" sz="2500" kern="1200" dirty="0">
              <a:latin typeface="#9Slide03 Arima Madurai Black" panose="00000A00000000000000" pitchFamily="2" charset="0"/>
              <a:cs typeface="#9Slide03 Arima Madurai Black" panose="00000A00000000000000" pitchFamily="2" charset="0"/>
            </a:rPr>
            <a:t> </a:t>
          </a:r>
        </a:p>
      </dsp:txBody>
      <dsp:txXfrm>
        <a:off x="601" y="3731573"/>
        <a:ext cx="2621359" cy="1310679"/>
      </dsp:txXfrm>
    </dsp:sp>
    <dsp:sp modelId="{7D3B7422-A400-4389-80C8-D4E1B0C99BE5}">
      <dsp:nvSpPr>
        <dsp:cNvPr id="0" name=""/>
        <dsp:cNvSpPr/>
      </dsp:nvSpPr>
      <dsp:spPr>
        <a:xfrm>
          <a:off x="3172421" y="3770645"/>
          <a:ext cx="2621359" cy="1310679"/>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buClrTx/>
            <a:buSzPts val="3600"/>
            <a:buFont typeface="Arial" panose="020B0604020202020204" pitchFamily="34" charset="0"/>
            <a:buChar char="•"/>
          </a:pPr>
          <a:r>
            <a:rPr lang="en-US" sz="2500" kern="1200" dirty="0" err="1">
              <a:latin typeface="#9Slide03 Arima Madurai Black" panose="00000A00000000000000" pitchFamily="2" charset="0"/>
              <a:cs typeface="#9Slide03 Arima Madurai Black" panose="00000A00000000000000" pitchFamily="2" charset="0"/>
            </a:rPr>
            <a:t>Toà</a:t>
          </a:r>
          <a:r>
            <a:rPr lang="en-US" sz="2500" kern="1200" dirty="0">
              <a:latin typeface="#9Slide03 Arima Madurai Black" panose="00000A00000000000000" pitchFamily="2" charset="0"/>
              <a:cs typeface="#9Slide03 Arima Madurai Black" panose="00000A00000000000000" pitchFamily="2" charset="0"/>
            </a:rPr>
            <a:t> </a:t>
          </a:r>
          <a:r>
            <a:rPr lang="en-US" sz="2500" kern="1200" dirty="0" err="1">
              <a:latin typeface="#9Slide03 Arima Madurai Black" panose="00000A00000000000000" pitchFamily="2" charset="0"/>
              <a:cs typeface="#9Slide03 Arima Madurai Black" panose="00000A00000000000000" pitchFamily="2" charset="0"/>
            </a:rPr>
            <a:t>án</a:t>
          </a:r>
          <a:endParaRPr lang="en-US" sz="2500" kern="1200" dirty="0">
            <a:latin typeface="#9Slide03 Arima Madurai Black" panose="00000A00000000000000" pitchFamily="2" charset="0"/>
            <a:cs typeface="#9Slide03 Arima Madurai Black" panose="00000A00000000000000" pitchFamily="2" charset="0"/>
          </a:endParaRPr>
        </a:p>
        <a:p>
          <a:pPr lvl="0" algn="ctr" defTabSz="1111250">
            <a:lnSpc>
              <a:spcPct val="90000"/>
            </a:lnSpc>
            <a:spcBef>
              <a:spcPct val="0"/>
            </a:spcBef>
            <a:spcAft>
              <a:spcPct val="35000"/>
            </a:spcAft>
            <a:buClrTx/>
            <a:buSzPts val="3600"/>
            <a:buFont typeface="Arial" panose="020B0604020202020204" pitchFamily="34" charset="0"/>
            <a:buChar char="•"/>
          </a:pPr>
          <a:r>
            <a:rPr lang="en-US" sz="2500" kern="1200" dirty="0">
              <a:latin typeface="#9Slide03 Arima Madurai Black" panose="00000A00000000000000" pitchFamily="2" charset="0"/>
              <a:cs typeface="#9Slide03 Arima Madurai Black" panose="00000A00000000000000" pitchFamily="2" charset="0"/>
            </a:rPr>
            <a:t>6000 </a:t>
          </a:r>
          <a:r>
            <a:rPr lang="en-US" sz="2500" kern="1200" dirty="0" err="1">
              <a:latin typeface="#9Slide03 Arima Madurai Black" panose="00000A00000000000000" pitchFamily="2" charset="0"/>
              <a:cs typeface="#9Slide03 Arima Madurai Black" panose="00000A00000000000000" pitchFamily="2" charset="0"/>
            </a:rPr>
            <a:t>thẩm</a:t>
          </a:r>
          <a:r>
            <a:rPr lang="en-US" sz="2500" kern="1200" dirty="0">
              <a:latin typeface="#9Slide03 Arima Madurai Black" panose="00000A00000000000000" pitchFamily="2" charset="0"/>
              <a:cs typeface="#9Slide03 Arima Madurai Black" panose="00000A00000000000000" pitchFamily="2" charset="0"/>
            </a:rPr>
            <a:t> </a:t>
          </a:r>
          <a:r>
            <a:rPr lang="en-US" sz="2500" kern="1200" dirty="0" err="1">
              <a:latin typeface="#9Slide03 Arima Madurai Black" panose="00000A00000000000000" pitchFamily="2" charset="0"/>
              <a:cs typeface="#9Slide03 Arima Madurai Black" panose="00000A00000000000000" pitchFamily="2" charset="0"/>
            </a:rPr>
            <a:t>phán</a:t>
          </a:r>
          <a:endParaRPr lang="en-US" sz="2500" kern="1200" dirty="0">
            <a:latin typeface="#9Slide03 Arima Madurai Black" panose="00000A00000000000000" pitchFamily="2" charset="0"/>
            <a:cs typeface="#9Slide03 Arima Madurai Black" panose="00000A00000000000000" pitchFamily="2" charset="0"/>
          </a:endParaRPr>
        </a:p>
      </dsp:txBody>
      <dsp:txXfrm>
        <a:off x="3172421" y="3770645"/>
        <a:ext cx="2621359" cy="1310679"/>
      </dsp:txXfrm>
    </dsp:sp>
    <dsp:sp modelId="{0213F53A-515F-424E-801E-91734C68F55A}">
      <dsp:nvSpPr>
        <dsp:cNvPr id="0" name=""/>
        <dsp:cNvSpPr/>
      </dsp:nvSpPr>
      <dsp:spPr>
        <a:xfrm>
          <a:off x="6344293" y="3731573"/>
          <a:ext cx="2621359" cy="1310679"/>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buClrTx/>
            <a:buSzPts val="3600"/>
            <a:buFont typeface="Arial" panose="020B0604020202020204" pitchFamily="34" charset="0"/>
            <a:buChar char="•"/>
          </a:pPr>
          <a:r>
            <a:rPr lang="en-US" sz="2500" kern="1200" dirty="0" err="1">
              <a:latin typeface="#9Slide03 Arima Madurai Black" panose="00000A00000000000000" pitchFamily="2" charset="0"/>
              <a:cs typeface="#9Slide03 Arima Madurai Black" panose="00000A00000000000000" pitchFamily="2" charset="0"/>
            </a:rPr>
            <a:t>Hội</a:t>
          </a:r>
          <a:r>
            <a:rPr lang="en-US" sz="2500" kern="1200" dirty="0">
              <a:latin typeface="#9Slide03 Arima Madurai Black" panose="00000A00000000000000" pitchFamily="2" charset="0"/>
              <a:cs typeface="#9Slide03 Arima Madurai Black" panose="00000A00000000000000" pitchFamily="2" charset="0"/>
            </a:rPr>
            <a:t> </a:t>
          </a:r>
          <a:r>
            <a:rPr lang="en-US" sz="2500" kern="1200" dirty="0" err="1">
              <a:latin typeface="#9Slide03 Arima Madurai Black" panose="00000A00000000000000" pitchFamily="2" charset="0"/>
              <a:cs typeface="#9Slide03 Arima Madurai Black" panose="00000A00000000000000" pitchFamily="2" charset="0"/>
            </a:rPr>
            <a:t>đồng</a:t>
          </a:r>
          <a:endParaRPr lang="en-US" sz="2500" kern="1200" dirty="0">
            <a:latin typeface="#9Slide03 Arima Madurai Black" panose="00000A00000000000000" pitchFamily="2" charset="0"/>
            <a:cs typeface="#9Slide03 Arima Madurai Black" panose="00000A00000000000000" pitchFamily="2" charset="0"/>
          </a:endParaRPr>
        </a:p>
        <a:p>
          <a:pPr lvl="0" algn="ctr" defTabSz="1111250">
            <a:lnSpc>
              <a:spcPct val="90000"/>
            </a:lnSpc>
            <a:spcBef>
              <a:spcPct val="0"/>
            </a:spcBef>
            <a:spcAft>
              <a:spcPct val="35000"/>
            </a:spcAft>
            <a:buClrTx/>
            <a:buSzPts val="3600"/>
            <a:buFont typeface="Arial" panose="020B0604020202020204" pitchFamily="34" charset="0"/>
            <a:buChar char="•"/>
          </a:pPr>
          <a:r>
            <a:rPr lang="en-US" sz="2500" kern="1200" dirty="0">
              <a:latin typeface="#9Slide03 Arima Madurai Black" panose="00000A00000000000000" pitchFamily="2" charset="0"/>
              <a:cs typeface="#9Slide03 Arima Madurai Black" panose="00000A00000000000000" pitchFamily="2" charset="0"/>
            </a:rPr>
            <a:t>10 </a:t>
          </a:r>
          <a:r>
            <a:rPr lang="en-US" sz="2500" kern="1200" dirty="0" err="1">
              <a:latin typeface="#9Slide03 Arima Madurai Black" panose="00000A00000000000000" pitchFamily="2" charset="0"/>
              <a:cs typeface="#9Slide03 Arima Madurai Black" panose="00000A00000000000000" pitchFamily="2" charset="0"/>
            </a:rPr>
            <a:t>tư</a:t>
          </a:r>
          <a:r>
            <a:rPr lang="en-US" sz="2500" kern="1200" dirty="0">
              <a:latin typeface="#9Slide03 Arima Madurai Black" panose="00000A00000000000000" pitchFamily="2" charset="0"/>
              <a:cs typeface="#9Slide03 Arima Madurai Black" panose="00000A00000000000000" pitchFamily="2" charset="0"/>
            </a:rPr>
            <a:t> </a:t>
          </a:r>
          <a:r>
            <a:rPr lang="en-US" sz="2500" kern="1200" dirty="0" err="1">
              <a:latin typeface="#9Slide03 Arima Madurai Black" panose="00000A00000000000000" pitchFamily="2" charset="0"/>
              <a:cs typeface="#9Slide03 Arima Madurai Black" panose="00000A00000000000000" pitchFamily="2" charset="0"/>
            </a:rPr>
            <a:t>lệnh</a:t>
          </a:r>
          <a:endParaRPr lang="en-US" sz="2500" kern="1200" dirty="0">
            <a:latin typeface="#9Slide03 Arima Madurai Black" panose="00000A00000000000000" pitchFamily="2" charset="0"/>
            <a:cs typeface="#9Slide03 Arima Madurai Black" panose="00000A00000000000000" pitchFamily="2" charset="0"/>
          </a:endParaRPr>
        </a:p>
      </dsp:txBody>
      <dsp:txXfrm>
        <a:off x="6344293" y="3731573"/>
        <a:ext cx="2621359" cy="131067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331817-3368-9044-AC28-A979FE7668FE}" type="datetimeFigureOut">
              <a:rPr lang="en-VN" smtClean="0"/>
              <a:t>09/30/2022</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4BB281-EC28-D94A-8BBA-56884955E4FB}" type="slidenum">
              <a:rPr lang="en-VN" smtClean="0"/>
              <a:t>‹#›</a:t>
            </a:fld>
            <a:endParaRPr lang="en-VN"/>
          </a:p>
        </p:txBody>
      </p:sp>
    </p:spTree>
    <p:extLst>
      <p:ext uri="{BB962C8B-B14F-4D97-AF65-F5344CB8AC3E}">
        <p14:creationId xmlns:p14="http://schemas.microsoft.com/office/powerpoint/2010/main" val="1866982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3065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453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3121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CE77C3-EE67-4B23-8FB9-86A602530A30}" type="slidenum">
              <a:rPr lang="zh-CN" altLang="en-US" smtClean="0"/>
              <a:t>24</a:t>
            </a:fld>
            <a:endParaRPr lang="zh-CN" altLang="en-US"/>
          </a:p>
        </p:txBody>
      </p:sp>
    </p:spTree>
    <p:extLst>
      <p:ext uri="{BB962C8B-B14F-4D97-AF65-F5344CB8AC3E}">
        <p14:creationId xmlns:p14="http://schemas.microsoft.com/office/powerpoint/2010/main" val="3177962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5953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a9179a95d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a9179a95d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369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5" y="123805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6"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7"/>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8441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8ED132D-452A-49E5-B8CD-EA0C46A12A5F}" type="datetimeFigureOut">
              <a:rPr lang="vi-VN" smtClean="0"/>
              <a:t>30/09/2022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59527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8ED132D-452A-49E5-B8CD-EA0C46A12A5F}" type="datetimeFigureOut">
              <a:rPr lang="vi-VN" smtClean="0"/>
              <a:t>30/09/2022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091719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8ED132D-452A-49E5-B8CD-EA0C46A12A5F}" type="datetimeFigureOut">
              <a:rPr lang="vi-VN" smtClean="0"/>
              <a:t>30/09/2022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880930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D132D-452A-49E5-B8CD-EA0C46A12A5F}" type="datetimeFigureOut">
              <a:rPr lang="vi-VN" smtClean="0"/>
              <a:t>30/09/2022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829668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t>30/09/2022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001974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t>30/09/2022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151286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30/09/2022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659135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30/09/2022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849023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46014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8025133" y="1529033"/>
            <a:ext cx="3271600" cy="22008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Slab"/>
              <a:buNone/>
              <a:defRPr sz="6933">
                <a:latin typeface="Roboto Slab"/>
                <a:ea typeface="Roboto Slab"/>
                <a:cs typeface="Roboto Slab"/>
                <a:sym typeface="Roboto Slab"/>
              </a:defRPr>
            </a:lvl2pPr>
            <a:lvl3pPr lvl="2" rtl="0">
              <a:spcBef>
                <a:spcPts val="0"/>
              </a:spcBef>
              <a:spcAft>
                <a:spcPts val="0"/>
              </a:spcAft>
              <a:buSzPts val="5200"/>
              <a:buFont typeface="Roboto Slab"/>
              <a:buNone/>
              <a:defRPr sz="6933">
                <a:latin typeface="Roboto Slab"/>
                <a:ea typeface="Roboto Slab"/>
                <a:cs typeface="Roboto Slab"/>
                <a:sym typeface="Roboto Slab"/>
              </a:defRPr>
            </a:lvl3pPr>
            <a:lvl4pPr lvl="3" rtl="0">
              <a:spcBef>
                <a:spcPts val="0"/>
              </a:spcBef>
              <a:spcAft>
                <a:spcPts val="0"/>
              </a:spcAft>
              <a:buSzPts val="5200"/>
              <a:buFont typeface="Roboto Slab"/>
              <a:buNone/>
              <a:defRPr sz="6933">
                <a:latin typeface="Roboto Slab"/>
                <a:ea typeface="Roboto Slab"/>
                <a:cs typeface="Roboto Slab"/>
                <a:sym typeface="Roboto Slab"/>
              </a:defRPr>
            </a:lvl4pPr>
            <a:lvl5pPr lvl="4" rtl="0">
              <a:spcBef>
                <a:spcPts val="0"/>
              </a:spcBef>
              <a:spcAft>
                <a:spcPts val="0"/>
              </a:spcAft>
              <a:buSzPts val="5200"/>
              <a:buFont typeface="Roboto Slab"/>
              <a:buNone/>
              <a:defRPr sz="6933">
                <a:latin typeface="Roboto Slab"/>
                <a:ea typeface="Roboto Slab"/>
                <a:cs typeface="Roboto Slab"/>
                <a:sym typeface="Roboto Slab"/>
              </a:defRPr>
            </a:lvl5pPr>
            <a:lvl6pPr lvl="5" rtl="0">
              <a:spcBef>
                <a:spcPts val="0"/>
              </a:spcBef>
              <a:spcAft>
                <a:spcPts val="0"/>
              </a:spcAft>
              <a:buSzPts val="5200"/>
              <a:buFont typeface="Roboto Slab"/>
              <a:buNone/>
              <a:defRPr sz="6933">
                <a:latin typeface="Roboto Slab"/>
                <a:ea typeface="Roboto Slab"/>
                <a:cs typeface="Roboto Slab"/>
                <a:sym typeface="Roboto Slab"/>
              </a:defRPr>
            </a:lvl6pPr>
            <a:lvl7pPr lvl="6" rtl="0">
              <a:spcBef>
                <a:spcPts val="0"/>
              </a:spcBef>
              <a:spcAft>
                <a:spcPts val="0"/>
              </a:spcAft>
              <a:buSzPts val="5200"/>
              <a:buFont typeface="Roboto Slab"/>
              <a:buNone/>
              <a:defRPr sz="6933">
                <a:latin typeface="Roboto Slab"/>
                <a:ea typeface="Roboto Slab"/>
                <a:cs typeface="Roboto Slab"/>
                <a:sym typeface="Roboto Slab"/>
              </a:defRPr>
            </a:lvl7pPr>
            <a:lvl8pPr lvl="7" rtl="0">
              <a:spcBef>
                <a:spcPts val="0"/>
              </a:spcBef>
              <a:spcAft>
                <a:spcPts val="0"/>
              </a:spcAft>
              <a:buSzPts val="5200"/>
              <a:buFont typeface="Roboto Slab"/>
              <a:buNone/>
              <a:defRPr sz="6933">
                <a:latin typeface="Roboto Slab"/>
                <a:ea typeface="Roboto Slab"/>
                <a:cs typeface="Roboto Slab"/>
                <a:sym typeface="Roboto Slab"/>
              </a:defRPr>
            </a:lvl8pPr>
            <a:lvl9pPr lvl="8" rtl="0">
              <a:spcBef>
                <a:spcPts val="0"/>
              </a:spcBef>
              <a:spcAft>
                <a:spcPts val="0"/>
              </a:spcAft>
              <a:buSzPts val="5200"/>
              <a:buFont typeface="Roboto Slab"/>
              <a:buNone/>
              <a:defRPr sz="6933">
                <a:latin typeface="Roboto Slab"/>
                <a:ea typeface="Roboto Slab"/>
                <a:cs typeface="Roboto Slab"/>
                <a:sym typeface="Roboto Slab"/>
              </a:defRPr>
            </a:lvl9pPr>
          </a:lstStyle>
          <a:p>
            <a:endParaRPr/>
          </a:p>
        </p:txBody>
      </p:sp>
      <p:sp>
        <p:nvSpPr>
          <p:cNvPr id="15" name="Google Shape;15;p3"/>
          <p:cNvSpPr txBox="1">
            <a:spLocks noGrp="1"/>
          </p:cNvSpPr>
          <p:nvPr>
            <p:ph type="subTitle" idx="1"/>
          </p:nvPr>
        </p:nvSpPr>
        <p:spPr>
          <a:xfrm>
            <a:off x="588100" y="5117833"/>
            <a:ext cx="6812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99250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46230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6731333" y="1719033"/>
            <a:ext cx="4704400" cy="22008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3">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3">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3">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3">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3">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3">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3">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3">
                <a:latin typeface="Roboto Condensed"/>
                <a:ea typeface="Roboto Condensed"/>
                <a:cs typeface="Roboto Condensed"/>
                <a:sym typeface="Roboto Condensed"/>
              </a:defRPr>
            </a:lvl9pPr>
          </a:lstStyle>
          <a:p>
            <a:endParaRPr/>
          </a:p>
        </p:txBody>
      </p:sp>
      <p:sp>
        <p:nvSpPr>
          <p:cNvPr id="19" name="Google Shape;19;p4"/>
          <p:cNvSpPr txBox="1">
            <a:spLocks noGrp="1"/>
          </p:cNvSpPr>
          <p:nvPr>
            <p:ph type="subTitle" idx="1"/>
          </p:nvPr>
        </p:nvSpPr>
        <p:spPr>
          <a:xfrm>
            <a:off x="6740000" y="4819233"/>
            <a:ext cx="47044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1" name="Google Shape;21;p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969049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Right Text and Three Picture ">
  <p:cSld name="Right Text and Three Picture ">
    <p:spTree>
      <p:nvGrpSpPr>
        <p:cNvPr id="1" name="Shape 22"/>
        <p:cNvGrpSpPr/>
        <p:nvPr/>
      </p:nvGrpSpPr>
      <p:grpSpPr>
        <a:xfrm>
          <a:off x="0" y="0"/>
          <a:ext cx="0" cy="0"/>
          <a:chOff x="0" y="0"/>
          <a:chExt cx="0" cy="0"/>
        </a:xfrm>
      </p:grpSpPr>
      <p:sp>
        <p:nvSpPr>
          <p:cNvPr id="23" name="Google Shape;23;p5"/>
          <p:cNvSpPr txBox="1">
            <a:spLocks noGrp="1"/>
          </p:cNvSpPr>
          <p:nvPr>
            <p:ph type="ctrTitle"/>
          </p:nvPr>
        </p:nvSpPr>
        <p:spPr>
          <a:xfrm>
            <a:off x="6418067" y="868567"/>
            <a:ext cx="4790000" cy="1218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b="1"/>
            </a:lvl1pPr>
            <a:lvl2pPr lvl="1" rtl="0">
              <a:spcBef>
                <a:spcPts val="0"/>
              </a:spcBef>
              <a:spcAft>
                <a:spcPts val="0"/>
              </a:spcAft>
              <a:buSzPts val="5200"/>
              <a:buFont typeface="Roboto Slab"/>
              <a:buNone/>
              <a:defRPr sz="6933">
                <a:latin typeface="Roboto Slab"/>
                <a:ea typeface="Roboto Slab"/>
                <a:cs typeface="Roboto Slab"/>
                <a:sym typeface="Roboto Slab"/>
              </a:defRPr>
            </a:lvl2pPr>
            <a:lvl3pPr lvl="2" rtl="0">
              <a:spcBef>
                <a:spcPts val="0"/>
              </a:spcBef>
              <a:spcAft>
                <a:spcPts val="0"/>
              </a:spcAft>
              <a:buSzPts val="5200"/>
              <a:buFont typeface="Roboto Slab"/>
              <a:buNone/>
              <a:defRPr sz="6933">
                <a:latin typeface="Roboto Slab"/>
                <a:ea typeface="Roboto Slab"/>
                <a:cs typeface="Roboto Slab"/>
                <a:sym typeface="Roboto Slab"/>
              </a:defRPr>
            </a:lvl3pPr>
            <a:lvl4pPr lvl="3" rtl="0">
              <a:spcBef>
                <a:spcPts val="0"/>
              </a:spcBef>
              <a:spcAft>
                <a:spcPts val="0"/>
              </a:spcAft>
              <a:buSzPts val="5200"/>
              <a:buFont typeface="Roboto Slab"/>
              <a:buNone/>
              <a:defRPr sz="6933">
                <a:latin typeface="Roboto Slab"/>
                <a:ea typeface="Roboto Slab"/>
                <a:cs typeface="Roboto Slab"/>
                <a:sym typeface="Roboto Slab"/>
              </a:defRPr>
            </a:lvl4pPr>
            <a:lvl5pPr lvl="4" rtl="0">
              <a:spcBef>
                <a:spcPts val="0"/>
              </a:spcBef>
              <a:spcAft>
                <a:spcPts val="0"/>
              </a:spcAft>
              <a:buSzPts val="5200"/>
              <a:buFont typeface="Roboto Slab"/>
              <a:buNone/>
              <a:defRPr sz="6933">
                <a:latin typeface="Roboto Slab"/>
                <a:ea typeface="Roboto Slab"/>
                <a:cs typeface="Roboto Slab"/>
                <a:sym typeface="Roboto Slab"/>
              </a:defRPr>
            </a:lvl5pPr>
            <a:lvl6pPr lvl="5" rtl="0">
              <a:spcBef>
                <a:spcPts val="0"/>
              </a:spcBef>
              <a:spcAft>
                <a:spcPts val="0"/>
              </a:spcAft>
              <a:buSzPts val="5200"/>
              <a:buFont typeface="Roboto Slab"/>
              <a:buNone/>
              <a:defRPr sz="6933">
                <a:latin typeface="Roboto Slab"/>
                <a:ea typeface="Roboto Slab"/>
                <a:cs typeface="Roboto Slab"/>
                <a:sym typeface="Roboto Slab"/>
              </a:defRPr>
            </a:lvl6pPr>
            <a:lvl7pPr lvl="6" rtl="0">
              <a:spcBef>
                <a:spcPts val="0"/>
              </a:spcBef>
              <a:spcAft>
                <a:spcPts val="0"/>
              </a:spcAft>
              <a:buSzPts val="5200"/>
              <a:buFont typeface="Roboto Slab"/>
              <a:buNone/>
              <a:defRPr sz="6933">
                <a:latin typeface="Roboto Slab"/>
                <a:ea typeface="Roboto Slab"/>
                <a:cs typeface="Roboto Slab"/>
                <a:sym typeface="Roboto Slab"/>
              </a:defRPr>
            </a:lvl7pPr>
            <a:lvl8pPr lvl="7" rtl="0">
              <a:spcBef>
                <a:spcPts val="0"/>
              </a:spcBef>
              <a:spcAft>
                <a:spcPts val="0"/>
              </a:spcAft>
              <a:buSzPts val="5200"/>
              <a:buFont typeface="Roboto Slab"/>
              <a:buNone/>
              <a:defRPr sz="6933">
                <a:latin typeface="Roboto Slab"/>
                <a:ea typeface="Roboto Slab"/>
                <a:cs typeface="Roboto Slab"/>
                <a:sym typeface="Roboto Slab"/>
              </a:defRPr>
            </a:lvl8pPr>
            <a:lvl9pPr lvl="8" rtl="0">
              <a:spcBef>
                <a:spcPts val="0"/>
              </a:spcBef>
              <a:spcAft>
                <a:spcPts val="0"/>
              </a:spcAft>
              <a:buSzPts val="5200"/>
              <a:buFont typeface="Roboto Slab"/>
              <a:buNone/>
              <a:defRPr sz="6933">
                <a:latin typeface="Roboto Slab"/>
                <a:ea typeface="Roboto Slab"/>
                <a:cs typeface="Roboto Slab"/>
                <a:sym typeface="Roboto Slab"/>
              </a:defRPr>
            </a:lvl9pPr>
          </a:lstStyle>
          <a:p>
            <a:endParaRPr/>
          </a:p>
        </p:txBody>
      </p:sp>
      <p:sp>
        <p:nvSpPr>
          <p:cNvPr id="24" name="Google Shape;24;p5"/>
          <p:cNvSpPr txBox="1">
            <a:spLocks noGrp="1"/>
          </p:cNvSpPr>
          <p:nvPr>
            <p:ph type="subTitle" idx="1"/>
          </p:nvPr>
        </p:nvSpPr>
        <p:spPr>
          <a:xfrm>
            <a:off x="6427100" y="2086967"/>
            <a:ext cx="4780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6" name="Google Shape;26;p5"/>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27" name="Google Shape;27;p5"/>
          <p:cNvSpPr/>
          <p:nvPr/>
        </p:nvSpPr>
        <p:spPr>
          <a:xfrm>
            <a:off x="6562740"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0774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1 1 1">
  <p:cSld name="Title slide 1 1 1">
    <p:spTree>
      <p:nvGrpSpPr>
        <p:cNvPr id="1" name="Shape 28"/>
        <p:cNvGrpSpPr/>
        <p:nvPr/>
      </p:nvGrpSpPr>
      <p:grpSpPr>
        <a:xfrm>
          <a:off x="0" y="0"/>
          <a:ext cx="0" cy="0"/>
          <a:chOff x="0" y="0"/>
          <a:chExt cx="0" cy="0"/>
        </a:xfrm>
      </p:grpSpPr>
      <p:sp>
        <p:nvSpPr>
          <p:cNvPr id="29" name="Google Shape;29;p6"/>
          <p:cNvSpPr txBox="1">
            <a:spLocks noGrp="1"/>
          </p:cNvSpPr>
          <p:nvPr>
            <p:ph type="ctrTitle"/>
          </p:nvPr>
        </p:nvSpPr>
        <p:spPr>
          <a:xfrm>
            <a:off x="7965933" y="1213867"/>
            <a:ext cx="3433600" cy="24412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3">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3">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3">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3">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3">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3">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3">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3">
                <a:latin typeface="Roboto Condensed"/>
                <a:ea typeface="Roboto Condensed"/>
                <a:cs typeface="Roboto Condensed"/>
                <a:sym typeface="Roboto Condensed"/>
              </a:defRPr>
            </a:lvl9pPr>
          </a:lstStyle>
          <a:p>
            <a:endParaRPr/>
          </a:p>
        </p:txBody>
      </p:sp>
      <p:sp>
        <p:nvSpPr>
          <p:cNvPr id="30" name="Google Shape;30;p6"/>
          <p:cNvSpPr txBox="1">
            <a:spLocks noGrp="1"/>
          </p:cNvSpPr>
          <p:nvPr>
            <p:ph type="subTitle" idx="1"/>
          </p:nvPr>
        </p:nvSpPr>
        <p:spPr>
          <a:xfrm>
            <a:off x="7938000" y="3781867"/>
            <a:ext cx="3506400" cy="12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31" name="Google Shape;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32" name="Google Shape;32;p6"/>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33" name="Google Shape;33;p6"/>
          <p:cNvSpPr txBox="1">
            <a:spLocks noGrp="1"/>
          </p:cNvSpPr>
          <p:nvPr>
            <p:ph type="subTitle" idx="2"/>
          </p:nvPr>
        </p:nvSpPr>
        <p:spPr>
          <a:xfrm>
            <a:off x="654767" y="5449833"/>
            <a:ext cx="3506400" cy="6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CC4125"/>
              </a:buClr>
              <a:buSzPts val="1000"/>
              <a:buNone/>
              <a:defRPr sz="1333">
                <a:solidFill>
                  <a:srgbClr val="CC4125"/>
                </a:solidFill>
              </a:defRPr>
            </a:lvl1pPr>
            <a:lvl2pPr lvl="1" rtl="0">
              <a:lnSpc>
                <a:spcPct val="100000"/>
              </a:lnSpc>
              <a:spcBef>
                <a:spcPts val="0"/>
              </a:spcBef>
              <a:spcAft>
                <a:spcPts val="0"/>
              </a:spcAft>
              <a:buClr>
                <a:srgbClr val="CC4125"/>
              </a:buClr>
              <a:buSzPts val="2800"/>
              <a:buNone/>
              <a:defRPr sz="3733">
                <a:solidFill>
                  <a:srgbClr val="CC4125"/>
                </a:solidFill>
              </a:defRPr>
            </a:lvl2pPr>
            <a:lvl3pPr lvl="2" rtl="0">
              <a:lnSpc>
                <a:spcPct val="100000"/>
              </a:lnSpc>
              <a:spcBef>
                <a:spcPts val="0"/>
              </a:spcBef>
              <a:spcAft>
                <a:spcPts val="0"/>
              </a:spcAft>
              <a:buClr>
                <a:srgbClr val="CC4125"/>
              </a:buClr>
              <a:buSzPts val="2800"/>
              <a:buNone/>
              <a:defRPr sz="3733">
                <a:solidFill>
                  <a:srgbClr val="CC4125"/>
                </a:solidFill>
              </a:defRPr>
            </a:lvl3pPr>
            <a:lvl4pPr lvl="3" rtl="0">
              <a:lnSpc>
                <a:spcPct val="100000"/>
              </a:lnSpc>
              <a:spcBef>
                <a:spcPts val="0"/>
              </a:spcBef>
              <a:spcAft>
                <a:spcPts val="0"/>
              </a:spcAft>
              <a:buClr>
                <a:srgbClr val="CC4125"/>
              </a:buClr>
              <a:buSzPts val="2800"/>
              <a:buNone/>
              <a:defRPr sz="3733">
                <a:solidFill>
                  <a:srgbClr val="CC4125"/>
                </a:solidFill>
              </a:defRPr>
            </a:lvl4pPr>
            <a:lvl5pPr lvl="4" rtl="0">
              <a:lnSpc>
                <a:spcPct val="100000"/>
              </a:lnSpc>
              <a:spcBef>
                <a:spcPts val="0"/>
              </a:spcBef>
              <a:spcAft>
                <a:spcPts val="0"/>
              </a:spcAft>
              <a:buClr>
                <a:srgbClr val="CC4125"/>
              </a:buClr>
              <a:buSzPts val="2800"/>
              <a:buNone/>
              <a:defRPr sz="3733">
                <a:solidFill>
                  <a:srgbClr val="CC4125"/>
                </a:solidFill>
              </a:defRPr>
            </a:lvl5pPr>
            <a:lvl6pPr lvl="5" rtl="0">
              <a:lnSpc>
                <a:spcPct val="100000"/>
              </a:lnSpc>
              <a:spcBef>
                <a:spcPts val="0"/>
              </a:spcBef>
              <a:spcAft>
                <a:spcPts val="0"/>
              </a:spcAft>
              <a:buClr>
                <a:srgbClr val="CC4125"/>
              </a:buClr>
              <a:buSzPts val="2800"/>
              <a:buNone/>
              <a:defRPr sz="3733">
                <a:solidFill>
                  <a:srgbClr val="CC4125"/>
                </a:solidFill>
              </a:defRPr>
            </a:lvl6pPr>
            <a:lvl7pPr lvl="6" rtl="0">
              <a:lnSpc>
                <a:spcPct val="100000"/>
              </a:lnSpc>
              <a:spcBef>
                <a:spcPts val="0"/>
              </a:spcBef>
              <a:spcAft>
                <a:spcPts val="0"/>
              </a:spcAft>
              <a:buClr>
                <a:srgbClr val="CC4125"/>
              </a:buClr>
              <a:buSzPts val="2800"/>
              <a:buNone/>
              <a:defRPr sz="3733">
                <a:solidFill>
                  <a:srgbClr val="CC4125"/>
                </a:solidFill>
              </a:defRPr>
            </a:lvl7pPr>
            <a:lvl8pPr lvl="7" rtl="0">
              <a:lnSpc>
                <a:spcPct val="100000"/>
              </a:lnSpc>
              <a:spcBef>
                <a:spcPts val="0"/>
              </a:spcBef>
              <a:spcAft>
                <a:spcPts val="0"/>
              </a:spcAft>
              <a:buClr>
                <a:srgbClr val="CC4125"/>
              </a:buClr>
              <a:buSzPts val="2800"/>
              <a:buNone/>
              <a:defRPr sz="3733">
                <a:solidFill>
                  <a:srgbClr val="CC4125"/>
                </a:solidFill>
              </a:defRPr>
            </a:lvl8pPr>
            <a:lvl9pPr lvl="8" rtl="0">
              <a:lnSpc>
                <a:spcPct val="100000"/>
              </a:lnSpc>
              <a:spcBef>
                <a:spcPts val="0"/>
              </a:spcBef>
              <a:spcAft>
                <a:spcPts val="0"/>
              </a:spcAft>
              <a:buClr>
                <a:srgbClr val="CC4125"/>
              </a:buClr>
              <a:buSzPts val="2800"/>
              <a:buNone/>
              <a:defRPr sz="3733">
                <a:solidFill>
                  <a:srgbClr val="CC4125"/>
                </a:solidFill>
              </a:defRPr>
            </a:lvl9pPr>
          </a:lstStyle>
          <a:p>
            <a:endParaRPr/>
          </a:p>
        </p:txBody>
      </p:sp>
    </p:spTree>
    <p:extLst>
      <p:ext uri="{BB962C8B-B14F-4D97-AF65-F5344CB8AC3E}">
        <p14:creationId xmlns:p14="http://schemas.microsoft.com/office/powerpoint/2010/main" val="3518634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6" name="Google Shape;36;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36318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583533" y="703467"/>
            <a:ext cx="11024800" cy="798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46" name="Google Shape;46;p9"/>
          <p:cNvSpPr/>
          <p:nvPr/>
        </p:nvSpPr>
        <p:spPr>
          <a:xfrm>
            <a:off x="726568"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38662802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1" name="Google Shape;51;p10"/>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1904498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aragraph Left And Picture Right">
  <p:cSld name="Paragraph Left And Picture Right">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6" name="Google Shape;56;p11"/>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11"/>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58" name="Google Shape;58;p11"/>
          <p:cNvSpPr txBox="1">
            <a:spLocks noGrp="1"/>
          </p:cNvSpPr>
          <p:nvPr>
            <p:ph type="subTitle" idx="1"/>
          </p:nvPr>
        </p:nvSpPr>
        <p:spPr>
          <a:xfrm>
            <a:off x="1013319"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3">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3">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3">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3">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3">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3">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3">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3">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832213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aragraph Right And Picture Left ">
  <p:cSld name="Paragraph Right And Picture Left ">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62" name="Google Shape;62;p12"/>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64" name="Google Shape;64;p12"/>
          <p:cNvSpPr txBox="1">
            <a:spLocks noGrp="1"/>
          </p:cNvSpPr>
          <p:nvPr>
            <p:ph type="subTitle" idx="1"/>
          </p:nvPr>
        </p:nvSpPr>
        <p:spPr>
          <a:xfrm>
            <a:off x="6478000"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3">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3">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3">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3">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3">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3">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3">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3">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40398360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Picture Layout">
  <p:cSld name="Two Picture Layou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75" name="Google Shape;75;p14"/>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77" name="Google Shape;77;p14"/>
          <p:cNvSpPr txBox="1">
            <a:spLocks noGrp="1"/>
          </p:cNvSpPr>
          <p:nvPr>
            <p:ph type="subTitle" idx="1"/>
          </p:nvPr>
        </p:nvSpPr>
        <p:spPr>
          <a:xfrm>
            <a:off x="597133" y="2003000"/>
            <a:ext cx="4940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78" name="Google Shape;78;p14"/>
          <p:cNvSpPr txBox="1">
            <a:spLocks noGrp="1"/>
          </p:cNvSpPr>
          <p:nvPr>
            <p:ph type="subTitle" idx="2"/>
          </p:nvPr>
        </p:nvSpPr>
        <p:spPr>
          <a:xfrm>
            <a:off x="6547533" y="3975367"/>
            <a:ext cx="4978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227863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91" name="Google Shape;91;p1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92" name="Google Shape;92;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420773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502891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95" name="Google Shape;95;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821489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6"/>
        <p:cNvGrpSpPr/>
        <p:nvPr/>
      </p:nvGrpSpPr>
      <p:grpSpPr>
        <a:xfrm>
          <a:off x="0" y="0"/>
          <a:ext cx="0" cy="0"/>
          <a:chOff x="0" y="0"/>
          <a:chExt cx="0" cy="0"/>
        </a:xfrm>
      </p:grpSpPr>
      <p:sp>
        <p:nvSpPr>
          <p:cNvPr id="97" name="Google Shape;97;p1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9" name="Google Shape;99;p1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0" name="Google Shape;100;p1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01" name="Google Shape;101;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15679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104" name="Google Shape;104;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275314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2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07" name="Google Shape;107;p2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08" name="Google Shape;108;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829583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11" name="Google Shape;111;p2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25194154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384910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66046-4DDE-284D-850C-AA397690FF12}"/>
              </a:ext>
            </a:extLst>
          </p:cNvPr>
          <p:cNvSpPr>
            <a:spLocks noGrp="1"/>
          </p:cNvSpPr>
          <p:nvPr>
            <p:ph type="dt" sz="half" idx="10"/>
          </p:nvPr>
        </p:nvSpPr>
        <p:spPr/>
        <p:txBody>
          <a:bodyPr/>
          <a:lstStyle>
            <a:lvl1pPr>
              <a:defRPr/>
            </a:lvl1pPr>
          </a:lstStyle>
          <a:p>
            <a:pPr>
              <a:defRPr/>
            </a:pPr>
            <a:fld id="{B47EB8F5-BCA3-E647-A52C-556A7C7A7A4E}" type="datetimeFigureOut">
              <a:rPr lang="en-US"/>
              <a:pPr>
                <a:defRPr/>
              </a:pPr>
              <a:t>9/30/2022</a:t>
            </a:fld>
            <a:endParaRPr lang="en-US"/>
          </a:p>
        </p:txBody>
      </p:sp>
      <p:sp>
        <p:nvSpPr>
          <p:cNvPr id="5" name="Footer Placeholder 4">
            <a:extLst>
              <a:ext uri="{FF2B5EF4-FFF2-40B4-BE49-F238E27FC236}">
                <a16:creationId xmlns:a16="http://schemas.microsoft.com/office/drawing/2014/main" id="{181B7445-D171-C04C-B39A-5BD126A3FE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60A4CB-905F-0343-A0C8-C103CEB43DD2}"/>
              </a:ext>
            </a:extLst>
          </p:cNvPr>
          <p:cNvSpPr>
            <a:spLocks noGrp="1"/>
          </p:cNvSpPr>
          <p:nvPr>
            <p:ph type="sldNum" sz="quarter" idx="12"/>
          </p:nvPr>
        </p:nvSpPr>
        <p:spPr/>
        <p:txBody>
          <a:bodyPr/>
          <a:lstStyle>
            <a:lvl1pPr>
              <a:defRPr/>
            </a:lvl1pPr>
          </a:lstStyle>
          <a:p>
            <a:fld id="{531FD919-4DDB-3242-A85D-38ED18A3E37D}" type="slidenum">
              <a:rPr lang="en-US" altLang="vi-VN"/>
              <a:pPr/>
              <a:t>‹#›</a:t>
            </a:fld>
            <a:endParaRPr lang="en-US" altLang="vi-VN"/>
          </a:p>
        </p:txBody>
      </p:sp>
    </p:spTree>
    <p:extLst>
      <p:ext uri="{BB962C8B-B14F-4D97-AF65-F5344CB8AC3E}">
        <p14:creationId xmlns:p14="http://schemas.microsoft.com/office/powerpoint/2010/main" val="40156049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85" lvl="0" indent="-558786">
              <a:spcBef>
                <a:spcPts val="800"/>
              </a:spcBef>
              <a:spcAft>
                <a:spcPts val="0"/>
              </a:spcAft>
              <a:buSzPts val="30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46407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4D2871-6C75-F649-84FE-9C41A8203423}"/>
              </a:ext>
            </a:extLst>
          </p:cNvPr>
          <p:cNvSpPr>
            <a:spLocks noGrp="1"/>
          </p:cNvSpPr>
          <p:nvPr>
            <p:ph type="dt" sz="half" idx="10"/>
          </p:nvPr>
        </p:nvSpPr>
        <p:spPr/>
        <p:txBody>
          <a:bodyPr/>
          <a:lstStyle>
            <a:lvl1pPr>
              <a:defRPr/>
            </a:lvl1pPr>
          </a:lstStyle>
          <a:p>
            <a:pPr>
              <a:defRPr/>
            </a:pPr>
            <a:fld id="{8A148ADF-40CB-C642-A805-1B3638C636E2}" type="datetimeFigureOut">
              <a:rPr lang="en-US"/>
              <a:pPr>
                <a:defRPr/>
              </a:pPr>
              <a:t>9/30/2022</a:t>
            </a:fld>
            <a:endParaRPr lang="en-US"/>
          </a:p>
        </p:txBody>
      </p:sp>
      <p:sp>
        <p:nvSpPr>
          <p:cNvPr id="5" name="Footer Placeholder 4">
            <a:extLst>
              <a:ext uri="{FF2B5EF4-FFF2-40B4-BE49-F238E27FC236}">
                <a16:creationId xmlns:a16="http://schemas.microsoft.com/office/drawing/2014/main" id="{54E1F180-6F5E-C943-A27E-6677FE68A08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BF98B9-101A-194E-A57D-51D2E77DA6D4}"/>
              </a:ext>
            </a:extLst>
          </p:cNvPr>
          <p:cNvSpPr>
            <a:spLocks noGrp="1"/>
          </p:cNvSpPr>
          <p:nvPr>
            <p:ph type="sldNum" sz="quarter" idx="12"/>
          </p:nvPr>
        </p:nvSpPr>
        <p:spPr/>
        <p:txBody>
          <a:bodyPr/>
          <a:lstStyle>
            <a:lvl1pPr>
              <a:defRPr/>
            </a:lvl1pPr>
          </a:lstStyle>
          <a:p>
            <a:pPr>
              <a:defRPr/>
            </a:pPr>
            <a:fld id="{C1E203AF-A0EC-F74D-9FBB-5BC98CFC981E}" type="slidenum">
              <a:rPr lang="en-US"/>
              <a:pPr>
                <a:defRPr/>
              </a:pPr>
              <a:t>‹#›</a:t>
            </a:fld>
            <a:endParaRPr lang="en-US"/>
          </a:p>
        </p:txBody>
      </p:sp>
    </p:spTree>
    <p:extLst>
      <p:ext uri="{BB962C8B-B14F-4D97-AF65-F5344CB8AC3E}">
        <p14:creationId xmlns:p14="http://schemas.microsoft.com/office/powerpoint/2010/main" val="8960953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33F7B-1AF2-9A45-AD47-A4694AE31930}"/>
              </a:ext>
            </a:extLst>
          </p:cNvPr>
          <p:cNvSpPr>
            <a:spLocks noGrp="1"/>
          </p:cNvSpPr>
          <p:nvPr>
            <p:ph type="dt" sz="half" idx="10"/>
          </p:nvPr>
        </p:nvSpPr>
        <p:spPr/>
        <p:txBody>
          <a:bodyPr/>
          <a:lstStyle>
            <a:lvl1pPr>
              <a:defRPr/>
            </a:lvl1pPr>
          </a:lstStyle>
          <a:p>
            <a:pPr>
              <a:defRPr/>
            </a:pPr>
            <a:fld id="{ACEF0412-E9CD-2A4B-9283-9BE87F32E7AF}" type="datetimeFigureOut">
              <a:rPr lang="en-US"/>
              <a:pPr>
                <a:defRPr/>
              </a:pPr>
              <a:t>9/30/2022</a:t>
            </a:fld>
            <a:endParaRPr lang="en-US"/>
          </a:p>
        </p:txBody>
      </p:sp>
      <p:sp>
        <p:nvSpPr>
          <p:cNvPr id="5" name="Footer Placeholder 4">
            <a:extLst>
              <a:ext uri="{FF2B5EF4-FFF2-40B4-BE49-F238E27FC236}">
                <a16:creationId xmlns:a16="http://schemas.microsoft.com/office/drawing/2014/main" id="{D0A13BFC-045E-0743-8A15-46652BDB1E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7F1D7C-5211-E14B-B322-4552333C8B6F}"/>
              </a:ext>
            </a:extLst>
          </p:cNvPr>
          <p:cNvSpPr>
            <a:spLocks noGrp="1"/>
          </p:cNvSpPr>
          <p:nvPr>
            <p:ph type="sldNum" sz="quarter" idx="12"/>
          </p:nvPr>
        </p:nvSpPr>
        <p:spPr/>
        <p:txBody>
          <a:bodyPr/>
          <a:lstStyle>
            <a:lvl1pPr>
              <a:defRPr/>
            </a:lvl1pPr>
          </a:lstStyle>
          <a:p>
            <a:pPr>
              <a:defRPr/>
            </a:pPr>
            <a:fld id="{62572AC8-6897-E94F-8EAE-DCFF256BDB6E}" type="slidenum">
              <a:rPr lang="en-US"/>
              <a:pPr>
                <a:defRPr/>
              </a:pPr>
              <a:t>‹#›</a:t>
            </a:fld>
            <a:endParaRPr lang="en-US"/>
          </a:p>
        </p:txBody>
      </p:sp>
    </p:spTree>
    <p:extLst>
      <p:ext uri="{BB962C8B-B14F-4D97-AF65-F5344CB8AC3E}">
        <p14:creationId xmlns:p14="http://schemas.microsoft.com/office/powerpoint/2010/main" val="2399018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20716327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B099A9-110C-CD47-8A67-EA155A812AF8}"/>
              </a:ext>
            </a:extLst>
          </p:cNvPr>
          <p:cNvSpPr>
            <a:spLocks noGrp="1"/>
          </p:cNvSpPr>
          <p:nvPr>
            <p:ph type="dt" sz="half" idx="10"/>
          </p:nvPr>
        </p:nvSpPr>
        <p:spPr/>
        <p:txBody>
          <a:bodyPr/>
          <a:lstStyle>
            <a:lvl1pPr>
              <a:defRPr/>
            </a:lvl1pPr>
          </a:lstStyle>
          <a:p>
            <a:pPr>
              <a:defRPr/>
            </a:pPr>
            <a:fld id="{D52677A8-DBE6-6440-B86D-FADD1BB31694}" type="datetimeFigureOut">
              <a:rPr lang="en-US"/>
              <a:pPr>
                <a:defRPr/>
              </a:pPr>
              <a:t>9/30/2022</a:t>
            </a:fld>
            <a:endParaRPr lang="en-US"/>
          </a:p>
        </p:txBody>
      </p:sp>
      <p:sp>
        <p:nvSpPr>
          <p:cNvPr id="5" name="Footer Placeholder 4">
            <a:extLst>
              <a:ext uri="{FF2B5EF4-FFF2-40B4-BE49-F238E27FC236}">
                <a16:creationId xmlns:a16="http://schemas.microsoft.com/office/drawing/2014/main" id="{FC0474B9-1240-D24F-9342-023F55FB09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744992-B99B-D943-92DD-CCD9916591B9}"/>
              </a:ext>
            </a:extLst>
          </p:cNvPr>
          <p:cNvSpPr>
            <a:spLocks noGrp="1"/>
          </p:cNvSpPr>
          <p:nvPr>
            <p:ph type="sldNum" sz="quarter" idx="12"/>
          </p:nvPr>
        </p:nvSpPr>
        <p:spPr/>
        <p:txBody>
          <a:bodyPr/>
          <a:lstStyle>
            <a:lvl1pPr>
              <a:defRPr/>
            </a:lvl1pPr>
          </a:lstStyle>
          <a:p>
            <a:pPr>
              <a:defRPr/>
            </a:pPr>
            <a:fld id="{835CFDF2-054C-8246-A47E-31663267D346}" type="slidenum">
              <a:rPr lang="en-US"/>
              <a:pPr>
                <a:defRPr/>
              </a:pPr>
              <a:t>‹#›</a:t>
            </a:fld>
            <a:endParaRPr lang="en-US"/>
          </a:p>
        </p:txBody>
      </p:sp>
    </p:spTree>
    <p:extLst>
      <p:ext uri="{BB962C8B-B14F-4D97-AF65-F5344CB8AC3E}">
        <p14:creationId xmlns:p14="http://schemas.microsoft.com/office/powerpoint/2010/main" val="32515954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2B4705A-8D31-E14E-9334-4547FD6A0964}"/>
              </a:ext>
            </a:extLst>
          </p:cNvPr>
          <p:cNvSpPr>
            <a:spLocks noGrp="1"/>
          </p:cNvSpPr>
          <p:nvPr>
            <p:ph type="dt" sz="half" idx="10"/>
          </p:nvPr>
        </p:nvSpPr>
        <p:spPr/>
        <p:txBody>
          <a:bodyPr/>
          <a:lstStyle>
            <a:lvl1pPr>
              <a:defRPr/>
            </a:lvl1pPr>
          </a:lstStyle>
          <a:p>
            <a:pPr>
              <a:defRPr/>
            </a:pPr>
            <a:fld id="{B0A0D28A-A8A8-B24A-93B5-193F50ED407C}" type="datetimeFigureOut">
              <a:rPr lang="en-US"/>
              <a:pPr>
                <a:defRPr/>
              </a:pPr>
              <a:t>9/30/2022</a:t>
            </a:fld>
            <a:endParaRPr lang="en-US"/>
          </a:p>
        </p:txBody>
      </p:sp>
      <p:sp>
        <p:nvSpPr>
          <p:cNvPr id="6" name="Footer Placeholder 4">
            <a:extLst>
              <a:ext uri="{FF2B5EF4-FFF2-40B4-BE49-F238E27FC236}">
                <a16:creationId xmlns:a16="http://schemas.microsoft.com/office/drawing/2014/main" id="{AAF21CC3-DB29-3B4B-8F24-BEC2EC74E2B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1FC11C6-0FFE-B247-848D-5D6FCBEFBBCD}"/>
              </a:ext>
            </a:extLst>
          </p:cNvPr>
          <p:cNvSpPr>
            <a:spLocks noGrp="1"/>
          </p:cNvSpPr>
          <p:nvPr>
            <p:ph type="sldNum" sz="quarter" idx="12"/>
          </p:nvPr>
        </p:nvSpPr>
        <p:spPr/>
        <p:txBody>
          <a:bodyPr/>
          <a:lstStyle>
            <a:lvl1pPr>
              <a:defRPr/>
            </a:lvl1pPr>
          </a:lstStyle>
          <a:p>
            <a:pPr>
              <a:defRPr/>
            </a:pPr>
            <a:fld id="{466BC484-0107-0F46-A093-738B23819DAF}" type="slidenum">
              <a:rPr lang="en-US"/>
              <a:pPr>
                <a:defRPr/>
              </a:pPr>
              <a:t>‹#›</a:t>
            </a:fld>
            <a:endParaRPr lang="en-US"/>
          </a:p>
        </p:txBody>
      </p:sp>
    </p:spTree>
    <p:extLst>
      <p:ext uri="{BB962C8B-B14F-4D97-AF65-F5344CB8AC3E}">
        <p14:creationId xmlns:p14="http://schemas.microsoft.com/office/powerpoint/2010/main" val="33071218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EB13508-F2C9-A542-9A2C-AE797464C1F8}"/>
              </a:ext>
            </a:extLst>
          </p:cNvPr>
          <p:cNvSpPr>
            <a:spLocks noGrp="1"/>
          </p:cNvSpPr>
          <p:nvPr>
            <p:ph type="dt" sz="half" idx="10"/>
          </p:nvPr>
        </p:nvSpPr>
        <p:spPr/>
        <p:txBody>
          <a:bodyPr/>
          <a:lstStyle>
            <a:lvl1pPr>
              <a:defRPr/>
            </a:lvl1pPr>
          </a:lstStyle>
          <a:p>
            <a:pPr>
              <a:defRPr/>
            </a:pPr>
            <a:fld id="{59F0528A-6F98-ED44-B24F-A56EAFA21486}" type="datetimeFigureOut">
              <a:rPr lang="en-US"/>
              <a:pPr>
                <a:defRPr/>
              </a:pPr>
              <a:t>9/30/2022</a:t>
            </a:fld>
            <a:endParaRPr lang="en-US"/>
          </a:p>
        </p:txBody>
      </p:sp>
      <p:sp>
        <p:nvSpPr>
          <p:cNvPr id="8" name="Footer Placeholder 4">
            <a:extLst>
              <a:ext uri="{FF2B5EF4-FFF2-40B4-BE49-F238E27FC236}">
                <a16:creationId xmlns:a16="http://schemas.microsoft.com/office/drawing/2014/main" id="{DF5FD215-CC04-974F-93C9-130CEBDD22D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216771A-A6C1-2441-AEB9-2BE18341D13B}"/>
              </a:ext>
            </a:extLst>
          </p:cNvPr>
          <p:cNvSpPr>
            <a:spLocks noGrp="1"/>
          </p:cNvSpPr>
          <p:nvPr>
            <p:ph type="sldNum" sz="quarter" idx="12"/>
          </p:nvPr>
        </p:nvSpPr>
        <p:spPr/>
        <p:txBody>
          <a:bodyPr/>
          <a:lstStyle>
            <a:lvl1pPr>
              <a:defRPr/>
            </a:lvl1pPr>
          </a:lstStyle>
          <a:p>
            <a:pPr>
              <a:defRPr/>
            </a:pPr>
            <a:fld id="{AA1F947D-E98E-E044-A6D4-6E85F87F24C6}" type="slidenum">
              <a:rPr lang="en-US"/>
              <a:pPr>
                <a:defRPr/>
              </a:pPr>
              <a:t>‹#›</a:t>
            </a:fld>
            <a:endParaRPr lang="en-US"/>
          </a:p>
        </p:txBody>
      </p:sp>
    </p:spTree>
    <p:extLst>
      <p:ext uri="{BB962C8B-B14F-4D97-AF65-F5344CB8AC3E}">
        <p14:creationId xmlns:p14="http://schemas.microsoft.com/office/powerpoint/2010/main" val="31761375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8F735AA-0E41-7349-9464-D110401ADDF5}"/>
              </a:ext>
            </a:extLst>
          </p:cNvPr>
          <p:cNvSpPr>
            <a:spLocks noGrp="1"/>
          </p:cNvSpPr>
          <p:nvPr>
            <p:ph type="dt" sz="half" idx="10"/>
          </p:nvPr>
        </p:nvSpPr>
        <p:spPr/>
        <p:txBody>
          <a:bodyPr/>
          <a:lstStyle>
            <a:lvl1pPr>
              <a:defRPr/>
            </a:lvl1pPr>
          </a:lstStyle>
          <a:p>
            <a:pPr>
              <a:defRPr/>
            </a:pPr>
            <a:fld id="{82559211-37A4-5C46-ACD6-6BDF869286E8}" type="datetimeFigureOut">
              <a:rPr lang="en-US"/>
              <a:pPr>
                <a:defRPr/>
              </a:pPr>
              <a:t>9/30/2022</a:t>
            </a:fld>
            <a:endParaRPr lang="en-US"/>
          </a:p>
        </p:txBody>
      </p:sp>
      <p:sp>
        <p:nvSpPr>
          <p:cNvPr id="4" name="Footer Placeholder 4">
            <a:extLst>
              <a:ext uri="{FF2B5EF4-FFF2-40B4-BE49-F238E27FC236}">
                <a16:creationId xmlns:a16="http://schemas.microsoft.com/office/drawing/2014/main" id="{F68915C5-CBDE-4644-9189-C7D2236CC8B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BF2EBA6-E4F6-5A4D-9BD8-4A657BC225D8}"/>
              </a:ext>
            </a:extLst>
          </p:cNvPr>
          <p:cNvSpPr>
            <a:spLocks noGrp="1"/>
          </p:cNvSpPr>
          <p:nvPr>
            <p:ph type="sldNum" sz="quarter" idx="12"/>
          </p:nvPr>
        </p:nvSpPr>
        <p:spPr/>
        <p:txBody>
          <a:bodyPr/>
          <a:lstStyle>
            <a:lvl1pPr>
              <a:defRPr/>
            </a:lvl1pPr>
          </a:lstStyle>
          <a:p>
            <a:pPr>
              <a:defRPr/>
            </a:pPr>
            <a:fld id="{683A77A8-115E-9249-9DDC-C00559D2DF0E}" type="slidenum">
              <a:rPr lang="en-US"/>
              <a:pPr>
                <a:defRPr/>
              </a:pPr>
              <a:t>‹#›</a:t>
            </a:fld>
            <a:endParaRPr lang="en-US"/>
          </a:p>
        </p:txBody>
      </p:sp>
    </p:spTree>
    <p:extLst>
      <p:ext uri="{BB962C8B-B14F-4D97-AF65-F5344CB8AC3E}">
        <p14:creationId xmlns:p14="http://schemas.microsoft.com/office/powerpoint/2010/main" val="36764790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1A3B633-6E10-1849-9926-753CDCE74829}"/>
              </a:ext>
            </a:extLst>
          </p:cNvPr>
          <p:cNvSpPr>
            <a:spLocks noGrp="1"/>
          </p:cNvSpPr>
          <p:nvPr>
            <p:ph type="dt" sz="half" idx="10"/>
          </p:nvPr>
        </p:nvSpPr>
        <p:spPr/>
        <p:txBody>
          <a:bodyPr/>
          <a:lstStyle>
            <a:lvl1pPr>
              <a:defRPr/>
            </a:lvl1pPr>
          </a:lstStyle>
          <a:p>
            <a:pPr>
              <a:defRPr/>
            </a:pPr>
            <a:fld id="{BAFB63D7-7D50-8E48-B5B5-5ABE272979EE}" type="datetimeFigureOut">
              <a:rPr lang="en-US"/>
              <a:pPr>
                <a:defRPr/>
              </a:pPr>
              <a:t>9/30/2022</a:t>
            </a:fld>
            <a:endParaRPr lang="en-US"/>
          </a:p>
        </p:txBody>
      </p:sp>
      <p:sp>
        <p:nvSpPr>
          <p:cNvPr id="3" name="Footer Placeholder 4">
            <a:extLst>
              <a:ext uri="{FF2B5EF4-FFF2-40B4-BE49-F238E27FC236}">
                <a16:creationId xmlns:a16="http://schemas.microsoft.com/office/drawing/2014/main" id="{903A88AA-CAAA-DC42-9F8B-162B1F93119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0A8F392-8221-EF4E-B080-67F429835D93}"/>
              </a:ext>
            </a:extLst>
          </p:cNvPr>
          <p:cNvSpPr>
            <a:spLocks noGrp="1"/>
          </p:cNvSpPr>
          <p:nvPr>
            <p:ph type="sldNum" sz="quarter" idx="12"/>
          </p:nvPr>
        </p:nvSpPr>
        <p:spPr/>
        <p:txBody>
          <a:bodyPr/>
          <a:lstStyle>
            <a:lvl1pPr>
              <a:defRPr/>
            </a:lvl1pPr>
          </a:lstStyle>
          <a:p>
            <a:pPr>
              <a:defRPr/>
            </a:pPr>
            <a:fld id="{8BA28599-245F-2442-A1A6-591445710BF3}" type="slidenum">
              <a:rPr lang="en-US"/>
              <a:pPr>
                <a:defRPr/>
              </a:pPr>
              <a:t>‹#›</a:t>
            </a:fld>
            <a:endParaRPr lang="en-US"/>
          </a:p>
        </p:txBody>
      </p:sp>
    </p:spTree>
    <p:extLst>
      <p:ext uri="{BB962C8B-B14F-4D97-AF65-F5344CB8AC3E}">
        <p14:creationId xmlns:p14="http://schemas.microsoft.com/office/powerpoint/2010/main" val="31116712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0DFF6E4-9CB4-BA49-98CA-6CD28CFC92E2}"/>
              </a:ext>
            </a:extLst>
          </p:cNvPr>
          <p:cNvSpPr>
            <a:spLocks noGrp="1"/>
          </p:cNvSpPr>
          <p:nvPr>
            <p:ph type="dt" sz="half" idx="10"/>
          </p:nvPr>
        </p:nvSpPr>
        <p:spPr/>
        <p:txBody>
          <a:bodyPr/>
          <a:lstStyle>
            <a:lvl1pPr>
              <a:defRPr/>
            </a:lvl1pPr>
          </a:lstStyle>
          <a:p>
            <a:pPr>
              <a:defRPr/>
            </a:pPr>
            <a:fld id="{6225E884-3768-2E4D-911E-C57B22202DAF}" type="datetimeFigureOut">
              <a:rPr lang="en-US"/>
              <a:pPr>
                <a:defRPr/>
              </a:pPr>
              <a:t>9/30/2022</a:t>
            </a:fld>
            <a:endParaRPr lang="en-US"/>
          </a:p>
        </p:txBody>
      </p:sp>
      <p:sp>
        <p:nvSpPr>
          <p:cNvPr id="6" name="Footer Placeholder 4">
            <a:extLst>
              <a:ext uri="{FF2B5EF4-FFF2-40B4-BE49-F238E27FC236}">
                <a16:creationId xmlns:a16="http://schemas.microsoft.com/office/drawing/2014/main" id="{9E41637B-74F8-3C40-8273-549EE39E68D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E409A16-ABE8-C642-869E-1A83A516C12F}"/>
              </a:ext>
            </a:extLst>
          </p:cNvPr>
          <p:cNvSpPr>
            <a:spLocks noGrp="1"/>
          </p:cNvSpPr>
          <p:nvPr>
            <p:ph type="sldNum" sz="quarter" idx="12"/>
          </p:nvPr>
        </p:nvSpPr>
        <p:spPr/>
        <p:txBody>
          <a:bodyPr/>
          <a:lstStyle>
            <a:lvl1pPr>
              <a:defRPr/>
            </a:lvl1pPr>
          </a:lstStyle>
          <a:p>
            <a:pPr>
              <a:defRPr/>
            </a:pPr>
            <a:fld id="{B95F5022-68A9-1A4B-8770-4330A6E694DE}" type="slidenum">
              <a:rPr lang="en-US"/>
              <a:pPr>
                <a:defRPr/>
              </a:pPr>
              <a:t>‹#›</a:t>
            </a:fld>
            <a:endParaRPr lang="en-US"/>
          </a:p>
        </p:txBody>
      </p:sp>
    </p:spTree>
    <p:extLst>
      <p:ext uri="{BB962C8B-B14F-4D97-AF65-F5344CB8AC3E}">
        <p14:creationId xmlns:p14="http://schemas.microsoft.com/office/powerpoint/2010/main" val="3946038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9700B20-7D08-FB46-A854-2A953F2A9019}"/>
              </a:ext>
            </a:extLst>
          </p:cNvPr>
          <p:cNvSpPr>
            <a:spLocks noGrp="1"/>
          </p:cNvSpPr>
          <p:nvPr>
            <p:ph type="dt" sz="half" idx="10"/>
          </p:nvPr>
        </p:nvSpPr>
        <p:spPr/>
        <p:txBody>
          <a:bodyPr/>
          <a:lstStyle>
            <a:lvl1pPr>
              <a:defRPr/>
            </a:lvl1pPr>
          </a:lstStyle>
          <a:p>
            <a:pPr>
              <a:defRPr/>
            </a:pPr>
            <a:fld id="{2B63EDF3-C609-F14E-BA8A-55CB6AE8E74F}" type="datetimeFigureOut">
              <a:rPr lang="en-US"/>
              <a:pPr>
                <a:defRPr/>
              </a:pPr>
              <a:t>9/30/2022</a:t>
            </a:fld>
            <a:endParaRPr lang="en-US"/>
          </a:p>
        </p:txBody>
      </p:sp>
      <p:sp>
        <p:nvSpPr>
          <p:cNvPr id="6" name="Footer Placeholder 4">
            <a:extLst>
              <a:ext uri="{FF2B5EF4-FFF2-40B4-BE49-F238E27FC236}">
                <a16:creationId xmlns:a16="http://schemas.microsoft.com/office/drawing/2014/main" id="{0F59A7BA-3D5E-4348-8DDE-528C50B3DDC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1E8502B-2C57-CE4C-B600-097F0A7527A2}"/>
              </a:ext>
            </a:extLst>
          </p:cNvPr>
          <p:cNvSpPr>
            <a:spLocks noGrp="1"/>
          </p:cNvSpPr>
          <p:nvPr>
            <p:ph type="sldNum" sz="quarter" idx="12"/>
          </p:nvPr>
        </p:nvSpPr>
        <p:spPr/>
        <p:txBody>
          <a:bodyPr/>
          <a:lstStyle>
            <a:lvl1pPr>
              <a:defRPr/>
            </a:lvl1pPr>
          </a:lstStyle>
          <a:p>
            <a:pPr>
              <a:defRPr/>
            </a:pPr>
            <a:fld id="{FC75187F-0CC5-984F-A2D7-57CAC3E1C508}" type="slidenum">
              <a:rPr lang="en-US"/>
              <a:pPr>
                <a:defRPr/>
              </a:pPr>
              <a:t>‹#›</a:t>
            </a:fld>
            <a:endParaRPr lang="en-US"/>
          </a:p>
        </p:txBody>
      </p:sp>
    </p:spTree>
    <p:extLst>
      <p:ext uri="{BB962C8B-B14F-4D97-AF65-F5344CB8AC3E}">
        <p14:creationId xmlns:p14="http://schemas.microsoft.com/office/powerpoint/2010/main" val="3293164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2DE3A9-A499-5F42-BAD7-ED1693F77A41}"/>
              </a:ext>
            </a:extLst>
          </p:cNvPr>
          <p:cNvSpPr>
            <a:spLocks noGrp="1"/>
          </p:cNvSpPr>
          <p:nvPr>
            <p:ph type="dt" sz="half" idx="10"/>
          </p:nvPr>
        </p:nvSpPr>
        <p:spPr/>
        <p:txBody>
          <a:bodyPr/>
          <a:lstStyle>
            <a:lvl1pPr>
              <a:defRPr/>
            </a:lvl1pPr>
          </a:lstStyle>
          <a:p>
            <a:pPr>
              <a:defRPr/>
            </a:pPr>
            <a:fld id="{6298CE3E-A2F5-1943-B5A6-BD7C33C5B9E3}" type="datetimeFigureOut">
              <a:rPr lang="en-US"/>
              <a:pPr>
                <a:defRPr/>
              </a:pPr>
              <a:t>9/30/2022</a:t>
            </a:fld>
            <a:endParaRPr lang="en-US"/>
          </a:p>
        </p:txBody>
      </p:sp>
      <p:sp>
        <p:nvSpPr>
          <p:cNvPr id="5" name="Footer Placeholder 4">
            <a:extLst>
              <a:ext uri="{FF2B5EF4-FFF2-40B4-BE49-F238E27FC236}">
                <a16:creationId xmlns:a16="http://schemas.microsoft.com/office/drawing/2014/main" id="{80E49443-0B21-E648-97C1-BB8E8EAD01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94A15D-4289-604D-AEE9-558830CCA919}"/>
              </a:ext>
            </a:extLst>
          </p:cNvPr>
          <p:cNvSpPr>
            <a:spLocks noGrp="1"/>
          </p:cNvSpPr>
          <p:nvPr>
            <p:ph type="sldNum" sz="quarter" idx="12"/>
          </p:nvPr>
        </p:nvSpPr>
        <p:spPr/>
        <p:txBody>
          <a:bodyPr/>
          <a:lstStyle>
            <a:lvl1pPr>
              <a:defRPr/>
            </a:lvl1pPr>
          </a:lstStyle>
          <a:p>
            <a:pPr>
              <a:defRPr/>
            </a:pPr>
            <a:fld id="{487432E4-1723-9948-AA95-6C1FF8C89A30}" type="slidenum">
              <a:rPr lang="en-US"/>
              <a:pPr>
                <a:defRPr/>
              </a:pPr>
              <a:t>‹#›</a:t>
            </a:fld>
            <a:endParaRPr lang="en-US"/>
          </a:p>
        </p:txBody>
      </p:sp>
    </p:spTree>
    <p:extLst>
      <p:ext uri="{BB962C8B-B14F-4D97-AF65-F5344CB8AC3E}">
        <p14:creationId xmlns:p14="http://schemas.microsoft.com/office/powerpoint/2010/main" val="24209195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5C49F0-A452-034E-9978-ED76AF95AFAC}"/>
              </a:ext>
            </a:extLst>
          </p:cNvPr>
          <p:cNvSpPr>
            <a:spLocks noGrp="1"/>
          </p:cNvSpPr>
          <p:nvPr>
            <p:ph type="dt" sz="half" idx="10"/>
          </p:nvPr>
        </p:nvSpPr>
        <p:spPr/>
        <p:txBody>
          <a:bodyPr/>
          <a:lstStyle>
            <a:lvl1pPr>
              <a:defRPr/>
            </a:lvl1pPr>
          </a:lstStyle>
          <a:p>
            <a:pPr>
              <a:defRPr/>
            </a:pPr>
            <a:fld id="{A8BA7B94-8942-A544-89BD-942B2A09BB05}" type="datetimeFigureOut">
              <a:rPr lang="en-US"/>
              <a:pPr>
                <a:defRPr/>
              </a:pPr>
              <a:t>9/30/2022</a:t>
            </a:fld>
            <a:endParaRPr lang="en-US"/>
          </a:p>
        </p:txBody>
      </p:sp>
      <p:sp>
        <p:nvSpPr>
          <p:cNvPr id="5" name="Footer Placeholder 4">
            <a:extLst>
              <a:ext uri="{FF2B5EF4-FFF2-40B4-BE49-F238E27FC236}">
                <a16:creationId xmlns:a16="http://schemas.microsoft.com/office/drawing/2014/main" id="{631B6FDF-1754-E343-9EDD-5EF5AAD2BB5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810001C-A6C2-704A-8EA5-B17A0A9D0E22}"/>
              </a:ext>
            </a:extLst>
          </p:cNvPr>
          <p:cNvSpPr>
            <a:spLocks noGrp="1"/>
          </p:cNvSpPr>
          <p:nvPr>
            <p:ph type="sldNum" sz="quarter" idx="12"/>
          </p:nvPr>
        </p:nvSpPr>
        <p:spPr/>
        <p:txBody>
          <a:bodyPr/>
          <a:lstStyle>
            <a:lvl1pPr>
              <a:defRPr/>
            </a:lvl1pPr>
          </a:lstStyle>
          <a:p>
            <a:pPr>
              <a:defRPr/>
            </a:pPr>
            <a:fld id="{6BD7F8D3-0B17-914C-AAE3-9B521ABB1379}" type="slidenum">
              <a:rPr lang="en-US"/>
              <a:pPr>
                <a:defRPr/>
              </a:pPr>
              <a:t>‹#›</a:t>
            </a:fld>
            <a:endParaRPr lang="en-US"/>
          </a:p>
        </p:txBody>
      </p:sp>
    </p:spTree>
    <p:extLst>
      <p:ext uri="{BB962C8B-B14F-4D97-AF65-F5344CB8AC3E}">
        <p14:creationId xmlns:p14="http://schemas.microsoft.com/office/powerpoint/2010/main" val="42672505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B17DF7-CC6C-2B4C-9C5A-E27F00C59F51}"/>
              </a:ext>
            </a:extLst>
          </p:cNvPr>
          <p:cNvSpPr>
            <a:spLocks noGrp="1"/>
          </p:cNvSpPr>
          <p:nvPr>
            <p:ph type="dt" sz="half" idx="10"/>
          </p:nvPr>
        </p:nvSpPr>
        <p:spPr/>
        <p:txBody>
          <a:bodyPr/>
          <a:lstStyle>
            <a:lvl1pPr>
              <a:defRPr/>
            </a:lvl1pPr>
          </a:lstStyle>
          <a:p>
            <a:pPr>
              <a:defRPr/>
            </a:pPr>
            <a:fld id="{409A4754-F976-6349-A287-59D732E2B73D}" type="datetimeFigureOut">
              <a:rPr lang="en-US"/>
              <a:pPr>
                <a:defRPr/>
              </a:pPr>
              <a:t>9/30/2022</a:t>
            </a:fld>
            <a:endParaRPr lang="en-US"/>
          </a:p>
        </p:txBody>
      </p:sp>
      <p:sp>
        <p:nvSpPr>
          <p:cNvPr id="5" name="Footer Placeholder 4">
            <a:extLst>
              <a:ext uri="{FF2B5EF4-FFF2-40B4-BE49-F238E27FC236}">
                <a16:creationId xmlns:a16="http://schemas.microsoft.com/office/drawing/2014/main" id="{561A0F92-B3F5-A945-8D47-F55B6C7A2D3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871DA22-2FC9-E641-8EBF-07EF2D74EB90}"/>
              </a:ext>
            </a:extLst>
          </p:cNvPr>
          <p:cNvSpPr>
            <a:spLocks noGrp="1"/>
          </p:cNvSpPr>
          <p:nvPr>
            <p:ph type="sldNum" sz="quarter" idx="12"/>
          </p:nvPr>
        </p:nvSpPr>
        <p:spPr/>
        <p:txBody>
          <a:bodyPr/>
          <a:lstStyle>
            <a:lvl1pPr>
              <a:defRPr/>
            </a:lvl1pPr>
          </a:lstStyle>
          <a:p>
            <a:pPr>
              <a:defRPr/>
            </a:pPr>
            <a:fld id="{3812641E-5073-6241-A944-64F6673ABC75}" type="slidenum">
              <a:rPr lang="en-US"/>
              <a:pPr>
                <a:defRPr/>
              </a:pPr>
              <a:t>‹#›</a:t>
            </a:fld>
            <a:endParaRPr lang="en-US"/>
          </a:p>
        </p:txBody>
      </p:sp>
    </p:spTree>
    <p:extLst>
      <p:ext uri="{BB962C8B-B14F-4D97-AF65-F5344CB8AC3E}">
        <p14:creationId xmlns:p14="http://schemas.microsoft.com/office/powerpoint/2010/main" val="1297915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A01127"/>
                </a:solidFill>
                <a:cs typeface="Arial"/>
                <a:sym typeface="Arial"/>
              </a:rPr>
              <a:pPr defTabSz="1219170">
                <a:buClr>
                  <a:srgbClr val="000000"/>
                </a:buClr>
              </a:pPr>
              <a:t>‹#›</a:t>
            </a:fld>
            <a:endParaRPr lang="en" kern="0">
              <a:solidFill>
                <a:srgbClr val="A01127"/>
              </a:solidFill>
              <a:cs typeface="Arial"/>
              <a:sym typeface="Arial"/>
            </a:endParaRPr>
          </a:p>
        </p:txBody>
      </p:sp>
    </p:spTree>
    <p:extLst>
      <p:ext uri="{BB962C8B-B14F-4D97-AF65-F5344CB8AC3E}">
        <p14:creationId xmlns:p14="http://schemas.microsoft.com/office/powerpoint/2010/main" val="23929967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1C3D0D-C175-1D46-A5FE-83CE7A3B6B84}"/>
              </a:ext>
            </a:extLst>
          </p:cNvPr>
          <p:cNvSpPr>
            <a:spLocks noGrp="1"/>
          </p:cNvSpPr>
          <p:nvPr>
            <p:ph type="dt" sz="half" idx="10"/>
          </p:nvPr>
        </p:nvSpPr>
        <p:spPr/>
        <p:txBody>
          <a:bodyPr/>
          <a:lstStyle>
            <a:lvl1pPr>
              <a:defRPr/>
            </a:lvl1pPr>
          </a:lstStyle>
          <a:p>
            <a:pPr>
              <a:defRPr/>
            </a:pPr>
            <a:fld id="{2CF3273A-3BE7-E54A-8566-C8EF620414AA}" type="datetimeFigureOut">
              <a:rPr lang="en-US"/>
              <a:pPr>
                <a:defRPr/>
              </a:pPr>
              <a:t>9/30/2022</a:t>
            </a:fld>
            <a:endParaRPr lang="en-US"/>
          </a:p>
        </p:txBody>
      </p:sp>
      <p:sp>
        <p:nvSpPr>
          <p:cNvPr id="5" name="Footer Placeholder 4">
            <a:extLst>
              <a:ext uri="{FF2B5EF4-FFF2-40B4-BE49-F238E27FC236}">
                <a16:creationId xmlns:a16="http://schemas.microsoft.com/office/drawing/2014/main" id="{127D940D-A82E-5E46-BC90-1C9E5ABCD2F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024C352-EB5A-4544-9A13-D8CEBF44938D}"/>
              </a:ext>
            </a:extLst>
          </p:cNvPr>
          <p:cNvSpPr>
            <a:spLocks noGrp="1"/>
          </p:cNvSpPr>
          <p:nvPr>
            <p:ph type="sldNum" sz="quarter" idx="12"/>
          </p:nvPr>
        </p:nvSpPr>
        <p:spPr/>
        <p:txBody>
          <a:bodyPr/>
          <a:lstStyle>
            <a:lvl1pPr>
              <a:defRPr/>
            </a:lvl1pPr>
          </a:lstStyle>
          <a:p>
            <a:pPr>
              <a:defRPr/>
            </a:pPr>
            <a:fld id="{7C345015-AF43-F045-B6E4-86234E86415D}" type="slidenum">
              <a:rPr lang="en-US"/>
              <a:pPr>
                <a:defRPr/>
              </a:pPr>
              <a:t>‹#›</a:t>
            </a:fld>
            <a:endParaRPr lang="en-US"/>
          </a:p>
        </p:txBody>
      </p:sp>
    </p:spTree>
    <p:extLst>
      <p:ext uri="{BB962C8B-B14F-4D97-AF65-F5344CB8AC3E}">
        <p14:creationId xmlns:p14="http://schemas.microsoft.com/office/powerpoint/2010/main" val="30828842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E40838-5623-AA42-B53B-EB71F6FFCB6B}"/>
              </a:ext>
            </a:extLst>
          </p:cNvPr>
          <p:cNvSpPr>
            <a:spLocks noGrp="1"/>
          </p:cNvSpPr>
          <p:nvPr>
            <p:ph type="dt" sz="half" idx="10"/>
          </p:nvPr>
        </p:nvSpPr>
        <p:spPr/>
        <p:txBody>
          <a:bodyPr/>
          <a:lstStyle>
            <a:lvl1pPr>
              <a:defRPr/>
            </a:lvl1pPr>
          </a:lstStyle>
          <a:p>
            <a:pPr>
              <a:defRPr/>
            </a:pPr>
            <a:fld id="{4ABD2097-C5FA-224B-8624-DA5C9134D125}" type="datetimeFigureOut">
              <a:rPr lang="en-US"/>
              <a:pPr>
                <a:defRPr/>
              </a:pPr>
              <a:t>9/30/2022</a:t>
            </a:fld>
            <a:endParaRPr lang="en-US"/>
          </a:p>
        </p:txBody>
      </p:sp>
      <p:sp>
        <p:nvSpPr>
          <p:cNvPr id="5" name="Footer Placeholder 4">
            <a:extLst>
              <a:ext uri="{FF2B5EF4-FFF2-40B4-BE49-F238E27FC236}">
                <a16:creationId xmlns:a16="http://schemas.microsoft.com/office/drawing/2014/main" id="{2FA115CC-5036-864B-A303-7A296EE9643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0AA9619-4C13-F845-BBD2-56D34894DF1E}"/>
              </a:ext>
            </a:extLst>
          </p:cNvPr>
          <p:cNvSpPr>
            <a:spLocks noGrp="1"/>
          </p:cNvSpPr>
          <p:nvPr>
            <p:ph type="sldNum" sz="quarter" idx="12"/>
          </p:nvPr>
        </p:nvSpPr>
        <p:spPr/>
        <p:txBody>
          <a:bodyPr/>
          <a:lstStyle>
            <a:lvl1pPr>
              <a:defRPr/>
            </a:lvl1pPr>
          </a:lstStyle>
          <a:p>
            <a:pPr>
              <a:defRPr/>
            </a:pPr>
            <a:fld id="{8B523BC2-AF76-DE4F-A249-3AAFEC311106}" type="slidenum">
              <a:rPr lang="en-US"/>
              <a:pPr>
                <a:defRPr/>
              </a:pPr>
              <a:t>‹#›</a:t>
            </a:fld>
            <a:endParaRPr lang="en-US"/>
          </a:p>
        </p:txBody>
      </p:sp>
    </p:spTree>
    <p:extLst>
      <p:ext uri="{BB962C8B-B14F-4D97-AF65-F5344CB8AC3E}">
        <p14:creationId xmlns:p14="http://schemas.microsoft.com/office/powerpoint/2010/main" val="21295332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4B84FD2-C45B-EB41-9B33-68BAEEE441CD}"/>
              </a:ext>
            </a:extLst>
          </p:cNvPr>
          <p:cNvSpPr>
            <a:spLocks noGrp="1"/>
          </p:cNvSpPr>
          <p:nvPr>
            <p:ph type="dt" sz="half" idx="10"/>
          </p:nvPr>
        </p:nvSpPr>
        <p:spPr/>
        <p:txBody>
          <a:bodyPr/>
          <a:lstStyle>
            <a:lvl1pPr>
              <a:defRPr/>
            </a:lvl1pPr>
          </a:lstStyle>
          <a:p>
            <a:pPr>
              <a:defRPr/>
            </a:pPr>
            <a:fld id="{AB4E5DE7-518F-7246-A92A-5739848C3A1D}" type="datetimeFigureOut">
              <a:rPr lang="en-US"/>
              <a:pPr>
                <a:defRPr/>
              </a:pPr>
              <a:t>9/30/2022</a:t>
            </a:fld>
            <a:endParaRPr lang="en-US"/>
          </a:p>
        </p:txBody>
      </p:sp>
      <p:sp>
        <p:nvSpPr>
          <p:cNvPr id="6" name="Footer Placeholder 4">
            <a:extLst>
              <a:ext uri="{FF2B5EF4-FFF2-40B4-BE49-F238E27FC236}">
                <a16:creationId xmlns:a16="http://schemas.microsoft.com/office/drawing/2014/main" id="{EB868F61-DEB5-7E43-A6A9-41CCAFB2C9E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0354C6B-0610-2C4D-B4A8-F3A2ED414C79}"/>
              </a:ext>
            </a:extLst>
          </p:cNvPr>
          <p:cNvSpPr>
            <a:spLocks noGrp="1"/>
          </p:cNvSpPr>
          <p:nvPr>
            <p:ph type="sldNum" sz="quarter" idx="12"/>
          </p:nvPr>
        </p:nvSpPr>
        <p:spPr/>
        <p:txBody>
          <a:bodyPr/>
          <a:lstStyle>
            <a:lvl1pPr>
              <a:defRPr/>
            </a:lvl1pPr>
          </a:lstStyle>
          <a:p>
            <a:pPr>
              <a:defRPr/>
            </a:pPr>
            <a:fld id="{CDB646A0-4997-934A-B03C-DAAC620DF628}" type="slidenum">
              <a:rPr lang="en-US"/>
              <a:pPr>
                <a:defRPr/>
              </a:pPr>
              <a:t>‹#›</a:t>
            </a:fld>
            <a:endParaRPr lang="en-US"/>
          </a:p>
        </p:txBody>
      </p:sp>
    </p:spTree>
    <p:extLst>
      <p:ext uri="{BB962C8B-B14F-4D97-AF65-F5344CB8AC3E}">
        <p14:creationId xmlns:p14="http://schemas.microsoft.com/office/powerpoint/2010/main" val="14938677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DAE9EC8-3478-EB43-9C18-45254A93754F}"/>
              </a:ext>
            </a:extLst>
          </p:cNvPr>
          <p:cNvSpPr>
            <a:spLocks noGrp="1"/>
          </p:cNvSpPr>
          <p:nvPr>
            <p:ph type="dt" sz="half" idx="10"/>
          </p:nvPr>
        </p:nvSpPr>
        <p:spPr/>
        <p:txBody>
          <a:bodyPr/>
          <a:lstStyle>
            <a:lvl1pPr>
              <a:defRPr/>
            </a:lvl1pPr>
          </a:lstStyle>
          <a:p>
            <a:pPr>
              <a:defRPr/>
            </a:pPr>
            <a:fld id="{72B9D799-8352-2043-9991-6B56C9E4C115}" type="datetimeFigureOut">
              <a:rPr lang="en-US"/>
              <a:pPr>
                <a:defRPr/>
              </a:pPr>
              <a:t>9/30/2022</a:t>
            </a:fld>
            <a:endParaRPr lang="en-US"/>
          </a:p>
        </p:txBody>
      </p:sp>
      <p:sp>
        <p:nvSpPr>
          <p:cNvPr id="8" name="Footer Placeholder 4">
            <a:extLst>
              <a:ext uri="{FF2B5EF4-FFF2-40B4-BE49-F238E27FC236}">
                <a16:creationId xmlns:a16="http://schemas.microsoft.com/office/drawing/2014/main" id="{83CD17FA-CC24-0C4A-BBBC-0C662F1CCAF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60D30B8-F6B9-BE49-8439-D5C691DD9676}"/>
              </a:ext>
            </a:extLst>
          </p:cNvPr>
          <p:cNvSpPr>
            <a:spLocks noGrp="1"/>
          </p:cNvSpPr>
          <p:nvPr>
            <p:ph type="sldNum" sz="quarter" idx="12"/>
          </p:nvPr>
        </p:nvSpPr>
        <p:spPr/>
        <p:txBody>
          <a:bodyPr/>
          <a:lstStyle>
            <a:lvl1pPr>
              <a:defRPr/>
            </a:lvl1pPr>
          </a:lstStyle>
          <a:p>
            <a:pPr>
              <a:defRPr/>
            </a:pPr>
            <a:fld id="{3327B474-A7AF-0044-8652-A86DC0C03CE3}" type="slidenum">
              <a:rPr lang="en-US"/>
              <a:pPr>
                <a:defRPr/>
              </a:pPr>
              <a:t>‹#›</a:t>
            </a:fld>
            <a:endParaRPr lang="en-US"/>
          </a:p>
        </p:txBody>
      </p:sp>
    </p:spTree>
    <p:extLst>
      <p:ext uri="{BB962C8B-B14F-4D97-AF65-F5344CB8AC3E}">
        <p14:creationId xmlns:p14="http://schemas.microsoft.com/office/powerpoint/2010/main" val="41629272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2120C94-6D88-7D48-9891-ED40E94D0487}"/>
              </a:ext>
            </a:extLst>
          </p:cNvPr>
          <p:cNvSpPr>
            <a:spLocks noGrp="1"/>
          </p:cNvSpPr>
          <p:nvPr>
            <p:ph type="dt" sz="half" idx="10"/>
          </p:nvPr>
        </p:nvSpPr>
        <p:spPr/>
        <p:txBody>
          <a:bodyPr/>
          <a:lstStyle>
            <a:lvl1pPr>
              <a:defRPr/>
            </a:lvl1pPr>
          </a:lstStyle>
          <a:p>
            <a:pPr>
              <a:defRPr/>
            </a:pPr>
            <a:fld id="{35886BFC-4378-4B44-886C-9770E23716D6}" type="datetimeFigureOut">
              <a:rPr lang="en-US"/>
              <a:pPr>
                <a:defRPr/>
              </a:pPr>
              <a:t>9/30/2022</a:t>
            </a:fld>
            <a:endParaRPr lang="en-US"/>
          </a:p>
        </p:txBody>
      </p:sp>
      <p:sp>
        <p:nvSpPr>
          <p:cNvPr id="4" name="Footer Placeholder 4">
            <a:extLst>
              <a:ext uri="{FF2B5EF4-FFF2-40B4-BE49-F238E27FC236}">
                <a16:creationId xmlns:a16="http://schemas.microsoft.com/office/drawing/2014/main" id="{5056C7C9-FB58-8442-B88F-7972F540BAF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4100B3D-8787-E04C-9A8F-D7A42EFC43C2}"/>
              </a:ext>
            </a:extLst>
          </p:cNvPr>
          <p:cNvSpPr>
            <a:spLocks noGrp="1"/>
          </p:cNvSpPr>
          <p:nvPr>
            <p:ph type="sldNum" sz="quarter" idx="12"/>
          </p:nvPr>
        </p:nvSpPr>
        <p:spPr/>
        <p:txBody>
          <a:bodyPr/>
          <a:lstStyle>
            <a:lvl1pPr>
              <a:defRPr/>
            </a:lvl1pPr>
          </a:lstStyle>
          <a:p>
            <a:pPr>
              <a:defRPr/>
            </a:pPr>
            <a:fld id="{21F28C20-16C1-0048-8D6E-2EF25E4C5888}" type="slidenum">
              <a:rPr lang="en-US"/>
              <a:pPr>
                <a:defRPr/>
              </a:pPr>
              <a:t>‹#›</a:t>
            </a:fld>
            <a:endParaRPr lang="en-US"/>
          </a:p>
        </p:txBody>
      </p:sp>
    </p:spTree>
    <p:extLst>
      <p:ext uri="{BB962C8B-B14F-4D97-AF65-F5344CB8AC3E}">
        <p14:creationId xmlns:p14="http://schemas.microsoft.com/office/powerpoint/2010/main" val="11486270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6F29202-DF8B-414C-9F6B-D738336167D6}"/>
              </a:ext>
            </a:extLst>
          </p:cNvPr>
          <p:cNvSpPr>
            <a:spLocks noGrp="1"/>
          </p:cNvSpPr>
          <p:nvPr>
            <p:ph type="dt" sz="half" idx="10"/>
          </p:nvPr>
        </p:nvSpPr>
        <p:spPr/>
        <p:txBody>
          <a:bodyPr/>
          <a:lstStyle>
            <a:lvl1pPr>
              <a:defRPr/>
            </a:lvl1pPr>
          </a:lstStyle>
          <a:p>
            <a:pPr>
              <a:defRPr/>
            </a:pPr>
            <a:fld id="{0DFBF873-E62F-1448-8292-71CFBE5E0DCA}" type="datetimeFigureOut">
              <a:rPr lang="en-US"/>
              <a:pPr>
                <a:defRPr/>
              </a:pPr>
              <a:t>9/30/2022</a:t>
            </a:fld>
            <a:endParaRPr lang="en-US"/>
          </a:p>
        </p:txBody>
      </p:sp>
      <p:sp>
        <p:nvSpPr>
          <p:cNvPr id="3" name="Footer Placeholder 4">
            <a:extLst>
              <a:ext uri="{FF2B5EF4-FFF2-40B4-BE49-F238E27FC236}">
                <a16:creationId xmlns:a16="http://schemas.microsoft.com/office/drawing/2014/main" id="{65D82930-CAFF-8343-A74D-2EB7CD18C58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E2535E7-3695-624D-9726-7618C158A756}"/>
              </a:ext>
            </a:extLst>
          </p:cNvPr>
          <p:cNvSpPr>
            <a:spLocks noGrp="1"/>
          </p:cNvSpPr>
          <p:nvPr>
            <p:ph type="sldNum" sz="quarter" idx="12"/>
          </p:nvPr>
        </p:nvSpPr>
        <p:spPr/>
        <p:txBody>
          <a:bodyPr/>
          <a:lstStyle>
            <a:lvl1pPr>
              <a:defRPr/>
            </a:lvl1pPr>
          </a:lstStyle>
          <a:p>
            <a:pPr>
              <a:defRPr/>
            </a:pPr>
            <a:fld id="{318BE022-7BD7-2746-B579-1B1B944C3DBA}" type="slidenum">
              <a:rPr lang="en-US"/>
              <a:pPr>
                <a:defRPr/>
              </a:pPr>
              <a:t>‹#›</a:t>
            </a:fld>
            <a:endParaRPr lang="en-US"/>
          </a:p>
        </p:txBody>
      </p:sp>
    </p:spTree>
    <p:extLst>
      <p:ext uri="{BB962C8B-B14F-4D97-AF65-F5344CB8AC3E}">
        <p14:creationId xmlns:p14="http://schemas.microsoft.com/office/powerpoint/2010/main" val="35437710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22D1B62-27F2-3B45-BC74-EB919F450535}"/>
              </a:ext>
            </a:extLst>
          </p:cNvPr>
          <p:cNvSpPr>
            <a:spLocks noGrp="1"/>
          </p:cNvSpPr>
          <p:nvPr>
            <p:ph type="dt" sz="half" idx="10"/>
          </p:nvPr>
        </p:nvSpPr>
        <p:spPr/>
        <p:txBody>
          <a:bodyPr/>
          <a:lstStyle>
            <a:lvl1pPr>
              <a:defRPr/>
            </a:lvl1pPr>
          </a:lstStyle>
          <a:p>
            <a:pPr>
              <a:defRPr/>
            </a:pPr>
            <a:fld id="{8CCF5215-9B3B-FF49-936E-C5D99544D611}" type="datetimeFigureOut">
              <a:rPr lang="en-US"/>
              <a:pPr>
                <a:defRPr/>
              </a:pPr>
              <a:t>9/30/2022</a:t>
            </a:fld>
            <a:endParaRPr lang="en-US"/>
          </a:p>
        </p:txBody>
      </p:sp>
      <p:sp>
        <p:nvSpPr>
          <p:cNvPr id="6" name="Footer Placeholder 4">
            <a:extLst>
              <a:ext uri="{FF2B5EF4-FFF2-40B4-BE49-F238E27FC236}">
                <a16:creationId xmlns:a16="http://schemas.microsoft.com/office/drawing/2014/main" id="{9178B8F3-7A9D-2E40-AB0F-EF08C38D7CF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AAAAE57-9392-1B42-BA49-8088C1EB0745}"/>
              </a:ext>
            </a:extLst>
          </p:cNvPr>
          <p:cNvSpPr>
            <a:spLocks noGrp="1"/>
          </p:cNvSpPr>
          <p:nvPr>
            <p:ph type="sldNum" sz="quarter" idx="12"/>
          </p:nvPr>
        </p:nvSpPr>
        <p:spPr/>
        <p:txBody>
          <a:bodyPr/>
          <a:lstStyle>
            <a:lvl1pPr>
              <a:defRPr/>
            </a:lvl1pPr>
          </a:lstStyle>
          <a:p>
            <a:pPr>
              <a:defRPr/>
            </a:pPr>
            <a:fld id="{F946066B-452A-FB49-B540-8658D49C9FA8}" type="slidenum">
              <a:rPr lang="en-US"/>
              <a:pPr>
                <a:defRPr/>
              </a:pPr>
              <a:t>‹#›</a:t>
            </a:fld>
            <a:endParaRPr lang="en-US"/>
          </a:p>
        </p:txBody>
      </p:sp>
    </p:spTree>
    <p:extLst>
      <p:ext uri="{BB962C8B-B14F-4D97-AF65-F5344CB8AC3E}">
        <p14:creationId xmlns:p14="http://schemas.microsoft.com/office/powerpoint/2010/main" val="21815605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46A6656-9D6A-AE49-AE6A-3889037CA594}"/>
              </a:ext>
            </a:extLst>
          </p:cNvPr>
          <p:cNvSpPr>
            <a:spLocks noGrp="1"/>
          </p:cNvSpPr>
          <p:nvPr>
            <p:ph type="dt" sz="half" idx="10"/>
          </p:nvPr>
        </p:nvSpPr>
        <p:spPr/>
        <p:txBody>
          <a:bodyPr/>
          <a:lstStyle>
            <a:lvl1pPr>
              <a:defRPr/>
            </a:lvl1pPr>
          </a:lstStyle>
          <a:p>
            <a:pPr>
              <a:defRPr/>
            </a:pPr>
            <a:fld id="{C189561C-B9F2-4840-B35F-298A838DD3FD}" type="datetimeFigureOut">
              <a:rPr lang="en-US"/>
              <a:pPr>
                <a:defRPr/>
              </a:pPr>
              <a:t>9/30/2022</a:t>
            </a:fld>
            <a:endParaRPr lang="en-US"/>
          </a:p>
        </p:txBody>
      </p:sp>
      <p:sp>
        <p:nvSpPr>
          <p:cNvPr id="6" name="Footer Placeholder 4">
            <a:extLst>
              <a:ext uri="{FF2B5EF4-FFF2-40B4-BE49-F238E27FC236}">
                <a16:creationId xmlns:a16="http://schemas.microsoft.com/office/drawing/2014/main" id="{634B904D-1CA6-F643-BE96-5B241B664A9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0990634-99B8-BB46-8D91-178B47040043}"/>
              </a:ext>
            </a:extLst>
          </p:cNvPr>
          <p:cNvSpPr>
            <a:spLocks noGrp="1"/>
          </p:cNvSpPr>
          <p:nvPr>
            <p:ph type="sldNum" sz="quarter" idx="12"/>
          </p:nvPr>
        </p:nvSpPr>
        <p:spPr/>
        <p:txBody>
          <a:bodyPr/>
          <a:lstStyle>
            <a:lvl1pPr>
              <a:defRPr/>
            </a:lvl1pPr>
          </a:lstStyle>
          <a:p>
            <a:pPr>
              <a:defRPr/>
            </a:pPr>
            <a:fld id="{30A7D464-D3DE-BB49-A708-4C09E6E6E6E7}" type="slidenum">
              <a:rPr lang="en-US"/>
              <a:pPr>
                <a:defRPr/>
              </a:pPr>
              <a:t>‹#›</a:t>
            </a:fld>
            <a:endParaRPr lang="en-US"/>
          </a:p>
        </p:txBody>
      </p:sp>
    </p:spTree>
    <p:extLst>
      <p:ext uri="{BB962C8B-B14F-4D97-AF65-F5344CB8AC3E}">
        <p14:creationId xmlns:p14="http://schemas.microsoft.com/office/powerpoint/2010/main" val="22042098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450C41-3F94-454D-B245-6F50AB6CB27F}"/>
              </a:ext>
            </a:extLst>
          </p:cNvPr>
          <p:cNvSpPr>
            <a:spLocks noGrp="1"/>
          </p:cNvSpPr>
          <p:nvPr>
            <p:ph type="dt" sz="half" idx="10"/>
          </p:nvPr>
        </p:nvSpPr>
        <p:spPr/>
        <p:txBody>
          <a:bodyPr/>
          <a:lstStyle>
            <a:lvl1pPr>
              <a:defRPr/>
            </a:lvl1pPr>
          </a:lstStyle>
          <a:p>
            <a:pPr>
              <a:defRPr/>
            </a:pPr>
            <a:fld id="{4669AA89-C67A-764F-A907-D7A7D0272D6C}" type="datetimeFigureOut">
              <a:rPr lang="en-US"/>
              <a:pPr>
                <a:defRPr/>
              </a:pPr>
              <a:t>9/30/2022</a:t>
            </a:fld>
            <a:endParaRPr lang="en-US"/>
          </a:p>
        </p:txBody>
      </p:sp>
      <p:sp>
        <p:nvSpPr>
          <p:cNvPr id="5" name="Footer Placeholder 4">
            <a:extLst>
              <a:ext uri="{FF2B5EF4-FFF2-40B4-BE49-F238E27FC236}">
                <a16:creationId xmlns:a16="http://schemas.microsoft.com/office/drawing/2014/main" id="{FB295B93-17E5-5A47-A93B-B9068B20351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BE0F58D-4001-7F4B-A4E6-93049853A6B5}"/>
              </a:ext>
            </a:extLst>
          </p:cNvPr>
          <p:cNvSpPr>
            <a:spLocks noGrp="1"/>
          </p:cNvSpPr>
          <p:nvPr>
            <p:ph type="sldNum" sz="quarter" idx="12"/>
          </p:nvPr>
        </p:nvSpPr>
        <p:spPr/>
        <p:txBody>
          <a:bodyPr/>
          <a:lstStyle>
            <a:lvl1pPr>
              <a:defRPr/>
            </a:lvl1pPr>
          </a:lstStyle>
          <a:p>
            <a:pPr>
              <a:defRPr/>
            </a:pPr>
            <a:fld id="{3E72DCF6-F636-DC4F-9797-3F9A6AEF7C7F}" type="slidenum">
              <a:rPr lang="en-US"/>
              <a:pPr>
                <a:defRPr/>
              </a:pPr>
              <a:t>‹#›</a:t>
            </a:fld>
            <a:endParaRPr lang="en-US"/>
          </a:p>
        </p:txBody>
      </p:sp>
    </p:spTree>
    <p:extLst>
      <p:ext uri="{BB962C8B-B14F-4D97-AF65-F5344CB8AC3E}">
        <p14:creationId xmlns:p14="http://schemas.microsoft.com/office/powerpoint/2010/main" val="38666646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09A6EE-7793-B74F-9A07-6BD29F74F3BD}"/>
              </a:ext>
            </a:extLst>
          </p:cNvPr>
          <p:cNvSpPr>
            <a:spLocks noGrp="1"/>
          </p:cNvSpPr>
          <p:nvPr>
            <p:ph type="dt" sz="half" idx="10"/>
          </p:nvPr>
        </p:nvSpPr>
        <p:spPr/>
        <p:txBody>
          <a:bodyPr/>
          <a:lstStyle>
            <a:lvl1pPr>
              <a:defRPr/>
            </a:lvl1pPr>
          </a:lstStyle>
          <a:p>
            <a:pPr>
              <a:defRPr/>
            </a:pPr>
            <a:fld id="{40E767FD-1DAE-474D-AD79-2E76760B98B0}" type="datetimeFigureOut">
              <a:rPr lang="en-US"/>
              <a:pPr>
                <a:defRPr/>
              </a:pPr>
              <a:t>9/30/2022</a:t>
            </a:fld>
            <a:endParaRPr lang="en-US"/>
          </a:p>
        </p:txBody>
      </p:sp>
      <p:sp>
        <p:nvSpPr>
          <p:cNvPr id="5" name="Footer Placeholder 4">
            <a:extLst>
              <a:ext uri="{FF2B5EF4-FFF2-40B4-BE49-F238E27FC236}">
                <a16:creationId xmlns:a16="http://schemas.microsoft.com/office/drawing/2014/main" id="{8287C797-30F7-0843-B2AA-5A5F660404D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18021E-7D33-BE41-B8AC-DCA82E5C81B8}"/>
              </a:ext>
            </a:extLst>
          </p:cNvPr>
          <p:cNvSpPr>
            <a:spLocks noGrp="1"/>
          </p:cNvSpPr>
          <p:nvPr>
            <p:ph type="sldNum" sz="quarter" idx="12"/>
          </p:nvPr>
        </p:nvSpPr>
        <p:spPr/>
        <p:txBody>
          <a:bodyPr/>
          <a:lstStyle>
            <a:lvl1pPr>
              <a:defRPr/>
            </a:lvl1pPr>
          </a:lstStyle>
          <a:p>
            <a:pPr>
              <a:defRPr/>
            </a:pPr>
            <a:fld id="{8AAE5CB9-8110-5044-836D-D8FFDFC97CAC}" type="slidenum">
              <a:rPr lang="en-US"/>
              <a:pPr>
                <a:defRPr/>
              </a:pPr>
              <a:t>‹#›</a:t>
            </a:fld>
            <a:endParaRPr lang="en-US"/>
          </a:p>
        </p:txBody>
      </p:sp>
    </p:spTree>
    <p:extLst>
      <p:ext uri="{BB962C8B-B14F-4D97-AF65-F5344CB8AC3E}">
        <p14:creationId xmlns:p14="http://schemas.microsoft.com/office/powerpoint/2010/main" val="4167217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131426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自定义内页">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 name="任意多边形 1">
            <a:extLst>
              <a:ext uri="{FF2B5EF4-FFF2-40B4-BE49-F238E27FC236}">
                <a16:creationId xmlns:a16="http://schemas.microsoft.com/office/drawing/2014/main" id="{EC3AD8B3-61BE-044A-9B76-EE6EDE63F87A}"/>
              </a:ext>
            </a:extLst>
          </p:cNvPr>
          <p:cNvSpPr>
            <a:spLocks/>
          </p:cNvSpPr>
          <p:nvPr userDrawn="1"/>
        </p:nvSpPr>
        <p:spPr bwMode="auto">
          <a:xfrm>
            <a:off x="3916363" y="174625"/>
            <a:ext cx="8277225" cy="511175"/>
          </a:xfrm>
          <a:custGeom>
            <a:avLst/>
            <a:gdLst>
              <a:gd name="T0" fmla="*/ 70209 w 9116251"/>
              <a:gd name="T1" fmla="*/ 0 h 510988"/>
              <a:gd name="T2" fmla="*/ 7515268 w 9116251"/>
              <a:gd name="T3" fmla="*/ 0 h 510988"/>
              <a:gd name="T4" fmla="*/ 7515268 w 9116251"/>
              <a:gd name="T5" fmla="*/ 511175 h 510988"/>
              <a:gd name="T6" fmla="*/ 70209 w 9116251"/>
              <a:gd name="T7" fmla="*/ 511175 h 510988"/>
              <a:gd name="T8" fmla="*/ 0 w 9116251"/>
              <a:gd name="T9" fmla="*/ 425978 h 510988"/>
              <a:gd name="T10" fmla="*/ 0 w 9116251"/>
              <a:gd name="T11" fmla="*/ 85197 h 510988"/>
              <a:gd name="T12" fmla="*/ 70209 w 9116251"/>
              <a:gd name="T13" fmla="*/ 0 h 5109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a:noFill/>
          </a:ln>
          <a:extLst>
            <a:ext uri="{91240B29-F687-4F45-9708-019B960494DF}">
              <a14:hiddenLine xmlns:a14="http://schemas.microsoft.com/office/drawing/2010/main" w="12700" cap="flat" cmpd="sng" algn="ctr">
                <a:solidFill>
                  <a:srgbClr val="000000"/>
                </a:solidFill>
                <a:prstDash val="solid"/>
                <a:miter lim="800000"/>
                <a:headEnd/>
                <a:tailEnd/>
              </a14:hiddenLine>
            </a:ext>
          </a:extLst>
        </p:spPr>
        <p:txBody>
          <a:bodyPr anchor="ctr"/>
          <a:lstStyle/>
          <a:p>
            <a:endParaRPr lang="en-VN"/>
          </a:p>
        </p:txBody>
      </p:sp>
      <p:sp>
        <p:nvSpPr>
          <p:cNvPr id="3" name="圆角矩形 2">
            <a:extLst>
              <a:ext uri="{FF2B5EF4-FFF2-40B4-BE49-F238E27FC236}">
                <a16:creationId xmlns:a16="http://schemas.microsoft.com/office/drawing/2014/main" id="{D6746E91-2180-5F4A-8CA1-B5613A6E9C03}"/>
              </a:ext>
            </a:extLst>
          </p:cNvPr>
          <p:cNvSpPr>
            <a:spLocks noChangeArrowheads="1"/>
          </p:cNvSpPr>
          <p:nvPr userDrawn="1"/>
        </p:nvSpPr>
        <p:spPr bwMode="auto">
          <a:xfrm>
            <a:off x="636588" y="174625"/>
            <a:ext cx="3203575" cy="511175"/>
          </a:xfrm>
          <a:prstGeom prst="roundRect">
            <a:avLst>
              <a:gd name="adj" fmla="val 16667"/>
            </a:avLst>
          </a:prstGeom>
          <a:solidFill>
            <a:srgbClr val="EC707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zh-CN" altLang="en-US">
              <a:solidFill>
                <a:srgbClr val="FFFFFF"/>
              </a:solidFill>
              <a:latin typeface="微软雅黑" panose="020B0503020204020204" pitchFamily="34" charset="-122"/>
            </a:endParaRPr>
          </a:p>
        </p:txBody>
      </p:sp>
      <p:sp>
        <p:nvSpPr>
          <p:cNvPr id="4" name="圆角矩形 3">
            <a:extLst>
              <a:ext uri="{FF2B5EF4-FFF2-40B4-BE49-F238E27FC236}">
                <a16:creationId xmlns:a16="http://schemas.microsoft.com/office/drawing/2014/main" id="{7A2C0AD4-29A3-214E-8126-07C3A4EA3A5D}"/>
              </a:ext>
            </a:extLst>
          </p:cNvPr>
          <p:cNvSpPr>
            <a:spLocks noChangeArrowheads="1"/>
          </p:cNvSpPr>
          <p:nvPr userDrawn="1"/>
        </p:nvSpPr>
        <p:spPr bwMode="auto">
          <a:xfrm>
            <a:off x="709613" y="217488"/>
            <a:ext cx="3057525" cy="412750"/>
          </a:xfrm>
          <a:prstGeom prst="roundRect">
            <a:avLst>
              <a:gd name="adj" fmla="val 16667"/>
            </a:avLst>
          </a:prstGeom>
          <a:noFill/>
          <a:ln w="12700" algn="ctr">
            <a:solidFill>
              <a:srgbClr val="FFFFFF"/>
            </a:solidFill>
            <a:prstDash val="dash"/>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zh-CN" altLang="en-US">
              <a:solidFill>
                <a:srgbClr val="FFFFFF"/>
              </a:solidFill>
              <a:latin typeface="微软雅黑" panose="020B0503020204020204" pitchFamily="34" charset="-122"/>
            </a:endParaRPr>
          </a:p>
        </p:txBody>
      </p:sp>
      <p:cxnSp>
        <p:nvCxnSpPr>
          <p:cNvPr id="5" name="直接连接符 4">
            <a:extLst>
              <a:ext uri="{FF2B5EF4-FFF2-40B4-BE49-F238E27FC236}">
                <a16:creationId xmlns:a16="http://schemas.microsoft.com/office/drawing/2014/main" id="{B563136A-B87A-9F4F-8DC7-992CE22E6BF1}"/>
              </a:ext>
            </a:extLst>
          </p:cNvPr>
          <p:cNvCxnSpPr>
            <a:cxnSpLocks noChangeShapeType="1"/>
          </p:cNvCxnSpPr>
          <p:nvPr userDrawn="1"/>
        </p:nvCxnSpPr>
        <p:spPr bwMode="auto">
          <a:xfrm>
            <a:off x="3984625" y="174625"/>
            <a:ext cx="0" cy="523875"/>
          </a:xfrm>
          <a:prstGeom prst="line">
            <a:avLst/>
          </a:prstGeom>
          <a:noFill/>
          <a:ln w="38100" algn="ctr">
            <a:solidFill>
              <a:srgbClr val="FFFFFF"/>
            </a:solidFill>
            <a:miter lim="800000"/>
            <a:headEnd/>
            <a:tailEnd/>
          </a:ln>
          <a:extLst>
            <a:ext uri="{909E8E84-426E-40DD-AFC4-6F175D3DCCD1}">
              <a14:hiddenFill xmlns:a14="http://schemas.microsoft.com/office/drawing/2010/main">
                <a:noFill/>
              </a14:hiddenFill>
            </a:ext>
          </a:extLst>
        </p:spPr>
      </p:cxnSp>
      <p:sp>
        <p:nvSpPr>
          <p:cNvPr id="6" name="任意多边形 5">
            <a:extLst>
              <a:ext uri="{FF2B5EF4-FFF2-40B4-BE49-F238E27FC236}">
                <a16:creationId xmlns:a16="http://schemas.microsoft.com/office/drawing/2014/main" id="{50527148-7E6C-5245-A28F-E4D541C02A2A}"/>
              </a:ext>
            </a:extLst>
          </p:cNvPr>
          <p:cNvSpPr>
            <a:spLocks/>
          </p:cNvSpPr>
          <p:nvPr userDrawn="1"/>
        </p:nvSpPr>
        <p:spPr bwMode="auto">
          <a:xfrm>
            <a:off x="-1588" y="174625"/>
            <a:ext cx="558801" cy="511175"/>
          </a:xfrm>
          <a:custGeom>
            <a:avLst/>
            <a:gdLst>
              <a:gd name="T0" fmla="*/ 0 w 558706"/>
              <a:gd name="T1" fmla="*/ 0 h 510988"/>
              <a:gd name="T2" fmla="*/ 473683 w 558706"/>
              <a:gd name="T3" fmla="*/ 0 h 510988"/>
              <a:gd name="T4" fmla="*/ 558874 w 558706"/>
              <a:gd name="T5" fmla="*/ 85197 h 510988"/>
              <a:gd name="T6" fmla="*/ 558874 w 558706"/>
              <a:gd name="T7" fmla="*/ 425978 h 510988"/>
              <a:gd name="T8" fmla="*/ 473683 w 558706"/>
              <a:gd name="T9" fmla="*/ 511175 h 510988"/>
              <a:gd name="T10" fmla="*/ 0 w 558706"/>
              <a:gd name="T11" fmla="*/ 511175 h 5109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lnTo>
                  <a:pt x="0" y="0"/>
                </a:lnTo>
                <a:close/>
              </a:path>
            </a:pathLst>
          </a:custGeom>
          <a:solidFill>
            <a:srgbClr val="7FDADB"/>
          </a:solidFill>
          <a:ln>
            <a:noFill/>
          </a:ln>
          <a:extLst>
            <a:ext uri="{91240B29-F687-4F45-9708-019B960494DF}">
              <a14:hiddenLine xmlns:a14="http://schemas.microsoft.com/office/drawing/2010/main" w="12700" cap="flat" cmpd="sng" algn="ctr">
                <a:solidFill>
                  <a:srgbClr val="000000"/>
                </a:solidFill>
                <a:prstDash val="solid"/>
                <a:miter lim="800000"/>
                <a:headEnd/>
                <a:tailEnd/>
              </a14:hiddenLine>
            </a:ext>
          </a:extLst>
        </p:spPr>
        <p:txBody>
          <a:bodyPr anchor="ctr"/>
          <a:lstStyle/>
          <a:p>
            <a:endParaRPr lang="en-VN"/>
          </a:p>
        </p:txBody>
      </p:sp>
      <p:cxnSp>
        <p:nvCxnSpPr>
          <p:cNvPr id="7" name="直接连接符 6">
            <a:extLst>
              <a:ext uri="{FF2B5EF4-FFF2-40B4-BE49-F238E27FC236}">
                <a16:creationId xmlns:a16="http://schemas.microsoft.com/office/drawing/2014/main" id="{E82836ED-4366-904A-A260-6175905EBCFB}"/>
              </a:ext>
            </a:extLst>
          </p:cNvPr>
          <p:cNvCxnSpPr>
            <a:cxnSpLocks noChangeShapeType="1"/>
          </p:cNvCxnSpPr>
          <p:nvPr userDrawn="1"/>
        </p:nvCxnSpPr>
        <p:spPr bwMode="auto">
          <a:xfrm>
            <a:off x="471488" y="160338"/>
            <a:ext cx="0" cy="525462"/>
          </a:xfrm>
          <a:prstGeom prst="line">
            <a:avLst/>
          </a:prstGeom>
          <a:noFill/>
          <a:ln w="38100" algn="ctr">
            <a:solidFill>
              <a:srgbClr val="FFFFFF"/>
            </a:solidFill>
            <a:miter lim="800000"/>
            <a:headEnd/>
            <a:tailEnd/>
          </a:ln>
          <a:extLst>
            <a:ext uri="{909E8E84-426E-40DD-AFC4-6F175D3DCCD1}">
              <a14:hiddenFill xmlns:a14="http://schemas.microsoft.com/office/drawing/2010/main">
                <a:noFill/>
              </a14:hiddenFill>
            </a:ext>
          </a:extLst>
        </p:spPr>
      </p:cxnSp>
      <p:cxnSp>
        <p:nvCxnSpPr>
          <p:cNvPr id="8" name="直接连接符 7">
            <a:extLst>
              <a:ext uri="{FF2B5EF4-FFF2-40B4-BE49-F238E27FC236}">
                <a16:creationId xmlns:a16="http://schemas.microsoft.com/office/drawing/2014/main" id="{AC018904-4A35-5944-9E7B-CC5EA8A8EEFF}"/>
              </a:ext>
            </a:extLst>
          </p:cNvPr>
          <p:cNvCxnSpPr>
            <a:cxnSpLocks noChangeShapeType="1"/>
          </p:cNvCxnSpPr>
          <p:nvPr userDrawn="1"/>
        </p:nvCxnSpPr>
        <p:spPr bwMode="auto">
          <a:xfrm flipH="1">
            <a:off x="0" y="6843713"/>
            <a:ext cx="12193588" cy="0"/>
          </a:xfrm>
          <a:prstGeom prst="line">
            <a:avLst/>
          </a:prstGeom>
          <a:noFill/>
          <a:ln w="38100" algn="ctr">
            <a:solidFill>
              <a:srgbClr val="7FDADB"/>
            </a:solidFill>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785400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167158"/>
      </p:ext>
    </p:extLst>
  </p:cSld>
  <p:clrMapOvr>
    <a:masterClrMapping/>
  </p:clrMapOvr>
  <p:transition spd="slow" advClick="0" advTm="3000">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5" y="123805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6"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7"/>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376009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159169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33742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662124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8842619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806655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1BCBE-5765-46D3-BA4F-E21B47D4CF2C}" type="datetimeFigureOut">
              <a:rPr lang="en-US" smtClean="0"/>
              <a:pPr/>
              <a:t>9/30/2022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47686-4720-432E-AA12-47DA17ED5B1C}" type="slidenum">
              <a:rPr lang="en-US" smtClean="0"/>
              <a:pPr/>
              <a:t>‹#›</a:t>
            </a:fld>
            <a:endParaRPr lang="en-US"/>
          </a:p>
        </p:txBody>
      </p:sp>
    </p:spTree>
    <p:extLst>
      <p:ext uri="{BB962C8B-B14F-4D97-AF65-F5344CB8AC3E}">
        <p14:creationId xmlns:p14="http://schemas.microsoft.com/office/powerpoint/2010/main" val="2305095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9/30/2022</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066506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30/09/2022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2140793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9/30/2022</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1095184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9/30/2022</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141701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9/30/2022</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8459427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9/30/2022</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9680656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9/30/2022</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5079113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9/30/2022</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2636049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9/30/2022</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4998668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9/30/2022</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238455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9/30/2022</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1097757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9/30/2022</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072874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30/09/2022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934702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5" y="-891659"/>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3919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ED132D-452A-49E5-B8CD-EA0C46A12A5F}" type="datetimeFigureOut">
              <a:rPr lang="vi-VN" smtClean="0"/>
              <a:t>30/09/2022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6597970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JP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theme" Target="../theme/theme4.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8.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9408010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711"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9061262"/>
      </p:ext>
    </p:extLst>
  </p:cSld>
  <p:clrMap bg1="lt1" tx1="dk1" bg2="dk2" tx2="lt2" accent1="accent1" accent2="accent2" accent3="accent3" accent4="accent4" accent5="accent5" accent6="accent6" hlink="hlink" folHlink="folHlink"/>
  <p:sldLayoutIdLst>
    <p:sldLayoutId id="214748366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D132D-452A-49E5-B8CD-EA0C46A12A5F}" type="datetimeFigureOut">
              <a:rPr lang="vi-VN" smtClean="0"/>
              <a:t>30/09/2022</a:t>
            </a:fld>
            <a:endParaRPr lang="vi-VN"/>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03046-9975-4CD1-8163-35C299AA0868}" type="slidenum">
              <a:rPr lang="vi-VN" smtClean="0"/>
              <a:t>‹#›</a:t>
            </a:fld>
            <a:endParaRPr lang="vi-VN"/>
          </a:p>
        </p:txBody>
      </p:sp>
    </p:spTree>
    <p:extLst>
      <p:ext uri="{BB962C8B-B14F-4D97-AF65-F5344CB8AC3E}">
        <p14:creationId xmlns:p14="http://schemas.microsoft.com/office/powerpoint/2010/main" val="15389469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Slab"/>
              <a:buNone/>
              <a:defRPr sz="2800">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11233643"/>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4056715-98A3-5643-9BAC-4CA7337E57B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1F06508-8823-BE44-A723-59E27BDDDE3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E1153A6-D5CF-414C-A5C2-CE373BEDE5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741F570-CE9E-0F42-B8DD-3F524AB0B81C}" type="datetimeFigureOut">
              <a:rPr lang="en-US"/>
              <a:pPr>
                <a:defRPr/>
              </a:pPr>
              <a:t>9/30/2022</a:t>
            </a:fld>
            <a:endParaRPr lang="en-US"/>
          </a:p>
        </p:txBody>
      </p:sp>
      <p:sp>
        <p:nvSpPr>
          <p:cNvPr id="5" name="Footer Placeholder 4">
            <a:extLst>
              <a:ext uri="{FF2B5EF4-FFF2-40B4-BE49-F238E27FC236}">
                <a16:creationId xmlns:a16="http://schemas.microsoft.com/office/drawing/2014/main" id="{43C97DBA-CD10-A740-90FE-7F4D8DF406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0BEBFA06-0FE9-EF4C-B0CE-26F9632147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BAFAE41-0F2B-554F-8462-B8363B140A68}" type="slidenum">
              <a:rPr lang="en-US"/>
              <a:pPr>
                <a:defRPr/>
              </a:pPr>
              <a:t>‹#›</a:t>
            </a:fld>
            <a:endParaRPr lang="en-US"/>
          </a:p>
        </p:txBody>
      </p:sp>
    </p:spTree>
    <p:extLst>
      <p:ext uri="{BB962C8B-B14F-4D97-AF65-F5344CB8AC3E}">
        <p14:creationId xmlns:p14="http://schemas.microsoft.com/office/powerpoint/2010/main" val="198607696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7773F265-0395-4D4B-9B49-9836DD15422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A2262614-AE4B-9A46-9C3F-20DF81ABAC9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29DB12C-29C6-F345-8A78-D90640CDEA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C9C13D1-DE42-4748-9E75-2285FEF8C517}" type="datetimeFigureOut">
              <a:rPr lang="en-US"/>
              <a:pPr>
                <a:defRPr/>
              </a:pPr>
              <a:t>9/30/2022</a:t>
            </a:fld>
            <a:endParaRPr lang="en-US"/>
          </a:p>
        </p:txBody>
      </p:sp>
      <p:sp>
        <p:nvSpPr>
          <p:cNvPr id="5" name="Footer Placeholder 4">
            <a:extLst>
              <a:ext uri="{FF2B5EF4-FFF2-40B4-BE49-F238E27FC236}">
                <a16:creationId xmlns:a16="http://schemas.microsoft.com/office/drawing/2014/main" id="{4B919CE0-62CD-4C43-996F-AB0C1E1E53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DFC465B2-CEF3-4546-854D-C6F45A0E25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92C33E2-2B2B-CA48-889D-ACF7838D5B95}" type="slidenum">
              <a:rPr lang="en-US"/>
              <a:pPr>
                <a:defRPr/>
              </a:pPr>
              <a:t>‹#›</a:t>
            </a:fld>
            <a:endParaRPr lang="en-US"/>
          </a:p>
        </p:txBody>
      </p:sp>
    </p:spTree>
    <p:extLst>
      <p:ext uri="{BB962C8B-B14F-4D97-AF65-F5344CB8AC3E}">
        <p14:creationId xmlns:p14="http://schemas.microsoft.com/office/powerpoint/2010/main" val="31230048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22233692"/>
      </p:ext>
    </p:extLst>
  </p:cSld>
  <p:clrMap bg1="lt1" tx1="dk1" bg2="dk2"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t>9/30/2022</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36128001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6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6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5.png"/><Relationship Id="rId1" Type="http://schemas.openxmlformats.org/officeDocument/2006/relationships/slideLayout" Target="../slideLayouts/slideLayout67.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jpg"/><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audio" Target="../media/audio3.wav"/></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gif"/><Relationship Id="rId1" Type="http://schemas.openxmlformats.org/officeDocument/2006/relationships/slideLayout" Target="../slideLayouts/slideLayout55.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50.xml"/><Relationship Id="rId5" Type="http://schemas.openxmlformats.org/officeDocument/2006/relationships/image" Target="../media/image35.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2.gif"/><Relationship Id="rId4" Type="http://schemas.openxmlformats.org/officeDocument/2006/relationships/image" Target="../media/image11.gif"/></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0.xml"/><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4.png"/><Relationship Id="rId5" Type="http://schemas.microsoft.com/office/2007/relationships/media" Target="../media/media4.mp3"/><Relationship Id="rId10" Type="http://schemas.openxmlformats.org/officeDocument/2006/relationships/image" Target="../media/image53.png"/><Relationship Id="rId4" Type="http://schemas.openxmlformats.org/officeDocument/2006/relationships/audio" Target="../media/media3.mp3"/><Relationship Id="rId9" Type="http://schemas.openxmlformats.org/officeDocument/2006/relationships/slideLayout" Target="../slideLayouts/slideLayout69.xml"/></Relationships>
</file>

<file path=ppt/slides/_rels/slide3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4.png"/><Relationship Id="rId5" Type="http://schemas.microsoft.com/office/2007/relationships/media" Target="../media/media4.mp3"/><Relationship Id="rId10" Type="http://schemas.openxmlformats.org/officeDocument/2006/relationships/image" Target="../media/image53.png"/><Relationship Id="rId4" Type="http://schemas.openxmlformats.org/officeDocument/2006/relationships/audio" Target="../media/media3.mp3"/><Relationship Id="rId9"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4.png"/><Relationship Id="rId5" Type="http://schemas.microsoft.com/office/2007/relationships/media" Target="../media/media4.mp3"/><Relationship Id="rId10" Type="http://schemas.openxmlformats.org/officeDocument/2006/relationships/image" Target="../media/image53.png"/><Relationship Id="rId4" Type="http://schemas.openxmlformats.org/officeDocument/2006/relationships/audio" Target="../media/media3.mp3"/><Relationship Id="rId9"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4.png"/><Relationship Id="rId5" Type="http://schemas.microsoft.com/office/2007/relationships/media" Target="../media/media4.mp3"/><Relationship Id="rId10" Type="http://schemas.openxmlformats.org/officeDocument/2006/relationships/image" Target="../media/image53.png"/><Relationship Id="rId4" Type="http://schemas.openxmlformats.org/officeDocument/2006/relationships/audio" Target="../media/media3.mp3"/><Relationship Id="rId9" Type="http://schemas.openxmlformats.org/officeDocument/2006/relationships/slideLayout" Target="../slideLayouts/slideLayout69.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gif"/></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g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3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9.jpeg"/><Relationship Id="rId1" Type="http://schemas.openxmlformats.org/officeDocument/2006/relationships/slideLayout" Target="../slideLayouts/slideLayout3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10" name="Title 9">
            <a:extLst>
              <a:ext uri="{FF2B5EF4-FFF2-40B4-BE49-F238E27FC236}">
                <a16:creationId xmlns:a16="http://schemas.microsoft.com/office/drawing/2014/main" id="{8CDD2C44-DBB0-3841-9425-4B68CEC00A7A}"/>
              </a:ext>
            </a:extLst>
          </p:cNvPr>
          <p:cNvSpPr>
            <a:spLocks noGrp="1"/>
          </p:cNvSpPr>
          <p:nvPr>
            <p:ph type="title"/>
          </p:nvPr>
        </p:nvSpPr>
        <p:spPr>
          <a:xfrm>
            <a:off x="1828801" y="874661"/>
            <a:ext cx="6197599" cy="5108676"/>
          </a:xfrm>
          <a:prstGeom prst="rect">
            <a:avLst/>
          </a:prstGeom>
        </p:spPr>
        <p:txBody>
          <a:bodyPr wrap="square">
            <a:spAutoFit/>
          </a:bodyPr>
          <a:lstStyle/>
          <a:p>
            <a:pPr algn="ctr" defTabSz="914377">
              <a:buClrTx/>
            </a:pPr>
            <a:r>
              <a:rPr lang="en-US" sz="10666" dirty="0">
                <a:solidFill>
                  <a:srgbClr val="A01127"/>
                </a:solidFill>
              </a:rPr>
              <a:t>A. </a:t>
            </a:r>
            <a:br>
              <a:rPr lang="en-US" sz="10666" dirty="0">
                <a:solidFill>
                  <a:srgbClr val="A01127"/>
                </a:solidFill>
              </a:rPr>
            </a:br>
            <a:r>
              <a:rPr lang="en-US" sz="10666" dirty="0" err="1">
                <a:solidFill>
                  <a:srgbClr val="A01127"/>
                </a:solidFill>
              </a:rPr>
              <a:t>Khởi</a:t>
            </a:r>
            <a:r>
              <a:rPr lang="en-US" sz="10666" dirty="0">
                <a:solidFill>
                  <a:srgbClr val="A01127"/>
                </a:solidFill>
              </a:rPr>
              <a:t> </a:t>
            </a:r>
            <a:r>
              <a:rPr lang="en-US" sz="10666" dirty="0" err="1">
                <a:solidFill>
                  <a:srgbClr val="A01127"/>
                </a:solidFill>
              </a:rPr>
              <a:t>Động</a:t>
            </a:r>
            <a:endParaRPr lang="en-VN" sz="11733" kern="1200"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48D9C63C-97FA-6543-BDB6-C2700DD30754}"/>
              </a:ext>
            </a:extLst>
          </p:cNvPr>
          <p:cNvPicPr>
            <a:picLocks noChangeAspect="1"/>
          </p:cNvPicPr>
          <p:nvPr/>
        </p:nvPicPr>
        <p:blipFill>
          <a:blip r:embed="rId3"/>
          <a:stretch>
            <a:fillRect/>
          </a:stretch>
        </p:blipFill>
        <p:spPr>
          <a:xfrm>
            <a:off x="7653866" y="1"/>
            <a:ext cx="3725333" cy="6426199"/>
          </a:xfrm>
          <a:prstGeom prst="rect">
            <a:avLst/>
          </a:prstGeom>
        </p:spPr>
      </p:pic>
      <p:pic>
        <p:nvPicPr>
          <p:cNvPr id="5" name="Picture 4">
            <a:extLst>
              <a:ext uri="{FF2B5EF4-FFF2-40B4-BE49-F238E27FC236}">
                <a16:creationId xmlns:a16="http://schemas.microsoft.com/office/drawing/2014/main" id="{20E0A4A9-01D8-884E-BC37-5F3176FBC5F2}"/>
              </a:ext>
            </a:extLst>
          </p:cNvPr>
          <p:cNvPicPr>
            <a:picLocks noChangeAspect="1"/>
          </p:cNvPicPr>
          <p:nvPr/>
        </p:nvPicPr>
        <p:blipFill>
          <a:blip r:embed="rId4"/>
          <a:stretch>
            <a:fillRect/>
          </a:stretch>
        </p:blipFill>
        <p:spPr>
          <a:xfrm>
            <a:off x="609600" y="279400"/>
            <a:ext cx="1930400" cy="1930400"/>
          </a:xfrm>
          <a:prstGeom prst="rect">
            <a:avLst/>
          </a:prstGeom>
        </p:spPr>
      </p:pic>
    </p:spTree>
    <p:extLst>
      <p:ext uri="{BB962C8B-B14F-4D97-AF65-F5344CB8AC3E}">
        <p14:creationId xmlns:p14="http://schemas.microsoft.com/office/powerpoint/2010/main" val="533759675"/>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0000">
                                          <p:cBhvr additive="base">
                                            <p:cTn id="19"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14:bounceEnd="5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grpId="1" nodeType="with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4346D8-A516-9C44-A883-8C794766774E}"/>
              </a:ext>
            </a:extLst>
          </p:cNvPr>
          <p:cNvSpPr txBox="1">
            <a:spLocks/>
          </p:cNvSpPr>
          <p:nvPr/>
        </p:nvSpPr>
        <p:spPr>
          <a:xfrm>
            <a:off x="6650957" y="317033"/>
            <a:ext cx="5380621" cy="871979"/>
          </a:xfrm>
          <a:prstGeom prst="rect">
            <a:avLst/>
          </a:prstGeom>
          <a:ln w="38100">
            <a:solidFill>
              <a:schemeClr val="accent2">
                <a:lumMod val="75000"/>
              </a:schemeClr>
            </a:solidFill>
            <a:prstDash val="lgDashDot"/>
          </a:ln>
        </p:spPr>
        <p:txBody>
          <a:bodyPr rtlCol="0" anchor="b">
            <a:normAutofit fontScale="97500" lnSpcReduction="1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fontAlgn="auto" hangingPunct="1">
              <a:spcAft>
                <a:spcPts val="0"/>
              </a:spcAft>
              <a:defRPr/>
            </a:pPr>
            <a:r>
              <a:rPr lang="en-US" sz="6000" dirty="0" err="1">
                <a:latin typeface="SVN-Blenda Script" panose="02000804000000020003" pitchFamily="2" charset="0"/>
                <a:cs typeface="Times New Roman" panose="02020603050405020304" pitchFamily="18" charset="0"/>
              </a:rPr>
              <a:t>Vị</a:t>
            </a:r>
            <a:r>
              <a:rPr lang="en-US" sz="6000" dirty="0">
                <a:latin typeface="SVN-Blenda Script" panose="02000804000000020003" pitchFamily="2" charset="0"/>
                <a:cs typeface="Times New Roman" panose="02020603050405020304" pitchFamily="18" charset="0"/>
              </a:rPr>
              <a:t> </a:t>
            </a:r>
            <a:r>
              <a:rPr lang="en-US" sz="6000" dirty="0" err="1">
                <a:latin typeface="SVN-Blenda Script" panose="02000804000000020003" pitchFamily="2" charset="0"/>
                <a:cs typeface="Times New Roman" panose="02020603050405020304" pitchFamily="18" charset="0"/>
              </a:rPr>
              <a:t>trí</a:t>
            </a:r>
            <a:r>
              <a:rPr lang="en-US" sz="6000" dirty="0">
                <a:latin typeface="SVN-Blenda Script" panose="02000804000000020003" pitchFamily="2" charset="0"/>
                <a:cs typeface="Times New Roman" panose="02020603050405020304" pitchFamily="18" charset="0"/>
              </a:rPr>
              <a:t> </a:t>
            </a:r>
            <a:r>
              <a:rPr lang="en-US" sz="6000" dirty="0" err="1">
                <a:latin typeface="SVN-Blenda Script" panose="02000804000000020003" pitchFamily="2" charset="0"/>
                <a:cs typeface="Times New Roman" panose="02020603050405020304" pitchFamily="18" charset="0"/>
              </a:rPr>
              <a:t>địa</a:t>
            </a:r>
            <a:r>
              <a:rPr lang="en-US" sz="6000" dirty="0">
                <a:latin typeface="SVN-Blenda Script" panose="02000804000000020003" pitchFamily="2" charset="0"/>
                <a:cs typeface="Times New Roman" panose="02020603050405020304" pitchFamily="18" charset="0"/>
              </a:rPr>
              <a:t> </a:t>
            </a:r>
            <a:r>
              <a:rPr lang="en-US" sz="6000" dirty="0" err="1">
                <a:latin typeface="SVN-Blenda Script" panose="02000804000000020003" pitchFamily="2" charset="0"/>
                <a:cs typeface="Times New Roman" panose="02020603050405020304" pitchFamily="18" charset="0"/>
              </a:rPr>
              <a:t>lý</a:t>
            </a:r>
            <a:endParaRPr lang="en-US" sz="6000" dirty="0">
              <a:latin typeface="SVN-Blenda Script" panose="02000804000000020003" pitchFamily="2" charset="0"/>
              <a:cs typeface="Times New Roman" panose="02020603050405020304" pitchFamily="18" charset="0"/>
            </a:endParaRPr>
          </a:p>
        </p:txBody>
      </p:sp>
      <p:pic>
        <p:nvPicPr>
          <p:cNvPr id="8" name="Picture 2" descr="Soạn sử 6 bài 10 Hy Lạp và La Mã cổ đại (SGK Kết nối tri thức)">
            <a:extLst>
              <a:ext uri="{FF2B5EF4-FFF2-40B4-BE49-F238E27FC236}">
                <a16:creationId xmlns:a16="http://schemas.microsoft.com/office/drawing/2014/main" id="{376AA935-E9AF-3046-B232-6C4AB8852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81" r="21930" b="-2"/>
          <a:stretch>
            <a:fillRect/>
          </a:stretch>
        </p:blipFill>
        <p:spPr bwMode="auto">
          <a:xfrm>
            <a:off x="-1" y="0"/>
            <a:ext cx="6337005"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C0F41E2F-3DED-7042-B29B-71B1A39A0D41}"/>
              </a:ext>
            </a:extLst>
          </p:cNvPr>
          <p:cNvSpPr/>
          <p:nvPr/>
        </p:nvSpPr>
        <p:spPr>
          <a:xfrm>
            <a:off x="6373664" y="1464368"/>
            <a:ext cx="5701464" cy="1754326"/>
          </a:xfrm>
          <a:prstGeom prst="rect">
            <a:avLst/>
          </a:prstGeom>
        </p:spPr>
        <p:txBody>
          <a:bodyPr wrap="square">
            <a:spAutoFit/>
          </a:bodyPr>
          <a:lstStyle/>
          <a:p>
            <a:pPr lvl="0" algn="just"/>
            <a:r>
              <a:rPr lang="en-US" sz="3600" b="1" kern="0" dirty="0">
                <a:solidFill>
                  <a:srgbClr val="ED7D31">
                    <a:lumMod val="75000"/>
                  </a:srgbClr>
                </a:solidFill>
                <a:latin typeface="Times New Roman" panose="02020603050405020304" pitchFamily="18" charset="0"/>
                <a:cs typeface="Times New Roman" panose="02020603050405020304" pitchFamily="18" charset="0"/>
              </a:rPr>
              <a:t>- </a:t>
            </a:r>
            <a:r>
              <a:rPr lang="en-US" sz="3600" b="1" kern="0" dirty="0" err="1">
                <a:solidFill>
                  <a:srgbClr val="ED7D31">
                    <a:lumMod val="75000"/>
                  </a:srgbClr>
                </a:solidFill>
                <a:latin typeface="Times New Roman" panose="02020603050405020304" pitchFamily="18" charset="0"/>
                <a:cs typeface="Times New Roman" panose="02020603050405020304" pitchFamily="18" charset="0"/>
              </a:rPr>
              <a:t>Vị</a:t>
            </a:r>
            <a:r>
              <a:rPr lang="en-US" sz="3600" b="1" kern="0" dirty="0">
                <a:solidFill>
                  <a:srgbClr val="ED7D31">
                    <a:lumMod val="75000"/>
                  </a:srgbClr>
                </a:solidFill>
                <a:latin typeface="Times New Roman" panose="02020603050405020304" pitchFamily="18" charset="0"/>
                <a:cs typeface="Times New Roman" panose="02020603050405020304" pitchFamily="18" charset="0"/>
              </a:rPr>
              <a:t> </a:t>
            </a:r>
            <a:r>
              <a:rPr lang="en-US" sz="3600" b="1" kern="0" dirty="0" err="1">
                <a:solidFill>
                  <a:srgbClr val="ED7D31">
                    <a:lumMod val="75000"/>
                  </a:srgbClr>
                </a:solidFill>
                <a:latin typeface="Times New Roman" panose="02020603050405020304" pitchFamily="18" charset="0"/>
                <a:cs typeface="Times New Roman" panose="02020603050405020304" pitchFamily="18" charset="0"/>
              </a:rPr>
              <a:t>trí</a:t>
            </a:r>
            <a:r>
              <a:rPr lang="en-US" sz="3600" b="1" kern="0" dirty="0">
                <a:solidFill>
                  <a:srgbClr val="ED7D31">
                    <a:lumMod val="75000"/>
                  </a:srgbClr>
                </a:solidFill>
                <a:latin typeface="Times New Roman" panose="02020603050405020304" pitchFamily="18" charset="0"/>
                <a:cs typeface="Times New Roman" panose="02020603050405020304" pitchFamily="18" charset="0"/>
              </a:rPr>
              <a:t> </a:t>
            </a:r>
            <a:r>
              <a:rPr lang="en-US" sz="3600" b="1" kern="0" dirty="0" err="1">
                <a:solidFill>
                  <a:srgbClr val="ED7D31">
                    <a:lumMod val="75000"/>
                  </a:srgbClr>
                </a:solidFill>
                <a:latin typeface="Times New Roman" panose="02020603050405020304" pitchFamily="18" charset="0"/>
                <a:cs typeface="Times New Roman" panose="02020603050405020304" pitchFamily="18" charset="0"/>
              </a:rPr>
              <a:t>địa</a:t>
            </a:r>
            <a:r>
              <a:rPr lang="en-US" sz="3600" b="1" kern="0" dirty="0">
                <a:solidFill>
                  <a:srgbClr val="ED7D31">
                    <a:lumMod val="75000"/>
                  </a:srgbClr>
                </a:solidFill>
                <a:latin typeface="Times New Roman" panose="02020603050405020304" pitchFamily="18" charset="0"/>
                <a:cs typeface="Times New Roman" panose="02020603050405020304" pitchFamily="18" charset="0"/>
              </a:rPr>
              <a:t> </a:t>
            </a:r>
            <a:r>
              <a:rPr lang="en-US" sz="3600" b="1" kern="0" dirty="0" err="1">
                <a:solidFill>
                  <a:srgbClr val="ED7D31">
                    <a:lumMod val="75000"/>
                  </a:srgbClr>
                </a:solidFill>
                <a:latin typeface="Times New Roman" panose="02020603050405020304" pitchFamily="18" charset="0"/>
                <a:cs typeface="Times New Roman" panose="02020603050405020304" pitchFamily="18" charset="0"/>
              </a:rPr>
              <a:t>lý</a:t>
            </a:r>
            <a:r>
              <a:rPr lang="en-US" sz="3600" b="1" kern="0" dirty="0">
                <a:solidFill>
                  <a:srgbClr val="ED7D31">
                    <a:lumMod val="75000"/>
                  </a:srgbClr>
                </a:solidFill>
                <a:latin typeface="Times New Roman" panose="02020603050405020304" pitchFamily="18" charset="0"/>
                <a:cs typeface="Times New Roman" panose="02020603050405020304" pitchFamily="18" charset="0"/>
              </a:rPr>
              <a:t>: </a:t>
            </a:r>
            <a:r>
              <a:rPr lang="en-US" sz="36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Nằm</a:t>
            </a:r>
            <a:r>
              <a:rPr lang="en-US" sz="36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ở</a:t>
            </a:r>
            <a:r>
              <a:rPr lang="en-US" sz="36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phía</a:t>
            </a:r>
            <a:r>
              <a:rPr lang="en-US" sz="36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nam</a:t>
            </a:r>
            <a:r>
              <a:rPr lang="en-US" sz="36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bán</a:t>
            </a:r>
            <a:r>
              <a:rPr lang="en-US" sz="36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đảo</a:t>
            </a:r>
            <a:r>
              <a:rPr lang="en-US" sz="36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Ban-</a:t>
            </a:r>
            <a:r>
              <a:rPr lang="en-US" sz="36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căng</a:t>
            </a:r>
            <a:r>
              <a:rPr lang="en-US" sz="36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gần</a:t>
            </a:r>
            <a:r>
              <a:rPr lang="en-US" sz="36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Địa</a:t>
            </a:r>
            <a:r>
              <a:rPr lang="en-US" sz="36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Trung</a:t>
            </a:r>
            <a:r>
              <a:rPr lang="en-US" sz="36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Hải</a:t>
            </a:r>
            <a:r>
              <a:rPr lang="en-US" sz="36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a:t>
            </a:r>
          </a:p>
        </p:txBody>
      </p:sp>
      <p:sp>
        <p:nvSpPr>
          <p:cNvPr id="10" name="Title 1">
            <a:extLst>
              <a:ext uri="{FF2B5EF4-FFF2-40B4-BE49-F238E27FC236}">
                <a16:creationId xmlns:a16="http://schemas.microsoft.com/office/drawing/2014/main" id="{753DF16A-BF98-F14E-AFCB-1848836933E9}"/>
              </a:ext>
            </a:extLst>
          </p:cNvPr>
          <p:cNvSpPr txBox="1">
            <a:spLocks/>
          </p:cNvSpPr>
          <p:nvPr/>
        </p:nvSpPr>
        <p:spPr>
          <a:xfrm>
            <a:off x="6490535" y="3567670"/>
            <a:ext cx="5584593" cy="871979"/>
          </a:xfrm>
          <a:prstGeom prst="rect">
            <a:avLst/>
          </a:prstGeom>
          <a:ln w="38100">
            <a:solidFill>
              <a:schemeClr val="accent2">
                <a:lumMod val="75000"/>
              </a:schemeClr>
            </a:solidFill>
            <a:prstDash val="lgDashDot"/>
          </a:ln>
        </p:spPr>
        <p:txBody>
          <a:bodyPr rtlCol="0" anchor="b">
            <a:normAutofit fontScale="97500" lnSpcReduction="1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fontAlgn="auto" hangingPunct="1">
              <a:spcAft>
                <a:spcPts val="0"/>
              </a:spcAft>
              <a:defRPr/>
            </a:pPr>
            <a:r>
              <a:rPr lang="en-US" sz="6000" dirty="0" err="1">
                <a:latin typeface="SVN-Blenda Script" panose="02000804000000020003" pitchFamily="2" charset="0"/>
                <a:cs typeface="Times New Roman" panose="02020603050405020304" pitchFamily="18" charset="0"/>
              </a:rPr>
              <a:t>Địa</a:t>
            </a:r>
            <a:r>
              <a:rPr lang="en-US" sz="6000" dirty="0">
                <a:latin typeface="SVN-Blenda Script" panose="02000804000000020003" pitchFamily="2" charset="0"/>
                <a:cs typeface="Times New Roman" panose="02020603050405020304" pitchFamily="18" charset="0"/>
              </a:rPr>
              <a:t> </a:t>
            </a:r>
            <a:r>
              <a:rPr lang="en-US" sz="6000" dirty="0" err="1">
                <a:latin typeface="SVN-Blenda Script" panose="02000804000000020003" pitchFamily="2" charset="0"/>
                <a:cs typeface="Times New Roman" panose="02020603050405020304" pitchFamily="18" charset="0"/>
              </a:rPr>
              <a:t>hình</a:t>
            </a:r>
            <a:endParaRPr lang="en-US" sz="6000" dirty="0">
              <a:latin typeface="SVN-Blenda Script" panose="02000804000000020003"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001483BD-3B8F-344A-B0CA-C4A34B418B05}"/>
              </a:ext>
            </a:extLst>
          </p:cNvPr>
          <p:cNvPicPr>
            <a:picLocks noChangeAspect="1"/>
          </p:cNvPicPr>
          <p:nvPr/>
        </p:nvPicPr>
        <p:blipFill>
          <a:blip r:embed="rId3"/>
          <a:stretch>
            <a:fillRect/>
          </a:stretch>
        </p:blipFill>
        <p:spPr>
          <a:xfrm>
            <a:off x="-36661" y="138670"/>
            <a:ext cx="6330114" cy="6858000"/>
          </a:xfrm>
          <a:prstGeom prst="rect">
            <a:avLst/>
          </a:prstGeom>
        </p:spPr>
      </p:pic>
      <p:sp>
        <p:nvSpPr>
          <p:cNvPr id="11" name="Rectangle 10">
            <a:extLst>
              <a:ext uri="{FF2B5EF4-FFF2-40B4-BE49-F238E27FC236}">
                <a16:creationId xmlns:a16="http://schemas.microsoft.com/office/drawing/2014/main" id="{D63B2597-CF39-4647-BC3A-B199A918E5EF}"/>
              </a:ext>
            </a:extLst>
          </p:cNvPr>
          <p:cNvSpPr/>
          <p:nvPr/>
        </p:nvSpPr>
        <p:spPr>
          <a:xfrm>
            <a:off x="6453874" y="4786641"/>
            <a:ext cx="5541043" cy="1754326"/>
          </a:xfrm>
          <a:prstGeom prst="rect">
            <a:avLst/>
          </a:prstGeom>
        </p:spPr>
        <p:txBody>
          <a:bodyPr wrap="square">
            <a:spAutoFit/>
          </a:bodyPr>
          <a:lstStyle/>
          <a:p>
            <a:pPr lvl="0" algn="just">
              <a:buNone/>
            </a:pPr>
            <a:r>
              <a:rPr lang="en-US" sz="3600" b="1" dirty="0">
                <a:solidFill>
                  <a:srgbClr val="ED7D31">
                    <a:lumMod val="75000"/>
                  </a:srgbClr>
                </a:solidFill>
                <a:latin typeface="Times New Roman" panose="02020603050405020304" pitchFamily="18" charset="0"/>
                <a:cs typeface="Times New Roman" panose="02020603050405020304" pitchFamily="18" charset="0"/>
              </a:rPr>
              <a:t>- </a:t>
            </a:r>
            <a:r>
              <a:rPr lang="en-US" sz="3600" b="1" dirty="0" err="1">
                <a:solidFill>
                  <a:srgbClr val="ED7D31">
                    <a:lumMod val="75000"/>
                  </a:srgbClr>
                </a:solidFill>
                <a:latin typeface="Times New Roman" panose="02020603050405020304" pitchFamily="18" charset="0"/>
                <a:cs typeface="Times New Roman" panose="02020603050405020304" pitchFamily="18" charset="0"/>
              </a:rPr>
              <a:t>Địa</a:t>
            </a:r>
            <a:r>
              <a:rPr lang="en-US" sz="3600" b="1" dirty="0">
                <a:solidFill>
                  <a:srgbClr val="ED7D31">
                    <a:lumMod val="75000"/>
                  </a:srgbClr>
                </a:solidFill>
                <a:latin typeface="Times New Roman" panose="02020603050405020304" pitchFamily="18" charset="0"/>
                <a:cs typeface="Times New Roman" panose="02020603050405020304" pitchFamily="18" charset="0"/>
              </a:rPr>
              <a:t> </a:t>
            </a:r>
            <a:r>
              <a:rPr lang="en-US" sz="3600" b="1" dirty="0" err="1">
                <a:solidFill>
                  <a:srgbClr val="ED7D31">
                    <a:lumMod val="75000"/>
                  </a:srgbClr>
                </a:solidFill>
                <a:latin typeface="Times New Roman" panose="02020603050405020304" pitchFamily="18" charset="0"/>
                <a:cs typeface="Times New Roman" panose="02020603050405020304" pitchFamily="18" charset="0"/>
              </a:rPr>
              <a:t>hình</a:t>
            </a:r>
            <a:r>
              <a:rPr lang="en-US" sz="3600" b="1" dirty="0">
                <a:solidFill>
                  <a:srgbClr val="ED7D31">
                    <a:lumMod val="75000"/>
                  </a:srgbClr>
                </a:solidFill>
                <a:latin typeface="Times New Roman" panose="02020603050405020304" pitchFamily="18" charset="0"/>
                <a:cs typeface="Times New Roman" panose="02020603050405020304" pitchFamily="18" charset="0"/>
              </a:rPr>
              <a:t>: </a:t>
            </a:r>
            <a:r>
              <a:rPr lang="en-US" sz="36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Bị</a:t>
            </a:r>
            <a:r>
              <a:rPr lang="en-US" sz="36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chia </a:t>
            </a:r>
            <a:r>
              <a:rPr lang="en-US" sz="36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cắt</a:t>
            </a:r>
            <a:r>
              <a:rPr lang="en-US" sz="36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đồng</a:t>
            </a:r>
            <a:r>
              <a:rPr lang="en-US" sz="36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bằng</a:t>
            </a:r>
            <a:r>
              <a:rPr lang="en-US" sz="36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nhỏ</a:t>
            </a:r>
            <a:r>
              <a:rPr lang="en-US" sz="36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hẹp</a:t>
            </a:r>
            <a:r>
              <a:rPr lang="en-US" sz="36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giàu</a:t>
            </a:r>
            <a:r>
              <a:rPr lang="en-US" sz="36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khoáng</a:t>
            </a:r>
            <a:r>
              <a:rPr lang="en-US" sz="36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sản</a:t>
            </a:r>
            <a:r>
              <a:rPr lang="en-US" sz="36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nhiều</a:t>
            </a:r>
            <a:r>
              <a:rPr lang="en-US" sz="36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cảng</a:t>
            </a:r>
            <a:r>
              <a:rPr lang="en-US" sz="36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biển</a:t>
            </a:r>
            <a:r>
              <a:rPr lang="en-US" sz="36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16297485"/>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22" presetClass="entr" presetSubtype="1"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up)">
                                      <p:cBhvr>
                                        <p:cTn id="29" dur="75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9" grpId="0"/>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BAB1B7-7C52-124D-B2A3-2CEEB3FDB8C1}"/>
              </a:ext>
            </a:extLst>
          </p:cNvPr>
          <p:cNvSpPr/>
          <p:nvPr/>
        </p:nvSpPr>
        <p:spPr>
          <a:xfrm>
            <a:off x="0" y="2713349"/>
            <a:ext cx="1153863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Vị</a:t>
            </a:r>
            <a:r>
              <a:rPr kumimoji="0" lang="en-US" sz="36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trí</a:t>
            </a:r>
            <a:r>
              <a:rPr kumimoji="0" lang="en-US" sz="36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địa</a:t>
            </a:r>
            <a:r>
              <a:rPr kumimoji="0" lang="en-US" sz="36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lý</a:t>
            </a:r>
            <a:r>
              <a:rPr kumimoji="0" lang="en-US" sz="36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Nằm</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ở</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phía</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nam</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bán</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đảo</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Ban-</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căng</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gần</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Địa</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Trung</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Hải</a:t>
            </a:r>
            <a:endPar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B0991838-ED56-8F4F-8476-979C46F5D579}"/>
              </a:ext>
            </a:extLst>
          </p:cNvPr>
          <p:cNvSpPr/>
          <p:nvPr/>
        </p:nvSpPr>
        <p:spPr>
          <a:xfrm>
            <a:off x="260779" y="4243737"/>
            <a:ext cx="1153863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Địa</a:t>
            </a:r>
            <a:r>
              <a:rPr kumimoji="0" lang="en-US" sz="36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Bị</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chia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cắt</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đồng</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bằng</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nhỏ</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hẹp</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giàu</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khoáng</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sản</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nhiều</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cảng</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biển</a:t>
            </a:r>
            <a:endPar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1A6FA69E-A74C-894F-B238-83C6669585AA}"/>
              </a:ext>
            </a:extLst>
          </p:cNvPr>
          <p:cNvSpPr/>
          <p:nvPr/>
        </p:nvSpPr>
        <p:spPr>
          <a:xfrm>
            <a:off x="572918" y="1221681"/>
            <a:ext cx="3837910"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Điều</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kiện</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nhiên</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A568E771-8072-5941-A4E9-7A69F32DD876}"/>
              </a:ext>
            </a:extLst>
          </p:cNvPr>
          <p:cNvSpPr/>
          <p:nvPr/>
        </p:nvSpPr>
        <p:spPr>
          <a:xfrm>
            <a:off x="1029994" y="475870"/>
            <a:ext cx="1020503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A01127"/>
                </a:solidFill>
                <a:effectLst/>
                <a:uLnTx/>
                <a:uFillTx/>
                <a:latin typeface="PT Serif"/>
                <a:ea typeface="+mn-ea"/>
                <a:cs typeface="Arial"/>
                <a:sym typeface="PT Serif"/>
              </a:rPr>
              <a:t>BÀI 10: HY LẠP VÀ LA MÃ CỔ ĐẠI</a:t>
            </a:r>
            <a:endParaRPr kumimoji="0" lang="en-VN"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AFD85563-04AF-8B4C-B455-82BA816DE0FF}"/>
              </a:ext>
            </a:extLst>
          </p:cNvPr>
          <p:cNvSpPr/>
          <p:nvPr/>
        </p:nvSpPr>
        <p:spPr>
          <a:xfrm>
            <a:off x="572918" y="1890594"/>
            <a:ext cx="3429144" cy="646331"/>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Hy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Lạp</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cổ</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đại</a:t>
            </a:r>
            <a:endPar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3603459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1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descr="&quot;&quot;">
            <a:extLst>
              <a:ext uri="{FF2B5EF4-FFF2-40B4-BE49-F238E27FC236}">
                <a16:creationId xmlns:a16="http://schemas.microsoft.com/office/drawing/2014/main" id="{17A7C373-7290-2D45-8FD0-BB91B563D447}"/>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D6F225-862E-9F4C-923D-21CC5DCF6F19}"/>
              </a:ext>
            </a:extLst>
          </p:cNvPr>
          <p:cNvSpPr>
            <a:spLocks noGrp="1"/>
          </p:cNvSpPr>
          <p:nvPr>
            <p:ph type="title"/>
          </p:nvPr>
        </p:nvSpPr>
        <p:spPr>
          <a:xfrm>
            <a:off x="225351" y="579437"/>
            <a:ext cx="4657726" cy="1550988"/>
          </a:xfrm>
          <a:ln w="38100">
            <a:solidFill>
              <a:schemeClr val="accent2">
                <a:lumMod val="75000"/>
              </a:schemeClr>
            </a:solidFill>
            <a:prstDash val="lgDashDot"/>
          </a:ln>
        </p:spPr>
        <p:txBody>
          <a:bodyPr rtlCol="0" anchor="b">
            <a:normAutofit fontScale="90000"/>
          </a:bodyPr>
          <a:lstStyle/>
          <a:p>
            <a:pPr algn="ctr" eaLnBrk="1" fontAlgn="auto" hangingPunct="1">
              <a:spcAft>
                <a:spcPts val="0"/>
              </a:spcAft>
              <a:defRPr/>
            </a:pPr>
            <a:r>
              <a:rPr lang="en-US" sz="6000" dirty="0" err="1">
                <a:latin typeface="SVN-Blenda Script" panose="02000804000000020003" pitchFamily="2" charset="0"/>
                <a:cs typeface="Times New Roman" panose="02020603050405020304" pitchFamily="18" charset="0"/>
              </a:rPr>
              <a:t>Tác</a:t>
            </a:r>
            <a:r>
              <a:rPr lang="en-US" sz="6000" dirty="0">
                <a:latin typeface="SVN-Blenda Script" panose="02000804000000020003" pitchFamily="2" charset="0"/>
                <a:cs typeface="Times New Roman" panose="02020603050405020304" pitchFamily="18" charset="0"/>
              </a:rPr>
              <a:t> </a:t>
            </a:r>
            <a:r>
              <a:rPr lang="en-US" sz="6000" dirty="0" err="1">
                <a:latin typeface="SVN-Blenda Script" panose="02000804000000020003" pitchFamily="2" charset="0"/>
                <a:cs typeface="Times New Roman" panose="02020603050405020304" pitchFamily="18" charset="0"/>
              </a:rPr>
              <a:t>động</a:t>
            </a:r>
            <a:r>
              <a:rPr lang="en-US" sz="6000" dirty="0">
                <a:latin typeface="SVN-Blenda Script" panose="02000804000000020003" pitchFamily="2" charset="0"/>
                <a:cs typeface="Times New Roman" panose="02020603050405020304" pitchFamily="18" charset="0"/>
              </a:rPr>
              <a:t> </a:t>
            </a:r>
            <a:r>
              <a:rPr lang="en-US" sz="6000" dirty="0" err="1">
                <a:latin typeface="SVN-Blenda Script" panose="02000804000000020003" pitchFamily="2" charset="0"/>
                <a:cs typeface="Times New Roman" panose="02020603050405020304" pitchFamily="18" charset="0"/>
              </a:rPr>
              <a:t>đến</a:t>
            </a:r>
            <a:r>
              <a:rPr lang="en-US" sz="6000" dirty="0">
                <a:latin typeface="SVN-Blenda Script" panose="02000804000000020003" pitchFamily="2" charset="0"/>
                <a:cs typeface="Times New Roman" panose="02020603050405020304" pitchFamily="18" charset="0"/>
              </a:rPr>
              <a:t> </a:t>
            </a:r>
            <a:r>
              <a:rPr lang="en-US" sz="6000" dirty="0" err="1">
                <a:latin typeface="SVN-Blenda Script" panose="02000804000000020003" pitchFamily="2" charset="0"/>
                <a:cs typeface="Times New Roman" panose="02020603050405020304" pitchFamily="18" charset="0"/>
              </a:rPr>
              <a:t>kinh</a:t>
            </a:r>
            <a:r>
              <a:rPr lang="en-US" sz="6000" dirty="0">
                <a:latin typeface="SVN-Blenda Script" panose="02000804000000020003" pitchFamily="2" charset="0"/>
                <a:cs typeface="Times New Roman" panose="02020603050405020304" pitchFamily="18" charset="0"/>
              </a:rPr>
              <a:t> </a:t>
            </a:r>
            <a:r>
              <a:rPr lang="en-US" sz="6000" dirty="0" err="1">
                <a:latin typeface="SVN-Blenda Script" panose="02000804000000020003" pitchFamily="2" charset="0"/>
                <a:cs typeface="Times New Roman" panose="02020603050405020304" pitchFamily="18" charset="0"/>
              </a:rPr>
              <a:t>tế</a:t>
            </a:r>
            <a:endParaRPr lang="en-US" sz="6000" dirty="0">
              <a:latin typeface="SVN-Blenda Script" panose="02000804000000020003" pitchFamily="2"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C2AAECA-B080-794D-BD1E-F348369498A7}"/>
              </a:ext>
            </a:extLst>
          </p:cNvPr>
          <p:cNvSpPr>
            <a:spLocks noGrp="1"/>
          </p:cNvSpPr>
          <p:nvPr>
            <p:ph idx="1"/>
          </p:nvPr>
        </p:nvSpPr>
        <p:spPr>
          <a:xfrm>
            <a:off x="147831" y="2523925"/>
            <a:ext cx="6465620" cy="4016231"/>
          </a:xfrm>
          <a:ln w="57150">
            <a:solidFill>
              <a:schemeClr val="accent2">
                <a:lumMod val="75000"/>
              </a:schemeClr>
            </a:solidFill>
            <a:prstDash val="lgDashDot"/>
          </a:ln>
        </p:spPr>
        <p:txBody>
          <a:bodyPr>
            <a:noAutofit/>
          </a:bodyPr>
          <a:lstStyle/>
          <a:p>
            <a:pPr marL="0" indent="0" algn="ctr" eaLnBrk="1" hangingPunct="1">
              <a:lnSpc>
                <a:spcPct val="160000"/>
              </a:lnSpc>
              <a:buFont typeface="Arial" panose="020B0604020202020204" pitchFamily="34" charset="0"/>
              <a:buNone/>
            </a:pPr>
            <a:endParaRPr lang="en-US" altLang="en-US" b="1" dirty="0">
              <a:solidFill>
                <a:srgbClr val="C00000"/>
              </a:solidFill>
              <a:latin typeface="Cambria" panose="02040503050406030204" pitchFamily="18" charset="0"/>
              <a:ea typeface="Cambria" panose="02040503050406030204" pitchFamily="18" charset="0"/>
              <a:cs typeface="Cambria" panose="02040503050406030204" pitchFamily="18" charset="0"/>
            </a:endParaRPr>
          </a:p>
          <a:p>
            <a:pPr marL="0" indent="0" algn="just" eaLnBrk="1" hangingPunct="1">
              <a:lnSpc>
                <a:spcPct val="160000"/>
              </a:lnSpc>
              <a:buFont typeface="Arial" panose="020B0604020202020204" pitchFamily="34" charset="0"/>
              <a:buNone/>
            </a:pPr>
            <a:endParaRPr lang="en-US" altLang="en-US" dirty="0">
              <a:latin typeface="Cambria" panose="02040503050406030204" pitchFamily="18" charset="0"/>
              <a:ea typeface="Cambria" panose="02040503050406030204" pitchFamily="18" charset="0"/>
              <a:cs typeface="Cambria" panose="02040503050406030204" pitchFamily="18" charset="0"/>
            </a:endParaRPr>
          </a:p>
        </p:txBody>
      </p:sp>
      <p:sp>
        <p:nvSpPr>
          <p:cNvPr id="10" name="Freeform: Shape 9" descr="&quot;&quot;">
            <a:extLst>
              <a:ext uri="{FF2B5EF4-FFF2-40B4-BE49-F238E27FC236}">
                <a16:creationId xmlns:a16="http://schemas.microsoft.com/office/drawing/2014/main" id="{B6B03FBE-0A37-CF44-AB23-E4D6369C8E8D}"/>
              </a:ext>
            </a:extLst>
          </p:cNvPr>
          <p:cNvSpPr>
            <a:spLocks noGrp="1" noRot="1" noChangeAspect="1" noMove="1" noResize="1" noEditPoints="1" noAdjustHandles="1" noChangeArrowheads="1" noChangeShapeType="1" noTextEdit="1"/>
          </p:cNvSpPr>
          <p:nvPr/>
        </p:nvSpPr>
        <p:spPr>
          <a:xfrm>
            <a:off x="10209213" y="0"/>
            <a:ext cx="1135062" cy="47783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descr="&quot;&quot;">
            <a:extLst>
              <a:ext uri="{FF2B5EF4-FFF2-40B4-BE49-F238E27FC236}">
                <a16:creationId xmlns:a16="http://schemas.microsoft.com/office/drawing/2014/main" id="{8D111427-91DF-9249-88FF-3266614D9462}"/>
              </a:ext>
            </a:extLst>
          </p:cNvPr>
          <p:cNvSpPr>
            <a:spLocks noGrp="1" noRot="1" noChangeAspect="1" noMove="1" noResize="1" noEditPoints="1" noAdjustHandles="1" noChangeArrowheads="1" noChangeShapeType="1" noTextEdit="1"/>
          </p:cNvSpPr>
          <p:nvPr/>
        </p:nvSpPr>
        <p:spPr>
          <a:xfrm>
            <a:off x="6821488" y="2624138"/>
            <a:ext cx="812800" cy="812800"/>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Block Arc 13" descr="&quot;&quot;">
            <a:extLst>
              <a:ext uri="{FF2B5EF4-FFF2-40B4-BE49-F238E27FC236}">
                <a16:creationId xmlns:a16="http://schemas.microsoft.com/office/drawing/2014/main" id="{0580651C-298C-FE49-8D79-BED6B72F4CDF}"/>
              </a:ext>
            </a:extLst>
          </p:cNvPr>
          <p:cNvSpPr>
            <a:spLocks noGrp="1" noRot="1" noChangeAspect="1" noMove="1" noResize="1" noEditPoints="1" noAdjustHandles="1" noChangeArrowheads="1" noChangeShapeType="1" noTextEdit="1"/>
          </p:cNvSpPr>
          <p:nvPr/>
        </p:nvSpPr>
        <p:spPr>
          <a:xfrm rot="16200000">
            <a:off x="8912225" y="1201738"/>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descr="&quot;&quot;">
            <a:extLst>
              <a:ext uri="{FF2B5EF4-FFF2-40B4-BE49-F238E27FC236}">
                <a16:creationId xmlns:a16="http://schemas.microsoft.com/office/drawing/2014/main" id="{E3302AF0-7BE7-6D4C-A6FC-C04BC8331E2A}"/>
              </a:ext>
            </a:extLst>
          </p:cNvPr>
          <p:cNvSpPr>
            <a:spLocks noGrp="1" noRot="1" noChangeAspect="1" noMove="1" noResize="1" noEditPoints="1" noAdjustHandles="1" noChangeArrowheads="1" noChangeShapeType="1" noTextEdit="1"/>
          </p:cNvSpPr>
          <p:nvPr/>
        </p:nvSpPr>
        <p:spPr>
          <a:xfrm>
            <a:off x="6821488" y="0"/>
            <a:ext cx="2314575" cy="1550988"/>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 name="Straight Connector 17" descr="&quot;&quot;">
            <a:extLst>
              <a:ext uri="{FF2B5EF4-FFF2-40B4-BE49-F238E27FC236}">
                <a16:creationId xmlns:a16="http://schemas.microsoft.com/office/drawing/2014/main" id="{58D4E190-D938-E149-B7A2-7EA708DE8547}"/>
              </a:ext>
            </a:extLst>
          </p:cNvPr>
          <p:cNvCxnSpPr>
            <a:cxnSpLocks noGrp="1" noRot="1" noChangeAspect="1" noMove="1" noResize="1" noEditPoints="1" noAdjustHandles="1" noChangeArrowheads="1" noChangeShapeType="1"/>
          </p:cNvCxnSpPr>
          <p:nvPr/>
        </p:nvCxnSpPr>
        <p:spPr>
          <a:xfrm>
            <a:off x="11725275" y="1331913"/>
            <a:ext cx="0" cy="1597025"/>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descr="&quot;&quot;">
            <a:extLst>
              <a:ext uri="{FF2B5EF4-FFF2-40B4-BE49-F238E27FC236}">
                <a16:creationId xmlns:a16="http://schemas.microsoft.com/office/drawing/2014/main" id="{D907B1A4-2B92-4F49-9BD2-BC8E7FD3E3D5}"/>
              </a:ext>
            </a:extLst>
          </p:cNvPr>
          <p:cNvSpPr>
            <a:spLocks noGrp="1" noRot="1" noChangeAspect="1" noMove="1" noResize="1" noEditPoints="1" noAdjustHandles="1" noChangeArrowheads="1" noChangeShapeType="1" noTextEdit="1"/>
          </p:cNvSpPr>
          <p:nvPr/>
        </p:nvSpPr>
        <p:spPr>
          <a:xfrm>
            <a:off x="11006138" y="4111625"/>
            <a:ext cx="1185862"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Arc 21" descr="&quot;&quot;">
            <a:extLst>
              <a:ext uri="{FF2B5EF4-FFF2-40B4-BE49-F238E27FC236}">
                <a16:creationId xmlns:a16="http://schemas.microsoft.com/office/drawing/2014/main" id="{FC6C0EA0-B335-9C42-9D9A-CACBB85AEAE2}"/>
              </a:ext>
            </a:extLst>
          </p:cNvPr>
          <p:cNvSpPr>
            <a:spLocks noGrp="1" noRot="1" noChangeAspect="1" noMove="1" noResize="1" noEditPoints="1" noAdjustHandles="1" noChangeArrowheads="1" noChangeShapeType="1" noTextEdit="1"/>
          </p:cNvSpPr>
          <p:nvPr/>
        </p:nvSpPr>
        <p:spPr>
          <a:xfrm rot="20992895">
            <a:off x="6086475" y="4144963"/>
            <a:ext cx="4084638" cy="40830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Shape 23" descr="&quot;&quot;">
            <a:extLst>
              <a:ext uri="{FF2B5EF4-FFF2-40B4-BE49-F238E27FC236}">
                <a16:creationId xmlns:a16="http://schemas.microsoft.com/office/drawing/2014/main" id="{EF2037B4-4BF0-FB41-8D82-6F876A09C60E}"/>
              </a:ext>
            </a:extLst>
          </p:cNvPr>
          <p:cNvSpPr>
            <a:spLocks noGrp="1" noRot="1" noChangeAspect="1" noMove="1" noResize="1" noEditPoints="1" noAdjustHandles="1" noChangeArrowheads="1" noChangeShapeType="1" noTextEdit="1"/>
          </p:cNvSpPr>
          <p:nvPr/>
        </p:nvSpPr>
        <p:spPr>
          <a:xfrm>
            <a:off x="6821488" y="4962525"/>
            <a:ext cx="2643187" cy="1895475"/>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9EAC96D-0169-A949-8D18-9A83CBDCF3E8}"/>
              </a:ext>
            </a:extLst>
          </p:cNvPr>
          <p:cNvSpPr/>
          <p:nvPr/>
        </p:nvSpPr>
        <p:spPr>
          <a:xfrm>
            <a:off x="225351" y="2498263"/>
            <a:ext cx="6256718" cy="3777765"/>
          </a:xfrm>
          <a:prstGeom prst="rect">
            <a:avLst/>
          </a:prstGeom>
        </p:spPr>
        <p:txBody>
          <a:bodyPr wrap="square">
            <a:spAutoFit/>
          </a:bodyPr>
          <a:lstStyle/>
          <a:p>
            <a:pPr marL="457200" marR="0" lvl="0" indent="-457200" algn="just" defTabSz="914400" rtl="0" eaLnBrk="1" fontAlgn="base" latinLnBrk="0" hangingPunct="1">
              <a:lnSpc>
                <a:spcPct val="160000"/>
              </a:lnSpc>
              <a:spcBef>
                <a:spcPts val="1000"/>
              </a:spcBef>
              <a:spcAft>
                <a:spcPct val="0"/>
              </a:spcAft>
              <a:buClrTx/>
              <a:buSzTx/>
              <a:buFontTx/>
              <a:buChar char="-"/>
              <a:tabLst/>
              <a:defRPr/>
            </a:pP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Trồng</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cây</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lâu</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năm</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endParaRPr>
          </a:p>
          <a:p>
            <a:pPr marL="457200" marR="0" lvl="0" indent="-457200" algn="just" defTabSz="914400" rtl="0" eaLnBrk="1" fontAlgn="base" latinLnBrk="0" hangingPunct="1">
              <a:lnSpc>
                <a:spcPct val="160000"/>
              </a:lnSpc>
              <a:spcBef>
                <a:spcPts val="1000"/>
              </a:spcBef>
              <a:spcAft>
                <a:spcPct val="0"/>
              </a:spcAft>
              <a:buClrTx/>
              <a:buSzTx/>
              <a:buFontTx/>
              <a:buChar char="-"/>
              <a:tabLst/>
              <a:defRPr/>
            </a:pP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Phát</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triển</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luyện</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kim</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thủ</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công</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nghiệp</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endParaRPr>
          </a:p>
          <a:p>
            <a:pPr marL="457200" marR="0" lvl="0" indent="-457200" algn="just" defTabSz="914400" rtl="0" eaLnBrk="1" fontAlgn="base" latinLnBrk="0" hangingPunct="1">
              <a:lnSpc>
                <a:spcPct val="160000"/>
              </a:lnSpc>
              <a:spcBef>
                <a:spcPts val="1000"/>
              </a:spcBef>
              <a:spcAft>
                <a:spcPct val="0"/>
              </a:spcAft>
              <a:buClrTx/>
              <a:buSzTx/>
              <a:buFontTx/>
              <a:buChar char="-"/>
              <a:tabLst/>
              <a:defRPr/>
            </a:pP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Buôn</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bán</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trao</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đổi</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hàng</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hoá</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pic>
        <p:nvPicPr>
          <p:cNvPr id="17" name="Picture 16">
            <a:extLst>
              <a:ext uri="{FF2B5EF4-FFF2-40B4-BE49-F238E27FC236}">
                <a16:creationId xmlns:a16="http://schemas.microsoft.com/office/drawing/2014/main" id="{957B8017-ED8C-C24E-AE46-53BC225596AC}"/>
              </a:ext>
            </a:extLst>
          </p:cNvPr>
          <p:cNvPicPr>
            <a:picLocks noChangeAspect="1"/>
          </p:cNvPicPr>
          <p:nvPr/>
        </p:nvPicPr>
        <p:blipFill>
          <a:blip r:embed="rId2"/>
          <a:stretch>
            <a:fillRect/>
          </a:stretch>
        </p:blipFill>
        <p:spPr>
          <a:xfrm>
            <a:off x="4859469" y="317844"/>
            <a:ext cx="1943332" cy="1951843"/>
          </a:xfrm>
          <a:prstGeom prst="rect">
            <a:avLst/>
          </a:prstGeom>
        </p:spPr>
      </p:pic>
      <p:pic>
        <p:nvPicPr>
          <p:cNvPr id="19" name="Picture 18">
            <a:extLst>
              <a:ext uri="{FF2B5EF4-FFF2-40B4-BE49-F238E27FC236}">
                <a16:creationId xmlns:a16="http://schemas.microsoft.com/office/drawing/2014/main" id="{23455672-6CCA-A943-9D2E-F9AA27484A41}"/>
              </a:ext>
            </a:extLst>
          </p:cNvPr>
          <p:cNvPicPr>
            <a:picLocks noChangeAspect="1"/>
          </p:cNvPicPr>
          <p:nvPr/>
        </p:nvPicPr>
        <p:blipFill>
          <a:blip r:embed="rId3"/>
          <a:stretch>
            <a:fillRect/>
          </a:stretch>
        </p:blipFill>
        <p:spPr>
          <a:xfrm>
            <a:off x="6800069" y="706415"/>
            <a:ext cx="5388751" cy="5993644"/>
          </a:xfrm>
          <a:prstGeom prst="roundRect">
            <a:avLst>
              <a:gd name="adj" fmla="val 20363"/>
            </a:avLst>
          </a:prstGeom>
        </p:spPr>
      </p:pic>
    </p:spTree>
    <p:extLst>
      <p:ext uri="{BB962C8B-B14F-4D97-AF65-F5344CB8AC3E}">
        <p14:creationId xmlns:p14="http://schemas.microsoft.com/office/powerpoint/2010/main" val="3146710178"/>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500"/>
                                        <p:tgtEl>
                                          <p:spTgt spid="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wedge">
                                      <p:cBhvr>
                                        <p:cTn id="10" dur="1500"/>
                                        <p:tgtEl>
                                          <p:spTgt spid="3">
                                            <p:bg/>
                                          </p:spTgt>
                                        </p:tgtEl>
                                      </p:cBhvr>
                                    </p:animEffect>
                                  </p:childTnLst>
                                </p:cTn>
                              </p:par>
                              <p:par>
                                <p:cTn id="11" presetID="2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edge">
                                      <p:cBhvr>
                                        <p:cTn id="13" dur="1500"/>
                                        <p:tgtEl>
                                          <p:spTgt spid="17"/>
                                        </p:tgtEl>
                                      </p:cBhvr>
                                    </p:animEffect>
                                  </p:childTnLst>
                                </p:cTn>
                              </p:par>
                              <p:par>
                                <p:cTn id="14" presetID="22" presetClass="entr" presetSubtype="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75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t="-8000" r="-7000" b="-9000"/>
          </a:stretch>
        </a:blipFill>
        <a:effectLst/>
      </p:bgPr>
    </p:bg>
    <p:spTree>
      <p:nvGrpSpPr>
        <p:cNvPr id="1" name=""/>
        <p:cNvGrpSpPr/>
        <p:nvPr/>
      </p:nvGrpSpPr>
      <p:grpSpPr>
        <a:xfrm>
          <a:off x="0" y="0"/>
          <a:ext cx="0" cy="0"/>
          <a:chOff x="0" y="0"/>
          <a:chExt cx="0" cy="0"/>
        </a:xfrm>
      </p:grpSpPr>
      <p:pic>
        <p:nvPicPr>
          <p:cNvPr id="8194" name="Picture 2" descr="Toga Drawing Grecian, Picture #1499176 Robes Drawing Greek #1889554 - PNG  Images - PNGio">
            <a:extLst>
              <a:ext uri="{FF2B5EF4-FFF2-40B4-BE49-F238E27FC236}">
                <a16:creationId xmlns:a16="http://schemas.microsoft.com/office/drawing/2014/main" id="{781F7E0C-971B-7847-808C-57B0ABC6F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11193" y="1295400"/>
            <a:ext cx="4422225" cy="5765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E7E16EA-CE67-D340-BC14-3B3E1F3C0CFF}"/>
              </a:ext>
            </a:extLst>
          </p:cNvPr>
          <p:cNvSpPr/>
          <p:nvPr/>
        </p:nvSpPr>
        <p:spPr>
          <a:xfrm>
            <a:off x="3426932" y="35822"/>
            <a:ext cx="7666521" cy="1600438"/>
          </a:xfrm>
          <a:prstGeom prst="rect">
            <a:avLst/>
          </a:prstGeom>
          <a:noFill/>
        </p:spPr>
        <p:txBody>
          <a:bodyPr wrap="none" lIns="121920" tIns="60960" rIns="121920" bIns="60960">
            <a:spAutoFit/>
          </a:bodyPr>
          <a:lstStyle/>
          <a:p>
            <a:pPr algn="ctr" defTabSz="1219170">
              <a:buClr>
                <a:srgbClr val="000000"/>
              </a:buClr>
            </a:pPr>
            <a:r>
              <a:rPr lang="en-US" sz="9600" b="1" kern="0" dirty="0">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Hy </a:t>
            </a:r>
            <a:r>
              <a:rPr lang="en-US" sz="9600" b="1" kern="0" dirty="0" err="1">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Lạp</a:t>
            </a:r>
            <a:r>
              <a:rPr lang="en-US" sz="9600" b="1" kern="0" dirty="0">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 </a:t>
            </a:r>
            <a:r>
              <a:rPr lang="en-US" sz="9600" b="1" kern="0" dirty="0" err="1">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cổ</a:t>
            </a:r>
            <a:r>
              <a:rPr lang="en-US" sz="9600" b="1" kern="0" dirty="0">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 </a:t>
            </a:r>
            <a:r>
              <a:rPr lang="en-US" sz="9600" b="1" kern="0" dirty="0" err="1">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đại</a:t>
            </a:r>
            <a:endParaRPr lang="en-US" sz="9600" b="1" kern="0" dirty="0">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18D69D72-4D70-DA4B-88B3-CC0E119FD985}"/>
              </a:ext>
            </a:extLst>
          </p:cNvPr>
          <p:cNvPicPr>
            <a:picLocks noChangeAspect="1"/>
          </p:cNvPicPr>
          <p:nvPr/>
        </p:nvPicPr>
        <p:blipFill>
          <a:blip r:embed="rId4"/>
          <a:stretch>
            <a:fillRect/>
          </a:stretch>
        </p:blipFill>
        <p:spPr>
          <a:xfrm>
            <a:off x="2994577" y="1844577"/>
            <a:ext cx="2695073" cy="2333723"/>
          </a:xfrm>
          <a:prstGeom prst="rect">
            <a:avLst/>
          </a:prstGeom>
          <a:effectLst>
            <a:reflection stA="98000" endPos="39975" dist="50800" dir="5400000" sy="-100000" algn="bl" rotWithShape="0"/>
          </a:effectLst>
        </p:spPr>
      </p:pic>
      <p:pic>
        <p:nvPicPr>
          <p:cNvPr id="6" name="Picture 5">
            <a:extLst>
              <a:ext uri="{FF2B5EF4-FFF2-40B4-BE49-F238E27FC236}">
                <a16:creationId xmlns:a16="http://schemas.microsoft.com/office/drawing/2014/main" id="{F3D9423B-2918-F54A-BF77-F82A04394545}"/>
              </a:ext>
            </a:extLst>
          </p:cNvPr>
          <p:cNvPicPr>
            <a:picLocks noChangeAspect="1"/>
          </p:cNvPicPr>
          <p:nvPr/>
        </p:nvPicPr>
        <p:blipFill rotWithShape="1">
          <a:blip r:embed="rId5"/>
          <a:srcRect r="37387" b="19600"/>
          <a:stretch/>
        </p:blipFill>
        <p:spPr>
          <a:xfrm>
            <a:off x="5946206" y="2021608"/>
            <a:ext cx="2738039" cy="1979661"/>
          </a:xfrm>
          <a:prstGeom prst="rect">
            <a:avLst/>
          </a:prstGeom>
          <a:effectLst>
            <a:reflection stA="98000" endPos="39975" dist="50800" dir="5400000" sy="-100000" algn="bl" rotWithShape="0"/>
          </a:effectLst>
        </p:spPr>
      </p:pic>
      <p:pic>
        <p:nvPicPr>
          <p:cNvPr id="8" name="Picture 7">
            <a:extLst>
              <a:ext uri="{FF2B5EF4-FFF2-40B4-BE49-F238E27FC236}">
                <a16:creationId xmlns:a16="http://schemas.microsoft.com/office/drawing/2014/main" id="{02DC7371-ECE9-ED43-ACA7-7A9EBB78A4B8}"/>
              </a:ext>
            </a:extLst>
          </p:cNvPr>
          <p:cNvPicPr>
            <a:picLocks noChangeAspect="1"/>
          </p:cNvPicPr>
          <p:nvPr/>
        </p:nvPicPr>
        <p:blipFill rotWithShape="1">
          <a:blip r:embed="rId6"/>
          <a:srcRect r="28648" b="10812"/>
          <a:stretch/>
        </p:blipFill>
        <p:spPr>
          <a:xfrm>
            <a:off x="8830734" y="1592719"/>
            <a:ext cx="3395133" cy="2703344"/>
          </a:xfrm>
          <a:prstGeom prst="rect">
            <a:avLst/>
          </a:prstGeom>
          <a:effectLst>
            <a:reflection stA="98000" endPos="39975" dist="50800" dir="5400000" sy="-100000" algn="bl" rotWithShape="0"/>
          </a:effectLst>
        </p:spPr>
      </p:pic>
      <p:sp>
        <p:nvSpPr>
          <p:cNvPr id="2" name="TextBox 1">
            <a:extLst>
              <a:ext uri="{FF2B5EF4-FFF2-40B4-BE49-F238E27FC236}">
                <a16:creationId xmlns:a16="http://schemas.microsoft.com/office/drawing/2014/main" id="{39294816-3D90-B842-9E75-C47DE11AC839}"/>
              </a:ext>
            </a:extLst>
          </p:cNvPr>
          <p:cNvSpPr txBox="1"/>
          <p:nvPr/>
        </p:nvSpPr>
        <p:spPr>
          <a:xfrm>
            <a:off x="6618038" y="5268389"/>
            <a:ext cx="2066207" cy="666786"/>
          </a:xfrm>
          <a:prstGeom prst="rect">
            <a:avLst/>
          </a:prstGeom>
          <a:noFill/>
        </p:spPr>
        <p:txBody>
          <a:bodyPr wrap="square" rtlCol="0">
            <a:spAutoFit/>
          </a:bodyPr>
          <a:lstStyle/>
          <a:p>
            <a:pPr algn="ctr" defTabSz="1219170">
              <a:buClr>
                <a:srgbClr val="000000"/>
              </a:buClr>
            </a:pPr>
            <a:r>
              <a:rPr lang="en-VN" sz="3733" b="1" kern="0" dirty="0">
                <a:solidFill>
                  <a:srgbClr val="0070C0"/>
                </a:solidFill>
                <a:latin typeface="Times New Roman" panose="02020603050405020304" pitchFamily="18" charset="0"/>
                <a:cs typeface="Times New Roman" panose="02020603050405020304" pitchFamily="18" charset="0"/>
                <a:sym typeface="Arial"/>
              </a:rPr>
              <a:t>NHO</a:t>
            </a:r>
          </a:p>
        </p:txBody>
      </p:sp>
      <p:sp>
        <p:nvSpPr>
          <p:cNvPr id="9" name="TextBox 8">
            <a:extLst>
              <a:ext uri="{FF2B5EF4-FFF2-40B4-BE49-F238E27FC236}">
                <a16:creationId xmlns:a16="http://schemas.microsoft.com/office/drawing/2014/main" id="{924CB981-86F4-BD4F-8C13-BD77050BDB08}"/>
              </a:ext>
            </a:extLst>
          </p:cNvPr>
          <p:cNvSpPr txBox="1"/>
          <p:nvPr/>
        </p:nvSpPr>
        <p:spPr>
          <a:xfrm>
            <a:off x="10078902" y="5268390"/>
            <a:ext cx="2066207" cy="666786"/>
          </a:xfrm>
          <a:prstGeom prst="rect">
            <a:avLst/>
          </a:prstGeom>
          <a:noFill/>
        </p:spPr>
        <p:txBody>
          <a:bodyPr wrap="square" rtlCol="0">
            <a:spAutoFit/>
          </a:bodyPr>
          <a:lstStyle/>
          <a:p>
            <a:pPr algn="ctr" defTabSz="1219170">
              <a:buClr>
                <a:srgbClr val="000000"/>
              </a:buClr>
            </a:pPr>
            <a:r>
              <a:rPr lang="en-VN" sz="3733" b="1" kern="0" dirty="0">
                <a:solidFill>
                  <a:srgbClr val="FF0000"/>
                </a:solidFill>
                <a:latin typeface="Times New Roman" panose="02020603050405020304" pitchFamily="18" charset="0"/>
                <a:cs typeface="Times New Roman" panose="02020603050405020304" pitchFamily="18" charset="0"/>
                <a:sym typeface="Arial"/>
              </a:rPr>
              <a:t>LÚA MÌ</a:t>
            </a:r>
          </a:p>
        </p:txBody>
      </p:sp>
      <p:sp>
        <p:nvSpPr>
          <p:cNvPr id="22" name="TextBox 21">
            <a:extLst>
              <a:ext uri="{FF2B5EF4-FFF2-40B4-BE49-F238E27FC236}">
                <a16:creationId xmlns:a16="http://schemas.microsoft.com/office/drawing/2014/main" id="{F8AB1C8D-53A3-BB48-AF23-F53679821777}"/>
              </a:ext>
            </a:extLst>
          </p:cNvPr>
          <p:cNvSpPr txBox="1"/>
          <p:nvPr/>
        </p:nvSpPr>
        <p:spPr>
          <a:xfrm>
            <a:off x="3797121" y="5293711"/>
            <a:ext cx="2066207" cy="666786"/>
          </a:xfrm>
          <a:prstGeom prst="rect">
            <a:avLst/>
          </a:prstGeom>
          <a:noFill/>
        </p:spPr>
        <p:txBody>
          <a:bodyPr wrap="square" rtlCol="0">
            <a:spAutoFit/>
          </a:bodyPr>
          <a:lstStyle/>
          <a:p>
            <a:pPr algn="ctr" defTabSz="1219170">
              <a:buClr>
                <a:srgbClr val="000000"/>
              </a:buClr>
            </a:pPr>
            <a:r>
              <a:rPr lang="en-VN" sz="3733" b="1" kern="0" dirty="0">
                <a:solidFill>
                  <a:srgbClr val="00B050"/>
                </a:solidFill>
                <a:latin typeface="Times New Roman" panose="02020603050405020304" pitchFamily="18" charset="0"/>
                <a:cs typeface="Times New Roman" panose="02020603050405020304" pitchFamily="18" charset="0"/>
                <a:sym typeface="Arial"/>
              </a:rPr>
              <a:t>Ô LIU</a:t>
            </a:r>
          </a:p>
        </p:txBody>
      </p:sp>
      <p:grpSp>
        <p:nvGrpSpPr>
          <p:cNvPr id="13" name="Group 12">
            <a:extLst>
              <a:ext uri="{FF2B5EF4-FFF2-40B4-BE49-F238E27FC236}">
                <a16:creationId xmlns:a16="http://schemas.microsoft.com/office/drawing/2014/main" id="{F33C8CBD-8BE8-AC4D-9121-5C8B1DF1EA6D}"/>
              </a:ext>
            </a:extLst>
          </p:cNvPr>
          <p:cNvGrpSpPr/>
          <p:nvPr/>
        </p:nvGrpSpPr>
        <p:grpSpPr>
          <a:xfrm>
            <a:off x="324294" y="74247"/>
            <a:ext cx="2256071" cy="1450712"/>
            <a:chOff x="0" y="-12140"/>
            <a:chExt cx="1524000" cy="1200329"/>
          </a:xfrm>
        </p:grpSpPr>
        <p:sp>
          <p:nvSpPr>
            <p:cNvPr id="14" name="TextBox 13">
              <a:extLst>
                <a:ext uri="{FF2B5EF4-FFF2-40B4-BE49-F238E27FC236}">
                  <a16:creationId xmlns:a16="http://schemas.microsoft.com/office/drawing/2014/main" id="{450F2855-7539-8242-8CB7-0FF1B3742C85}"/>
                </a:ext>
              </a:extLst>
            </p:cNvPr>
            <p:cNvSpPr txBox="1"/>
            <p:nvPr/>
          </p:nvSpPr>
          <p:spPr>
            <a:xfrm>
              <a:off x="0" y="172525"/>
              <a:ext cx="1524000" cy="891298"/>
            </a:xfrm>
            <a:prstGeom prst="rect">
              <a:avLst/>
            </a:prstGeom>
            <a:noFill/>
          </p:spPr>
          <p:txBody>
            <a:bodyPr wrap="square" rtlCol="0">
              <a:spAutoFit/>
            </a:bodyPr>
            <a:lstStyle/>
            <a:p>
              <a:pPr algn="ctr" defTabSz="1219170">
                <a:buClr>
                  <a:srgbClr val="000000"/>
                </a:buClr>
              </a:pPr>
              <a:r>
                <a:rPr lang="en-VN" sz="3200" kern="0" dirty="0">
                  <a:solidFill>
                    <a:srgbClr val="0070C0"/>
                  </a:solidFill>
                  <a:latin typeface="Times New Roman" panose="02020603050405020304" pitchFamily="18" charset="0"/>
                  <a:cs typeface="Times New Roman" panose="02020603050405020304" pitchFamily="18" charset="0"/>
                  <a:sym typeface="Arial"/>
                </a:rPr>
                <a:t>NÔNG NGHIỆP</a:t>
              </a:r>
            </a:p>
          </p:txBody>
        </p:sp>
        <p:sp>
          <p:nvSpPr>
            <p:cNvPr id="15" name="Oval 14">
              <a:extLst>
                <a:ext uri="{FF2B5EF4-FFF2-40B4-BE49-F238E27FC236}">
                  <a16:creationId xmlns:a16="http://schemas.microsoft.com/office/drawing/2014/main" id="{215BA359-5302-9147-AEDE-CACA0092E0B5}"/>
                </a:ext>
              </a:extLst>
            </p:cNvPr>
            <p:cNvSpPr/>
            <p:nvPr/>
          </p:nvSpPr>
          <p:spPr>
            <a:xfrm>
              <a:off x="51525" y="-12140"/>
              <a:ext cx="1320075" cy="1200329"/>
            </a:xfrm>
            <a:prstGeom prst="ellipse">
              <a:avLst/>
            </a:prstGeom>
            <a:noFill/>
            <a:ln w="38100">
              <a:solidFill>
                <a:schemeClr val="tx1"/>
              </a:solidFill>
            </a:ln>
            <a:effectLst>
              <a:outerShdw blurRad="50800" dist="50800" sx="1000" sy="1000" algn="ctr" rotWithShape="0">
                <a:srgbClr val="000000"/>
              </a:outerShdw>
              <a:reflection blurRad="319450" endPos="26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grpSp>
    </p:spTree>
    <p:extLst>
      <p:ext uri="{BB962C8B-B14F-4D97-AF65-F5344CB8AC3E}">
        <p14:creationId xmlns:p14="http://schemas.microsoft.com/office/powerpoint/2010/main" val="73220212"/>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8194"/>
                                            </p:tgtEl>
                                            <p:attrNameLst>
                                              <p:attrName>style.visibility</p:attrName>
                                            </p:attrNameLst>
                                          </p:cBhvr>
                                          <p:to>
                                            <p:strVal val="visible"/>
                                          </p:to>
                                        </p:set>
                                        <p:anim calcmode="lin" valueType="num" p14:bounceEnd="50000">
                                          <p:cBhvr additive="base">
                                            <p:cTn id="15" dur="500" fill="hold"/>
                                            <p:tgtEl>
                                              <p:spTgt spid="8194"/>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194"/>
                                            </p:tgtEl>
                                            <p:attrNameLst>
                                              <p:attrName>ppt_y</p:attrName>
                                            </p:attrNameLst>
                                          </p:cBhvr>
                                          <p:tavLst>
                                            <p:tav tm="0">
                                              <p:val>
                                                <p:strVal val="0-#ppt_h/2"/>
                                              </p:val>
                                            </p:tav>
                                            <p:tav tm="100000">
                                              <p:val>
                                                <p:strVal val="#ppt_y"/>
                                              </p:val>
                                            </p:tav>
                                          </p:tavLst>
                                        </p:anim>
                                      </p:childTnLst>
                                    </p:cTn>
                                  </p:par>
                                  <p:par>
                                    <p:cTn id="17" presetID="19" presetClass="entr" presetSubtype="10" repeatCount="indefinite"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0" fill="hold"/>
                                            <p:tgtEl>
                                              <p:spTgt spid="13"/>
                                            </p:tgtEl>
                                            <p:attrNameLst>
                                              <p:attrName>ppt_w</p:attrName>
                                            </p:attrNameLst>
                                          </p:cBhvr>
                                          <p:tavLst>
                                            <p:tav tm="0" fmla="#ppt_w*sin(2.5*pi*$)">
                                              <p:val>
                                                <p:fltVal val="0"/>
                                              </p:val>
                                            </p:tav>
                                            <p:tav tm="100000">
                                              <p:val>
                                                <p:fltVal val="1"/>
                                              </p:val>
                                            </p:tav>
                                          </p:tavLst>
                                        </p:anim>
                                        <p:anim calcmode="lin" valueType="num">
                                          <p:cBhvr>
                                            <p:cTn id="20" dur="10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750"/>
                                            <p:tgtEl>
                                              <p:spTgt spid="3"/>
                                            </p:tgtEl>
                                          </p:cBhvr>
                                        </p:animEffect>
                                      </p:childTnLst>
                                    </p:cTn>
                                  </p:par>
                                  <p:par>
                                    <p:cTn id="26" presetID="21" presetClass="entr" presetSubtype="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750"/>
                                            <p:tgtEl>
                                              <p:spTgt spid="6"/>
                                            </p:tgtEl>
                                          </p:cBhvr>
                                        </p:animEffect>
                                      </p:childTnLst>
                                    </p:cTn>
                                  </p:par>
                                  <p:par>
                                    <p:cTn id="29" presetID="21" presetClass="entr" presetSubtype="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75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heckerboard(across)">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checkerboard(across)">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checkerboard(across)">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9"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 calcmode="lin" valueType="num">
                                          <p:cBhvr additive="base">
                                            <p:cTn id="15" dur="500" fill="hold"/>
                                            <p:tgtEl>
                                              <p:spTgt spid="8194"/>
                                            </p:tgtEl>
                                            <p:attrNameLst>
                                              <p:attrName>ppt_x</p:attrName>
                                            </p:attrNameLst>
                                          </p:cBhvr>
                                          <p:tavLst>
                                            <p:tav tm="0">
                                              <p:val>
                                                <p:strVal val="#ppt_x"/>
                                              </p:val>
                                            </p:tav>
                                            <p:tav tm="100000">
                                              <p:val>
                                                <p:strVal val="#ppt_x"/>
                                              </p:val>
                                            </p:tav>
                                          </p:tavLst>
                                        </p:anim>
                                        <p:anim calcmode="lin" valueType="num">
                                          <p:cBhvr additive="base">
                                            <p:cTn id="16" dur="500" fill="hold"/>
                                            <p:tgtEl>
                                              <p:spTgt spid="8194"/>
                                            </p:tgtEl>
                                            <p:attrNameLst>
                                              <p:attrName>ppt_y</p:attrName>
                                            </p:attrNameLst>
                                          </p:cBhvr>
                                          <p:tavLst>
                                            <p:tav tm="0">
                                              <p:val>
                                                <p:strVal val="0-#ppt_h/2"/>
                                              </p:val>
                                            </p:tav>
                                            <p:tav tm="100000">
                                              <p:val>
                                                <p:strVal val="#ppt_y"/>
                                              </p:val>
                                            </p:tav>
                                          </p:tavLst>
                                        </p:anim>
                                      </p:childTnLst>
                                    </p:cTn>
                                  </p:par>
                                  <p:par>
                                    <p:cTn id="17" presetID="19" presetClass="entr" presetSubtype="10" repeatCount="indefinite"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0" fill="hold"/>
                                            <p:tgtEl>
                                              <p:spTgt spid="13"/>
                                            </p:tgtEl>
                                            <p:attrNameLst>
                                              <p:attrName>ppt_w</p:attrName>
                                            </p:attrNameLst>
                                          </p:cBhvr>
                                          <p:tavLst>
                                            <p:tav tm="0" fmla="#ppt_w*sin(2.5*pi*$)">
                                              <p:val>
                                                <p:fltVal val="0"/>
                                              </p:val>
                                            </p:tav>
                                            <p:tav tm="100000">
                                              <p:val>
                                                <p:fltVal val="1"/>
                                              </p:val>
                                            </p:tav>
                                          </p:tavLst>
                                        </p:anim>
                                        <p:anim calcmode="lin" valueType="num">
                                          <p:cBhvr>
                                            <p:cTn id="20" dur="10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750"/>
                                            <p:tgtEl>
                                              <p:spTgt spid="3"/>
                                            </p:tgtEl>
                                          </p:cBhvr>
                                        </p:animEffect>
                                      </p:childTnLst>
                                    </p:cTn>
                                  </p:par>
                                  <p:par>
                                    <p:cTn id="26" presetID="21" presetClass="entr" presetSubtype="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750"/>
                                            <p:tgtEl>
                                              <p:spTgt spid="6"/>
                                            </p:tgtEl>
                                          </p:cBhvr>
                                        </p:animEffect>
                                      </p:childTnLst>
                                    </p:cTn>
                                  </p:par>
                                  <p:par>
                                    <p:cTn id="29" presetID="21" presetClass="entr" presetSubtype="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75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heckerboard(across)">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checkerboard(across)">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checkerboard(across)">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9" grpId="0"/>
          <p:bldP spid="22"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t="-8000" r="-7000" b="-9000"/>
          </a:stretch>
        </a:blipFill>
        <a:effectLst/>
      </p:bgPr>
    </p:bg>
    <p:spTree>
      <p:nvGrpSpPr>
        <p:cNvPr id="1" name=""/>
        <p:cNvGrpSpPr/>
        <p:nvPr/>
      </p:nvGrpSpPr>
      <p:grpSpPr>
        <a:xfrm>
          <a:off x="0" y="0"/>
          <a:ext cx="0" cy="0"/>
          <a:chOff x="0" y="0"/>
          <a:chExt cx="0" cy="0"/>
        </a:xfrm>
      </p:grpSpPr>
      <p:pic>
        <p:nvPicPr>
          <p:cNvPr id="8194" name="Picture 2" descr="Toga Drawing Grecian, Picture #1499176 Robes Drawing Greek #1889554 - PNG  Images - PNGio">
            <a:extLst>
              <a:ext uri="{FF2B5EF4-FFF2-40B4-BE49-F238E27FC236}">
                <a16:creationId xmlns:a16="http://schemas.microsoft.com/office/drawing/2014/main" id="{781F7E0C-971B-7847-808C-57B0ABC6F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43597" y="1615591"/>
            <a:ext cx="4136581" cy="53933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E7E16EA-CE67-D340-BC14-3B3E1F3C0CFF}"/>
              </a:ext>
            </a:extLst>
          </p:cNvPr>
          <p:cNvSpPr/>
          <p:nvPr/>
        </p:nvSpPr>
        <p:spPr>
          <a:xfrm>
            <a:off x="3427174" y="90920"/>
            <a:ext cx="7822013" cy="1600438"/>
          </a:xfrm>
          <a:prstGeom prst="rect">
            <a:avLst/>
          </a:prstGeom>
          <a:noFill/>
        </p:spPr>
        <p:txBody>
          <a:bodyPr wrap="none" lIns="121920" tIns="60960" rIns="121920" bIns="60960">
            <a:spAutoFit/>
          </a:bodyPr>
          <a:lstStyle/>
          <a:p>
            <a:pPr algn="ctr" defTabSz="1219170">
              <a:buClr>
                <a:srgbClr val="000000"/>
              </a:buClr>
            </a:pPr>
            <a:r>
              <a:rPr lang="en-US" sz="9600" b="1" kern="0" dirty="0">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Hy </a:t>
            </a:r>
            <a:r>
              <a:rPr lang="en-US" sz="9600" b="1" kern="0" dirty="0" err="1">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Lạp</a:t>
            </a:r>
            <a:r>
              <a:rPr lang="en-US" sz="9600" b="1" kern="0" dirty="0">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 </a:t>
            </a:r>
            <a:r>
              <a:rPr lang="en-US" sz="9600" b="1" kern="0" dirty="0" err="1">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cổ</a:t>
            </a:r>
            <a:r>
              <a:rPr lang="en-US" sz="9600" b="1" kern="0" dirty="0">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 </a:t>
            </a:r>
            <a:r>
              <a:rPr lang="en-US" sz="9600" b="1" kern="0" dirty="0" err="1">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đại</a:t>
            </a:r>
            <a:endParaRPr lang="en-US" sz="9600" b="1" kern="0" dirty="0">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endParaRPr>
          </a:p>
        </p:txBody>
      </p:sp>
      <p:pic>
        <p:nvPicPr>
          <p:cNvPr id="11" name="Picture 6">
            <a:extLst>
              <a:ext uri="{FF2B5EF4-FFF2-40B4-BE49-F238E27FC236}">
                <a16:creationId xmlns:a16="http://schemas.microsoft.com/office/drawing/2014/main" id="{647CC979-2C6C-E44E-93C5-4FE6E04AF1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536" y="2343677"/>
            <a:ext cx="2528016" cy="260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a:extLst>
              <a:ext uri="{FF2B5EF4-FFF2-40B4-BE49-F238E27FC236}">
                <a16:creationId xmlns:a16="http://schemas.microsoft.com/office/drawing/2014/main" id="{4B2DDE37-98C6-C045-828D-79FBC8785F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7611" y="2278323"/>
            <a:ext cx="3227388"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2">
            <a:extLst>
              <a:ext uri="{FF2B5EF4-FFF2-40B4-BE49-F238E27FC236}">
                <a16:creationId xmlns:a16="http://schemas.microsoft.com/office/drawing/2014/main" id="{834DA87C-1570-DE47-B9CD-54CFFBEA9DE3}"/>
              </a:ext>
            </a:extLst>
          </p:cNvPr>
          <p:cNvSpPr txBox="1">
            <a:spLocks noChangeArrowheads="1"/>
          </p:cNvSpPr>
          <p:nvPr/>
        </p:nvSpPr>
        <p:spPr bwMode="auto">
          <a:xfrm>
            <a:off x="3232678" y="5376323"/>
            <a:ext cx="88323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spcBef>
                <a:spcPct val="50000"/>
              </a:spcBef>
              <a:buClr>
                <a:srgbClr val="000000"/>
              </a:buClr>
            </a:pPr>
            <a:r>
              <a:rPr lang="en-US" altLang="en-VN" sz="6400" b="1" kern="0" dirty="0" err="1">
                <a:solidFill>
                  <a:srgbClr val="0070C0"/>
                </a:solidFill>
                <a:latin typeface="Times New Roman" panose="02020603050405020304" pitchFamily="18" charset="0"/>
                <a:cs typeface="Times New Roman" panose="02020603050405020304" pitchFamily="18" charset="0"/>
                <a:sym typeface="Arial"/>
              </a:rPr>
              <a:t>Bình</a:t>
            </a:r>
            <a:r>
              <a:rPr lang="en-US" altLang="en-VN" sz="6400" b="1" kern="0" dirty="0">
                <a:solidFill>
                  <a:srgbClr val="0070C0"/>
                </a:solidFill>
                <a:latin typeface="Times New Roman" panose="02020603050405020304" pitchFamily="18" charset="0"/>
                <a:cs typeface="Times New Roman" panose="02020603050405020304" pitchFamily="18" charset="0"/>
                <a:sym typeface="Arial"/>
              </a:rPr>
              <a:t> </a:t>
            </a:r>
            <a:r>
              <a:rPr lang="en-US" altLang="en-VN" sz="6400" b="1" kern="0" dirty="0" err="1">
                <a:solidFill>
                  <a:srgbClr val="0070C0"/>
                </a:solidFill>
                <a:latin typeface="Times New Roman" panose="02020603050405020304" pitchFamily="18" charset="0"/>
                <a:cs typeface="Times New Roman" panose="02020603050405020304" pitchFamily="18" charset="0"/>
                <a:sym typeface="Arial"/>
              </a:rPr>
              <a:t>gốm</a:t>
            </a:r>
            <a:r>
              <a:rPr lang="en-US" altLang="en-VN" sz="6400" b="1" kern="0" dirty="0">
                <a:solidFill>
                  <a:srgbClr val="0070C0"/>
                </a:solidFill>
                <a:latin typeface="Times New Roman" panose="02020603050405020304" pitchFamily="18" charset="0"/>
                <a:cs typeface="Times New Roman" panose="02020603050405020304" pitchFamily="18" charset="0"/>
                <a:sym typeface="Arial"/>
              </a:rPr>
              <a:t> </a:t>
            </a:r>
            <a:r>
              <a:rPr lang="en-US" altLang="en-VN" sz="6400" b="1" kern="0" dirty="0" err="1">
                <a:solidFill>
                  <a:srgbClr val="0070C0"/>
                </a:solidFill>
                <a:latin typeface="Times New Roman" panose="02020603050405020304" pitchFamily="18" charset="0"/>
                <a:cs typeface="Times New Roman" panose="02020603050405020304" pitchFamily="18" charset="0"/>
                <a:sym typeface="Arial"/>
              </a:rPr>
              <a:t>cổ</a:t>
            </a:r>
            <a:r>
              <a:rPr lang="en-US" altLang="en-VN" sz="6400" b="1" kern="0" dirty="0">
                <a:solidFill>
                  <a:srgbClr val="0070C0"/>
                </a:solidFill>
                <a:latin typeface="Times New Roman" panose="02020603050405020304" pitchFamily="18" charset="0"/>
                <a:cs typeface="Times New Roman" panose="02020603050405020304" pitchFamily="18" charset="0"/>
                <a:sym typeface="Arial"/>
              </a:rPr>
              <a:t> Hy  </a:t>
            </a:r>
            <a:r>
              <a:rPr lang="en-US" altLang="en-VN" sz="6400" b="1" kern="0" dirty="0" err="1">
                <a:solidFill>
                  <a:srgbClr val="0070C0"/>
                </a:solidFill>
                <a:latin typeface="Times New Roman" panose="02020603050405020304" pitchFamily="18" charset="0"/>
                <a:cs typeface="Times New Roman" panose="02020603050405020304" pitchFamily="18" charset="0"/>
                <a:sym typeface="Arial"/>
              </a:rPr>
              <a:t>Lạp</a:t>
            </a:r>
            <a:endParaRPr lang="en-US" altLang="en-VN" sz="6400" b="1" kern="0" dirty="0">
              <a:solidFill>
                <a:srgbClr val="0070C0"/>
              </a:solidFill>
              <a:latin typeface="Times New Roman" panose="02020603050405020304" pitchFamily="18" charset="0"/>
              <a:cs typeface="Times New Roman" panose="02020603050405020304" pitchFamily="18" charset="0"/>
              <a:sym typeface="Arial"/>
            </a:endParaRPr>
          </a:p>
        </p:txBody>
      </p:sp>
      <p:pic>
        <p:nvPicPr>
          <p:cNvPr id="19" name="Picture 18" descr="blacksmith">
            <a:extLst>
              <a:ext uri="{FF2B5EF4-FFF2-40B4-BE49-F238E27FC236}">
                <a16:creationId xmlns:a16="http://schemas.microsoft.com/office/drawing/2014/main" id="{CE31BA08-FE0E-AC40-AC87-4759A8D9B5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2137" y="2288380"/>
            <a:ext cx="27320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BBAAB794-939B-854B-9A75-A260E5528BF2}"/>
              </a:ext>
            </a:extLst>
          </p:cNvPr>
          <p:cNvGrpSpPr/>
          <p:nvPr/>
        </p:nvGrpSpPr>
        <p:grpSpPr>
          <a:xfrm>
            <a:off x="105999" y="28699"/>
            <a:ext cx="2360203" cy="1556418"/>
            <a:chOff x="0" y="-12140"/>
            <a:chExt cx="1575525" cy="1200329"/>
          </a:xfrm>
        </p:grpSpPr>
        <p:sp>
          <p:nvSpPr>
            <p:cNvPr id="17" name="TextBox 16">
              <a:extLst>
                <a:ext uri="{FF2B5EF4-FFF2-40B4-BE49-F238E27FC236}">
                  <a16:creationId xmlns:a16="http://schemas.microsoft.com/office/drawing/2014/main" id="{87FDC13F-7CA0-2749-8263-5A84C52C6974}"/>
                </a:ext>
              </a:extLst>
            </p:cNvPr>
            <p:cNvSpPr txBox="1"/>
            <p:nvPr/>
          </p:nvSpPr>
          <p:spPr>
            <a:xfrm>
              <a:off x="0" y="172525"/>
              <a:ext cx="1524000" cy="830764"/>
            </a:xfrm>
            <a:prstGeom prst="rect">
              <a:avLst/>
            </a:prstGeom>
            <a:noFill/>
          </p:spPr>
          <p:txBody>
            <a:bodyPr wrap="square" rtlCol="0">
              <a:spAutoFit/>
            </a:bodyPr>
            <a:lstStyle/>
            <a:p>
              <a:pPr algn="ctr" defTabSz="1219170">
                <a:buClr>
                  <a:srgbClr val="000000"/>
                </a:buClr>
              </a:pPr>
              <a:r>
                <a:rPr lang="en-US" sz="3200" kern="0" dirty="0">
                  <a:solidFill>
                    <a:srgbClr val="0070C0"/>
                  </a:solidFill>
                  <a:latin typeface="Times New Roman" panose="02020603050405020304" pitchFamily="18" charset="0"/>
                  <a:cs typeface="Times New Roman" panose="02020603050405020304" pitchFamily="18" charset="0"/>
                  <a:sym typeface="Arial"/>
                </a:rPr>
                <a:t>T</a:t>
              </a:r>
              <a:r>
                <a:rPr lang="en-VN" sz="3200" kern="0" dirty="0">
                  <a:solidFill>
                    <a:srgbClr val="0070C0"/>
                  </a:solidFill>
                  <a:latin typeface="Times New Roman" panose="02020603050405020304" pitchFamily="18" charset="0"/>
                  <a:cs typeface="Times New Roman" panose="02020603050405020304" pitchFamily="18" charset="0"/>
                  <a:sym typeface="Arial"/>
                </a:rPr>
                <a:t>hủ công nghiệp</a:t>
              </a:r>
            </a:p>
          </p:txBody>
        </p:sp>
        <p:sp>
          <p:nvSpPr>
            <p:cNvPr id="18" name="Oval 17">
              <a:extLst>
                <a:ext uri="{FF2B5EF4-FFF2-40B4-BE49-F238E27FC236}">
                  <a16:creationId xmlns:a16="http://schemas.microsoft.com/office/drawing/2014/main" id="{87630B49-3BFB-2749-A493-611474E3B035}"/>
                </a:ext>
              </a:extLst>
            </p:cNvPr>
            <p:cNvSpPr/>
            <p:nvPr/>
          </p:nvSpPr>
          <p:spPr>
            <a:xfrm>
              <a:off x="51525" y="-12140"/>
              <a:ext cx="1524000" cy="1200329"/>
            </a:xfrm>
            <a:prstGeom prst="ellipse">
              <a:avLst/>
            </a:prstGeom>
            <a:noFill/>
            <a:ln w="38100">
              <a:solidFill>
                <a:schemeClr val="tx1"/>
              </a:solidFill>
            </a:ln>
            <a:effectLst>
              <a:outerShdw blurRad="50800" dist="50800" sx="1000" sy="1000" algn="ctr" rotWithShape="0">
                <a:srgbClr val="000000"/>
              </a:outerShdw>
              <a:reflection blurRad="319450" endPos="26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grpSp>
    </p:spTree>
    <p:extLst>
      <p:ext uri="{BB962C8B-B14F-4D97-AF65-F5344CB8AC3E}">
        <p14:creationId xmlns:p14="http://schemas.microsoft.com/office/powerpoint/2010/main" val="2278077110"/>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8194"/>
                                            </p:tgtEl>
                                            <p:attrNameLst>
                                              <p:attrName>style.visibility</p:attrName>
                                            </p:attrNameLst>
                                          </p:cBhvr>
                                          <p:to>
                                            <p:strVal val="visible"/>
                                          </p:to>
                                        </p:set>
                                        <p:anim calcmode="lin" valueType="num" p14:bounceEnd="50000">
                                          <p:cBhvr additive="base">
                                            <p:cTn id="11" dur="500" fill="hold"/>
                                            <p:tgtEl>
                                              <p:spTgt spid="819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194"/>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45" presetClass="entr" presetSubtype="0" repeatCount="indefinite"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0"/>
                                            <p:tgtEl>
                                              <p:spTgt spid="13"/>
                                            </p:tgtEl>
                                          </p:cBhvr>
                                        </p:animEffect>
                                        <p:anim calcmode="lin" valueType="num">
                                          <p:cBhvr>
                                            <p:cTn id="20" dur="10000" fill="hold"/>
                                            <p:tgtEl>
                                              <p:spTgt spid="13"/>
                                            </p:tgtEl>
                                            <p:attrNameLst>
                                              <p:attrName>ppt_w</p:attrName>
                                            </p:attrNameLst>
                                          </p:cBhvr>
                                          <p:tavLst>
                                            <p:tav tm="0" fmla="#ppt_w*sin(2.5*pi*$)">
                                              <p:val>
                                                <p:fltVal val="0"/>
                                              </p:val>
                                            </p:tav>
                                            <p:tav tm="100000">
                                              <p:val>
                                                <p:fltVal val="1"/>
                                              </p:val>
                                            </p:tav>
                                          </p:tavLst>
                                        </p:anim>
                                        <p:anim calcmode="lin" valueType="num">
                                          <p:cBhvr>
                                            <p:cTn id="21" dur="10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edge">
                                          <p:cBhvr>
                                            <p:cTn id="26" dur="750"/>
                                            <p:tgtEl>
                                              <p:spTgt spid="11"/>
                                            </p:tgtEl>
                                          </p:cBhvr>
                                        </p:animEffect>
                                      </p:childTnLst>
                                    </p:cTn>
                                  </p:par>
                                  <p:par>
                                    <p:cTn id="27" presetID="20"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edge">
                                          <p:cBhvr>
                                            <p:cTn id="29" dur="750"/>
                                            <p:tgtEl>
                                              <p:spTgt spid="19"/>
                                            </p:tgtEl>
                                          </p:cBhvr>
                                        </p:animEffect>
                                      </p:childTnLst>
                                    </p:cTn>
                                  </p:par>
                                  <p:par>
                                    <p:cTn id="30" presetID="2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edge">
                                          <p:cBhvr>
                                            <p:cTn id="32" dur="75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14:presetBounceEnd="50000">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14:bounceEnd="50000">
                                          <p:cBhvr additive="base">
                                            <p:cTn id="3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194"/>
                                            </p:tgtEl>
                                            <p:attrNameLst>
                                              <p:attrName>style.visibility</p:attrName>
                                            </p:attrNameLst>
                                          </p:cBhvr>
                                          <p:to>
                                            <p:strVal val="visible"/>
                                          </p:to>
                                        </p:set>
                                        <p:anim calcmode="lin" valueType="num">
                                          <p:cBhvr additive="base">
                                            <p:cTn id="11" dur="500" fill="hold"/>
                                            <p:tgtEl>
                                              <p:spTgt spid="8194"/>
                                            </p:tgtEl>
                                            <p:attrNameLst>
                                              <p:attrName>ppt_x</p:attrName>
                                            </p:attrNameLst>
                                          </p:cBhvr>
                                          <p:tavLst>
                                            <p:tav tm="0">
                                              <p:val>
                                                <p:strVal val="#ppt_x"/>
                                              </p:val>
                                            </p:tav>
                                            <p:tav tm="100000">
                                              <p:val>
                                                <p:strVal val="#ppt_x"/>
                                              </p:val>
                                            </p:tav>
                                          </p:tavLst>
                                        </p:anim>
                                        <p:anim calcmode="lin" valueType="num">
                                          <p:cBhvr additive="base">
                                            <p:cTn id="12" dur="500" fill="hold"/>
                                            <p:tgtEl>
                                              <p:spTgt spid="8194"/>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45" presetClass="entr" presetSubtype="0" repeatCount="indefinite"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0"/>
                                            <p:tgtEl>
                                              <p:spTgt spid="13"/>
                                            </p:tgtEl>
                                          </p:cBhvr>
                                        </p:animEffect>
                                        <p:anim calcmode="lin" valueType="num">
                                          <p:cBhvr>
                                            <p:cTn id="20" dur="10000" fill="hold"/>
                                            <p:tgtEl>
                                              <p:spTgt spid="13"/>
                                            </p:tgtEl>
                                            <p:attrNameLst>
                                              <p:attrName>ppt_w</p:attrName>
                                            </p:attrNameLst>
                                          </p:cBhvr>
                                          <p:tavLst>
                                            <p:tav tm="0" fmla="#ppt_w*sin(2.5*pi*$)">
                                              <p:val>
                                                <p:fltVal val="0"/>
                                              </p:val>
                                            </p:tav>
                                            <p:tav tm="100000">
                                              <p:val>
                                                <p:fltVal val="1"/>
                                              </p:val>
                                            </p:tav>
                                          </p:tavLst>
                                        </p:anim>
                                        <p:anim calcmode="lin" valueType="num">
                                          <p:cBhvr>
                                            <p:cTn id="21" dur="10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edge">
                                          <p:cBhvr>
                                            <p:cTn id="26" dur="750"/>
                                            <p:tgtEl>
                                              <p:spTgt spid="11"/>
                                            </p:tgtEl>
                                          </p:cBhvr>
                                        </p:animEffect>
                                      </p:childTnLst>
                                    </p:cTn>
                                  </p:par>
                                  <p:par>
                                    <p:cTn id="27" presetID="20"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edge">
                                          <p:cBhvr>
                                            <p:cTn id="29" dur="750"/>
                                            <p:tgtEl>
                                              <p:spTgt spid="19"/>
                                            </p:tgtEl>
                                          </p:cBhvr>
                                        </p:animEffect>
                                      </p:childTnLst>
                                    </p:cTn>
                                  </p:par>
                                  <p:par>
                                    <p:cTn id="30" presetID="2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edge">
                                          <p:cBhvr>
                                            <p:cTn id="32" dur="75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t="-8000" r="-7000" b="-9000"/>
          </a:stretch>
        </a:blipFill>
        <a:effectLst/>
      </p:bgPr>
    </p:bg>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425BF8F5-921C-704A-9AC2-7104D04A3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a:extLst>
              <a:ext uri="{FF2B5EF4-FFF2-40B4-BE49-F238E27FC236}">
                <a16:creationId xmlns:a16="http://schemas.microsoft.com/office/drawing/2014/main" id="{CAF176AD-F65A-9949-BF6C-BF2022978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512" y="1"/>
            <a:ext cx="6059487"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BBAAB794-939B-854B-9A75-A260E5528BF2}"/>
              </a:ext>
            </a:extLst>
          </p:cNvPr>
          <p:cNvGrpSpPr/>
          <p:nvPr/>
        </p:nvGrpSpPr>
        <p:grpSpPr>
          <a:xfrm>
            <a:off x="9908983" y="0"/>
            <a:ext cx="2283016" cy="1592578"/>
            <a:chOff x="51525" y="489508"/>
            <a:chExt cx="1524000" cy="831845"/>
          </a:xfrm>
        </p:grpSpPr>
        <p:sp>
          <p:nvSpPr>
            <p:cNvPr id="18" name="Oval 17">
              <a:extLst>
                <a:ext uri="{FF2B5EF4-FFF2-40B4-BE49-F238E27FC236}">
                  <a16:creationId xmlns:a16="http://schemas.microsoft.com/office/drawing/2014/main" id="{87630B49-3BFB-2749-A493-611474E3B035}"/>
                </a:ext>
              </a:extLst>
            </p:cNvPr>
            <p:cNvSpPr/>
            <p:nvPr/>
          </p:nvSpPr>
          <p:spPr>
            <a:xfrm>
              <a:off x="51525" y="489508"/>
              <a:ext cx="1524000" cy="698681"/>
            </a:xfrm>
            <a:prstGeom prst="ellipse">
              <a:avLst/>
            </a:prstGeom>
            <a:solidFill>
              <a:srgbClr val="FFFDE3"/>
            </a:solidFill>
            <a:ln w="38100">
              <a:solidFill>
                <a:schemeClr val="tx1"/>
              </a:solidFill>
            </a:ln>
            <a:effectLst>
              <a:outerShdw blurRad="50800" dist="50800" sx="1000" sy="1000" algn="ctr" rotWithShape="0">
                <a:srgbClr val="000000"/>
              </a:outerShdw>
              <a:reflection blurRad="319450" endPos="26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17" name="TextBox 16">
              <a:extLst>
                <a:ext uri="{FF2B5EF4-FFF2-40B4-BE49-F238E27FC236}">
                  <a16:creationId xmlns:a16="http://schemas.microsoft.com/office/drawing/2014/main" id="{87FDC13F-7CA0-2749-8263-5A84C52C6974}"/>
                </a:ext>
              </a:extLst>
            </p:cNvPr>
            <p:cNvSpPr txBox="1"/>
            <p:nvPr/>
          </p:nvSpPr>
          <p:spPr>
            <a:xfrm>
              <a:off x="51525" y="490589"/>
              <a:ext cx="1524000" cy="830764"/>
            </a:xfrm>
            <a:prstGeom prst="rect">
              <a:avLst/>
            </a:prstGeom>
            <a:noFill/>
          </p:spPr>
          <p:txBody>
            <a:bodyPr wrap="square" rtlCol="0">
              <a:spAutoFit/>
            </a:bodyPr>
            <a:lstStyle/>
            <a:p>
              <a:pPr algn="ctr" defTabSz="1219170">
                <a:buClr>
                  <a:srgbClr val="000000"/>
                </a:buClr>
              </a:pPr>
              <a:r>
                <a:rPr lang="en-US" sz="3200" kern="0" dirty="0" err="1">
                  <a:solidFill>
                    <a:srgbClr val="0070C0"/>
                  </a:solidFill>
                  <a:latin typeface="Times New Roman" panose="02020603050405020304" pitchFamily="18" charset="0"/>
                  <a:cs typeface="Times New Roman" panose="02020603050405020304" pitchFamily="18" charset="0"/>
                  <a:sym typeface="Arial"/>
                </a:rPr>
                <a:t>Thương</a:t>
              </a:r>
              <a:r>
                <a:rPr lang="en-US" sz="3200" kern="0" dirty="0">
                  <a:solidFill>
                    <a:srgbClr val="0070C0"/>
                  </a:solidFill>
                  <a:latin typeface="Times New Roman" panose="02020603050405020304" pitchFamily="18" charset="0"/>
                  <a:cs typeface="Times New Roman" panose="02020603050405020304" pitchFamily="18" charset="0"/>
                  <a:sym typeface="Arial"/>
                </a:rPr>
                <a:t> </a:t>
              </a:r>
              <a:r>
                <a:rPr lang="en-US" sz="3200" kern="0" dirty="0" err="1">
                  <a:solidFill>
                    <a:srgbClr val="0070C0"/>
                  </a:solidFill>
                  <a:latin typeface="Times New Roman" panose="02020603050405020304" pitchFamily="18" charset="0"/>
                  <a:cs typeface="Times New Roman" panose="02020603050405020304" pitchFamily="18" charset="0"/>
                  <a:sym typeface="Arial"/>
                </a:rPr>
                <a:t>nghiệp</a:t>
              </a:r>
              <a:endParaRPr lang="en-VN" sz="3200"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2" name="TextBox 1">
            <a:extLst>
              <a:ext uri="{FF2B5EF4-FFF2-40B4-BE49-F238E27FC236}">
                <a16:creationId xmlns:a16="http://schemas.microsoft.com/office/drawing/2014/main" id="{C65534D4-14E8-8642-ABF7-8AF272851450}"/>
              </a:ext>
            </a:extLst>
          </p:cNvPr>
          <p:cNvSpPr txBox="1"/>
          <p:nvPr/>
        </p:nvSpPr>
        <p:spPr>
          <a:xfrm>
            <a:off x="1604447" y="6356942"/>
            <a:ext cx="8910084" cy="523220"/>
          </a:xfrm>
          <a:prstGeom prst="rect">
            <a:avLst/>
          </a:prstGeom>
          <a:solidFill>
            <a:srgbClr val="FFFDE3"/>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C</a:t>
            </a:r>
            <a:r>
              <a:rPr lang="en-VN" sz="2800" dirty="0">
                <a:latin typeface="Times New Roman" panose="02020603050405020304" pitchFamily="18" charset="0"/>
                <a:cs typeface="Times New Roman" panose="02020603050405020304" pitchFamily="18" charset="0"/>
              </a:rPr>
              <a:t>ảnh buôn bánh và con đường buôn bán ở Hy Lạp cổ đại</a:t>
            </a:r>
          </a:p>
        </p:txBody>
      </p:sp>
    </p:spTree>
    <p:extLst>
      <p:ext uri="{BB962C8B-B14F-4D97-AF65-F5344CB8AC3E}">
        <p14:creationId xmlns:p14="http://schemas.microsoft.com/office/powerpoint/2010/main" val="1168863875"/>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wheel(8)">
                                      <p:cBhvr>
                                        <p:cTn id="7" dur="1250"/>
                                        <p:tgtEl>
                                          <p:spTgt spid="45060"/>
                                        </p:tgtEl>
                                      </p:cBhvr>
                                    </p:animEffect>
                                  </p:childTnLst>
                                </p:cTn>
                              </p:par>
                              <p:par>
                                <p:cTn id="8" presetID="21" presetClass="entr" presetSubtype="8" fill="hold" nodeType="withEffect">
                                  <p:stCondLst>
                                    <p:cond delay="0"/>
                                  </p:stCondLst>
                                  <p:childTnLst>
                                    <p:set>
                                      <p:cBhvr>
                                        <p:cTn id="9" dur="1" fill="hold">
                                          <p:stCondLst>
                                            <p:cond delay="0"/>
                                          </p:stCondLst>
                                        </p:cTn>
                                        <p:tgtEl>
                                          <p:spTgt spid="45058"/>
                                        </p:tgtEl>
                                        <p:attrNameLst>
                                          <p:attrName>style.visibility</p:attrName>
                                        </p:attrNameLst>
                                      </p:cBhvr>
                                      <p:to>
                                        <p:strVal val="visible"/>
                                      </p:to>
                                    </p:set>
                                    <p:animEffect transition="in" filter="wheel(8)">
                                      <p:cBhvr>
                                        <p:cTn id="10" dur="1250"/>
                                        <p:tgtEl>
                                          <p:spTgt spid="45058"/>
                                        </p:tgtEl>
                                      </p:cBhvr>
                                    </p:animEffect>
                                  </p:childTnLst>
                                </p:cTn>
                              </p:par>
                              <p:par>
                                <p:cTn id="11" presetID="21"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8)">
                                      <p:cBhvr>
                                        <p:cTn id="13" dur="125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04C48FF-1ACD-3048-8AEB-EDBD912BD4F7}"/>
              </a:ext>
            </a:extLst>
          </p:cNvPr>
          <p:cNvGrpSpPr/>
          <p:nvPr/>
        </p:nvGrpSpPr>
        <p:grpSpPr>
          <a:xfrm>
            <a:off x="0" y="-1"/>
            <a:ext cx="12192000" cy="6876855"/>
            <a:chOff x="0" y="-1"/>
            <a:chExt cx="12192000" cy="6876855"/>
          </a:xfrm>
        </p:grpSpPr>
        <p:pic>
          <p:nvPicPr>
            <p:cNvPr id="4" name="Picture 3">
              <a:extLst>
                <a:ext uri="{FF2B5EF4-FFF2-40B4-BE49-F238E27FC236}">
                  <a16:creationId xmlns:a16="http://schemas.microsoft.com/office/drawing/2014/main" id="{D98F7562-5E95-8D41-9F6D-73BCBD73C1E0}"/>
                </a:ext>
              </a:extLst>
            </p:cNvPr>
            <p:cNvPicPr>
              <a:picLocks noChangeAspect="1"/>
            </p:cNvPicPr>
            <p:nvPr/>
          </p:nvPicPr>
          <p:blipFill>
            <a:blip r:embed="rId2"/>
            <a:stretch>
              <a:fillRect/>
            </a:stretch>
          </p:blipFill>
          <p:spPr>
            <a:xfrm>
              <a:off x="0" y="-1"/>
              <a:ext cx="12192000" cy="6876855"/>
            </a:xfrm>
            <a:prstGeom prst="rect">
              <a:avLst/>
            </a:prstGeom>
          </p:spPr>
        </p:pic>
        <p:sp>
          <p:nvSpPr>
            <p:cNvPr id="5" name="TextBox 4">
              <a:extLst>
                <a:ext uri="{FF2B5EF4-FFF2-40B4-BE49-F238E27FC236}">
                  <a16:creationId xmlns:a16="http://schemas.microsoft.com/office/drawing/2014/main" id="{C776E947-C608-2A42-99C8-8F68E2398848}"/>
                </a:ext>
              </a:extLst>
            </p:cNvPr>
            <p:cNvSpPr txBox="1"/>
            <p:nvPr/>
          </p:nvSpPr>
          <p:spPr>
            <a:xfrm>
              <a:off x="5082381" y="457201"/>
              <a:ext cx="2100263" cy="523220"/>
            </a:xfrm>
            <a:prstGeom prst="rect">
              <a:avLst/>
            </a:prstGeom>
            <a:noFill/>
          </p:spPr>
          <p:txBody>
            <a:bodyPr wrap="square" rtlCol="0">
              <a:spAutoFit/>
            </a:bodyPr>
            <a:lstStyle/>
            <a:p>
              <a:r>
                <a:rPr lang="en-VN" sz="2800" b="1" dirty="0">
                  <a:latin typeface="Times New Roman" panose="02020603050405020304" pitchFamily="18" charset="0"/>
                  <a:cs typeface="Times New Roman" panose="02020603050405020304" pitchFamily="18" charset="0"/>
                </a:rPr>
                <a:t>Vị trí địa lý</a:t>
              </a:r>
            </a:p>
          </p:txBody>
        </p:sp>
        <p:pic>
          <p:nvPicPr>
            <p:cNvPr id="6" name="Picture 5">
              <a:extLst>
                <a:ext uri="{FF2B5EF4-FFF2-40B4-BE49-F238E27FC236}">
                  <a16:creationId xmlns:a16="http://schemas.microsoft.com/office/drawing/2014/main" id="{99A67832-A7A9-C240-8FEB-CB6312F405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363" y="3643313"/>
              <a:ext cx="3743700" cy="2900362"/>
            </a:xfrm>
            <a:prstGeom prst="roundRect">
              <a:avLst/>
            </a:prstGeom>
          </p:spPr>
        </p:pic>
        <p:sp>
          <p:nvSpPr>
            <p:cNvPr id="7" name="TextBox 6">
              <a:extLst>
                <a:ext uri="{FF2B5EF4-FFF2-40B4-BE49-F238E27FC236}">
                  <a16:creationId xmlns:a16="http://schemas.microsoft.com/office/drawing/2014/main" id="{8EE1C1C8-47B4-EA46-8282-78418F27005B}"/>
                </a:ext>
              </a:extLst>
            </p:cNvPr>
            <p:cNvSpPr txBox="1"/>
            <p:nvPr/>
          </p:nvSpPr>
          <p:spPr>
            <a:xfrm>
              <a:off x="8372475" y="314325"/>
              <a:ext cx="3228975" cy="523220"/>
            </a:xfrm>
            <a:prstGeom prst="rect">
              <a:avLst/>
            </a:prstGeom>
            <a:solidFill>
              <a:srgbClr val="FEF7ED"/>
            </a:solidFill>
          </p:spPr>
          <p:txBody>
            <a:bodyPr wrap="square" rtlCol="0">
              <a:spAutoFit/>
            </a:bodyPr>
            <a:lstStyle/>
            <a:p>
              <a:pPr algn="ctr"/>
              <a:r>
                <a:rPr lang="en-VN" sz="2800" b="1" dirty="0">
                  <a:latin typeface="Times New Roman" panose="02020603050405020304" pitchFamily="18" charset="0"/>
                  <a:cs typeface="Times New Roman" panose="02020603050405020304" pitchFamily="18" charset="0"/>
                </a:rPr>
                <a:t>Địa hình</a:t>
              </a:r>
            </a:p>
          </p:txBody>
        </p:sp>
      </p:grpSp>
    </p:spTree>
    <p:extLst>
      <p:ext uri="{BB962C8B-B14F-4D97-AF65-F5344CB8AC3E}">
        <p14:creationId xmlns:p14="http://schemas.microsoft.com/office/powerpoint/2010/main" val="132027064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BAB1B7-7C52-124D-B2A3-2CEEB3FDB8C1}"/>
              </a:ext>
            </a:extLst>
          </p:cNvPr>
          <p:cNvSpPr/>
          <p:nvPr/>
        </p:nvSpPr>
        <p:spPr>
          <a:xfrm>
            <a:off x="212652" y="2501406"/>
            <a:ext cx="10242698" cy="523220"/>
          </a:xfrm>
          <a:prstGeom prst="rect">
            <a:avLst/>
          </a:prstGeom>
        </p:spPr>
        <p:txBody>
          <a:bodyPr wrap="square">
            <a:spAutoFit/>
          </a:bodyPr>
          <a:lstStyle/>
          <a:p>
            <a:pPr lvl="0"/>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r>
              <a:rPr lang="en-US" sz="2800" b="1" kern="0" dirty="0" err="1">
                <a:solidFill>
                  <a:srgbClr val="ED7D31">
                    <a:lumMod val="75000"/>
                  </a:srgbClr>
                </a:solidFill>
                <a:latin typeface="Times New Roman" panose="02020603050405020304" pitchFamily="18" charset="0"/>
                <a:cs typeface="Times New Roman" panose="02020603050405020304" pitchFamily="18" charset="0"/>
              </a:rPr>
              <a:t>Vị</a:t>
            </a:r>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r>
              <a:rPr lang="en-US" sz="2800" b="1" kern="0" dirty="0" err="1">
                <a:solidFill>
                  <a:srgbClr val="ED7D31">
                    <a:lumMod val="75000"/>
                  </a:srgbClr>
                </a:solidFill>
                <a:latin typeface="Times New Roman" panose="02020603050405020304" pitchFamily="18" charset="0"/>
                <a:cs typeface="Times New Roman" panose="02020603050405020304" pitchFamily="18" charset="0"/>
              </a:rPr>
              <a:t>trí</a:t>
            </a:r>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r>
              <a:rPr lang="en-US" sz="2800" b="1" kern="0" dirty="0" err="1">
                <a:solidFill>
                  <a:srgbClr val="ED7D31">
                    <a:lumMod val="75000"/>
                  </a:srgbClr>
                </a:solidFill>
                <a:latin typeface="Times New Roman" panose="02020603050405020304" pitchFamily="18" charset="0"/>
                <a:cs typeface="Times New Roman" panose="02020603050405020304" pitchFamily="18" charset="0"/>
              </a:rPr>
              <a:t>địa</a:t>
            </a:r>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r>
              <a:rPr lang="en-US" sz="2800" b="1" kern="0" dirty="0" err="1">
                <a:solidFill>
                  <a:srgbClr val="ED7D31">
                    <a:lumMod val="75000"/>
                  </a:srgbClr>
                </a:solidFill>
                <a:latin typeface="Times New Roman" panose="02020603050405020304" pitchFamily="18" charset="0"/>
                <a:cs typeface="Times New Roman" panose="02020603050405020304" pitchFamily="18" charset="0"/>
              </a:rPr>
              <a:t>lý</a:t>
            </a:r>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Nằm</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ở</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phía</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nam</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bán</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đảo</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Ban-</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căng</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gần</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Địa</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Trung</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Hải</a:t>
            </a:r>
            <a:endPar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0991838-ED56-8F4F-8476-979C46F5D579}"/>
              </a:ext>
            </a:extLst>
          </p:cNvPr>
          <p:cNvSpPr/>
          <p:nvPr/>
        </p:nvSpPr>
        <p:spPr>
          <a:xfrm>
            <a:off x="212652" y="3402843"/>
            <a:ext cx="11538630" cy="523220"/>
          </a:xfrm>
          <a:prstGeom prst="rect">
            <a:avLst/>
          </a:prstGeom>
        </p:spPr>
        <p:txBody>
          <a:bodyPr wrap="square">
            <a:spAutoFit/>
          </a:bodyPr>
          <a:lstStyle/>
          <a:p>
            <a:pPr lvl="0" algn="just"/>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r>
              <a:rPr lang="en-US" sz="2800" b="1" kern="0" dirty="0" err="1">
                <a:solidFill>
                  <a:srgbClr val="ED7D31">
                    <a:lumMod val="75000"/>
                  </a:srgbClr>
                </a:solidFill>
                <a:latin typeface="Times New Roman" panose="02020603050405020304" pitchFamily="18" charset="0"/>
                <a:cs typeface="Times New Roman" panose="02020603050405020304" pitchFamily="18" charset="0"/>
              </a:rPr>
              <a:t>Địa</a:t>
            </a:r>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r>
              <a:rPr lang="en-US" sz="2800" b="1" kern="0" dirty="0" err="1">
                <a:solidFill>
                  <a:srgbClr val="ED7D31">
                    <a:lumMod val="75000"/>
                  </a:srgbClr>
                </a:solidFill>
                <a:latin typeface="Times New Roman" panose="02020603050405020304" pitchFamily="18" charset="0"/>
                <a:cs typeface="Times New Roman" panose="02020603050405020304" pitchFamily="18" charset="0"/>
              </a:rPr>
              <a:t>hình</a:t>
            </a:r>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Bị</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chia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cắt</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đồng</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bằng</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nhỏ</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hẹp</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giàu</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khoáng</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sản</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nhiều</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cảng</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biển</a:t>
            </a:r>
            <a:endPar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CF62CCE-7D9B-EB4F-B389-8F750383DCFB}"/>
              </a:ext>
            </a:extLst>
          </p:cNvPr>
          <p:cNvSpPr/>
          <p:nvPr/>
        </p:nvSpPr>
        <p:spPr>
          <a:xfrm>
            <a:off x="212652" y="4271478"/>
            <a:ext cx="3839513" cy="523220"/>
          </a:xfrm>
          <a:prstGeom prst="rect">
            <a:avLst/>
          </a:prstGeom>
        </p:spPr>
        <p:txBody>
          <a:bodyPr wrap="none">
            <a:spAutoFit/>
          </a:bodyPr>
          <a:lstStyle/>
          <a:p>
            <a:pPr lvl="0"/>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r>
              <a:rPr lang="en-US" sz="2800" b="1" kern="0" dirty="0" err="1">
                <a:solidFill>
                  <a:srgbClr val="ED7D31">
                    <a:lumMod val="75000"/>
                  </a:srgbClr>
                </a:solidFill>
                <a:latin typeface="Times New Roman" panose="02020603050405020304" pitchFamily="18" charset="0"/>
                <a:cs typeface="Times New Roman" panose="02020603050405020304" pitchFamily="18" charset="0"/>
              </a:rPr>
              <a:t>Tác</a:t>
            </a:r>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r>
              <a:rPr lang="en-US" sz="2800" b="1" kern="0" dirty="0" err="1">
                <a:solidFill>
                  <a:srgbClr val="ED7D31">
                    <a:lumMod val="75000"/>
                  </a:srgbClr>
                </a:solidFill>
                <a:latin typeface="Times New Roman" panose="02020603050405020304" pitchFamily="18" charset="0"/>
                <a:cs typeface="Times New Roman" panose="02020603050405020304" pitchFamily="18" charset="0"/>
              </a:rPr>
              <a:t>động</a:t>
            </a:r>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r>
              <a:rPr lang="en-US" sz="2800" b="1" kern="0" dirty="0" err="1">
                <a:solidFill>
                  <a:srgbClr val="ED7D31">
                    <a:lumMod val="75000"/>
                  </a:srgbClr>
                </a:solidFill>
                <a:latin typeface="Times New Roman" panose="02020603050405020304" pitchFamily="18" charset="0"/>
                <a:cs typeface="Times New Roman" panose="02020603050405020304" pitchFamily="18" charset="0"/>
              </a:rPr>
              <a:t>đến</a:t>
            </a:r>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r>
              <a:rPr lang="en-US" sz="2800" b="1" kern="0" dirty="0" err="1">
                <a:solidFill>
                  <a:srgbClr val="ED7D31">
                    <a:lumMod val="75000"/>
                  </a:srgbClr>
                </a:solidFill>
                <a:latin typeface="Times New Roman" panose="02020603050405020304" pitchFamily="18" charset="0"/>
                <a:cs typeface="Times New Roman" panose="02020603050405020304" pitchFamily="18" charset="0"/>
              </a:rPr>
              <a:t>kinh</a:t>
            </a:r>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r>
              <a:rPr lang="en-US" sz="2800" b="1" kern="0" dirty="0" err="1">
                <a:solidFill>
                  <a:srgbClr val="ED7D31">
                    <a:lumMod val="75000"/>
                  </a:srgbClr>
                </a:solidFill>
                <a:latin typeface="Times New Roman" panose="02020603050405020304" pitchFamily="18" charset="0"/>
                <a:cs typeface="Times New Roman" panose="02020603050405020304" pitchFamily="18" charset="0"/>
              </a:rPr>
              <a:t>tế</a:t>
            </a:r>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p>
        </p:txBody>
      </p:sp>
      <p:sp>
        <p:nvSpPr>
          <p:cNvPr id="6" name="Rectangle 5">
            <a:extLst>
              <a:ext uri="{FF2B5EF4-FFF2-40B4-BE49-F238E27FC236}">
                <a16:creationId xmlns:a16="http://schemas.microsoft.com/office/drawing/2014/main" id="{8AAB75B1-E22E-614C-B793-972299301D94}"/>
              </a:ext>
            </a:extLst>
          </p:cNvPr>
          <p:cNvSpPr/>
          <p:nvPr/>
        </p:nvSpPr>
        <p:spPr>
          <a:xfrm>
            <a:off x="4052165" y="4271478"/>
            <a:ext cx="3794629" cy="523220"/>
          </a:xfrm>
          <a:prstGeom prst="rect">
            <a:avLst/>
          </a:prstGeom>
        </p:spPr>
        <p:txBody>
          <a:bodyPr wrap="none">
            <a:spAutoFit/>
          </a:bodyPr>
          <a:lstStyle/>
          <a:p>
            <a:pPr lvl="0"/>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Trồng</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cây</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công</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nghiệp</a:t>
            </a:r>
            <a:endPar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DDCFBF91-88E7-8542-98E4-F890CA42A5BC}"/>
              </a:ext>
            </a:extLst>
          </p:cNvPr>
          <p:cNvSpPr/>
          <p:nvPr/>
        </p:nvSpPr>
        <p:spPr>
          <a:xfrm>
            <a:off x="4052165" y="5027913"/>
            <a:ext cx="4213013" cy="523220"/>
          </a:xfrm>
          <a:prstGeom prst="rect">
            <a:avLst/>
          </a:prstGeom>
        </p:spPr>
        <p:txBody>
          <a:bodyPr wrap="none">
            <a:spAutoFit/>
          </a:bodyPr>
          <a:lstStyle/>
          <a:p>
            <a:pPr lvl="0"/>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Phát</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triển</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luyện</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kim</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gốm</a:t>
            </a:r>
            <a:endPar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8DBF18A-F2DD-154C-B186-639F24994814}"/>
              </a:ext>
            </a:extLst>
          </p:cNvPr>
          <p:cNvSpPr/>
          <p:nvPr/>
        </p:nvSpPr>
        <p:spPr>
          <a:xfrm>
            <a:off x="4052165" y="5876688"/>
            <a:ext cx="5647700" cy="523220"/>
          </a:xfrm>
          <a:prstGeom prst="rect">
            <a:avLst/>
          </a:prstGeom>
        </p:spPr>
        <p:txBody>
          <a:bodyPr wrap="none">
            <a:spAutoFit/>
          </a:bodyPr>
          <a:lstStyle/>
          <a:p>
            <a:pPr lvl="0"/>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Phát</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triển</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buôn</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bán</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xuất</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nhập</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khẩu</a:t>
            </a:r>
            <a:endPar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1A6FA69E-A74C-894F-B238-83C6669585AA}"/>
              </a:ext>
            </a:extLst>
          </p:cNvPr>
          <p:cNvSpPr/>
          <p:nvPr/>
        </p:nvSpPr>
        <p:spPr>
          <a:xfrm>
            <a:off x="572918" y="1221681"/>
            <a:ext cx="3837910" cy="584775"/>
          </a:xfrm>
          <a:prstGeom prst="rect">
            <a:avLst/>
          </a:prstGeom>
        </p:spPr>
        <p:txBody>
          <a:bodyPr wrap="none">
            <a:spAutoFit/>
          </a:bodyPr>
          <a:lstStyle/>
          <a:p>
            <a:pPr lvl="0" algn="just"/>
            <a:r>
              <a:rPr lang="en-US" sz="3200" b="1" kern="0" dirty="0">
                <a:latin typeface="Times New Roman" panose="02020603050405020304" pitchFamily="18" charset="0"/>
                <a:cs typeface="Times New Roman" panose="02020603050405020304" pitchFamily="18" charset="0"/>
              </a:rPr>
              <a:t>1. </a:t>
            </a:r>
            <a:r>
              <a:rPr lang="en-US" sz="3200" b="1" kern="0" dirty="0" err="1">
                <a:latin typeface="Times New Roman" panose="02020603050405020304" pitchFamily="18" charset="0"/>
                <a:cs typeface="Times New Roman" panose="02020603050405020304" pitchFamily="18" charset="0"/>
              </a:rPr>
              <a:t>Điều</a:t>
            </a:r>
            <a:r>
              <a:rPr lang="en-US" sz="3200" b="1" kern="0" dirty="0">
                <a:latin typeface="Times New Roman" panose="02020603050405020304" pitchFamily="18" charset="0"/>
                <a:cs typeface="Times New Roman" panose="02020603050405020304" pitchFamily="18" charset="0"/>
              </a:rPr>
              <a:t> </a:t>
            </a:r>
            <a:r>
              <a:rPr lang="en-US" sz="3200" b="1" kern="0" dirty="0" err="1">
                <a:latin typeface="Times New Roman" panose="02020603050405020304" pitchFamily="18" charset="0"/>
                <a:cs typeface="Times New Roman" panose="02020603050405020304" pitchFamily="18" charset="0"/>
              </a:rPr>
              <a:t>kiện</a:t>
            </a:r>
            <a:r>
              <a:rPr lang="en-US" sz="3200" b="1" kern="0" dirty="0">
                <a:latin typeface="Times New Roman" panose="02020603050405020304" pitchFamily="18" charset="0"/>
                <a:cs typeface="Times New Roman" panose="02020603050405020304" pitchFamily="18" charset="0"/>
              </a:rPr>
              <a:t> </a:t>
            </a:r>
            <a:r>
              <a:rPr lang="en-US" sz="3200" b="1" kern="0" dirty="0" err="1">
                <a:latin typeface="Times New Roman" panose="02020603050405020304" pitchFamily="18" charset="0"/>
                <a:cs typeface="Times New Roman" panose="02020603050405020304" pitchFamily="18" charset="0"/>
              </a:rPr>
              <a:t>tự</a:t>
            </a:r>
            <a:r>
              <a:rPr lang="en-US" sz="3200" b="1" kern="0" dirty="0">
                <a:latin typeface="Times New Roman" panose="02020603050405020304" pitchFamily="18" charset="0"/>
                <a:cs typeface="Times New Roman" panose="02020603050405020304" pitchFamily="18" charset="0"/>
              </a:rPr>
              <a:t> </a:t>
            </a:r>
            <a:r>
              <a:rPr lang="en-US" sz="3200" b="1" kern="0" dirty="0" err="1">
                <a:latin typeface="Times New Roman" panose="02020603050405020304" pitchFamily="18" charset="0"/>
                <a:cs typeface="Times New Roman" panose="02020603050405020304" pitchFamily="18" charset="0"/>
              </a:rPr>
              <a:t>nhiên</a:t>
            </a:r>
            <a:endParaRPr lang="en-US" sz="3200" b="1" kern="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568E771-8072-5941-A4E9-7A69F32DD876}"/>
              </a:ext>
            </a:extLst>
          </p:cNvPr>
          <p:cNvSpPr/>
          <p:nvPr/>
        </p:nvSpPr>
        <p:spPr>
          <a:xfrm>
            <a:off x="1029994" y="475870"/>
            <a:ext cx="10205038" cy="830997"/>
          </a:xfrm>
          <a:prstGeom prst="rect">
            <a:avLst/>
          </a:prstGeom>
        </p:spPr>
        <p:txBody>
          <a:bodyPr wrap="none">
            <a:spAutoFit/>
          </a:bodyPr>
          <a:lstStyle/>
          <a:p>
            <a:pPr lvl="0"/>
            <a:r>
              <a:rPr lang="en-US" sz="4800" b="1" kern="0" dirty="0">
                <a:solidFill>
                  <a:srgbClr val="A01127"/>
                </a:solidFill>
                <a:latin typeface="PT Serif"/>
                <a:cs typeface="Arial"/>
                <a:sym typeface="PT Serif"/>
              </a:rPr>
              <a:t>BÀI 10: HY LẠP VÀ LA MÃ CỔ ĐẠI</a:t>
            </a:r>
            <a:endParaRPr lang="en-VN" sz="2000" dirty="0">
              <a:solidFill>
                <a:srgbClr val="000000"/>
              </a:solidFill>
            </a:endParaRPr>
          </a:p>
        </p:txBody>
      </p:sp>
      <p:sp>
        <p:nvSpPr>
          <p:cNvPr id="11" name="Rectangle 10">
            <a:extLst>
              <a:ext uri="{FF2B5EF4-FFF2-40B4-BE49-F238E27FC236}">
                <a16:creationId xmlns:a16="http://schemas.microsoft.com/office/drawing/2014/main" id="{AFD85563-04AF-8B4C-B455-82BA816DE0FF}"/>
              </a:ext>
            </a:extLst>
          </p:cNvPr>
          <p:cNvSpPr/>
          <p:nvPr/>
        </p:nvSpPr>
        <p:spPr>
          <a:xfrm>
            <a:off x="598173" y="1799715"/>
            <a:ext cx="3068469" cy="584775"/>
          </a:xfrm>
          <a:prstGeom prst="rect">
            <a:avLst/>
          </a:prstGeom>
        </p:spPr>
        <p:txBody>
          <a:bodyPr wrap="none">
            <a:spAutoFit/>
          </a:bodyPr>
          <a:lstStyle/>
          <a:p>
            <a:pPr lvl="0" algn="just"/>
            <a:r>
              <a:rPr lang="en-US" sz="3200" b="1" kern="0" dirty="0">
                <a:solidFill>
                  <a:srgbClr val="0070C0"/>
                </a:solidFill>
                <a:latin typeface="Times New Roman" panose="02020603050405020304" pitchFamily="18" charset="0"/>
                <a:cs typeface="Times New Roman" panose="02020603050405020304" pitchFamily="18" charset="0"/>
              </a:rPr>
              <a:t>a. Hy </a:t>
            </a:r>
            <a:r>
              <a:rPr lang="en-US" sz="3200" b="1" kern="0" dirty="0" err="1">
                <a:solidFill>
                  <a:srgbClr val="0070C0"/>
                </a:solidFill>
                <a:latin typeface="Times New Roman" panose="02020603050405020304" pitchFamily="18" charset="0"/>
                <a:cs typeface="Times New Roman" panose="02020603050405020304" pitchFamily="18" charset="0"/>
              </a:rPr>
              <a:t>Lạp</a:t>
            </a:r>
            <a:r>
              <a:rPr lang="en-US" sz="3200" b="1" kern="0" dirty="0">
                <a:solidFill>
                  <a:srgbClr val="0070C0"/>
                </a:solidFill>
                <a:latin typeface="Times New Roman" panose="02020603050405020304" pitchFamily="18" charset="0"/>
                <a:cs typeface="Times New Roman" panose="02020603050405020304" pitchFamily="18" charset="0"/>
              </a:rPr>
              <a:t> </a:t>
            </a:r>
            <a:r>
              <a:rPr lang="en-US" sz="3200" b="1" kern="0" dirty="0" err="1">
                <a:solidFill>
                  <a:srgbClr val="0070C0"/>
                </a:solidFill>
                <a:latin typeface="Times New Roman" panose="02020603050405020304" pitchFamily="18" charset="0"/>
                <a:cs typeface="Times New Roman" panose="02020603050405020304" pitchFamily="18" charset="0"/>
              </a:rPr>
              <a:t>cổ</a:t>
            </a:r>
            <a:r>
              <a:rPr lang="en-US" sz="3200" b="1" kern="0" dirty="0">
                <a:solidFill>
                  <a:srgbClr val="0070C0"/>
                </a:solidFill>
                <a:latin typeface="Times New Roman" panose="02020603050405020304" pitchFamily="18" charset="0"/>
                <a:cs typeface="Times New Roman" panose="02020603050405020304" pitchFamily="18" charset="0"/>
              </a:rPr>
              <a:t> </a:t>
            </a:r>
            <a:r>
              <a:rPr lang="en-US" sz="3200" b="1" kern="0" dirty="0" err="1">
                <a:solidFill>
                  <a:srgbClr val="0070C0"/>
                </a:solidFill>
                <a:latin typeface="Times New Roman" panose="02020603050405020304" pitchFamily="18" charset="0"/>
                <a:cs typeface="Times New Roman" panose="02020603050405020304" pitchFamily="18" charset="0"/>
              </a:rPr>
              <a:t>đại</a:t>
            </a:r>
            <a:endParaRPr lang="en-US" sz="3200" b="1" kern="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30233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22" presetClass="entr" presetSubtype="8"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1000"/>
                                        <p:tgtEl>
                                          <p:spTgt spid="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1000"/>
                                        <p:tgtEl>
                                          <p:spTgt spid="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147D3-D9AE-7A41-96F8-02027C4A1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2295"/>
            <a:ext cx="12192001" cy="6970295"/>
          </a:xfrm>
          <a:prstGeom prst="rect">
            <a:avLst/>
          </a:prstGeom>
        </p:spPr>
      </p:pic>
    </p:spTree>
    <p:extLst>
      <p:ext uri="{BB962C8B-B14F-4D97-AF65-F5344CB8AC3E}">
        <p14:creationId xmlns:p14="http://schemas.microsoft.com/office/powerpoint/2010/main" val="315663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4346D8-A516-9C44-A883-8C794766774E}"/>
              </a:ext>
            </a:extLst>
          </p:cNvPr>
          <p:cNvSpPr txBox="1">
            <a:spLocks/>
          </p:cNvSpPr>
          <p:nvPr/>
        </p:nvSpPr>
        <p:spPr>
          <a:xfrm>
            <a:off x="6650957" y="317033"/>
            <a:ext cx="5380621" cy="871979"/>
          </a:xfrm>
          <a:prstGeom prst="rect">
            <a:avLst/>
          </a:prstGeom>
          <a:ln w="38100">
            <a:solidFill>
              <a:schemeClr val="accent2">
                <a:lumMod val="75000"/>
              </a:schemeClr>
            </a:solidFill>
            <a:prstDash val="lgDashDot"/>
          </a:ln>
        </p:spPr>
        <p:txBody>
          <a:bodyPr rtlCol="0" anchor="b">
            <a:normAutofit fontScale="97500" lnSpcReduction="1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SVN-Blenda Script" panose="02000804000000020003" pitchFamily="2" charset="0"/>
                <a:ea typeface="+mj-ea"/>
                <a:cs typeface="Times New Roman" panose="02020603050405020304" pitchFamily="18" charset="0"/>
              </a:rPr>
              <a:t>Vị</a:t>
            </a:r>
            <a:r>
              <a:rPr kumimoji="0" lang="en-US" sz="6000" b="0" i="0" u="none" strike="noStrike" kern="1200" cap="none" spc="0" normalizeH="0" baseline="0" noProof="0" dirty="0">
                <a:ln>
                  <a:noFill/>
                </a:ln>
                <a:solidFill>
                  <a:prstClr val="black"/>
                </a:solidFill>
                <a:effectLst/>
                <a:uLnTx/>
                <a:uFillTx/>
                <a:latin typeface="SVN-Blenda Script" panose="02000804000000020003" pitchFamily="2" charset="0"/>
                <a:ea typeface="+mj-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SVN-Blenda Script" panose="02000804000000020003" pitchFamily="2" charset="0"/>
                <a:ea typeface="+mj-ea"/>
                <a:cs typeface="Times New Roman" panose="02020603050405020304" pitchFamily="18" charset="0"/>
              </a:rPr>
              <a:t>trí</a:t>
            </a:r>
            <a:r>
              <a:rPr kumimoji="0" lang="en-US" sz="6000" b="0" i="0" u="none" strike="noStrike" kern="1200" cap="none" spc="0" normalizeH="0" baseline="0" noProof="0" dirty="0">
                <a:ln>
                  <a:noFill/>
                </a:ln>
                <a:solidFill>
                  <a:prstClr val="black"/>
                </a:solidFill>
                <a:effectLst/>
                <a:uLnTx/>
                <a:uFillTx/>
                <a:latin typeface="SVN-Blenda Script" panose="02000804000000020003" pitchFamily="2" charset="0"/>
                <a:ea typeface="+mj-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SVN-Blenda Script" panose="02000804000000020003" pitchFamily="2" charset="0"/>
                <a:ea typeface="+mj-ea"/>
                <a:cs typeface="Times New Roman" panose="02020603050405020304" pitchFamily="18" charset="0"/>
              </a:rPr>
              <a:t>địa</a:t>
            </a:r>
            <a:r>
              <a:rPr kumimoji="0" lang="en-US" sz="6000" b="0" i="0" u="none" strike="noStrike" kern="1200" cap="none" spc="0" normalizeH="0" baseline="0" noProof="0" dirty="0">
                <a:ln>
                  <a:noFill/>
                </a:ln>
                <a:solidFill>
                  <a:prstClr val="black"/>
                </a:solidFill>
                <a:effectLst/>
                <a:uLnTx/>
                <a:uFillTx/>
                <a:latin typeface="SVN-Blenda Script" panose="02000804000000020003" pitchFamily="2" charset="0"/>
                <a:ea typeface="+mj-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SVN-Blenda Script" panose="02000804000000020003" pitchFamily="2" charset="0"/>
                <a:ea typeface="+mj-ea"/>
                <a:cs typeface="Times New Roman" panose="02020603050405020304" pitchFamily="18" charset="0"/>
              </a:rPr>
              <a:t>lý</a:t>
            </a:r>
            <a:endParaRPr kumimoji="0" lang="en-US" sz="6000" b="0" i="0" u="none" strike="noStrike" kern="1200" cap="none" spc="0" normalizeH="0" baseline="0" noProof="0" dirty="0">
              <a:ln>
                <a:noFill/>
              </a:ln>
              <a:solidFill>
                <a:prstClr val="black"/>
              </a:solidFill>
              <a:effectLst/>
              <a:uLnTx/>
              <a:uFillTx/>
              <a:latin typeface="SVN-Blenda Script" panose="02000804000000020003" pitchFamily="2" charset="0"/>
              <a:ea typeface="+mj-ea"/>
              <a:cs typeface="Times New Roman" panose="02020603050405020304" pitchFamily="18" charset="0"/>
            </a:endParaRPr>
          </a:p>
        </p:txBody>
      </p:sp>
      <p:sp>
        <p:nvSpPr>
          <p:cNvPr id="9" name="Rectangle 8">
            <a:extLst>
              <a:ext uri="{FF2B5EF4-FFF2-40B4-BE49-F238E27FC236}">
                <a16:creationId xmlns:a16="http://schemas.microsoft.com/office/drawing/2014/main" id="{C0F41E2F-3DED-7042-B29B-71B1A39A0D41}"/>
              </a:ext>
            </a:extLst>
          </p:cNvPr>
          <p:cNvSpPr/>
          <p:nvPr/>
        </p:nvSpPr>
        <p:spPr>
          <a:xfrm>
            <a:off x="6373663" y="1277346"/>
            <a:ext cx="5701464" cy="2862322"/>
          </a:xfrm>
          <a:prstGeom prst="rect">
            <a:avLst/>
          </a:prstGeom>
        </p:spPr>
        <p:txBody>
          <a:bodyPr wrap="square">
            <a:spAutoFit/>
          </a:bodyPr>
          <a:lstStyle/>
          <a:p>
            <a:pPr algn="just"/>
            <a:r>
              <a:rPr kumimoji="0" lang="en-US" sz="3600" b="1" i="0" u="none" strike="noStrike" kern="0" cap="none" spc="0" normalizeH="0" baseline="0" noProof="0" dirty="0">
                <a:ln>
                  <a:noFill/>
                </a:ln>
                <a:solidFill>
                  <a:srgbClr val="ED7D31">
                    <a:lumMod val="75000"/>
                  </a:srgb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cs typeface="Times New Roman" panose="02020603050405020304" pitchFamily="18" charset="0"/>
              </a:rPr>
              <a:t>Vị</a:t>
            </a:r>
            <a:r>
              <a:rPr kumimoji="0" lang="en-US" sz="3600" b="1" i="0" u="none" strike="noStrike" kern="0" cap="none" spc="0" normalizeH="0" baseline="0" noProof="0" dirty="0">
                <a:ln>
                  <a:noFill/>
                </a:ln>
                <a:solidFill>
                  <a:srgbClr val="ED7D31">
                    <a:lumMod val="75000"/>
                  </a:srgb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cs typeface="Times New Roman" panose="02020603050405020304" pitchFamily="18" charset="0"/>
              </a:rPr>
              <a:t>trí</a:t>
            </a:r>
            <a:r>
              <a:rPr kumimoji="0" lang="en-US" sz="3600" b="1" i="0" u="none" strike="noStrike" kern="0" cap="none" spc="0" normalizeH="0" baseline="0" noProof="0" dirty="0">
                <a:ln>
                  <a:noFill/>
                </a:ln>
                <a:solidFill>
                  <a:srgbClr val="ED7D31">
                    <a:lumMod val="75000"/>
                  </a:srgb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cs typeface="Times New Roman" panose="02020603050405020304" pitchFamily="18" charset="0"/>
              </a:rPr>
              <a:t>địa</a:t>
            </a:r>
            <a:r>
              <a:rPr kumimoji="0" lang="en-US" sz="3600" b="1" i="0" u="none" strike="noStrike" kern="0" cap="none" spc="0" normalizeH="0" baseline="0" noProof="0" dirty="0">
                <a:ln>
                  <a:noFill/>
                </a:ln>
                <a:solidFill>
                  <a:srgbClr val="ED7D31">
                    <a:lumMod val="75000"/>
                  </a:srgb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cs typeface="Times New Roman" panose="02020603050405020304" pitchFamily="18" charset="0"/>
              </a:rPr>
              <a:t>lý</a:t>
            </a:r>
            <a:r>
              <a:rPr kumimoji="0" lang="en-US" sz="3600" b="1" i="0" u="none" strike="noStrike" kern="0" cap="none" spc="0" normalizeH="0" baseline="0" noProof="0" dirty="0">
                <a:ln>
                  <a:noFill/>
                </a:ln>
                <a:solidFill>
                  <a:srgbClr val="ED7D31">
                    <a:lumMod val="75000"/>
                  </a:srgbClr>
                </a:solidFill>
                <a:effectLst/>
                <a:uLnTx/>
                <a:uFillTx/>
                <a:latin typeface="Times New Roman" panose="02020603050405020304" pitchFamily="18" charset="0"/>
                <a:cs typeface="Times New Roman" panose="02020603050405020304" pitchFamily="18" charset="0"/>
              </a:rPr>
              <a:t>: </a:t>
            </a:r>
            <a:r>
              <a:rPr lang="vi-VN" sz="36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N</a:t>
            </a:r>
            <a:r>
              <a:rPr kumimoji="0" lang="vi-VN"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cs typeface="Times New Roman" panose="02020603050405020304" pitchFamily="18" charset="0"/>
              </a:rPr>
              <a:t>ơi phát sinh ban đầu của La Mã cổ đại là bán đảo I-ta-li-a. Nằm ở Nam Âu, xung quanh được bao bọc biển.</a:t>
            </a:r>
            <a:endPar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753DF16A-BF98-F14E-AFCB-1848836933E9}"/>
              </a:ext>
            </a:extLst>
          </p:cNvPr>
          <p:cNvSpPr txBox="1">
            <a:spLocks/>
          </p:cNvSpPr>
          <p:nvPr/>
        </p:nvSpPr>
        <p:spPr>
          <a:xfrm>
            <a:off x="6373663" y="4139668"/>
            <a:ext cx="5701464" cy="871979"/>
          </a:xfrm>
          <a:prstGeom prst="rect">
            <a:avLst/>
          </a:prstGeom>
          <a:ln w="38100">
            <a:solidFill>
              <a:schemeClr val="accent2">
                <a:lumMod val="75000"/>
              </a:schemeClr>
            </a:solidFill>
            <a:prstDash val="lgDashDot"/>
          </a:ln>
        </p:spPr>
        <p:txBody>
          <a:bodyPr rtlCol="0" anchor="b">
            <a:normAutofit fontScale="97500" lnSpcReduction="1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SVN-Blenda Script" panose="02000804000000020003" pitchFamily="2" charset="0"/>
                <a:ea typeface="+mj-ea"/>
                <a:cs typeface="Times New Roman" panose="02020603050405020304" pitchFamily="18" charset="0"/>
              </a:rPr>
              <a:t>Địa</a:t>
            </a:r>
            <a:r>
              <a:rPr kumimoji="0" lang="en-US" sz="6000" b="0" i="0" u="none" strike="noStrike" kern="1200" cap="none" spc="0" normalizeH="0" baseline="0" noProof="0" dirty="0">
                <a:ln>
                  <a:noFill/>
                </a:ln>
                <a:solidFill>
                  <a:prstClr val="black"/>
                </a:solidFill>
                <a:effectLst/>
                <a:uLnTx/>
                <a:uFillTx/>
                <a:latin typeface="SVN-Blenda Script" panose="02000804000000020003" pitchFamily="2" charset="0"/>
                <a:ea typeface="+mj-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SVN-Blenda Script" panose="02000804000000020003" pitchFamily="2" charset="0"/>
                <a:ea typeface="+mj-ea"/>
                <a:cs typeface="Times New Roman" panose="02020603050405020304" pitchFamily="18" charset="0"/>
              </a:rPr>
              <a:t>hình</a:t>
            </a:r>
            <a:endParaRPr kumimoji="0" lang="en-US" sz="6000" b="0" i="0" u="none" strike="noStrike" kern="1200" cap="none" spc="0" normalizeH="0" baseline="0" noProof="0" dirty="0">
              <a:ln>
                <a:noFill/>
              </a:ln>
              <a:solidFill>
                <a:prstClr val="black"/>
              </a:solidFill>
              <a:effectLst/>
              <a:uLnTx/>
              <a:uFillTx/>
              <a:latin typeface="SVN-Blenda Script" panose="02000804000000020003" pitchFamily="2" charset="0"/>
              <a:ea typeface="+mj-ea"/>
              <a:cs typeface="Times New Roman" panose="02020603050405020304" pitchFamily="18" charset="0"/>
            </a:endParaRPr>
          </a:p>
        </p:txBody>
      </p:sp>
      <p:sp>
        <p:nvSpPr>
          <p:cNvPr id="11" name="Rectangle 10">
            <a:extLst>
              <a:ext uri="{FF2B5EF4-FFF2-40B4-BE49-F238E27FC236}">
                <a16:creationId xmlns:a16="http://schemas.microsoft.com/office/drawing/2014/main" id="{D63B2597-CF39-4647-BC3A-B199A918E5EF}"/>
              </a:ext>
            </a:extLst>
          </p:cNvPr>
          <p:cNvSpPr/>
          <p:nvPr/>
        </p:nvSpPr>
        <p:spPr>
          <a:xfrm>
            <a:off x="6373663" y="5168269"/>
            <a:ext cx="5818337"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Địa</a:t>
            </a:r>
            <a:r>
              <a:rPr kumimoji="0" lang="en-US" sz="36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lang="en-US" sz="36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C</a:t>
            </a:r>
            <a:r>
              <a:rPr kumimoji="0" lang="en-US" sz="36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ó</a:t>
            </a:r>
            <a:r>
              <a:rPr kumimoji="0" lang="en-US" sz="36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nhiều</a:t>
            </a:r>
            <a:r>
              <a:rPr kumimoji="0" lang="en-US" sz="36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vịnh</a:t>
            </a:r>
            <a:r>
              <a:rPr kumimoji="0" lang="en-US" sz="36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nhiều</a:t>
            </a:r>
            <a:r>
              <a:rPr kumimoji="0" lang="en-US" sz="36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đồng</a:t>
            </a:r>
            <a:r>
              <a:rPr kumimoji="0" lang="en-US" sz="36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bằng</a:t>
            </a:r>
            <a:r>
              <a:rPr kumimoji="0" lang="en-US" sz="36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đồng</a:t>
            </a:r>
            <a:r>
              <a:rPr kumimoji="0" lang="en-US" sz="36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cỏ</a:t>
            </a:r>
            <a:r>
              <a:rPr kumimoji="0" lang="en-US" sz="36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rộng</a:t>
            </a:r>
            <a:r>
              <a:rPr kumimoji="0" lang="en-US" sz="36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lớn</a:t>
            </a:r>
            <a:r>
              <a:rPr kumimoji="0" lang="en-US" sz="36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a:t>
            </a:r>
          </a:p>
        </p:txBody>
      </p:sp>
      <p:pic>
        <p:nvPicPr>
          <p:cNvPr id="12" name="Picture 11">
            <a:extLst>
              <a:ext uri="{FF2B5EF4-FFF2-40B4-BE49-F238E27FC236}">
                <a16:creationId xmlns:a16="http://schemas.microsoft.com/office/drawing/2014/main" id="{6795D9C8-CA5D-2746-A0E4-32EAF31607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0874"/>
            <a:ext cx="6132513" cy="6878874"/>
          </a:xfrm>
          <a:prstGeom prst="rect">
            <a:avLst/>
          </a:prstGeom>
        </p:spPr>
      </p:pic>
    </p:spTree>
    <p:extLst>
      <p:ext uri="{BB962C8B-B14F-4D97-AF65-F5344CB8AC3E}">
        <p14:creationId xmlns:p14="http://schemas.microsoft.com/office/powerpoint/2010/main" val="317720464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125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EFEDD5"/>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75990" y="31752"/>
            <a:ext cx="12040023" cy="954134"/>
          </a:xfrm>
          <a:prstGeom prst="snip2Diag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4000" b="1" dirty="0">
                <a:solidFill>
                  <a:srgbClr val="FF0000"/>
                </a:solidFill>
                <a:latin typeface="Times New Roman" panose="02020603050405020304" pitchFamily="18" charset="0"/>
                <a:cs typeface="Times New Roman" panose="02020603050405020304" pitchFamily="18" charset="0"/>
                <a:sym typeface="Arial"/>
              </a:rPr>
              <a:t>Theo em các vị thần dưới đây của thần thoại nào? </a:t>
            </a:r>
          </a:p>
        </p:txBody>
      </p:sp>
      <p:sp>
        <p:nvSpPr>
          <p:cNvPr id="26" name="Rectangle 25"/>
          <p:cNvSpPr/>
          <p:nvPr/>
        </p:nvSpPr>
        <p:spPr>
          <a:xfrm>
            <a:off x="75990" y="5875296"/>
            <a:ext cx="4191213" cy="97752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eaLnBrk="0" fontAlgn="base" hangingPunct="0">
              <a:spcBef>
                <a:spcPct val="0"/>
              </a:spcBef>
              <a:spcAft>
                <a:spcPct val="0"/>
              </a:spcAft>
              <a:defRPr/>
            </a:pPr>
            <a:endParaRPr lang="en-US" altLang="en-US" sz="2800" b="1" dirty="0">
              <a:solidFill>
                <a:schemeClr val="tx1"/>
              </a:solidFill>
              <a:latin typeface="Times New Roman" panose="02020603050405020304" pitchFamily="18" charset="0"/>
              <a:cs typeface="Times New Roman" panose="02020603050405020304" pitchFamily="18" charset="0"/>
              <a:sym typeface="Roboto" charset="0"/>
            </a:endParaRPr>
          </a:p>
          <a:p>
            <a:pPr defTabSz="914377" eaLnBrk="0" fontAlgn="base" hangingPunct="0">
              <a:spcBef>
                <a:spcPct val="0"/>
              </a:spcBef>
              <a:spcAft>
                <a:spcPct val="0"/>
              </a:spcAft>
              <a:defRPr/>
            </a:pPr>
            <a:r>
              <a:rPr lang="en-US" altLang="en-US" sz="2800" b="1" dirty="0">
                <a:solidFill>
                  <a:schemeClr val="tx1"/>
                </a:solidFill>
                <a:latin typeface="Times New Roman" panose="02020603050405020304" pitchFamily="18" charset="0"/>
                <a:cs typeface="Times New Roman" panose="02020603050405020304" pitchFamily="18" charset="0"/>
                <a:sym typeface="Roboto" charset="0"/>
              </a:rPr>
              <a:t>A. </a:t>
            </a:r>
            <a:r>
              <a:rPr lang="en-US" sz="2800" b="1" dirty="0" err="1">
                <a:solidFill>
                  <a:schemeClr val="tx1"/>
                </a:solidFill>
                <a:latin typeface="Times New Roman" panose="02020603050405020304" pitchFamily="18" charset="0"/>
                <a:cs typeface="Times New Roman" panose="02020603050405020304" pitchFamily="18" charset="0"/>
              </a:rPr>
              <a:t>Thần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thoại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Bắc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Âu</a:t>
            </a:r>
            <a:endParaRPr lang="en-US" sz="2800" b="1" dirty="0">
              <a:solidFill>
                <a:schemeClr val="tx1"/>
              </a:solidFill>
              <a:latin typeface="Times New Roman" panose="02020603050405020304" pitchFamily="18" charset="0"/>
              <a:cs typeface="Times New Roman" panose="02020603050405020304" pitchFamily="18" charset="0"/>
            </a:endParaRPr>
          </a:p>
          <a:p>
            <a:pPr defTabSz="914377" eaLnBrk="0" fontAlgn="base" hangingPunct="0">
              <a:spcBef>
                <a:spcPct val="0"/>
              </a:spcBef>
              <a:spcAft>
                <a:spcPct val="0"/>
              </a:spcAft>
              <a:defRPr/>
            </a:pPr>
            <a:endParaRPr lang="en-US" altLang="en-US" sz="2800" b="1" dirty="0">
              <a:solidFill>
                <a:schemeClr val="tx1"/>
              </a:solidFill>
              <a:latin typeface="Times New Roman" panose="02020603050405020304" pitchFamily="18" charset="0"/>
              <a:cs typeface="Times New Roman" panose="02020603050405020304" pitchFamily="18" charset="0"/>
              <a:sym typeface="Roboto"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42" name="Rectangle 41"/>
          <p:cNvSpPr/>
          <p:nvPr/>
        </p:nvSpPr>
        <p:spPr>
          <a:xfrm>
            <a:off x="4387225" y="5897208"/>
            <a:ext cx="3892171" cy="97752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2800" b="1" dirty="0">
                <a:solidFill>
                  <a:prstClr val="black"/>
                </a:solidFill>
                <a:latin typeface="Times New Roman" panose="02020603050405020304" pitchFamily="18" charset="0"/>
                <a:cs typeface="Times New Roman" panose="02020603050405020304" pitchFamily="18" charset="0"/>
                <a:sym typeface="Arial"/>
              </a:rPr>
              <a:t>B. Thần thoại Hy Lạp</a:t>
            </a:r>
          </a:p>
        </p:txBody>
      </p:sp>
      <p:sp>
        <p:nvSpPr>
          <p:cNvPr id="43" name="Rectangle 42"/>
          <p:cNvSpPr/>
          <p:nvPr/>
        </p:nvSpPr>
        <p:spPr>
          <a:xfrm>
            <a:off x="8467307" y="5913941"/>
            <a:ext cx="3648706" cy="94406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vi-VN" sz="2800" b="1" dirty="0">
              <a:solidFill>
                <a:schemeClr val="tx1"/>
              </a:solidFill>
              <a:latin typeface="Times New Roman" panose="02020603050405020304" pitchFamily="18" charset="0"/>
              <a:cs typeface="Times New Roman" panose="02020603050405020304" pitchFamily="18" charset="0"/>
              <a:sym typeface="Arial"/>
            </a:endParaRPr>
          </a:p>
          <a:p>
            <a:pPr algn="ctr" defTabSz="914377">
              <a:defRPr/>
            </a:pPr>
            <a:r>
              <a:rPr lang="vi-VN" sz="2800" b="1" dirty="0">
                <a:solidFill>
                  <a:schemeClr val="tx1"/>
                </a:solidFill>
                <a:latin typeface="Times New Roman" panose="02020603050405020304" pitchFamily="18" charset="0"/>
                <a:cs typeface="Times New Roman" panose="02020603050405020304" pitchFamily="18" charset="0"/>
                <a:sym typeface="Arial"/>
              </a:rPr>
              <a:t>C. </a:t>
            </a:r>
            <a:r>
              <a:rPr lang="en-US" sz="2800" b="1" dirty="0" err="1">
                <a:solidFill>
                  <a:schemeClr val="tx1"/>
                </a:solidFill>
                <a:latin typeface="Times New Roman" panose="02020603050405020304" pitchFamily="18" charset="0"/>
                <a:cs typeface="Times New Roman" panose="02020603050405020304" pitchFamily="18" charset="0"/>
              </a:rPr>
              <a:t>Thần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thoại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Hoa</a:t>
            </a:r>
            <a:endParaRPr lang="en-US" sz="2800" b="1" dirty="0">
              <a:solidFill>
                <a:schemeClr val="tx1"/>
              </a:solidFill>
              <a:latin typeface="Times New Roman" panose="02020603050405020304" pitchFamily="18" charset="0"/>
              <a:cs typeface="Times New Roman" panose="02020603050405020304" pitchFamily="18" charset="0"/>
            </a:endParaRPr>
          </a:p>
          <a:p>
            <a:pPr defTabSz="914377">
              <a:defRPr/>
            </a:pPr>
            <a:endParaRPr lang="vi-VN" sz="2800" b="1" dirty="0">
              <a:solidFill>
                <a:schemeClr val="tx1"/>
              </a:solidFill>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6959" y="6099565"/>
            <a:ext cx="805723"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1346327" y="6099565"/>
            <a:ext cx="804536" cy="704088"/>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0087" y="6042161"/>
            <a:ext cx="804743" cy="643793"/>
          </a:xfrm>
          <a:prstGeom prst="rect">
            <a:avLst/>
          </a:prstGeom>
        </p:spPr>
      </p:pic>
      <p:pic>
        <p:nvPicPr>
          <p:cNvPr id="22" name="Picture 21">
            <a:extLst>
              <a:ext uri="{FF2B5EF4-FFF2-40B4-BE49-F238E27FC236}">
                <a16:creationId xmlns:a16="http://schemas.microsoft.com/office/drawing/2014/main" id="{E9FAAA70-CA13-D244-B271-F17B90C4AD7F}"/>
              </a:ext>
            </a:extLst>
          </p:cNvPr>
          <p:cNvPicPr>
            <a:picLocks noChangeAspect="1"/>
          </p:cNvPicPr>
          <p:nvPr/>
        </p:nvPicPr>
        <p:blipFill>
          <a:blip r:embed="rId8"/>
          <a:stretch>
            <a:fillRect/>
          </a:stretch>
        </p:blipFill>
        <p:spPr>
          <a:xfrm>
            <a:off x="75990" y="1114106"/>
            <a:ext cx="12040023" cy="4646614"/>
          </a:xfrm>
          <a:prstGeom prst="rect">
            <a:avLst/>
          </a:prstGeom>
          <a:ln w="38100">
            <a:solidFill>
              <a:schemeClr val="tx1"/>
            </a:solidFill>
          </a:ln>
        </p:spPr>
      </p:pic>
    </p:spTree>
    <p:extLst>
      <p:ext uri="{BB962C8B-B14F-4D97-AF65-F5344CB8AC3E}">
        <p14:creationId xmlns:p14="http://schemas.microsoft.com/office/powerpoint/2010/main" val="128240827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2" presetClass="entr" presetSubtype="2" repeatCount="indefinite" fill="hold" grpId="0" nodeType="withEffect">
                                  <p:stCondLst>
                                    <p:cond delay="50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20000" fill="hold"/>
                                        <p:tgtEl>
                                          <p:spTgt spid="40"/>
                                        </p:tgtEl>
                                        <p:attrNameLst>
                                          <p:attrName>ppt_x</p:attrName>
                                        </p:attrNameLst>
                                      </p:cBhvr>
                                      <p:tavLst>
                                        <p:tav tm="0">
                                          <p:val>
                                            <p:strVal val="1+#ppt_w/2"/>
                                          </p:val>
                                        </p:tav>
                                        <p:tav tm="100000">
                                          <p:val>
                                            <p:strVal val="#ppt_x"/>
                                          </p:val>
                                        </p:tav>
                                      </p:tavLst>
                                    </p:anim>
                                    <p:anim calcmode="lin" valueType="num">
                                      <p:cBhvr additive="base">
                                        <p:cTn id="28" dur="20000" fill="hold"/>
                                        <p:tgtEl>
                                          <p:spTgt spid="40"/>
                                        </p:tgtEl>
                                        <p:attrNameLst>
                                          <p:attrName>ppt_y</p:attrName>
                                        </p:attrNameLst>
                                      </p:cBhvr>
                                      <p:tavLst>
                                        <p:tav tm="0">
                                          <p:val>
                                            <p:strVal val="#ppt_y"/>
                                          </p:val>
                                        </p:tav>
                                        <p:tav tm="100000">
                                          <p:val>
                                            <p:strVal val="#ppt_y"/>
                                          </p:val>
                                        </p:tav>
                                      </p:tavLst>
                                    </p:anim>
                                  </p:childTnLst>
                                </p:cTn>
                              </p:par>
                              <p:par>
                                <p:cTn id="29" presetID="2" presetClass="entr" presetSubtype="8" repeatCount="indefinite" fill="hold" grpId="0" nodeType="withEffect">
                                  <p:stCondLst>
                                    <p:cond delay="50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20000" fill="hold"/>
                                        <p:tgtEl>
                                          <p:spTgt spid="41"/>
                                        </p:tgtEl>
                                        <p:attrNameLst>
                                          <p:attrName>ppt_x</p:attrName>
                                        </p:attrNameLst>
                                      </p:cBhvr>
                                      <p:tavLst>
                                        <p:tav tm="0">
                                          <p:val>
                                            <p:strVal val="0-#ppt_w/2"/>
                                          </p:val>
                                        </p:tav>
                                        <p:tav tm="100000">
                                          <p:val>
                                            <p:strVal val="#ppt_x"/>
                                          </p:val>
                                        </p:tav>
                                      </p:tavLst>
                                    </p:anim>
                                    <p:anim calcmode="lin" valueType="num">
                                      <p:cBhvr additive="base">
                                        <p:cTn id="32" dur="20000" fill="hold"/>
                                        <p:tgtEl>
                                          <p:spTgt spid="41"/>
                                        </p:tgtEl>
                                        <p:attrNameLst>
                                          <p:attrName>ppt_y</p:attrName>
                                        </p:attrNameLst>
                                      </p:cBhvr>
                                      <p:tavLst>
                                        <p:tav tm="0">
                                          <p:val>
                                            <p:strVal val="#ppt_y"/>
                                          </p:val>
                                        </p:tav>
                                        <p:tav tm="100000">
                                          <p:val>
                                            <p:strVal val="#ppt_y"/>
                                          </p:val>
                                        </p:tav>
                                      </p:tavLst>
                                    </p:anim>
                                  </p:childTnLst>
                                </p:cTn>
                              </p:par>
                              <p:par>
                                <p:cTn id="33" presetID="16" presetClass="entr" presetSubtype="37" fill="hold" nodeType="withEffect">
                                  <p:stCondLst>
                                    <p:cond delay="500"/>
                                  </p:stCondLst>
                                  <p:childTnLst>
                                    <p:set>
                                      <p:cBhvr>
                                        <p:cTn id="34" dur="1" fill="hold">
                                          <p:stCondLst>
                                            <p:cond delay="0"/>
                                          </p:stCondLst>
                                        </p:cTn>
                                        <p:tgtEl>
                                          <p:spTgt spid="22"/>
                                        </p:tgtEl>
                                        <p:attrNameLst>
                                          <p:attrName>style.visibility</p:attrName>
                                        </p:attrNameLst>
                                      </p:cBhvr>
                                      <p:to>
                                        <p:strVal val="visible"/>
                                      </p:to>
                                    </p:set>
                                    <p:animEffect transition="in" filter="barn(outVertical)">
                                      <p:cBhvr>
                                        <p:cTn id="3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47"/>
                                        </p:tgtEl>
                                        <p:attrNameLst>
                                          <p:attrName>style.visibility</p:attrName>
                                        </p:attrNameLst>
                                      </p:cBhvr>
                                      <p:to>
                                        <p:strVal val="visible"/>
                                      </p:to>
                                    </p:set>
                                    <p:anim calcmode="lin" valueType="num">
                                      <p:cBhvr>
                                        <p:cTn id="45" dur="250" fill="hold"/>
                                        <p:tgtEl>
                                          <p:spTgt spid="47"/>
                                        </p:tgtEl>
                                        <p:attrNameLst>
                                          <p:attrName>ppt_w</p:attrName>
                                        </p:attrNameLst>
                                      </p:cBhvr>
                                      <p:tavLst>
                                        <p:tav tm="0">
                                          <p:val>
                                            <p:strVal val="4*#ppt_w"/>
                                          </p:val>
                                        </p:tav>
                                        <p:tav tm="100000">
                                          <p:val>
                                            <p:strVal val="#ppt_w"/>
                                          </p:val>
                                        </p:tav>
                                      </p:tavLst>
                                    </p:anim>
                                    <p:anim calcmode="lin" valueType="num">
                                      <p:cBhvr>
                                        <p:cTn id="4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par>
                                <p:cTn id="47" presetID="1" presetClass="emph" presetSubtype="2" fill="hold" nodeType="withEffect">
                                  <p:stCondLst>
                                    <p:cond delay="1000"/>
                                  </p:stCondLst>
                                  <p:childTnLst>
                                    <p:animClr clrSpc="rgb" dir="cw">
                                      <p:cBhvr>
                                        <p:cTn id="48" dur="250" fill="hold"/>
                                        <p:tgtEl>
                                          <p:spTgt spid="26"/>
                                        </p:tgtEl>
                                        <p:attrNameLst>
                                          <p:attrName>fillcolor</p:attrName>
                                        </p:attrNameLst>
                                      </p:cBhvr>
                                      <p:to>
                                        <a:srgbClr val="FFFF00"/>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42"/>
                                        </p:tgtEl>
                                        <p:attrNameLst>
                                          <p:attrName>fillcolor</p:attrName>
                                        </p:attrNameLst>
                                      </p:cBhvr>
                                      <p:to>
                                        <a:srgbClr val="FFF2CC"/>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53"/>
                                        </p:tgtEl>
                                        <p:attrNameLst>
                                          <p:attrName>style.visibility</p:attrName>
                                        </p:attrNameLst>
                                      </p:cBhvr>
                                      <p:to>
                                        <p:strVal val="visible"/>
                                      </p:to>
                                    </p:set>
                                    <p:anim calcmode="lin" valueType="num">
                                      <p:cBhvr>
                                        <p:cTn id="60" dur="250" fill="hold"/>
                                        <p:tgtEl>
                                          <p:spTgt spid="53"/>
                                        </p:tgtEl>
                                        <p:attrNameLst>
                                          <p:attrName>ppt_w</p:attrName>
                                        </p:attrNameLst>
                                      </p:cBhvr>
                                      <p:tavLst>
                                        <p:tav tm="0">
                                          <p:val>
                                            <p:strVal val="4*#ppt_w"/>
                                          </p:val>
                                        </p:tav>
                                        <p:tav tm="100000">
                                          <p:val>
                                            <p:strVal val="#ppt_w"/>
                                          </p:val>
                                        </p:tav>
                                      </p:tavLst>
                                    </p:anim>
                                    <p:anim calcmode="lin" valueType="num">
                                      <p:cBhvr>
                                        <p:cTn id="6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4" name="Check mark.wav"/>
                                        </p:tgtEl>
                                      </p:cMediaNode>
                                    </p:audio>
                                  </p:subTnLst>
                                </p:cTn>
                              </p:par>
                              <p:par>
                                <p:cTn id="62" presetID="1" presetClass="emph" presetSubtype="2" fill="hold" nodeType="withEffect">
                                  <p:stCondLst>
                                    <p:cond delay="1000"/>
                                  </p:stCondLst>
                                  <p:childTnLst>
                                    <p:animClr clrSpc="rgb" dir="cw">
                                      <p:cBhvr>
                                        <p:cTn id="63" dur="250" fill="hold"/>
                                        <p:tgtEl>
                                          <p:spTgt spid="42"/>
                                        </p:tgtEl>
                                        <p:attrNameLst>
                                          <p:attrName>fillcolor</p:attrName>
                                        </p:attrNameLst>
                                      </p:cBhvr>
                                      <p:to>
                                        <a:srgbClr val="00B050"/>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6" restart="whenNotActive" fill="hold" evtFilter="cancelBubble" nodeType="interactiveSeq">
                <p:stCondLst>
                  <p:cond evt="onClick" delay="0">
                    <p:tgtEl>
                      <p:spTgt spid="43"/>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3"/>
                                        </p:tgtEl>
                                        <p:attrNameLst>
                                          <p:attrName>fillcolor</p:attrName>
                                        </p:attrNameLst>
                                      </p:cBhvr>
                                      <p:to>
                                        <a:srgbClr val="FFF2CC"/>
                                      </p:to>
                                    </p:animClr>
                                    <p:set>
                                      <p:cBhvr>
                                        <p:cTn id="71" dur="250" fill="hold"/>
                                        <p:tgtEl>
                                          <p:spTgt spid="43"/>
                                        </p:tgtEl>
                                        <p:attrNameLst>
                                          <p:attrName>fill.type</p:attrName>
                                        </p:attrNameLst>
                                      </p:cBhvr>
                                      <p:to>
                                        <p:strVal val="solid"/>
                                      </p:to>
                                    </p:set>
                                    <p:set>
                                      <p:cBhvr>
                                        <p:cTn id="72" dur="250" fill="hold"/>
                                        <p:tgtEl>
                                          <p:spTgt spid="4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1"/>
                                        </p:tgtEl>
                                        <p:attrNameLst>
                                          <p:attrName>style.visibility</p:attrName>
                                        </p:attrNameLst>
                                      </p:cBhvr>
                                      <p:to>
                                        <p:strVal val="visible"/>
                                      </p:to>
                                    </p:set>
                                    <p:anim calcmode="lin" valueType="num">
                                      <p:cBhvr>
                                        <p:cTn id="75" dur="250" fill="hold"/>
                                        <p:tgtEl>
                                          <p:spTgt spid="51"/>
                                        </p:tgtEl>
                                        <p:attrNameLst>
                                          <p:attrName>ppt_w</p:attrName>
                                        </p:attrNameLst>
                                      </p:cBhvr>
                                      <p:tavLst>
                                        <p:tav tm="0">
                                          <p:val>
                                            <p:strVal val="4*#ppt_w"/>
                                          </p:val>
                                        </p:tav>
                                        <p:tav tm="100000">
                                          <p:val>
                                            <p:strVal val="#ppt_w"/>
                                          </p:val>
                                        </p:tav>
                                      </p:tavLst>
                                    </p:anim>
                                    <p:anim calcmode="lin" valueType="num">
                                      <p:cBhvr>
                                        <p:cTn id="7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3" name="Wrong Buzzer.wav"/>
                                        </p:tgtEl>
                                      </p:cMediaNode>
                                    </p:audio>
                                  </p:subTnLst>
                                </p:cTn>
                              </p:par>
                              <p:par>
                                <p:cTn id="77" presetID="1" presetClass="emph" presetSubtype="2" fill="hold" nodeType="withEffect">
                                  <p:stCondLst>
                                    <p:cond delay="1000"/>
                                  </p:stCondLst>
                                  <p:childTnLst>
                                    <p:animClr clrSpc="rgb" dir="cw">
                                      <p:cBhvr>
                                        <p:cTn id="78" dur="250" fill="hold"/>
                                        <p:tgtEl>
                                          <p:spTgt spid="43"/>
                                        </p:tgtEl>
                                        <p:attrNameLst>
                                          <p:attrName>fillcolor</p:attrName>
                                        </p:attrNameLst>
                                      </p:cBhvr>
                                      <p:to>
                                        <a:srgbClr val="FFFF00"/>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0" grpId="0" animBg="1"/>
      <p:bldP spid="41" grpId="0" animBg="1"/>
      <p:bldP spid="42" grpId="0" animBg="1"/>
      <p:bldP spid="43"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BAB1B7-7C52-124D-B2A3-2CEEB3FDB8C1}"/>
              </a:ext>
            </a:extLst>
          </p:cNvPr>
          <p:cNvSpPr/>
          <p:nvPr/>
        </p:nvSpPr>
        <p:spPr>
          <a:xfrm>
            <a:off x="208547" y="3334737"/>
            <a:ext cx="1140643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Vị</a:t>
            </a:r>
            <a:r>
              <a:rPr kumimoji="0" lang="en-US" sz="32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trí</a:t>
            </a:r>
            <a:r>
              <a:rPr kumimoji="0" lang="en-US" sz="32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địa</a:t>
            </a:r>
            <a:r>
              <a:rPr kumimoji="0" lang="en-US" sz="32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lý</a:t>
            </a:r>
            <a:r>
              <a:rPr kumimoji="0" lang="en-US" sz="32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Nơi phát sinh ban đầu của La Mã cổ đại là bán đảo I-ta-li-a. </a:t>
            </a:r>
            <a:endParaRPr kumimoji="0" lang="en-US" sz="32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B0991838-ED56-8F4F-8476-979C46F5D579}"/>
              </a:ext>
            </a:extLst>
          </p:cNvPr>
          <p:cNvSpPr/>
          <p:nvPr/>
        </p:nvSpPr>
        <p:spPr>
          <a:xfrm>
            <a:off x="363198" y="4759131"/>
            <a:ext cx="1153863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Địa</a:t>
            </a:r>
            <a:r>
              <a:rPr kumimoji="0" lang="en-US" sz="32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nhiều</a:t>
            </a:r>
            <a:r>
              <a:rPr kumimoji="0" lang="en-US" sz="32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vịnh</a:t>
            </a:r>
            <a:r>
              <a:rPr kumimoji="0" lang="en-US" sz="32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nhiều</a:t>
            </a:r>
            <a:r>
              <a:rPr kumimoji="0" lang="en-US" sz="32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đồng</a:t>
            </a:r>
            <a:r>
              <a:rPr kumimoji="0" lang="en-US" sz="32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bằng</a:t>
            </a:r>
            <a:r>
              <a:rPr kumimoji="0" lang="en-US" sz="32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đồng</a:t>
            </a:r>
            <a:r>
              <a:rPr kumimoji="0" lang="en-US" sz="32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cỏ</a:t>
            </a:r>
            <a:r>
              <a:rPr kumimoji="0" lang="en-US" sz="32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rộng</a:t>
            </a:r>
            <a:r>
              <a:rPr kumimoji="0" lang="en-US" sz="32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lớn</a:t>
            </a:r>
            <a:r>
              <a:rPr kumimoji="0" lang="en-US" sz="32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1A6FA69E-A74C-894F-B238-83C6669585AA}"/>
              </a:ext>
            </a:extLst>
          </p:cNvPr>
          <p:cNvSpPr/>
          <p:nvPr/>
        </p:nvSpPr>
        <p:spPr>
          <a:xfrm>
            <a:off x="572918" y="1157265"/>
            <a:ext cx="4296369" cy="646331"/>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Điều</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kiện</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tự</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nhiên</a:t>
            </a:r>
            <a:endPar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A568E771-8072-5941-A4E9-7A69F32DD876}"/>
              </a:ext>
            </a:extLst>
          </p:cNvPr>
          <p:cNvSpPr/>
          <p:nvPr/>
        </p:nvSpPr>
        <p:spPr>
          <a:xfrm>
            <a:off x="1029994" y="378308"/>
            <a:ext cx="1020503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A01127"/>
                </a:solidFill>
                <a:effectLst/>
                <a:uLnTx/>
                <a:uFillTx/>
                <a:latin typeface="PT Serif"/>
                <a:ea typeface="+mn-ea"/>
                <a:cs typeface="Arial"/>
                <a:sym typeface="PT Serif"/>
              </a:rPr>
              <a:t>BÀI 10: HY LẠP VÀ LA MÃ CỔ ĐẠI</a:t>
            </a:r>
            <a:endParaRPr kumimoji="0" lang="en-VN"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AFD85563-04AF-8B4C-B455-82BA816DE0FF}"/>
              </a:ext>
            </a:extLst>
          </p:cNvPr>
          <p:cNvSpPr/>
          <p:nvPr/>
        </p:nvSpPr>
        <p:spPr>
          <a:xfrm>
            <a:off x="598173" y="1799715"/>
            <a:ext cx="3508606"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Hy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Lạp</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cổ</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đại</a:t>
            </a:r>
            <a:endPar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A01C861A-96F2-0A48-AA66-7C772CEFB42E}"/>
              </a:ext>
            </a:extLst>
          </p:cNvPr>
          <p:cNvSpPr/>
          <p:nvPr/>
        </p:nvSpPr>
        <p:spPr>
          <a:xfrm>
            <a:off x="572918" y="2448312"/>
            <a:ext cx="3533861"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 La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Mã</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cổ</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đại</a:t>
            </a:r>
            <a:endPar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50170922"/>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1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descr="&quot;&quot;">
            <a:extLst>
              <a:ext uri="{FF2B5EF4-FFF2-40B4-BE49-F238E27FC236}">
                <a16:creationId xmlns:a16="http://schemas.microsoft.com/office/drawing/2014/main" id="{17A7C373-7290-2D45-8FD0-BB91B563D447}"/>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D6F225-862E-9F4C-923D-21CC5DCF6F19}"/>
              </a:ext>
            </a:extLst>
          </p:cNvPr>
          <p:cNvSpPr>
            <a:spLocks noGrp="1"/>
          </p:cNvSpPr>
          <p:nvPr>
            <p:ph type="title"/>
          </p:nvPr>
        </p:nvSpPr>
        <p:spPr>
          <a:xfrm>
            <a:off x="225351" y="579437"/>
            <a:ext cx="4657726" cy="1550988"/>
          </a:xfrm>
          <a:ln w="38100">
            <a:solidFill>
              <a:schemeClr val="accent2">
                <a:lumMod val="75000"/>
              </a:schemeClr>
            </a:solidFill>
            <a:prstDash val="lgDashDot"/>
          </a:ln>
        </p:spPr>
        <p:txBody>
          <a:bodyPr rtlCol="0" anchor="b">
            <a:normAutofit fontScale="90000"/>
          </a:bodyPr>
          <a:lstStyle/>
          <a:p>
            <a:pPr algn="ctr" eaLnBrk="1" fontAlgn="auto" hangingPunct="1">
              <a:spcAft>
                <a:spcPts val="0"/>
              </a:spcAft>
              <a:defRPr/>
            </a:pPr>
            <a:r>
              <a:rPr lang="en-US" sz="6000" dirty="0" err="1">
                <a:latin typeface="SVN-Blenda Script" panose="02000804000000020003" pitchFamily="2" charset="0"/>
                <a:cs typeface="Times New Roman" panose="02020603050405020304" pitchFamily="18" charset="0"/>
              </a:rPr>
              <a:t>Tác</a:t>
            </a:r>
            <a:r>
              <a:rPr lang="en-US" sz="6000" dirty="0">
                <a:latin typeface="SVN-Blenda Script" panose="02000804000000020003" pitchFamily="2" charset="0"/>
                <a:cs typeface="Times New Roman" panose="02020603050405020304" pitchFamily="18" charset="0"/>
              </a:rPr>
              <a:t> </a:t>
            </a:r>
            <a:r>
              <a:rPr lang="en-US" sz="6000" dirty="0" err="1">
                <a:latin typeface="SVN-Blenda Script" panose="02000804000000020003" pitchFamily="2" charset="0"/>
                <a:cs typeface="Times New Roman" panose="02020603050405020304" pitchFamily="18" charset="0"/>
              </a:rPr>
              <a:t>động</a:t>
            </a:r>
            <a:r>
              <a:rPr lang="en-US" sz="6000" dirty="0">
                <a:latin typeface="SVN-Blenda Script" panose="02000804000000020003" pitchFamily="2" charset="0"/>
                <a:cs typeface="Times New Roman" panose="02020603050405020304" pitchFamily="18" charset="0"/>
              </a:rPr>
              <a:t> </a:t>
            </a:r>
            <a:r>
              <a:rPr lang="en-US" sz="6000" dirty="0" err="1">
                <a:latin typeface="SVN-Blenda Script" panose="02000804000000020003" pitchFamily="2" charset="0"/>
                <a:cs typeface="Times New Roman" panose="02020603050405020304" pitchFamily="18" charset="0"/>
              </a:rPr>
              <a:t>đến</a:t>
            </a:r>
            <a:r>
              <a:rPr lang="en-US" sz="6000" dirty="0">
                <a:latin typeface="SVN-Blenda Script" panose="02000804000000020003" pitchFamily="2" charset="0"/>
                <a:cs typeface="Times New Roman" panose="02020603050405020304" pitchFamily="18" charset="0"/>
              </a:rPr>
              <a:t> </a:t>
            </a:r>
            <a:r>
              <a:rPr lang="en-US" sz="6000" dirty="0" err="1">
                <a:latin typeface="SVN-Blenda Script" panose="02000804000000020003" pitchFamily="2" charset="0"/>
                <a:cs typeface="Times New Roman" panose="02020603050405020304" pitchFamily="18" charset="0"/>
              </a:rPr>
              <a:t>kinh</a:t>
            </a:r>
            <a:r>
              <a:rPr lang="en-US" sz="6000" dirty="0">
                <a:latin typeface="SVN-Blenda Script" panose="02000804000000020003" pitchFamily="2" charset="0"/>
                <a:cs typeface="Times New Roman" panose="02020603050405020304" pitchFamily="18" charset="0"/>
              </a:rPr>
              <a:t> </a:t>
            </a:r>
            <a:r>
              <a:rPr lang="en-US" sz="6000" dirty="0" err="1">
                <a:latin typeface="SVN-Blenda Script" panose="02000804000000020003" pitchFamily="2" charset="0"/>
                <a:cs typeface="Times New Roman" panose="02020603050405020304" pitchFamily="18" charset="0"/>
              </a:rPr>
              <a:t>tế</a:t>
            </a:r>
            <a:endParaRPr lang="en-US" sz="6000" dirty="0">
              <a:latin typeface="SVN-Blenda Script" panose="02000804000000020003" pitchFamily="2"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C2AAECA-B080-794D-BD1E-F348369498A7}"/>
              </a:ext>
            </a:extLst>
          </p:cNvPr>
          <p:cNvSpPr>
            <a:spLocks noGrp="1"/>
          </p:cNvSpPr>
          <p:nvPr>
            <p:ph idx="1"/>
          </p:nvPr>
        </p:nvSpPr>
        <p:spPr>
          <a:xfrm>
            <a:off x="147831" y="2523925"/>
            <a:ext cx="6465620" cy="4016231"/>
          </a:xfrm>
          <a:ln w="57150">
            <a:solidFill>
              <a:schemeClr val="accent2">
                <a:lumMod val="75000"/>
              </a:schemeClr>
            </a:solidFill>
            <a:prstDash val="lgDashDot"/>
          </a:ln>
        </p:spPr>
        <p:txBody>
          <a:bodyPr>
            <a:noAutofit/>
          </a:bodyPr>
          <a:lstStyle/>
          <a:p>
            <a:pPr marL="0" indent="0" algn="ctr" eaLnBrk="1" hangingPunct="1">
              <a:lnSpc>
                <a:spcPct val="160000"/>
              </a:lnSpc>
              <a:buFont typeface="Arial" panose="020B0604020202020204" pitchFamily="34" charset="0"/>
              <a:buNone/>
            </a:pPr>
            <a:endParaRPr lang="en-US" altLang="en-US" b="1" dirty="0">
              <a:solidFill>
                <a:srgbClr val="C00000"/>
              </a:solidFill>
              <a:latin typeface="Cambria" panose="02040503050406030204" pitchFamily="18" charset="0"/>
              <a:ea typeface="Cambria" panose="02040503050406030204" pitchFamily="18" charset="0"/>
              <a:cs typeface="Cambria" panose="02040503050406030204" pitchFamily="18" charset="0"/>
            </a:endParaRPr>
          </a:p>
          <a:p>
            <a:pPr marL="0" indent="0" algn="just" eaLnBrk="1" hangingPunct="1">
              <a:lnSpc>
                <a:spcPct val="160000"/>
              </a:lnSpc>
              <a:buFont typeface="Arial" panose="020B0604020202020204" pitchFamily="34" charset="0"/>
              <a:buNone/>
            </a:pPr>
            <a:endParaRPr lang="en-US" altLang="en-US" dirty="0">
              <a:latin typeface="Cambria" panose="02040503050406030204" pitchFamily="18" charset="0"/>
              <a:ea typeface="Cambria" panose="02040503050406030204" pitchFamily="18" charset="0"/>
              <a:cs typeface="Cambria" panose="02040503050406030204" pitchFamily="18" charset="0"/>
            </a:endParaRPr>
          </a:p>
        </p:txBody>
      </p:sp>
      <p:sp>
        <p:nvSpPr>
          <p:cNvPr id="10" name="Freeform: Shape 9" descr="&quot;&quot;">
            <a:extLst>
              <a:ext uri="{FF2B5EF4-FFF2-40B4-BE49-F238E27FC236}">
                <a16:creationId xmlns:a16="http://schemas.microsoft.com/office/drawing/2014/main" id="{B6B03FBE-0A37-CF44-AB23-E4D6369C8E8D}"/>
              </a:ext>
            </a:extLst>
          </p:cNvPr>
          <p:cNvSpPr>
            <a:spLocks noGrp="1" noRot="1" noChangeAspect="1" noMove="1" noResize="1" noEditPoints="1" noAdjustHandles="1" noChangeArrowheads="1" noChangeShapeType="1" noTextEdit="1"/>
          </p:cNvSpPr>
          <p:nvPr/>
        </p:nvSpPr>
        <p:spPr>
          <a:xfrm>
            <a:off x="10209213" y="0"/>
            <a:ext cx="1135062" cy="47783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descr="&quot;&quot;">
            <a:extLst>
              <a:ext uri="{FF2B5EF4-FFF2-40B4-BE49-F238E27FC236}">
                <a16:creationId xmlns:a16="http://schemas.microsoft.com/office/drawing/2014/main" id="{8D111427-91DF-9249-88FF-3266614D9462}"/>
              </a:ext>
            </a:extLst>
          </p:cNvPr>
          <p:cNvSpPr>
            <a:spLocks noGrp="1" noRot="1" noChangeAspect="1" noMove="1" noResize="1" noEditPoints="1" noAdjustHandles="1" noChangeArrowheads="1" noChangeShapeType="1" noTextEdit="1"/>
          </p:cNvSpPr>
          <p:nvPr/>
        </p:nvSpPr>
        <p:spPr>
          <a:xfrm>
            <a:off x="6821488" y="2624138"/>
            <a:ext cx="812800" cy="812800"/>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Block Arc 13" descr="&quot;&quot;">
            <a:extLst>
              <a:ext uri="{FF2B5EF4-FFF2-40B4-BE49-F238E27FC236}">
                <a16:creationId xmlns:a16="http://schemas.microsoft.com/office/drawing/2014/main" id="{0580651C-298C-FE49-8D79-BED6B72F4CDF}"/>
              </a:ext>
            </a:extLst>
          </p:cNvPr>
          <p:cNvSpPr>
            <a:spLocks noGrp="1" noRot="1" noChangeAspect="1" noMove="1" noResize="1" noEditPoints="1" noAdjustHandles="1" noChangeArrowheads="1" noChangeShapeType="1" noTextEdit="1"/>
          </p:cNvSpPr>
          <p:nvPr/>
        </p:nvSpPr>
        <p:spPr>
          <a:xfrm rot="16200000">
            <a:off x="8912225" y="1201738"/>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descr="&quot;&quot;">
            <a:extLst>
              <a:ext uri="{FF2B5EF4-FFF2-40B4-BE49-F238E27FC236}">
                <a16:creationId xmlns:a16="http://schemas.microsoft.com/office/drawing/2014/main" id="{E3302AF0-7BE7-6D4C-A6FC-C04BC8331E2A}"/>
              </a:ext>
            </a:extLst>
          </p:cNvPr>
          <p:cNvSpPr>
            <a:spLocks noGrp="1" noRot="1" noChangeAspect="1" noMove="1" noResize="1" noEditPoints="1" noAdjustHandles="1" noChangeArrowheads="1" noChangeShapeType="1" noTextEdit="1"/>
          </p:cNvSpPr>
          <p:nvPr/>
        </p:nvSpPr>
        <p:spPr>
          <a:xfrm>
            <a:off x="6821488" y="0"/>
            <a:ext cx="2314575" cy="1550988"/>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 name="Straight Connector 17" descr="&quot;&quot;">
            <a:extLst>
              <a:ext uri="{FF2B5EF4-FFF2-40B4-BE49-F238E27FC236}">
                <a16:creationId xmlns:a16="http://schemas.microsoft.com/office/drawing/2014/main" id="{58D4E190-D938-E149-B7A2-7EA708DE8547}"/>
              </a:ext>
            </a:extLst>
          </p:cNvPr>
          <p:cNvCxnSpPr>
            <a:cxnSpLocks noGrp="1" noRot="1" noChangeAspect="1" noMove="1" noResize="1" noEditPoints="1" noAdjustHandles="1" noChangeArrowheads="1" noChangeShapeType="1"/>
          </p:cNvCxnSpPr>
          <p:nvPr/>
        </p:nvCxnSpPr>
        <p:spPr>
          <a:xfrm>
            <a:off x="11725275" y="1331913"/>
            <a:ext cx="0" cy="1597025"/>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descr="&quot;&quot;">
            <a:extLst>
              <a:ext uri="{FF2B5EF4-FFF2-40B4-BE49-F238E27FC236}">
                <a16:creationId xmlns:a16="http://schemas.microsoft.com/office/drawing/2014/main" id="{D907B1A4-2B92-4F49-9BD2-BC8E7FD3E3D5}"/>
              </a:ext>
            </a:extLst>
          </p:cNvPr>
          <p:cNvSpPr>
            <a:spLocks noGrp="1" noRot="1" noChangeAspect="1" noMove="1" noResize="1" noEditPoints="1" noAdjustHandles="1" noChangeArrowheads="1" noChangeShapeType="1" noTextEdit="1"/>
          </p:cNvSpPr>
          <p:nvPr/>
        </p:nvSpPr>
        <p:spPr>
          <a:xfrm>
            <a:off x="11006138" y="4111625"/>
            <a:ext cx="1185862"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Arc 21" descr="&quot;&quot;">
            <a:extLst>
              <a:ext uri="{FF2B5EF4-FFF2-40B4-BE49-F238E27FC236}">
                <a16:creationId xmlns:a16="http://schemas.microsoft.com/office/drawing/2014/main" id="{FC6C0EA0-B335-9C42-9D9A-CACBB85AEAE2}"/>
              </a:ext>
            </a:extLst>
          </p:cNvPr>
          <p:cNvSpPr>
            <a:spLocks noGrp="1" noRot="1" noChangeAspect="1" noMove="1" noResize="1" noEditPoints="1" noAdjustHandles="1" noChangeArrowheads="1" noChangeShapeType="1" noTextEdit="1"/>
          </p:cNvSpPr>
          <p:nvPr/>
        </p:nvSpPr>
        <p:spPr>
          <a:xfrm rot="20992895">
            <a:off x="6086475" y="4144963"/>
            <a:ext cx="4084638" cy="40830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Shape 23" descr="&quot;&quot;">
            <a:extLst>
              <a:ext uri="{FF2B5EF4-FFF2-40B4-BE49-F238E27FC236}">
                <a16:creationId xmlns:a16="http://schemas.microsoft.com/office/drawing/2014/main" id="{EF2037B4-4BF0-FB41-8D82-6F876A09C60E}"/>
              </a:ext>
            </a:extLst>
          </p:cNvPr>
          <p:cNvSpPr>
            <a:spLocks noGrp="1" noRot="1" noChangeAspect="1" noMove="1" noResize="1" noEditPoints="1" noAdjustHandles="1" noChangeArrowheads="1" noChangeShapeType="1" noTextEdit="1"/>
          </p:cNvSpPr>
          <p:nvPr/>
        </p:nvSpPr>
        <p:spPr>
          <a:xfrm>
            <a:off x="6821488" y="4962525"/>
            <a:ext cx="2643187" cy="1895475"/>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9EAC96D-0169-A949-8D18-9A83CBDCF3E8}"/>
              </a:ext>
            </a:extLst>
          </p:cNvPr>
          <p:cNvSpPr/>
          <p:nvPr/>
        </p:nvSpPr>
        <p:spPr>
          <a:xfrm>
            <a:off x="252282" y="2837949"/>
            <a:ext cx="6256718" cy="3118803"/>
          </a:xfrm>
          <a:prstGeom prst="rect">
            <a:avLst/>
          </a:prstGeom>
        </p:spPr>
        <p:txBody>
          <a:bodyPr wrap="square">
            <a:spAutoFit/>
          </a:bodyPr>
          <a:lstStyle/>
          <a:p>
            <a:pPr lvl="0" algn="just" fontAlgn="base">
              <a:spcBef>
                <a:spcPts val="1000"/>
              </a:spcBef>
              <a:spcAft>
                <a:spcPct val="0"/>
              </a:spcAft>
            </a:pP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Thuận</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lợi</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cho</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tàu</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bè</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buôn</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bán</a:t>
            </a:r>
            <a:endPar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endParaRPr>
          </a:p>
          <a:p>
            <a:pPr lvl="0" algn="just" fontAlgn="base">
              <a:spcBef>
                <a:spcPts val="1000"/>
              </a:spcBef>
              <a:spcAft>
                <a:spcPct val="0"/>
              </a:spcAft>
            </a:pP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Trồng</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trọt</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chăn</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nuôi</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có</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điều</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kiện</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phát</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triển</a:t>
            </a:r>
            <a:endPar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endParaRPr>
          </a:p>
          <a:p>
            <a:pPr lvl="0" algn="just" fontAlgn="base">
              <a:spcBef>
                <a:spcPts val="1000"/>
              </a:spcBef>
              <a:spcAft>
                <a:spcPct val="0"/>
              </a:spcAft>
            </a:pP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Thuận</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lợi</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cho</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luyện</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kim</a:t>
            </a:r>
            <a:endPar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endParaRPr>
          </a:p>
        </p:txBody>
      </p:sp>
      <p:pic>
        <p:nvPicPr>
          <p:cNvPr id="17" name="Picture 16">
            <a:extLst>
              <a:ext uri="{FF2B5EF4-FFF2-40B4-BE49-F238E27FC236}">
                <a16:creationId xmlns:a16="http://schemas.microsoft.com/office/drawing/2014/main" id="{957B8017-ED8C-C24E-AE46-53BC225596AC}"/>
              </a:ext>
            </a:extLst>
          </p:cNvPr>
          <p:cNvPicPr>
            <a:picLocks noChangeAspect="1"/>
          </p:cNvPicPr>
          <p:nvPr/>
        </p:nvPicPr>
        <p:blipFill>
          <a:blip r:embed="rId2"/>
          <a:stretch>
            <a:fillRect/>
          </a:stretch>
        </p:blipFill>
        <p:spPr>
          <a:xfrm>
            <a:off x="4859469" y="317844"/>
            <a:ext cx="1943332" cy="1951843"/>
          </a:xfrm>
          <a:prstGeom prst="rect">
            <a:avLst/>
          </a:prstGeom>
        </p:spPr>
      </p:pic>
      <p:pic>
        <p:nvPicPr>
          <p:cNvPr id="21" name="Picture 20">
            <a:extLst>
              <a:ext uri="{FF2B5EF4-FFF2-40B4-BE49-F238E27FC236}">
                <a16:creationId xmlns:a16="http://schemas.microsoft.com/office/drawing/2014/main" id="{8FBD6E15-61E0-3646-AB74-A1364A060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2083" y="6539"/>
            <a:ext cx="5158663" cy="5876736"/>
          </a:xfrm>
          <a:prstGeom prst="roundRect">
            <a:avLst/>
          </a:prstGeom>
        </p:spPr>
      </p:pic>
    </p:spTree>
    <p:extLst>
      <p:ext uri="{BB962C8B-B14F-4D97-AF65-F5344CB8AC3E}">
        <p14:creationId xmlns:p14="http://schemas.microsoft.com/office/powerpoint/2010/main" val="4275108762"/>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1250"/>
                                        <p:tgtEl>
                                          <p:spTgt spid="21"/>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edge">
                                      <p:cBhvr>
                                        <p:cTn id="10" dur="1500"/>
                                        <p:tgtEl>
                                          <p:spTgt spid="2"/>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wedge">
                                      <p:cBhvr>
                                        <p:cTn id="13" dur="1500"/>
                                        <p:tgtEl>
                                          <p:spTgt spid="3">
                                            <p:bg/>
                                          </p:spTgt>
                                        </p:tgtEl>
                                      </p:cBhvr>
                                    </p:animEffect>
                                  </p:childTnLst>
                                </p:cTn>
                              </p:par>
                              <p:par>
                                <p:cTn id="14" presetID="2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edge">
                                      <p:cBhvr>
                                        <p:cTn id="16" dur="1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7ED"/>
        </a:solidFill>
        <a:effectLst/>
      </p:bgPr>
    </p:bg>
    <p:spTree>
      <p:nvGrpSpPr>
        <p:cNvPr id="1" name=""/>
        <p:cNvGrpSpPr/>
        <p:nvPr/>
      </p:nvGrpSpPr>
      <p:grpSpPr>
        <a:xfrm>
          <a:off x="0" y="0"/>
          <a:ext cx="0" cy="0"/>
          <a:chOff x="0" y="0"/>
          <a:chExt cx="0" cy="0"/>
        </a:xfrm>
      </p:grpSpPr>
      <p:pic>
        <p:nvPicPr>
          <p:cNvPr id="4" name="Picture 6" descr="Wounded Wretch - MoonMana">
            <a:extLst>
              <a:ext uri="{FF2B5EF4-FFF2-40B4-BE49-F238E27FC236}">
                <a16:creationId xmlns:a16="http://schemas.microsoft.com/office/drawing/2014/main" id="{906AE5A4-DCD3-0A4A-A0FC-A279F393B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 y="571500"/>
            <a:ext cx="4114494" cy="45036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4EF71B5-53A8-FA40-B974-332079E2E55E}"/>
              </a:ext>
            </a:extLst>
          </p:cNvPr>
          <p:cNvSpPr txBox="1"/>
          <p:nvPr/>
        </p:nvSpPr>
        <p:spPr>
          <a:xfrm>
            <a:off x="448376" y="5045263"/>
            <a:ext cx="3546655" cy="1241237"/>
          </a:xfrm>
          <a:prstGeom prst="rect">
            <a:avLst/>
          </a:prstGeom>
          <a:noFill/>
        </p:spPr>
        <p:txBody>
          <a:bodyPr wrap="square" rtlCol="0">
            <a:spAutoFit/>
          </a:bodyPr>
          <a:lstStyle/>
          <a:p>
            <a:pPr algn="ctr" defTabSz="1219170">
              <a:buClr>
                <a:srgbClr val="000000"/>
              </a:buClr>
            </a:pPr>
            <a:r>
              <a:rPr lang="en-VN" sz="3733" b="1" kern="0" dirty="0">
                <a:solidFill>
                  <a:srgbClr val="0070C0"/>
                </a:solidFill>
                <a:latin typeface="Times New Roman" panose="02020603050405020304" pitchFamily="18" charset="0"/>
                <a:cs typeface="Times New Roman" panose="02020603050405020304" pitchFamily="18" charset="0"/>
                <a:sym typeface="Arial"/>
              </a:rPr>
              <a:t>Thương nghiệp phát triển</a:t>
            </a:r>
          </a:p>
        </p:txBody>
      </p:sp>
      <p:pic>
        <p:nvPicPr>
          <p:cNvPr id="55298" name="Picture 2">
            <a:extLst>
              <a:ext uri="{FF2B5EF4-FFF2-40B4-BE49-F238E27FC236}">
                <a16:creationId xmlns:a16="http://schemas.microsoft.com/office/drawing/2014/main" id="{1E4C18BA-9762-6441-9828-1886B09D2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6156" y="750057"/>
            <a:ext cx="3546656" cy="41465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089D009-4B0E-194E-830A-DD9B48E000A2}"/>
              </a:ext>
            </a:extLst>
          </p:cNvPr>
          <p:cNvSpPr txBox="1"/>
          <p:nvPr/>
        </p:nvSpPr>
        <p:spPr>
          <a:xfrm>
            <a:off x="4887028" y="5332488"/>
            <a:ext cx="3546655" cy="666786"/>
          </a:xfrm>
          <a:prstGeom prst="rect">
            <a:avLst/>
          </a:prstGeom>
          <a:noFill/>
        </p:spPr>
        <p:txBody>
          <a:bodyPr wrap="square" rtlCol="0">
            <a:spAutoFit/>
          </a:bodyPr>
          <a:lstStyle/>
          <a:p>
            <a:pPr algn="ctr" defTabSz="1219170">
              <a:buClr>
                <a:srgbClr val="000000"/>
              </a:buClr>
            </a:pPr>
            <a:r>
              <a:rPr lang="en-VN" sz="3733" b="1" kern="0" dirty="0">
                <a:solidFill>
                  <a:srgbClr val="FF0000"/>
                </a:solidFill>
                <a:latin typeface="Times New Roman" panose="02020603050405020304" pitchFamily="18" charset="0"/>
                <a:cs typeface="Times New Roman" panose="02020603050405020304" pitchFamily="18" charset="0"/>
                <a:sym typeface="Arial"/>
              </a:rPr>
              <a:t>Chăn nuôi</a:t>
            </a:r>
          </a:p>
        </p:txBody>
      </p:sp>
      <p:sp>
        <p:nvSpPr>
          <p:cNvPr id="8" name="TextBox 7">
            <a:extLst>
              <a:ext uri="{FF2B5EF4-FFF2-40B4-BE49-F238E27FC236}">
                <a16:creationId xmlns:a16="http://schemas.microsoft.com/office/drawing/2014/main" id="{3EB8D768-6C03-C449-A006-9C22CF221E81}"/>
              </a:ext>
            </a:extLst>
          </p:cNvPr>
          <p:cNvSpPr txBox="1"/>
          <p:nvPr/>
        </p:nvSpPr>
        <p:spPr>
          <a:xfrm>
            <a:off x="8911343" y="5313271"/>
            <a:ext cx="3546655" cy="666786"/>
          </a:xfrm>
          <a:prstGeom prst="rect">
            <a:avLst/>
          </a:prstGeom>
          <a:noFill/>
        </p:spPr>
        <p:txBody>
          <a:bodyPr wrap="square" rtlCol="0">
            <a:spAutoFit/>
          </a:bodyPr>
          <a:lstStyle/>
          <a:p>
            <a:pPr algn="ctr" defTabSz="1219170">
              <a:buClr>
                <a:srgbClr val="000000"/>
              </a:buClr>
            </a:pPr>
            <a:r>
              <a:rPr lang="en-VN" sz="3733" b="1" kern="0" dirty="0">
                <a:solidFill>
                  <a:srgbClr val="00B050"/>
                </a:solidFill>
                <a:latin typeface="Times New Roman" panose="02020603050405020304" pitchFamily="18" charset="0"/>
                <a:cs typeface="Times New Roman" panose="02020603050405020304" pitchFamily="18" charset="0"/>
                <a:sym typeface="Arial"/>
              </a:rPr>
              <a:t>Trồng trọt</a:t>
            </a:r>
          </a:p>
        </p:txBody>
      </p:sp>
      <p:pic>
        <p:nvPicPr>
          <p:cNvPr id="55302" name="Picture 6">
            <a:extLst>
              <a:ext uri="{FF2B5EF4-FFF2-40B4-BE49-F238E27FC236}">
                <a16:creationId xmlns:a16="http://schemas.microsoft.com/office/drawing/2014/main" id="{DA77FB8B-2455-3945-BB29-6A5BEDB224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650" r="7478" b="22325"/>
          <a:stretch/>
        </p:blipFill>
        <p:spPr bwMode="auto">
          <a:xfrm>
            <a:off x="4114492" y="2164556"/>
            <a:ext cx="4176316" cy="25288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122B66-E620-934E-A54E-4056CF4C2A92}"/>
              </a:ext>
            </a:extLst>
          </p:cNvPr>
          <p:cNvSpPr txBox="1"/>
          <p:nvPr/>
        </p:nvSpPr>
        <p:spPr>
          <a:xfrm>
            <a:off x="2221703" y="0"/>
            <a:ext cx="7872412" cy="830997"/>
          </a:xfrm>
          <a:prstGeom prst="rect">
            <a:avLst/>
          </a:prstGeom>
          <a:noFill/>
        </p:spPr>
        <p:txBody>
          <a:bodyPr wrap="square" rtlCol="0">
            <a:spAutoFit/>
          </a:bodyPr>
          <a:lstStyle/>
          <a:p>
            <a:pPr algn="ctr"/>
            <a:r>
              <a:rPr lang="en-VN" sz="4800" b="1" dirty="0">
                <a:latin typeface="Times New Roman" panose="02020603050405020304" pitchFamily="18" charset="0"/>
                <a:cs typeface="Times New Roman" panose="02020603050405020304" pitchFamily="18" charset="0"/>
              </a:rPr>
              <a:t>Nền kinh tế La Mã cổ đại</a:t>
            </a:r>
          </a:p>
        </p:txBody>
      </p:sp>
      <p:pic>
        <p:nvPicPr>
          <p:cNvPr id="12" name="Picture 11">
            <a:extLst>
              <a:ext uri="{FF2B5EF4-FFF2-40B4-BE49-F238E27FC236}">
                <a16:creationId xmlns:a16="http://schemas.microsoft.com/office/drawing/2014/main" id="{04FB4560-0D64-BA41-8A70-901B811B9139}"/>
              </a:ext>
            </a:extLst>
          </p:cNvPr>
          <p:cNvPicPr>
            <a:picLocks noChangeAspect="1"/>
          </p:cNvPicPr>
          <p:nvPr/>
        </p:nvPicPr>
        <p:blipFill>
          <a:blip r:embed="rId5"/>
          <a:stretch>
            <a:fillRect/>
          </a:stretch>
        </p:blipFill>
        <p:spPr>
          <a:xfrm>
            <a:off x="0" y="0"/>
            <a:ext cx="12058649" cy="6858000"/>
          </a:xfrm>
          <a:prstGeom prst="rect">
            <a:avLst/>
          </a:prstGeom>
        </p:spPr>
      </p:pic>
    </p:spTree>
    <p:extLst>
      <p:ext uri="{BB962C8B-B14F-4D97-AF65-F5344CB8AC3E}">
        <p14:creationId xmlns:p14="http://schemas.microsoft.com/office/powerpoint/2010/main" val="2884589674"/>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5298"/>
                                        </p:tgtEl>
                                        <p:attrNameLst>
                                          <p:attrName>style.visibility</p:attrName>
                                        </p:attrNameLst>
                                      </p:cBhvr>
                                      <p:to>
                                        <p:strVal val="visible"/>
                                      </p:to>
                                    </p:set>
                                    <p:animEffect transition="in" filter="wipe(down)">
                                      <p:cBhvr>
                                        <p:cTn id="12" dur="500"/>
                                        <p:tgtEl>
                                          <p:spTgt spid="5529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5302"/>
                                        </p:tgtEl>
                                        <p:attrNameLst>
                                          <p:attrName>style.visibility</p:attrName>
                                        </p:attrNameLst>
                                      </p:cBhvr>
                                      <p:to>
                                        <p:strVal val="visible"/>
                                      </p:to>
                                    </p:set>
                                    <p:animEffect transition="in" filter="wipe(down)">
                                      <p:cBhvr>
                                        <p:cTn id="22" dur="500"/>
                                        <p:tgtEl>
                                          <p:spTgt spid="5530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BAB1B7-7C52-124D-B2A3-2CEEB3FDB8C1}"/>
              </a:ext>
            </a:extLst>
          </p:cNvPr>
          <p:cNvSpPr/>
          <p:nvPr/>
        </p:nvSpPr>
        <p:spPr>
          <a:xfrm>
            <a:off x="212652" y="2902194"/>
            <a:ext cx="11406430" cy="523220"/>
          </a:xfrm>
          <a:prstGeom prst="rect">
            <a:avLst/>
          </a:prstGeom>
        </p:spPr>
        <p:txBody>
          <a:bodyPr wrap="square">
            <a:spAutoFit/>
          </a:bodyPr>
          <a:lstStyle/>
          <a:p>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Vị</a:t>
            </a:r>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trí</a:t>
            </a:r>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địa</a:t>
            </a:r>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lý</a:t>
            </a:r>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Nơi phát sinh ban đầu của La Mã cổ đại là bán đảo I-ta-li-a. </a:t>
            </a:r>
            <a:endPar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B0991838-ED56-8F4F-8476-979C46F5D579}"/>
              </a:ext>
            </a:extLst>
          </p:cNvPr>
          <p:cNvSpPr/>
          <p:nvPr/>
        </p:nvSpPr>
        <p:spPr>
          <a:xfrm>
            <a:off x="212652" y="3540666"/>
            <a:ext cx="11538630" cy="523220"/>
          </a:xfrm>
          <a:prstGeom prst="rect">
            <a:avLst/>
          </a:prstGeom>
        </p:spPr>
        <p:txBody>
          <a:bodyPr wrap="square">
            <a:spAutoFit/>
          </a:bodyPr>
          <a:lstStyle/>
          <a:p>
            <a:pPr lvl="0" algn="just"/>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Địa</a:t>
            </a:r>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lang="en-US" sz="28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Có</a:t>
            </a:r>
            <a:r>
              <a:rPr lang="en-US" sz="28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nhiều</a:t>
            </a:r>
            <a:r>
              <a:rPr lang="en-US" sz="28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vịnh</a:t>
            </a:r>
            <a:r>
              <a:rPr lang="en-US" sz="28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nhiều</a:t>
            </a:r>
            <a:r>
              <a:rPr lang="en-US" sz="28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đồng</a:t>
            </a:r>
            <a:r>
              <a:rPr lang="en-US" sz="28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bằng</a:t>
            </a:r>
            <a:r>
              <a:rPr lang="en-US" sz="28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và</a:t>
            </a:r>
            <a:r>
              <a:rPr lang="en-US" sz="28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đồng</a:t>
            </a:r>
            <a:r>
              <a:rPr lang="en-US" sz="28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cỏ</a:t>
            </a:r>
            <a:r>
              <a:rPr lang="en-US" sz="28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rộng</a:t>
            </a:r>
            <a:r>
              <a:rPr lang="en-US" sz="28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lớn</a:t>
            </a:r>
            <a:r>
              <a:rPr lang="en-US" sz="28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5CF62CCE-7D9B-EB4F-B389-8F750383DCFB}"/>
              </a:ext>
            </a:extLst>
          </p:cNvPr>
          <p:cNvSpPr/>
          <p:nvPr/>
        </p:nvSpPr>
        <p:spPr>
          <a:xfrm>
            <a:off x="212652" y="4271478"/>
            <a:ext cx="383951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động</a:t>
            </a:r>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đến</a:t>
            </a:r>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kinh</a:t>
            </a:r>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tế</a:t>
            </a:r>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p>
        </p:txBody>
      </p:sp>
      <p:sp>
        <p:nvSpPr>
          <p:cNvPr id="6" name="Rectangle 5">
            <a:extLst>
              <a:ext uri="{FF2B5EF4-FFF2-40B4-BE49-F238E27FC236}">
                <a16:creationId xmlns:a16="http://schemas.microsoft.com/office/drawing/2014/main" id="{8AAB75B1-E22E-614C-B793-972299301D94}"/>
              </a:ext>
            </a:extLst>
          </p:cNvPr>
          <p:cNvSpPr/>
          <p:nvPr/>
        </p:nvSpPr>
        <p:spPr>
          <a:xfrm>
            <a:off x="4052165" y="4297101"/>
            <a:ext cx="4849404" cy="523220"/>
          </a:xfrm>
          <a:prstGeom prst="rect">
            <a:avLst/>
          </a:prstGeom>
        </p:spPr>
        <p:txBody>
          <a:bodyPr wrap="none">
            <a:spAutoFit/>
          </a:bodyPr>
          <a:lstStyle/>
          <a:p>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Thuận</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lợi</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tàu</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bè</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buôn</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bán</a:t>
            </a:r>
            <a:endPar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DDCFBF91-88E7-8542-98E4-F890CA42A5BC}"/>
              </a:ext>
            </a:extLst>
          </p:cNvPr>
          <p:cNvSpPr/>
          <p:nvPr/>
        </p:nvSpPr>
        <p:spPr>
          <a:xfrm>
            <a:off x="4052165" y="5053536"/>
            <a:ext cx="6822702" cy="523220"/>
          </a:xfrm>
          <a:prstGeom prst="rect">
            <a:avLst/>
          </a:prstGeom>
        </p:spPr>
        <p:txBody>
          <a:bodyPr wrap="none">
            <a:spAutoFit/>
          </a:bodyPr>
          <a:lstStyle/>
          <a:p>
            <a:pPr lvl="0"/>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Trồng</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trọt</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chăn</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nuôi</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điều</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kiện</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triển</a:t>
            </a:r>
            <a:endPar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68DBF18A-F2DD-154C-B186-639F24994814}"/>
              </a:ext>
            </a:extLst>
          </p:cNvPr>
          <p:cNvSpPr/>
          <p:nvPr/>
        </p:nvSpPr>
        <p:spPr>
          <a:xfrm>
            <a:off x="4126194" y="5858910"/>
            <a:ext cx="4102405" cy="523220"/>
          </a:xfrm>
          <a:prstGeom prst="rect">
            <a:avLst/>
          </a:prstGeom>
        </p:spPr>
        <p:txBody>
          <a:bodyPr wrap="none">
            <a:spAutoFit/>
          </a:bodyPr>
          <a:lstStyle/>
          <a:p>
            <a:pPr lvl="0"/>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Thuận</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lợi</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luyện</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kim</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a:t>
            </a:r>
          </a:p>
        </p:txBody>
      </p:sp>
      <p:sp>
        <p:nvSpPr>
          <p:cNvPr id="9" name="Rectangle 8">
            <a:extLst>
              <a:ext uri="{FF2B5EF4-FFF2-40B4-BE49-F238E27FC236}">
                <a16:creationId xmlns:a16="http://schemas.microsoft.com/office/drawing/2014/main" id="{1A6FA69E-A74C-894F-B238-83C6669585AA}"/>
              </a:ext>
            </a:extLst>
          </p:cNvPr>
          <p:cNvSpPr/>
          <p:nvPr/>
        </p:nvSpPr>
        <p:spPr>
          <a:xfrm>
            <a:off x="572918" y="1221681"/>
            <a:ext cx="3837910"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Điều</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kiện</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nhiên</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A568E771-8072-5941-A4E9-7A69F32DD876}"/>
              </a:ext>
            </a:extLst>
          </p:cNvPr>
          <p:cNvSpPr/>
          <p:nvPr/>
        </p:nvSpPr>
        <p:spPr>
          <a:xfrm>
            <a:off x="1029994" y="475870"/>
            <a:ext cx="1020503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A01127"/>
                </a:solidFill>
                <a:effectLst/>
                <a:uLnTx/>
                <a:uFillTx/>
                <a:latin typeface="PT Serif"/>
                <a:ea typeface="+mn-ea"/>
                <a:cs typeface="Arial"/>
                <a:sym typeface="PT Serif"/>
              </a:rPr>
              <a:t>BÀI 10: HY LẠP VÀ LA MÃ CỔ ĐẠI</a:t>
            </a:r>
            <a:endParaRPr kumimoji="0" lang="en-VN"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AFD85563-04AF-8B4C-B455-82BA816DE0FF}"/>
              </a:ext>
            </a:extLst>
          </p:cNvPr>
          <p:cNvSpPr/>
          <p:nvPr/>
        </p:nvSpPr>
        <p:spPr>
          <a:xfrm>
            <a:off x="598173" y="1799715"/>
            <a:ext cx="3068469"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Hy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Lạp</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cổ</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đại</a:t>
            </a:r>
            <a:endPar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A01C861A-96F2-0A48-AA66-7C772CEFB42E}"/>
              </a:ext>
            </a:extLst>
          </p:cNvPr>
          <p:cNvSpPr/>
          <p:nvPr/>
        </p:nvSpPr>
        <p:spPr>
          <a:xfrm>
            <a:off x="572918" y="2363797"/>
            <a:ext cx="2932213"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kern="0" dirty="0">
                <a:solidFill>
                  <a:srgbClr val="0070C0"/>
                </a:solidFill>
                <a:latin typeface="Times New Roman" panose="02020603050405020304" pitchFamily="18" charset="0"/>
                <a:cs typeface="Times New Roman" panose="02020603050405020304" pitchFamily="18" charset="0"/>
              </a:rPr>
              <a:t>b</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La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Mã</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cổ</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đại</a:t>
            </a:r>
            <a:endPar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74102022"/>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22" presetClass="entr" presetSubtype="8"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1000"/>
                                        <p:tgtEl>
                                          <p:spTgt spid="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1000"/>
                                        <p:tgtEl>
                                          <p:spTgt spid="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1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A97FD1E3-0008-4BD1-9E93-4E6BB88BD1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2" y="-116642"/>
            <a:ext cx="12470830" cy="6974642"/>
          </a:xfrm>
          <a:prstGeom prst="rect">
            <a:avLst/>
          </a:prstGeom>
        </p:spPr>
      </p:pic>
      <p:pic>
        <p:nvPicPr>
          <p:cNvPr id="3" name="Picture 2">
            <a:extLst>
              <a:ext uri="{FF2B5EF4-FFF2-40B4-BE49-F238E27FC236}">
                <a16:creationId xmlns:a16="http://schemas.microsoft.com/office/drawing/2014/main" id="{4C88F075-42B4-428D-8D18-8F63F149DD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29978"/>
            <a:ext cx="5890771" cy="4724809"/>
          </a:xfrm>
          <a:prstGeom prst="rect">
            <a:avLst/>
          </a:prstGeom>
        </p:spPr>
      </p:pic>
      <p:pic>
        <p:nvPicPr>
          <p:cNvPr id="5" name="Picture 4">
            <a:extLst>
              <a:ext uri="{FF2B5EF4-FFF2-40B4-BE49-F238E27FC236}">
                <a16:creationId xmlns:a16="http://schemas.microsoft.com/office/drawing/2014/main" id="{A2854E8B-632C-483A-8F18-18C2E8F0A5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7253" y="1829978"/>
            <a:ext cx="5890770" cy="4724809"/>
          </a:xfrm>
          <a:prstGeom prst="rect">
            <a:avLst/>
          </a:prstGeom>
        </p:spPr>
      </p:pic>
      <p:sp>
        <p:nvSpPr>
          <p:cNvPr id="6" name="TextBox 5">
            <a:extLst>
              <a:ext uri="{FF2B5EF4-FFF2-40B4-BE49-F238E27FC236}">
                <a16:creationId xmlns:a16="http://schemas.microsoft.com/office/drawing/2014/main" id="{8F9B7E7C-80F4-4C6F-8F58-C8CDAE2CF853}"/>
              </a:ext>
            </a:extLst>
          </p:cNvPr>
          <p:cNvSpPr txBox="1"/>
          <p:nvPr/>
        </p:nvSpPr>
        <p:spPr>
          <a:xfrm>
            <a:off x="785812" y="-20495"/>
            <a:ext cx="9329737" cy="1754326"/>
          </a:xfrm>
          <a:prstGeom prst="rect">
            <a:avLst/>
          </a:prstGeom>
          <a:noFill/>
        </p:spPr>
        <p:txBody>
          <a:bodyPr wrap="square" rtlCol="0">
            <a:spAutoFit/>
          </a:bodyPr>
          <a:lstStyle/>
          <a:p>
            <a:pPr algn="ct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Quan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sát</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lược</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đồ</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và</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kiến</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thức</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đã</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học</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em</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hãy</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cho</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biết</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điều</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kiện</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tự</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nhiên</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của</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La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Mã</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cổ</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đại</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có</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gì</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giống</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và</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khác</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nhau</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so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với</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Hy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Lạp</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cổ</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 </a:t>
            </a:r>
            <a:r>
              <a:rPr lang="en-US" sz="3600" b="1" i="1" dirty="0" err="1">
                <a:solidFill>
                  <a:schemeClr val="accent6">
                    <a:lumMod val="50000"/>
                  </a:schemeClr>
                </a:solidFill>
                <a:latin typeface="#9Slide03 Arima Madurai Bold" panose="00000800000000000000" pitchFamily="2" charset="0"/>
                <a:cs typeface="#9Slide03 Arima Madurai Bold" panose="00000800000000000000" pitchFamily="2" charset="0"/>
              </a:rPr>
              <a:t>đại</a:t>
            </a:r>
            <a:r>
              <a:rPr lang="en-US" sz="3600" b="1" i="1" dirty="0">
                <a:solidFill>
                  <a:schemeClr val="accent6">
                    <a:lumMod val="50000"/>
                  </a:schemeClr>
                </a:solidFill>
                <a:latin typeface="#9Slide03 Arima Madurai Bold" panose="00000800000000000000" pitchFamily="2" charset="0"/>
                <a:cs typeface="#9Slide03 Arima Madurai Bold" panose="00000800000000000000" pitchFamily="2" charset="0"/>
              </a:rPr>
              <a:t>?</a:t>
            </a:r>
          </a:p>
        </p:txBody>
      </p:sp>
    </p:spTree>
    <p:extLst>
      <p:ext uri="{BB962C8B-B14F-4D97-AF65-F5344CB8AC3E}">
        <p14:creationId xmlns:p14="http://schemas.microsoft.com/office/powerpoint/2010/main" val="2973584685"/>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Những cuốn sách khảo cứu về Hy Lạp cổ đại trên amazon - BOOKHUNTER - Đọc để  nhận thức một thế giới đa chiều">
            <a:extLst>
              <a:ext uri="{FF2B5EF4-FFF2-40B4-BE49-F238E27FC236}">
                <a16:creationId xmlns:a16="http://schemas.microsoft.com/office/drawing/2014/main" id="{1875714B-C48E-596F-0776-E2C1604A7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 name="Rectangle 134" descr="&quot;&quot;">
            <a:extLst>
              <a:ext uri="{FF2B5EF4-FFF2-40B4-BE49-F238E27FC236}">
                <a16:creationId xmlns:a16="http://schemas.microsoft.com/office/drawing/2014/main" id="{3672C547-4148-788F-B84C-51FE0C13BA85}"/>
              </a:ext>
            </a:extLst>
          </p:cNvPr>
          <p:cNvSpPr>
            <a:spLocks noGrp="1" noRot="1" noChangeAspect="1" noMove="1" noResize="1" noEditPoints="1" noAdjustHandles="1" noChangeArrowheads="1" noChangeShapeType="1" noTextEdit="1"/>
          </p:cNvSpPr>
          <p:nvPr/>
        </p:nvSpPr>
        <p:spPr>
          <a:xfrm>
            <a:off x="0" y="5319713"/>
            <a:ext cx="12192000" cy="7366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a:extLst>
              <a:ext uri="{FF2B5EF4-FFF2-40B4-BE49-F238E27FC236}">
                <a16:creationId xmlns:a16="http://schemas.microsoft.com/office/drawing/2014/main" id="{F53DC604-604C-26CF-44B3-D3CF85D69B70}"/>
              </a:ext>
            </a:extLst>
          </p:cNvPr>
          <p:cNvSpPr>
            <a:spLocks noGrp="1"/>
          </p:cNvSpPr>
          <p:nvPr>
            <p:ph type="title"/>
          </p:nvPr>
        </p:nvSpPr>
        <p:spPr>
          <a:xfrm>
            <a:off x="523875" y="5316538"/>
            <a:ext cx="11210925" cy="746125"/>
          </a:xfrm>
        </p:spPr>
        <p:txBody>
          <a:bodyPr rtlCol="0">
            <a:normAutofit fontScale="90000"/>
          </a:bodyPr>
          <a:lstStyle/>
          <a:p>
            <a:pPr algn="ctr" eaLnBrk="1" fontAlgn="auto" hangingPunct="1">
              <a:spcAft>
                <a:spcPts val="0"/>
              </a:spcAft>
              <a:defRPr/>
            </a:pPr>
            <a:r>
              <a:rPr lang="en-US" sz="4000" dirty="0">
                <a:solidFill>
                  <a:schemeClr val="accent2">
                    <a:lumMod val="50000"/>
                  </a:schemeClr>
                </a:solidFill>
                <a:latin typeface="#9Slide03 AmpleSoft Bold" panose="02000000000000000000" pitchFamily="2" charset="0"/>
              </a:rPr>
              <a:t>2. </a:t>
            </a:r>
            <a:r>
              <a:rPr lang="en-US" sz="4000" dirty="0" err="1">
                <a:solidFill>
                  <a:schemeClr val="accent2">
                    <a:lumMod val="50000"/>
                  </a:schemeClr>
                </a:solidFill>
                <a:latin typeface="#9Slide03 AmpleSoft Bold" panose="02000000000000000000" pitchFamily="2" charset="0"/>
              </a:rPr>
              <a:t>Nhà</a:t>
            </a:r>
            <a:r>
              <a:rPr lang="en-US" sz="4000" dirty="0">
                <a:solidFill>
                  <a:schemeClr val="accent2">
                    <a:lumMod val="50000"/>
                  </a:schemeClr>
                </a:solidFill>
                <a:latin typeface="#9Slide03 AmpleSoft Bold" panose="02000000000000000000" pitchFamily="2" charset="0"/>
              </a:rPr>
              <a:t> </a:t>
            </a:r>
            <a:r>
              <a:rPr lang="en-US" sz="4000" dirty="0" err="1">
                <a:solidFill>
                  <a:schemeClr val="accent2">
                    <a:lumMod val="50000"/>
                  </a:schemeClr>
                </a:solidFill>
                <a:latin typeface="#9Slide03 AmpleSoft Bold" panose="02000000000000000000" pitchFamily="2" charset="0"/>
              </a:rPr>
              <a:t>nước</a:t>
            </a:r>
            <a:r>
              <a:rPr lang="en-US" sz="4000" dirty="0">
                <a:solidFill>
                  <a:schemeClr val="accent2">
                    <a:lumMod val="50000"/>
                  </a:schemeClr>
                </a:solidFill>
                <a:latin typeface="#9Slide03 AmpleSoft Bold" panose="02000000000000000000" pitchFamily="2" charset="0"/>
              </a:rPr>
              <a:t> </a:t>
            </a:r>
            <a:r>
              <a:rPr lang="en-US" sz="4000" dirty="0" err="1">
                <a:solidFill>
                  <a:schemeClr val="accent2">
                    <a:lumMod val="50000"/>
                  </a:schemeClr>
                </a:solidFill>
                <a:latin typeface="#9Slide03 AmpleSoft Bold" panose="02000000000000000000" pitchFamily="2" charset="0"/>
              </a:rPr>
              <a:t>thành</a:t>
            </a:r>
            <a:r>
              <a:rPr lang="en-US" sz="4000" dirty="0">
                <a:solidFill>
                  <a:schemeClr val="accent2">
                    <a:lumMod val="50000"/>
                  </a:schemeClr>
                </a:solidFill>
                <a:latin typeface="#9Slide03 AmpleSoft Bold" panose="02000000000000000000" pitchFamily="2" charset="0"/>
              </a:rPr>
              <a:t> bang </a:t>
            </a:r>
            <a:r>
              <a:rPr lang="en-US" sz="4000" dirty="0" err="1">
                <a:solidFill>
                  <a:schemeClr val="accent2">
                    <a:lumMod val="50000"/>
                  </a:schemeClr>
                </a:solidFill>
                <a:latin typeface="#9Slide03 AmpleSoft Bold" panose="02000000000000000000" pitchFamily="2" charset="0"/>
              </a:rPr>
              <a:t>và</a:t>
            </a:r>
            <a:r>
              <a:rPr lang="en-US" sz="4000" dirty="0">
                <a:solidFill>
                  <a:schemeClr val="accent2">
                    <a:lumMod val="50000"/>
                  </a:schemeClr>
                </a:solidFill>
                <a:latin typeface="#9Slide03 AmpleSoft Bold" panose="02000000000000000000" pitchFamily="2" charset="0"/>
              </a:rPr>
              <a:t> </a:t>
            </a:r>
            <a:r>
              <a:rPr lang="en-US" sz="4000" dirty="0" err="1">
                <a:solidFill>
                  <a:schemeClr val="accent2">
                    <a:lumMod val="50000"/>
                  </a:schemeClr>
                </a:solidFill>
                <a:latin typeface="#9Slide03 AmpleSoft Bold" panose="02000000000000000000" pitchFamily="2" charset="0"/>
              </a:rPr>
              <a:t>nền</a:t>
            </a:r>
            <a:r>
              <a:rPr lang="en-US" sz="4000" dirty="0">
                <a:solidFill>
                  <a:schemeClr val="accent2">
                    <a:lumMod val="50000"/>
                  </a:schemeClr>
                </a:solidFill>
                <a:latin typeface="#9Slide03 AmpleSoft Bold" panose="02000000000000000000" pitchFamily="2" charset="0"/>
              </a:rPr>
              <a:t> </a:t>
            </a:r>
            <a:r>
              <a:rPr lang="en-US" sz="4000" dirty="0" err="1">
                <a:solidFill>
                  <a:schemeClr val="accent2">
                    <a:lumMod val="50000"/>
                  </a:schemeClr>
                </a:solidFill>
                <a:latin typeface="#9Slide03 AmpleSoft Bold" panose="02000000000000000000" pitchFamily="2" charset="0"/>
              </a:rPr>
              <a:t>dân</a:t>
            </a:r>
            <a:r>
              <a:rPr lang="en-US" sz="4000" dirty="0">
                <a:solidFill>
                  <a:schemeClr val="accent2">
                    <a:lumMod val="50000"/>
                  </a:schemeClr>
                </a:solidFill>
                <a:latin typeface="#9Slide03 AmpleSoft Bold" panose="02000000000000000000" pitchFamily="2" charset="0"/>
              </a:rPr>
              <a:t> </a:t>
            </a:r>
            <a:r>
              <a:rPr lang="en-US" sz="4000" dirty="0" err="1">
                <a:solidFill>
                  <a:schemeClr val="accent2">
                    <a:lumMod val="50000"/>
                  </a:schemeClr>
                </a:solidFill>
                <a:latin typeface="#9Slide03 AmpleSoft Bold" panose="02000000000000000000" pitchFamily="2" charset="0"/>
              </a:rPr>
              <a:t>chủ</a:t>
            </a:r>
            <a:r>
              <a:rPr lang="en-US" sz="4000" dirty="0">
                <a:solidFill>
                  <a:schemeClr val="accent2">
                    <a:lumMod val="50000"/>
                  </a:schemeClr>
                </a:solidFill>
                <a:latin typeface="#9Slide03 AmpleSoft Bold" panose="02000000000000000000" pitchFamily="2" charset="0"/>
              </a:rPr>
              <a:t> </a:t>
            </a:r>
            <a:r>
              <a:rPr lang="en-US" sz="4000" dirty="0" err="1">
                <a:solidFill>
                  <a:schemeClr val="accent2">
                    <a:lumMod val="50000"/>
                  </a:schemeClr>
                </a:solidFill>
                <a:latin typeface="#9Slide03 AmpleSoft Bold" panose="02000000000000000000" pitchFamily="2" charset="0"/>
              </a:rPr>
              <a:t>cổ</a:t>
            </a:r>
            <a:r>
              <a:rPr lang="en-US" sz="4000" dirty="0">
                <a:solidFill>
                  <a:schemeClr val="accent2">
                    <a:lumMod val="50000"/>
                  </a:schemeClr>
                </a:solidFill>
                <a:latin typeface="#9Slide03 AmpleSoft Bold" panose="02000000000000000000" pitchFamily="2" charset="0"/>
              </a:rPr>
              <a:t> </a:t>
            </a:r>
            <a:r>
              <a:rPr lang="en-US" sz="4000" dirty="0" err="1">
                <a:solidFill>
                  <a:schemeClr val="accent2">
                    <a:lumMod val="50000"/>
                  </a:schemeClr>
                </a:solidFill>
                <a:latin typeface="#9Slide03 AmpleSoft Bold" panose="02000000000000000000" pitchFamily="2" charset="0"/>
              </a:rPr>
              <a:t>đại</a:t>
            </a:r>
            <a:r>
              <a:rPr lang="en-US" sz="4000" dirty="0">
                <a:solidFill>
                  <a:schemeClr val="accent2">
                    <a:lumMod val="50000"/>
                  </a:schemeClr>
                </a:solidFill>
                <a:latin typeface="#9Slide03 AmpleSoft Bold" panose="02000000000000000000" pitchFamily="2" charset="0"/>
              </a:rPr>
              <a:t> ở Hy </a:t>
            </a:r>
            <a:r>
              <a:rPr lang="en-US" sz="4000" dirty="0" err="1">
                <a:solidFill>
                  <a:schemeClr val="accent2">
                    <a:lumMod val="50000"/>
                  </a:schemeClr>
                </a:solidFill>
                <a:latin typeface="#9Slide03 AmpleSoft Bold" panose="02000000000000000000" pitchFamily="2" charset="0"/>
              </a:rPr>
              <a:t>Lạp</a:t>
            </a:r>
            <a:endParaRPr lang="en-US" sz="4000" dirty="0">
              <a:solidFill>
                <a:schemeClr val="accent2">
                  <a:lumMod val="50000"/>
                </a:schemeClr>
              </a:solidFill>
              <a:latin typeface="#9Slide03 AmpleSoft Bold" panose="02000000000000000000" pitchFamily="2" charset="0"/>
            </a:endParaRPr>
          </a:p>
        </p:txBody>
      </p:sp>
      <p:cxnSp>
        <p:nvCxnSpPr>
          <p:cNvPr id="137" name="Straight Connector 136" descr="&quot;&quot;">
            <a:extLst>
              <a:ext uri="{FF2B5EF4-FFF2-40B4-BE49-F238E27FC236}">
                <a16:creationId xmlns:a16="http://schemas.microsoft.com/office/drawing/2014/main" id="{B50E0A5C-4811-1C7B-A39E-260D51602BC6}"/>
              </a:ext>
            </a:extLst>
          </p:cNvPr>
          <p:cNvCxnSpPr>
            <a:cxnSpLocks noGrp="1" noRot="1" noChangeAspect="1" noMove="1" noResize="1" noEditPoints="1" noAdjustHandles="1" noChangeArrowheads="1" noChangeShapeType="1"/>
          </p:cNvCxnSpPr>
          <p:nvPr/>
        </p:nvCxnSpPr>
        <p:spPr>
          <a:xfrm>
            <a:off x="0" y="5241925"/>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descr="&quot;&quot;">
            <a:extLst>
              <a:ext uri="{FF2B5EF4-FFF2-40B4-BE49-F238E27FC236}">
                <a16:creationId xmlns:a16="http://schemas.microsoft.com/office/drawing/2014/main" id="{A9FAD172-5356-B2D2-E396-3EE584CB5E9F}"/>
              </a:ext>
            </a:extLst>
          </p:cNvPr>
          <p:cNvCxnSpPr>
            <a:cxnSpLocks noGrp="1" noRot="1" noChangeAspect="1" noMove="1" noResize="1" noEditPoints="1" noAdjustHandles="1" noChangeArrowheads="1" noChangeShapeType="1"/>
          </p:cNvCxnSpPr>
          <p:nvPr/>
        </p:nvCxnSpPr>
        <p:spPr>
          <a:xfrm>
            <a:off x="0" y="6134100"/>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68949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04E638A-38BA-D4A7-EB6A-B5EC7F83C03C}"/>
              </a:ext>
            </a:extLst>
          </p:cNvPr>
          <p:cNvSpPr/>
          <p:nvPr/>
        </p:nvSpPr>
        <p:spPr>
          <a:xfrm>
            <a:off x="1828800" y="2020888"/>
            <a:ext cx="8739188" cy="2609850"/>
          </a:xfrm>
          <a:prstGeom prst="roundRect">
            <a:avLst/>
          </a:prstGeom>
          <a:ln w="57150"/>
        </p:spPr>
        <p:style>
          <a:lnRef idx="2">
            <a:schemeClr val="accent4"/>
          </a:lnRef>
          <a:fillRef idx="1">
            <a:schemeClr val="lt1"/>
          </a:fillRef>
          <a:effectRef idx="0">
            <a:schemeClr val="accent4"/>
          </a:effectRef>
          <a:fontRef idx="minor">
            <a:schemeClr val="dk1"/>
          </a:fontRef>
        </p:style>
        <p:txBody>
          <a:bodyPr anchor="ctr"/>
          <a:lstStyle/>
          <a:p>
            <a:pPr algn="ctr">
              <a:defRPr/>
            </a:pPr>
            <a:r>
              <a:rPr lang="en-US" sz="4800" dirty="0">
                <a:solidFill>
                  <a:srgbClr val="FF0000"/>
                </a:solidFill>
                <a:latin typeface="Times New Roman" panose="02020603050405020304" pitchFamily="18" charset="0"/>
                <a:cs typeface="Times New Roman" panose="02020603050405020304" pitchFamily="18" charset="0"/>
              </a:rPr>
              <a:t>X</a:t>
            </a:r>
            <a:r>
              <a:rPr lang="en-VN" sz="4800" dirty="0">
                <a:solidFill>
                  <a:srgbClr val="FF0000"/>
                </a:solidFill>
                <a:latin typeface="Times New Roman" panose="02020603050405020304" pitchFamily="18" charset="0"/>
                <a:cs typeface="Times New Roman" panose="02020603050405020304" pitchFamily="18" charset="0"/>
              </a:rPr>
              <a:t>em đoạn video sau: cho biết khái niệm nhà nước thành bang và tổ chức bộ máy như thế nào? </a:t>
            </a:r>
          </a:p>
        </p:txBody>
      </p:sp>
      <p:sp>
        <p:nvSpPr>
          <p:cNvPr id="3" name="Rectangle 2">
            <a:extLst>
              <a:ext uri="{FF2B5EF4-FFF2-40B4-BE49-F238E27FC236}">
                <a16:creationId xmlns:a16="http://schemas.microsoft.com/office/drawing/2014/main" id="{73644E90-6727-FFFC-8F98-7E4C8C519D37}"/>
              </a:ext>
            </a:extLst>
          </p:cNvPr>
          <p:cNvSpPr/>
          <p:nvPr/>
        </p:nvSpPr>
        <p:spPr>
          <a:xfrm>
            <a:off x="1996059" y="904619"/>
            <a:ext cx="8405443" cy="923330"/>
          </a:xfrm>
          <a:prstGeom prst="rect">
            <a:avLst/>
          </a:prstGeom>
          <a:noFill/>
        </p:spPr>
        <p:txBody>
          <a:bodyPr wrap="none">
            <a:spAutoFit/>
          </a:bodyPr>
          <a:lstStyle/>
          <a:p>
            <a:pPr algn="ctr">
              <a:defRPr/>
            </a:pPr>
            <a:r>
              <a:rPr lang="en-US" sz="540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LÀM VIỆC THEO CẶP ĐÔI</a:t>
            </a:r>
          </a:p>
        </p:txBody>
      </p:sp>
    </p:spTree>
    <p:extLst>
      <p:ext uri="{BB962C8B-B14F-4D97-AF65-F5344CB8AC3E}">
        <p14:creationId xmlns:p14="http://schemas.microsoft.com/office/powerpoint/2010/main" val="129727561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à nước thành bang.mp4" descr="nhà nước thành bang.mp4">
            <a:hlinkClick r:id="" action="ppaction://media"/>
            <a:extLst>
              <a:ext uri="{FF2B5EF4-FFF2-40B4-BE49-F238E27FC236}">
                <a16:creationId xmlns:a16="http://schemas.microsoft.com/office/drawing/2014/main" id="{CAF4CFCB-A34B-04F3-0E03-396823D7B26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2782435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descr="&quot;&quot;">
            <a:extLst>
              <a:ext uri="{FF2B5EF4-FFF2-40B4-BE49-F238E27FC236}">
                <a16:creationId xmlns:a16="http://schemas.microsoft.com/office/drawing/2014/main" id="{4FC738EF-FE31-41BF-2455-8E8E4C57C23E}"/>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a:extLst>
              <a:ext uri="{FF2B5EF4-FFF2-40B4-BE49-F238E27FC236}">
                <a16:creationId xmlns:a16="http://schemas.microsoft.com/office/drawing/2014/main" id="{CE791EC4-744A-98CA-A295-10687D80FF92}"/>
              </a:ext>
            </a:extLst>
          </p:cNvPr>
          <p:cNvSpPr>
            <a:spLocks noGrp="1"/>
          </p:cNvSpPr>
          <p:nvPr>
            <p:ph type="title"/>
          </p:nvPr>
        </p:nvSpPr>
        <p:spPr>
          <a:xfrm>
            <a:off x="466725" y="241300"/>
            <a:ext cx="3733800" cy="1858963"/>
          </a:xfrm>
          <a:ln w="38100">
            <a:solidFill>
              <a:schemeClr val="accent2">
                <a:lumMod val="75000"/>
              </a:schemeClr>
            </a:solidFill>
            <a:prstDash val="lgDashDot"/>
          </a:ln>
        </p:spPr>
        <p:txBody>
          <a:bodyPr rtlCol="0" anchor="b">
            <a:normAutofit/>
          </a:bodyPr>
          <a:lstStyle/>
          <a:p>
            <a:pPr algn="ctr" eaLnBrk="1" fontAlgn="auto" hangingPunct="1">
              <a:spcAft>
                <a:spcPts val="0"/>
              </a:spcAft>
              <a:defRPr/>
            </a:pPr>
            <a:r>
              <a:rPr lang="en-US" sz="6000" dirty="0" err="1">
                <a:latin typeface="#9Slide03 AmpleSoft Bold" panose="02000000000000000000" pitchFamily="2" charset="0"/>
              </a:rPr>
              <a:t>Giải</a:t>
            </a:r>
            <a:r>
              <a:rPr lang="en-US" sz="6000" dirty="0">
                <a:latin typeface="#9Slide03 AmpleSoft Bold" panose="02000000000000000000" pitchFamily="2" charset="0"/>
              </a:rPr>
              <a:t> </a:t>
            </a:r>
            <a:r>
              <a:rPr lang="en-US" sz="6000" dirty="0" err="1">
                <a:latin typeface="#9Slide03 AmpleSoft Bold" panose="02000000000000000000" pitchFamily="2" charset="0"/>
              </a:rPr>
              <a:t>thích</a:t>
            </a:r>
            <a:r>
              <a:rPr lang="en-US" sz="6000" dirty="0">
                <a:latin typeface="#9Slide03 AmpleSoft Bold" panose="02000000000000000000" pitchFamily="2" charset="0"/>
              </a:rPr>
              <a:t> </a:t>
            </a:r>
            <a:r>
              <a:rPr lang="en-US" sz="6000" dirty="0" err="1">
                <a:latin typeface="#9Slide03 AmpleSoft Bold" panose="02000000000000000000" pitchFamily="2" charset="0"/>
              </a:rPr>
              <a:t>khái</a:t>
            </a:r>
            <a:r>
              <a:rPr lang="en-US" sz="6000" dirty="0">
                <a:latin typeface="#9Slide03 AmpleSoft Bold" panose="02000000000000000000" pitchFamily="2" charset="0"/>
              </a:rPr>
              <a:t> </a:t>
            </a:r>
            <a:r>
              <a:rPr lang="en-US" sz="6000" dirty="0" err="1">
                <a:latin typeface="#9Slide03 AmpleSoft Bold" panose="02000000000000000000" pitchFamily="2" charset="0"/>
              </a:rPr>
              <a:t>niệm</a:t>
            </a:r>
            <a:endParaRPr lang="en-US" sz="6000" dirty="0">
              <a:latin typeface="#9Slide03 AmpleSoft Bold" panose="02000000000000000000" pitchFamily="2" charset="0"/>
            </a:endParaRPr>
          </a:p>
        </p:txBody>
      </p:sp>
      <p:sp>
        <p:nvSpPr>
          <p:cNvPr id="3" name="Content Placeholder 2">
            <a:extLst>
              <a:ext uri="{FF2B5EF4-FFF2-40B4-BE49-F238E27FC236}">
                <a16:creationId xmlns:a16="http://schemas.microsoft.com/office/drawing/2014/main" id="{48FC0FA3-4DAE-F46C-E96A-AE5372C81188}"/>
              </a:ext>
            </a:extLst>
          </p:cNvPr>
          <p:cNvSpPr>
            <a:spLocks noGrp="1"/>
          </p:cNvSpPr>
          <p:nvPr>
            <p:ph idx="1"/>
          </p:nvPr>
        </p:nvSpPr>
        <p:spPr>
          <a:xfrm>
            <a:off x="466725" y="2481263"/>
            <a:ext cx="6226175" cy="3694112"/>
          </a:xfrm>
          <a:ln w="57150">
            <a:solidFill>
              <a:schemeClr val="accent2">
                <a:lumMod val="75000"/>
              </a:schemeClr>
            </a:solidFill>
            <a:prstDash val="lgDashDot"/>
          </a:ln>
        </p:spPr>
        <p:txBody>
          <a:bodyPr>
            <a:normAutofit/>
          </a:bodyPr>
          <a:lstStyle/>
          <a:p>
            <a:pPr marL="0" indent="0" algn="ctr" eaLnBrk="1" hangingPunct="1">
              <a:lnSpc>
                <a:spcPct val="160000"/>
              </a:lnSpc>
              <a:buFont typeface="Arial" panose="020B0604020202020204" pitchFamily="34" charset="0"/>
              <a:buNone/>
            </a:pPr>
            <a:r>
              <a:rPr lang="en-US" altLang="en-US" sz="3200" b="1">
                <a:solidFill>
                  <a:srgbClr val="C00000"/>
                </a:solidFill>
                <a:latin typeface="Cambria" panose="02040503050406030204" pitchFamily="18" charset="0"/>
                <a:ea typeface="Cambria" panose="02040503050406030204" pitchFamily="18" charset="0"/>
                <a:cs typeface="Cambria" panose="02040503050406030204" pitchFamily="18" charset="0"/>
              </a:rPr>
              <a:t>Nhà nước thành bang</a:t>
            </a:r>
          </a:p>
          <a:p>
            <a:pPr marL="0" indent="0" algn="just" eaLnBrk="1" hangingPunct="1">
              <a:lnSpc>
                <a:spcPct val="160000"/>
              </a:lnSpc>
              <a:buFont typeface="Arial" panose="020B0604020202020204" pitchFamily="34" charset="0"/>
              <a:buNone/>
            </a:pPr>
            <a:r>
              <a:rPr lang="en-US" altLang="en-US" sz="2200">
                <a:latin typeface="Cambria" panose="02040503050406030204" pitchFamily="18" charset="0"/>
                <a:ea typeface="Cambria" panose="02040503050406030204" pitchFamily="18" charset="0"/>
                <a:cs typeface="Cambria" panose="02040503050406030204" pitchFamily="18" charset="0"/>
              </a:rPr>
              <a:t>Là nhà nước nhỏ, có một thành thị là trung tâm, xung quanh là đất trồng trọt. Trong mỗi thành bang có phố xá, lâu đài, đền thờ, sân vận động, nhà hát và bến cảng. Mỗi thành bang có bộ máy quyền lực riêng, luật pháp riêng, tài chính riêng.</a:t>
            </a:r>
          </a:p>
          <a:p>
            <a:pPr marL="0" indent="0" algn="just" eaLnBrk="1" hangingPunct="1">
              <a:lnSpc>
                <a:spcPct val="160000"/>
              </a:lnSpc>
              <a:buFont typeface="Arial" panose="020B0604020202020204" pitchFamily="34" charset="0"/>
              <a:buNone/>
            </a:pPr>
            <a:endParaRPr lang="en-US" altLang="en-US" sz="2200">
              <a:latin typeface="Cambria" panose="02040503050406030204" pitchFamily="18" charset="0"/>
              <a:ea typeface="Cambria" panose="02040503050406030204" pitchFamily="18" charset="0"/>
              <a:cs typeface="Cambria" panose="02040503050406030204" pitchFamily="18" charset="0"/>
            </a:endParaRPr>
          </a:p>
        </p:txBody>
      </p:sp>
      <p:sp>
        <p:nvSpPr>
          <p:cNvPr id="10" name="Freeform: Shape 9" descr="&quot;&quot;">
            <a:extLst>
              <a:ext uri="{FF2B5EF4-FFF2-40B4-BE49-F238E27FC236}">
                <a16:creationId xmlns:a16="http://schemas.microsoft.com/office/drawing/2014/main" id="{D8D49E46-C33D-175B-078C-F5135C51B2F8}"/>
              </a:ext>
            </a:extLst>
          </p:cNvPr>
          <p:cNvSpPr>
            <a:spLocks noGrp="1" noRot="1" noChangeAspect="1" noMove="1" noResize="1" noEditPoints="1" noAdjustHandles="1" noChangeArrowheads="1" noChangeShapeType="1" noTextEdit="1"/>
          </p:cNvSpPr>
          <p:nvPr/>
        </p:nvSpPr>
        <p:spPr>
          <a:xfrm>
            <a:off x="10209213" y="0"/>
            <a:ext cx="1135062" cy="47783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2" name="Oval 11" descr="&quot;&quot;">
            <a:extLst>
              <a:ext uri="{FF2B5EF4-FFF2-40B4-BE49-F238E27FC236}">
                <a16:creationId xmlns:a16="http://schemas.microsoft.com/office/drawing/2014/main" id="{882C1CB3-76D5-3B9F-1818-F32D4DABC0A0}"/>
              </a:ext>
            </a:extLst>
          </p:cNvPr>
          <p:cNvSpPr>
            <a:spLocks noGrp="1" noRot="1" noChangeAspect="1" noMove="1" noResize="1" noEditPoints="1" noAdjustHandles="1" noChangeArrowheads="1" noChangeShapeType="1" noTextEdit="1"/>
          </p:cNvSpPr>
          <p:nvPr/>
        </p:nvSpPr>
        <p:spPr>
          <a:xfrm>
            <a:off x="6821488" y="2624138"/>
            <a:ext cx="812800" cy="812800"/>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4" name="Block Arc 13" descr="&quot;&quot;">
            <a:extLst>
              <a:ext uri="{FF2B5EF4-FFF2-40B4-BE49-F238E27FC236}">
                <a16:creationId xmlns:a16="http://schemas.microsoft.com/office/drawing/2014/main" id="{8067745E-8572-D0CB-D9FA-BFF93CE44B7E}"/>
              </a:ext>
            </a:extLst>
          </p:cNvPr>
          <p:cNvSpPr>
            <a:spLocks noGrp="1" noRot="1" noChangeAspect="1" noMove="1" noResize="1" noEditPoints="1" noAdjustHandles="1" noChangeArrowheads="1" noChangeShapeType="1" noTextEdit="1"/>
          </p:cNvSpPr>
          <p:nvPr/>
        </p:nvSpPr>
        <p:spPr>
          <a:xfrm rot="16200000">
            <a:off x="8912225" y="1201738"/>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6" name="Freeform: Shape 15" descr="&quot;&quot;">
            <a:extLst>
              <a:ext uri="{FF2B5EF4-FFF2-40B4-BE49-F238E27FC236}">
                <a16:creationId xmlns:a16="http://schemas.microsoft.com/office/drawing/2014/main" id="{DBBA0FD2-00F6-9A41-8109-22EE57A712B7}"/>
              </a:ext>
            </a:extLst>
          </p:cNvPr>
          <p:cNvSpPr>
            <a:spLocks noGrp="1" noRot="1" noChangeAspect="1" noMove="1" noResize="1" noEditPoints="1" noAdjustHandles="1" noChangeArrowheads="1" noChangeShapeType="1" noTextEdit="1"/>
          </p:cNvSpPr>
          <p:nvPr/>
        </p:nvSpPr>
        <p:spPr>
          <a:xfrm>
            <a:off x="6821488" y="0"/>
            <a:ext cx="2314575" cy="1550988"/>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anchor="ctr"/>
          <a:lstStyle/>
          <a:p>
            <a:pPr eaLnBrk="1" fontAlgn="auto" hangingPunct="1">
              <a:spcBef>
                <a:spcPts val="0"/>
              </a:spcBef>
              <a:spcAft>
                <a:spcPts val="0"/>
              </a:spcAft>
              <a:defRPr/>
            </a:pPr>
            <a:endParaRPr lang="en-US" dirty="0">
              <a:solidFill>
                <a:prstClr val="black"/>
              </a:solidFill>
              <a:latin typeface="Calibri" panose="020F0502020204030204"/>
            </a:endParaRPr>
          </a:p>
        </p:txBody>
      </p:sp>
      <p:cxnSp>
        <p:nvCxnSpPr>
          <p:cNvPr id="18" name="Straight Connector 17" descr="&quot;&quot;">
            <a:extLst>
              <a:ext uri="{FF2B5EF4-FFF2-40B4-BE49-F238E27FC236}">
                <a16:creationId xmlns:a16="http://schemas.microsoft.com/office/drawing/2014/main" id="{CAB96966-9C89-0E5F-B1C1-704AFCD1FCC8}"/>
              </a:ext>
            </a:extLst>
          </p:cNvPr>
          <p:cNvCxnSpPr>
            <a:cxnSpLocks noGrp="1" noRot="1" noChangeAspect="1" noMove="1" noResize="1" noEditPoints="1" noAdjustHandles="1" noChangeArrowheads="1" noChangeShapeType="1"/>
          </p:cNvCxnSpPr>
          <p:nvPr/>
        </p:nvCxnSpPr>
        <p:spPr>
          <a:xfrm>
            <a:off x="11725275" y="1331913"/>
            <a:ext cx="0" cy="1597025"/>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descr="&quot;&quot;">
            <a:extLst>
              <a:ext uri="{FF2B5EF4-FFF2-40B4-BE49-F238E27FC236}">
                <a16:creationId xmlns:a16="http://schemas.microsoft.com/office/drawing/2014/main" id="{F823692C-A203-2FE2-9F7F-8B77468A8F72}"/>
              </a:ext>
            </a:extLst>
          </p:cNvPr>
          <p:cNvSpPr>
            <a:spLocks noGrp="1" noRot="1" noChangeAspect="1" noMove="1" noResize="1" noEditPoints="1" noAdjustHandles="1" noChangeArrowheads="1" noChangeShapeType="1" noTextEdit="1"/>
          </p:cNvSpPr>
          <p:nvPr/>
        </p:nvSpPr>
        <p:spPr>
          <a:xfrm>
            <a:off x="11006138" y="4111625"/>
            <a:ext cx="1185862"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anchor="ctr"/>
          <a:lstStyle/>
          <a:p>
            <a:pPr eaLnBrk="1" fontAlgn="auto" hangingPunct="1">
              <a:spcBef>
                <a:spcPts val="0"/>
              </a:spcBef>
              <a:spcAft>
                <a:spcPts val="0"/>
              </a:spcAft>
              <a:defRPr/>
            </a:pPr>
            <a:endParaRPr lang="en-US">
              <a:solidFill>
                <a:prstClr val="black"/>
              </a:solidFill>
              <a:latin typeface="Calibri" panose="020F0502020204030204"/>
            </a:endParaRPr>
          </a:p>
        </p:txBody>
      </p:sp>
      <p:sp>
        <p:nvSpPr>
          <p:cNvPr id="22" name="Arc 21" descr="&quot;&quot;">
            <a:extLst>
              <a:ext uri="{FF2B5EF4-FFF2-40B4-BE49-F238E27FC236}">
                <a16:creationId xmlns:a16="http://schemas.microsoft.com/office/drawing/2014/main" id="{189879DE-031E-3873-88DD-75D379B0B0D1}"/>
              </a:ext>
            </a:extLst>
          </p:cNvPr>
          <p:cNvSpPr>
            <a:spLocks noGrp="1" noRot="1" noChangeAspect="1" noMove="1" noResize="1" noEditPoints="1" noAdjustHandles="1" noChangeArrowheads="1" noChangeShapeType="1" noTextEdit="1"/>
          </p:cNvSpPr>
          <p:nvPr/>
        </p:nvSpPr>
        <p:spPr>
          <a:xfrm rot="20992895">
            <a:off x="6086475" y="4144963"/>
            <a:ext cx="4084638" cy="40830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dirty="0">
              <a:solidFill>
                <a:prstClr val="black"/>
              </a:solidFill>
            </a:endParaRPr>
          </a:p>
        </p:txBody>
      </p:sp>
      <p:sp>
        <p:nvSpPr>
          <p:cNvPr id="24" name="Freeform: Shape 23" descr="&quot;&quot;">
            <a:extLst>
              <a:ext uri="{FF2B5EF4-FFF2-40B4-BE49-F238E27FC236}">
                <a16:creationId xmlns:a16="http://schemas.microsoft.com/office/drawing/2014/main" id="{AF6AD802-B95C-3286-2038-17C994BC9F9E}"/>
              </a:ext>
            </a:extLst>
          </p:cNvPr>
          <p:cNvSpPr>
            <a:spLocks noGrp="1" noRot="1" noChangeAspect="1" noMove="1" noResize="1" noEditPoints="1" noAdjustHandles="1" noChangeArrowheads="1" noChangeShapeType="1" noTextEdit="1"/>
          </p:cNvSpPr>
          <p:nvPr/>
        </p:nvSpPr>
        <p:spPr>
          <a:xfrm>
            <a:off x="6821488" y="4962525"/>
            <a:ext cx="2643187" cy="1895475"/>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340425130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wipe(up)">
                                      <p:cBhvr>
                                        <p:cTn id="10" dur="500"/>
                                        <p:tgtEl>
                                          <p:spTgt spid="3">
                                            <p:bg/>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up)">
                                      <p:cBhvr>
                                        <p:cTn id="15" dur="500"/>
                                        <p:tgtEl>
                                          <p:spTgt spid="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 name="Rectangle 31" descr="&quot;&quot;">
            <a:extLst>
              <a:ext uri="{FF2B5EF4-FFF2-40B4-BE49-F238E27FC236}">
                <a16:creationId xmlns:a16="http://schemas.microsoft.com/office/drawing/2014/main" id="{C171F810-ADB5-F019-0181-2B8174EA30F8}"/>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4" name="Right Triangle 33" descr="&quot;&quot;">
            <a:extLst>
              <a:ext uri="{FF2B5EF4-FFF2-40B4-BE49-F238E27FC236}">
                <a16:creationId xmlns:a16="http://schemas.microsoft.com/office/drawing/2014/main" id="{90085AFA-5AFF-265C-E167-55B7D4702572}"/>
              </a:ext>
            </a:extLst>
          </p:cNvPr>
          <p:cNvSpPr>
            <a:spLocks noGrp="1" noRot="1" noChangeAspect="1" noMove="1" noResize="1" noEditPoints="1" noAdjustHandles="1" noChangeArrowheads="1" noChangeShapeType="1" noTextEdit="1"/>
          </p:cNvSpPr>
          <p:nvPr/>
        </p:nvSpPr>
        <p:spPr>
          <a:xfrm flipH="1">
            <a:off x="8577263" y="3335338"/>
            <a:ext cx="3290887"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36" name="Rectangle 35" descr="&quot;&quot;">
            <a:extLst>
              <a:ext uri="{FF2B5EF4-FFF2-40B4-BE49-F238E27FC236}">
                <a16:creationId xmlns:a16="http://schemas.microsoft.com/office/drawing/2014/main" id="{C801932B-5AF8-F901-DE93-EEDFC955F5DC}"/>
              </a:ext>
            </a:extLst>
          </p:cNvPr>
          <p:cNvSpPr>
            <a:spLocks noGrp="1" noRot="1" noChangeAspect="1" noMove="1" noResize="1" noEditPoints="1" noAdjustHandles="1" noChangeArrowheads="1" noChangeShapeType="1" noTextEdit="1"/>
          </p:cNvSpPr>
          <p:nvPr/>
        </p:nvSpPr>
        <p:spPr>
          <a:xfrm>
            <a:off x="641350" y="623888"/>
            <a:ext cx="10906125" cy="5607050"/>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aphicFrame>
        <p:nvGraphicFramePr>
          <p:cNvPr id="22" name="Diagram 21">
            <a:extLst>
              <a:ext uri="{FF2B5EF4-FFF2-40B4-BE49-F238E27FC236}">
                <a16:creationId xmlns:a16="http://schemas.microsoft.com/office/drawing/2014/main" id="{2B405058-CBFD-91BB-83F4-1CBFADF47EA5}"/>
              </a:ext>
            </a:extLst>
          </p:cNvPr>
          <p:cNvGraphicFramePr/>
          <p:nvPr>
            <p:extLst/>
          </p:nvPr>
        </p:nvGraphicFramePr>
        <p:xfrm>
          <a:off x="323850" y="322262"/>
          <a:ext cx="8966255" cy="6455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Thought Bubble: Cloud 23">
            <a:extLst>
              <a:ext uri="{FF2B5EF4-FFF2-40B4-BE49-F238E27FC236}">
                <a16:creationId xmlns:a16="http://schemas.microsoft.com/office/drawing/2014/main" id="{BBD24AFD-A9D8-9139-62AF-7C038178A5FB}"/>
              </a:ext>
            </a:extLst>
          </p:cNvPr>
          <p:cNvSpPr/>
          <p:nvPr/>
        </p:nvSpPr>
        <p:spPr>
          <a:xfrm>
            <a:off x="7821613" y="1046163"/>
            <a:ext cx="3238500" cy="2416175"/>
          </a:xfrm>
          <a:prstGeom prst="cloudCallout">
            <a:avLst>
              <a:gd name="adj1" fmla="val -36510"/>
              <a:gd name="adj2" fmla="val 49430"/>
            </a:avLst>
          </a:prstGeom>
        </p:spPr>
        <p:style>
          <a:lnRef idx="3">
            <a:schemeClr val="lt1"/>
          </a:lnRef>
          <a:fillRef idx="1">
            <a:schemeClr val="accent5"/>
          </a:fillRef>
          <a:effectRef idx="1">
            <a:schemeClr val="accent5"/>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VN" sz="2400" i="1">
                <a:solidFill>
                  <a:srgbClr val="FFFFFF"/>
                </a:solidFill>
                <a:latin typeface="#9Slide03 Arima Madurai Bold" pitchFamily="2" charset="77"/>
                <a:ea typeface="#9Slide03 Arima Madurai Bold" pitchFamily="2" charset="77"/>
                <a:cs typeface="#9Slide03 Arima Madurai Bold" pitchFamily="2" charset="77"/>
              </a:rPr>
              <a:t>Nền dân chủ A-ten được biểu hiện như thế nào?</a:t>
            </a:r>
          </a:p>
        </p:txBody>
      </p:sp>
    </p:spTree>
    <p:extLst>
      <p:ext uri="{BB962C8B-B14F-4D97-AF65-F5344CB8AC3E}">
        <p14:creationId xmlns:p14="http://schemas.microsoft.com/office/powerpoint/2010/main" val="13484778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plus(in)">
                                      <p:cBhvr>
                                        <p:cTn id="1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422992" y="3532481"/>
            <a:ext cx="4267200" cy="1725951"/>
          </a:xfrm>
          <a:prstGeom prst="rect">
            <a:avLst/>
          </a:prstGeom>
        </p:spPr>
        <p:txBody>
          <a:bodyPr spcFirstLastPara="1" wrap="square" lIns="121900" tIns="121900" rIns="121900" bIns="121900" anchor="ctr" anchorCtr="0">
            <a:noAutofit/>
          </a:bodyPr>
          <a:lstStyle/>
          <a:p>
            <a:pPr lvl="0"/>
            <a:r>
              <a:rPr lang="en-US" dirty="0"/>
              <a:t>HÌNH THÀNH KIẾN THỨC</a:t>
            </a:r>
            <a:endParaRPr dirty="0"/>
          </a:p>
        </p:txBody>
      </p:sp>
      <p:sp>
        <p:nvSpPr>
          <p:cNvPr id="5643" name="Google Shape;5643;p54"/>
          <p:cNvSpPr txBox="1">
            <a:spLocks noGrp="1"/>
          </p:cNvSpPr>
          <p:nvPr>
            <p:ph type="title" idx="2"/>
          </p:nvPr>
        </p:nvSpPr>
        <p:spPr>
          <a:xfrm>
            <a:off x="914400" y="1780000"/>
            <a:ext cx="5765200" cy="1557600"/>
          </a:xfrm>
          <a:prstGeom prst="rect">
            <a:avLst/>
          </a:prstGeom>
        </p:spPr>
        <p:txBody>
          <a:bodyPr spcFirstLastPara="1" wrap="square" lIns="121900" tIns="121900" rIns="121900" bIns="121900" anchor="b" anchorCtr="0">
            <a:noAutofit/>
          </a:bodyPr>
          <a:lstStyle/>
          <a:p>
            <a:r>
              <a:rPr lang="en" dirty="0"/>
              <a:t>B.</a:t>
            </a:r>
            <a:endParaRPr dirty="0"/>
          </a:p>
        </p:txBody>
      </p:sp>
      <p:cxnSp>
        <p:nvCxnSpPr>
          <p:cNvPr id="5691" name="Google Shape;5691;p54"/>
          <p:cNvCxnSpPr/>
          <p:nvPr/>
        </p:nvCxnSpPr>
        <p:spPr>
          <a:xfrm>
            <a:off x="944692" y="3168017"/>
            <a:ext cx="2865600" cy="236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451801"/>
            <a:ext cx="5588000" cy="59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1" y="6101381"/>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994954" y="6142268"/>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5989908" y="6183155"/>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8984861" y="6224041"/>
            <a:ext cx="3207140" cy="7337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0112" y="147675"/>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8824" y="702049"/>
            <a:ext cx="2286000" cy="20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721022"/>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图片 6">
            <a:extLst>
              <a:ext uri="{FF2B5EF4-FFF2-40B4-BE49-F238E27FC236}">
                <a16:creationId xmlns:a16="http://schemas.microsoft.com/office/drawing/2014/main" id="{5F8D7EDE-9B7C-D03A-1558-4236AABFB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3446" t="-2" r="316" b="68387"/>
          <a:stretch>
            <a:fillRect/>
          </a:stretch>
        </p:blipFill>
        <p:spPr bwMode="auto">
          <a:xfrm>
            <a:off x="11169650" y="0"/>
            <a:ext cx="10160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图片 13">
            <a:extLst>
              <a:ext uri="{FF2B5EF4-FFF2-40B4-BE49-F238E27FC236}">
                <a16:creationId xmlns:a16="http://schemas.microsoft.com/office/drawing/2014/main" id="{6E674494-3F7D-CBA6-37D0-A0C42AE6E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75" t="8215" r="33076" b="80788"/>
          <a:stretch>
            <a:fillRect/>
          </a:stretch>
        </p:blipFill>
        <p:spPr bwMode="auto">
          <a:xfrm flipH="1" flipV="1">
            <a:off x="7894638" y="5067300"/>
            <a:ext cx="429736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图片 6">
            <a:extLst>
              <a:ext uri="{FF2B5EF4-FFF2-40B4-BE49-F238E27FC236}">
                <a16:creationId xmlns:a16="http://schemas.microsoft.com/office/drawing/2014/main" id="{2227C180-718B-4CF4-1ABD-32825345AA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3446" t="-2" r="316" b="68387"/>
          <a:stretch>
            <a:fillRect/>
          </a:stretch>
        </p:blipFill>
        <p:spPr bwMode="auto">
          <a:xfrm rot="10800000">
            <a:off x="12700" y="4957763"/>
            <a:ext cx="1016000"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25">
            <a:extLst>
              <a:ext uri="{FF2B5EF4-FFF2-40B4-BE49-F238E27FC236}">
                <a16:creationId xmlns:a16="http://schemas.microsoft.com/office/drawing/2014/main" id="{C8EF7DD6-8069-0EF5-C96E-815A819CEB5B}"/>
              </a:ext>
            </a:extLst>
          </p:cNvPr>
          <p:cNvSpPr>
            <a:spLocks noChangeArrowheads="1"/>
          </p:cNvSpPr>
          <p:nvPr/>
        </p:nvSpPr>
        <p:spPr bwMode="auto">
          <a:xfrm>
            <a:off x="185738" y="827088"/>
            <a:ext cx="9037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vi-VN" altLang="zh-CN" sz="2800" b="1">
                <a:solidFill>
                  <a:schemeClr val="bg1"/>
                </a:solidFill>
                <a:latin typeface="#9Slide03 Arima Madurai ExtraBo" pitchFamily="2" charset="77"/>
                <a:ea typeface="小白"/>
                <a:cs typeface="#9Slide03 Arima Madurai ExtraBo" pitchFamily="2" charset="77"/>
              </a:rPr>
              <a:t>2. Nhà nước thành bang và nền dân chủ cổ đại ở Hy Lạp</a:t>
            </a:r>
            <a:endParaRPr lang="zh-CN" altLang="en-US" sz="2800" b="1">
              <a:solidFill>
                <a:schemeClr val="bg1"/>
              </a:solidFill>
              <a:latin typeface="#9Slide03 Arima Madurai ExtraBo" pitchFamily="2" charset="77"/>
              <a:ea typeface="小白"/>
              <a:cs typeface="#9Slide03 Arima Madurai ExtraBo" pitchFamily="2" charset="77"/>
            </a:endParaRPr>
          </a:p>
        </p:txBody>
      </p:sp>
      <p:sp>
        <p:nvSpPr>
          <p:cNvPr id="11" name="矩形: 圆角 21">
            <a:extLst>
              <a:ext uri="{FF2B5EF4-FFF2-40B4-BE49-F238E27FC236}">
                <a16:creationId xmlns:a16="http://schemas.microsoft.com/office/drawing/2014/main" id="{77DFD743-954B-ED4F-B533-6F4768C950CC}"/>
              </a:ext>
            </a:extLst>
          </p:cNvPr>
          <p:cNvSpPr/>
          <p:nvPr/>
        </p:nvSpPr>
        <p:spPr>
          <a:xfrm>
            <a:off x="306388" y="725488"/>
            <a:ext cx="10433050" cy="738187"/>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sz="3200">
              <a:solidFill>
                <a:srgbClr val="FFFFFF"/>
              </a:solidFill>
              <a:latin typeface="#9Slide03 Arima Madurai ExtraBo" panose="00000900000000000000" pitchFamily="2" charset="0"/>
              <a:cs typeface="#9Slide03 Arima Madurai ExtraBo" panose="00000900000000000000" pitchFamily="2" charset="0"/>
            </a:endParaRPr>
          </a:p>
        </p:txBody>
      </p:sp>
      <p:pic>
        <p:nvPicPr>
          <p:cNvPr id="3" name="Picture 2">
            <a:extLst>
              <a:ext uri="{FF2B5EF4-FFF2-40B4-BE49-F238E27FC236}">
                <a16:creationId xmlns:a16="http://schemas.microsoft.com/office/drawing/2014/main" id="{2AF57438-2AA1-FAE3-6FE1-9A9ACE3132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113" y="1636713"/>
            <a:ext cx="6770687"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BFC5DDEF-D6DB-823D-AFC7-82B837BA0212}"/>
              </a:ext>
            </a:extLst>
          </p:cNvPr>
          <p:cNvSpPr/>
          <p:nvPr/>
        </p:nvSpPr>
        <p:spPr>
          <a:xfrm>
            <a:off x="7156450" y="2844800"/>
            <a:ext cx="4491038" cy="192563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457200" eaLnBrk="1" fontAlgn="auto" hangingPunct="1">
              <a:spcBef>
                <a:spcPts val="0"/>
              </a:spcBef>
              <a:spcAft>
                <a:spcPts val="0"/>
              </a:spcAft>
              <a:defRPr/>
            </a:pPr>
            <a:r>
              <a:rPr lang="en-US" sz="3200" i="1" dirty="0" err="1">
                <a:solidFill>
                  <a:srgbClr val="FFFFFF"/>
                </a:solidFill>
                <a:latin typeface="#9Slide03 Arima Madurai Bold" panose="00000800000000000000" pitchFamily="2" charset="0"/>
                <a:cs typeface="#9Slide03 Arima Madurai Bold" panose="00000800000000000000" pitchFamily="2" charset="0"/>
              </a:rPr>
              <a:t>Yếu</a:t>
            </a:r>
            <a:r>
              <a:rPr lang="en-US" sz="3200" i="1" dirty="0">
                <a:solidFill>
                  <a:srgbClr val="FFFFFF"/>
                </a:solidFill>
                <a:latin typeface="#9Slide03 Arima Madurai Bold" panose="00000800000000000000" pitchFamily="2" charset="0"/>
                <a:cs typeface="#9Slide03 Arima Madurai Bold" panose="00000800000000000000" pitchFamily="2" charset="0"/>
              </a:rPr>
              <a:t> </a:t>
            </a:r>
            <a:r>
              <a:rPr lang="en-US" sz="3200" i="1" dirty="0" err="1">
                <a:solidFill>
                  <a:srgbClr val="FFFFFF"/>
                </a:solidFill>
                <a:latin typeface="#9Slide03 Arima Madurai Bold" panose="00000800000000000000" pitchFamily="2" charset="0"/>
                <a:cs typeface="#9Slide03 Arima Madurai Bold" panose="00000800000000000000" pitchFamily="2" charset="0"/>
              </a:rPr>
              <a:t>tố</a:t>
            </a:r>
            <a:r>
              <a:rPr lang="en-US" sz="3200" i="1" dirty="0">
                <a:solidFill>
                  <a:srgbClr val="FFFFFF"/>
                </a:solidFill>
                <a:latin typeface="#9Slide03 Arima Madurai Bold" panose="00000800000000000000" pitchFamily="2" charset="0"/>
                <a:cs typeface="#9Slide03 Arima Madurai Bold" panose="00000800000000000000" pitchFamily="2" charset="0"/>
              </a:rPr>
              <a:t> </a:t>
            </a:r>
            <a:r>
              <a:rPr lang="en-US" sz="3200" i="1" dirty="0" err="1">
                <a:solidFill>
                  <a:srgbClr val="FFFFFF"/>
                </a:solidFill>
                <a:latin typeface="#9Slide03 Arima Madurai Bold" panose="00000800000000000000" pitchFamily="2" charset="0"/>
                <a:cs typeface="#9Slide03 Arima Madurai Bold" panose="00000800000000000000" pitchFamily="2" charset="0"/>
              </a:rPr>
              <a:t>dân</a:t>
            </a:r>
            <a:r>
              <a:rPr lang="en-US" sz="3200" i="1" dirty="0">
                <a:solidFill>
                  <a:srgbClr val="FFFFFF"/>
                </a:solidFill>
                <a:latin typeface="#9Slide03 Arima Madurai Bold" panose="00000800000000000000" pitchFamily="2" charset="0"/>
                <a:cs typeface="#9Slide03 Arima Madurai Bold" panose="00000800000000000000" pitchFamily="2" charset="0"/>
              </a:rPr>
              <a:t> </a:t>
            </a:r>
            <a:r>
              <a:rPr lang="en-US" sz="3200" i="1" dirty="0" err="1">
                <a:solidFill>
                  <a:srgbClr val="FFFFFF"/>
                </a:solidFill>
                <a:latin typeface="#9Slide03 Arima Madurai Bold" panose="00000800000000000000" pitchFamily="2" charset="0"/>
                <a:cs typeface="#9Slide03 Arima Madurai Bold" panose="00000800000000000000" pitchFamily="2" charset="0"/>
              </a:rPr>
              <a:t>chủ</a:t>
            </a:r>
            <a:r>
              <a:rPr lang="en-US" sz="3200" i="1" dirty="0">
                <a:solidFill>
                  <a:srgbClr val="FFFFFF"/>
                </a:solidFill>
                <a:latin typeface="#9Slide03 Arima Madurai Bold" panose="00000800000000000000" pitchFamily="2" charset="0"/>
                <a:cs typeface="#9Slide03 Arima Madurai Bold" panose="00000800000000000000" pitchFamily="2" charset="0"/>
              </a:rPr>
              <a:t> </a:t>
            </a:r>
            <a:r>
              <a:rPr lang="en-US" sz="3200" i="1" dirty="0" err="1">
                <a:solidFill>
                  <a:srgbClr val="FFFFFF"/>
                </a:solidFill>
                <a:latin typeface="#9Slide03 Arima Madurai Bold" panose="00000800000000000000" pitchFamily="2" charset="0"/>
                <a:cs typeface="#9Slide03 Arima Madurai Bold" panose="00000800000000000000" pitchFamily="2" charset="0"/>
              </a:rPr>
              <a:t>được</a:t>
            </a:r>
            <a:r>
              <a:rPr lang="en-US" sz="3200" i="1" dirty="0">
                <a:solidFill>
                  <a:srgbClr val="FFFFFF"/>
                </a:solidFill>
                <a:latin typeface="#9Slide03 Arima Madurai Bold" panose="00000800000000000000" pitchFamily="2" charset="0"/>
                <a:cs typeface="#9Slide03 Arima Madurai Bold" panose="00000800000000000000" pitchFamily="2" charset="0"/>
              </a:rPr>
              <a:t> </a:t>
            </a:r>
            <a:r>
              <a:rPr lang="en-US" sz="3200" i="1" dirty="0" err="1">
                <a:solidFill>
                  <a:srgbClr val="FFFFFF"/>
                </a:solidFill>
                <a:latin typeface="#9Slide03 Arima Madurai Bold" panose="00000800000000000000" pitchFamily="2" charset="0"/>
                <a:cs typeface="#9Slide03 Arima Madurai Bold" panose="00000800000000000000" pitchFamily="2" charset="0"/>
              </a:rPr>
              <a:t>thể</a:t>
            </a:r>
            <a:r>
              <a:rPr lang="en-US" sz="3200" i="1" dirty="0">
                <a:solidFill>
                  <a:srgbClr val="FFFFFF"/>
                </a:solidFill>
                <a:latin typeface="#9Slide03 Arima Madurai Bold" panose="00000800000000000000" pitchFamily="2" charset="0"/>
                <a:cs typeface="#9Slide03 Arima Madurai Bold" panose="00000800000000000000" pitchFamily="2" charset="0"/>
              </a:rPr>
              <a:t> </a:t>
            </a:r>
            <a:r>
              <a:rPr lang="en-US" sz="3200" i="1" dirty="0" err="1">
                <a:solidFill>
                  <a:srgbClr val="FFFFFF"/>
                </a:solidFill>
                <a:latin typeface="#9Slide03 Arima Madurai Bold" panose="00000800000000000000" pitchFamily="2" charset="0"/>
                <a:cs typeface="#9Slide03 Arima Madurai Bold" panose="00000800000000000000" pitchFamily="2" charset="0"/>
              </a:rPr>
              <a:t>hiện</a:t>
            </a:r>
            <a:r>
              <a:rPr lang="en-US" sz="3200" i="1" dirty="0">
                <a:solidFill>
                  <a:srgbClr val="FFFFFF"/>
                </a:solidFill>
                <a:latin typeface="#9Slide03 Arima Madurai Bold" panose="00000800000000000000" pitchFamily="2" charset="0"/>
                <a:cs typeface="#9Slide03 Arima Madurai Bold" panose="00000800000000000000" pitchFamily="2" charset="0"/>
              </a:rPr>
              <a:t> </a:t>
            </a:r>
            <a:r>
              <a:rPr lang="en-US" sz="3200" i="1" dirty="0" err="1">
                <a:solidFill>
                  <a:srgbClr val="FFFFFF"/>
                </a:solidFill>
                <a:latin typeface="#9Slide03 Arima Madurai Bold" panose="00000800000000000000" pitchFamily="2" charset="0"/>
                <a:cs typeface="#9Slide03 Arima Madurai Bold" panose="00000800000000000000" pitchFamily="2" charset="0"/>
              </a:rPr>
              <a:t>như</a:t>
            </a:r>
            <a:r>
              <a:rPr lang="en-US" sz="3200" i="1" dirty="0">
                <a:solidFill>
                  <a:srgbClr val="FFFFFF"/>
                </a:solidFill>
                <a:latin typeface="#9Slide03 Arima Madurai Bold" panose="00000800000000000000" pitchFamily="2" charset="0"/>
                <a:cs typeface="#9Slide03 Arima Madurai Bold" panose="00000800000000000000" pitchFamily="2" charset="0"/>
              </a:rPr>
              <a:t> </a:t>
            </a:r>
            <a:r>
              <a:rPr lang="en-US" sz="3200" i="1" dirty="0" err="1">
                <a:solidFill>
                  <a:srgbClr val="FFFFFF"/>
                </a:solidFill>
                <a:latin typeface="#9Slide03 Arima Madurai Bold" panose="00000800000000000000" pitchFamily="2" charset="0"/>
                <a:cs typeface="#9Slide03 Arima Madurai Bold" panose="00000800000000000000" pitchFamily="2" charset="0"/>
              </a:rPr>
              <a:t>thế</a:t>
            </a:r>
            <a:r>
              <a:rPr lang="en-US" sz="3200" i="1" dirty="0">
                <a:solidFill>
                  <a:srgbClr val="FFFFFF"/>
                </a:solidFill>
                <a:latin typeface="#9Slide03 Arima Madurai Bold" panose="00000800000000000000" pitchFamily="2" charset="0"/>
                <a:cs typeface="#9Slide03 Arima Madurai Bold" panose="00000800000000000000" pitchFamily="2" charset="0"/>
              </a:rPr>
              <a:t> </a:t>
            </a:r>
            <a:r>
              <a:rPr lang="en-US" sz="3200" i="1" dirty="0" err="1">
                <a:solidFill>
                  <a:srgbClr val="FFFFFF"/>
                </a:solidFill>
                <a:latin typeface="#9Slide03 Arima Madurai Bold" panose="00000800000000000000" pitchFamily="2" charset="0"/>
                <a:cs typeface="#9Slide03 Arima Madurai Bold" panose="00000800000000000000" pitchFamily="2" charset="0"/>
              </a:rPr>
              <a:t>nào</a:t>
            </a:r>
            <a:r>
              <a:rPr lang="en-US" sz="3200" i="1" dirty="0">
                <a:solidFill>
                  <a:srgbClr val="FFFFFF"/>
                </a:solidFill>
                <a:latin typeface="#9Slide03 Arima Madurai Bold" panose="00000800000000000000" pitchFamily="2" charset="0"/>
                <a:cs typeface="#9Slide03 Arima Madurai Bold" panose="00000800000000000000" pitchFamily="2" charset="0"/>
              </a:rPr>
              <a:t> qua </a:t>
            </a:r>
            <a:r>
              <a:rPr lang="en-US" sz="3200" i="1" dirty="0" err="1">
                <a:solidFill>
                  <a:srgbClr val="FFFFFF"/>
                </a:solidFill>
                <a:latin typeface="#9Slide03 Arima Madurai Bold" panose="00000800000000000000" pitchFamily="2" charset="0"/>
                <a:cs typeface="#9Slide03 Arima Madurai Bold" panose="00000800000000000000" pitchFamily="2" charset="0"/>
              </a:rPr>
              <a:t>hình</a:t>
            </a:r>
            <a:r>
              <a:rPr lang="en-US" sz="3200" i="1" dirty="0">
                <a:solidFill>
                  <a:srgbClr val="FFFFFF"/>
                </a:solidFill>
                <a:latin typeface="#9Slide03 Arima Madurai Bold" panose="00000800000000000000" pitchFamily="2" charset="0"/>
                <a:cs typeface="#9Slide03 Arima Madurai Bold" panose="00000800000000000000" pitchFamily="2" charset="0"/>
              </a:rPr>
              <a:t> </a:t>
            </a:r>
            <a:r>
              <a:rPr lang="en-US" sz="3200" i="1" dirty="0" err="1">
                <a:solidFill>
                  <a:srgbClr val="FFFFFF"/>
                </a:solidFill>
                <a:latin typeface="#9Slide03 Arima Madurai Bold" panose="00000800000000000000" pitchFamily="2" charset="0"/>
                <a:cs typeface="#9Slide03 Arima Madurai Bold" panose="00000800000000000000" pitchFamily="2" charset="0"/>
              </a:rPr>
              <a:t>ảnh</a:t>
            </a:r>
            <a:r>
              <a:rPr lang="en-US" sz="3200" i="1" dirty="0">
                <a:solidFill>
                  <a:srgbClr val="FFFFFF"/>
                </a:solidFill>
                <a:latin typeface="#9Slide03 Arima Madurai Bold" panose="00000800000000000000" pitchFamily="2" charset="0"/>
                <a:cs typeface="#9Slide03 Arima Madurai Bold" panose="00000800000000000000" pitchFamily="2" charset="0"/>
              </a:rPr>
              <a:t> 10.3?</a:t>
            </a:r>
          </a:p>
        </p:txBody>
      </p:sp>
    </p:spTree>
    <p:extLst>
      <p:ext uri="{BB962C8B-B14F-4D97-AF65-F5344CB8AC3E}">
        <p14:creationId xmlns:p14="http://schemas.microsoft.com/office/powerpoint/2010/main" val="8299914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图片 13">
            <a:extLst>
              <a:ext uri="{FF2B5EF4-FFF2-40B4-BE49-F238E27FC236}">
                <a16:creationId xmlns:a16="http://schemas.microsoft.com/office/drawing/2014/main" id="{728FFB80-624C-AE42-4662-AB57D9DA1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076" t="80788" r="25575" b="8215"/>
          <a:stretch>
            <a:fillRect/>
          </a:stretch>
        </p:blipFill>
        <p:spPr bwMode="auto">
          <a:xfrm>
            <a:off x="7894638" y="5067300"/>
            <a:ext cx="429736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6" name="图片 6">
            <a:extLst>
              <a:ext uri="{FF2B5EF4-FFF2-40B4-BE49-F238E27FC236}">
                <a16:creationId xmlns:a16="http://schemas.microsoft.com/office/drawing/2014/main" id="{0C4DF7EF-A704-524E-DE3A-87C7BD081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6" t="68387" r="83446" b="-2"/>
          <a:stretch>
            <a:fillRect/>
          </a:stretch>
        </p:blipFill>
        <p:spPr bwMode="auto">
          <a:xfrm>
            <a:off x="12700" y="4957763"/>
            <a:ext cx="1016000"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CA3B77E8-4529-6B55-4679-16A8E28CC12D}"/>
              </a:ext>
            </a:extLst>
          </p:cNvPr>
          <p:cNvSpPr/>
          <p:nvPr/>
        </p:nvSpPr>
        <p:spPr>
          <a:xfrm>
            <a:off x="4551363" y="2363788"/>
            <a:ext cx="3122612" cy="4402137"/>
          </a:xfrm>
          <a:prstGeom prst="roundRect">
            <a:avLst/>
          </a:prstGeom>
          <a:solidFill>
            <a:schemeClr val="bg1"/>
          </a:solidFill>
          <a:ln w="57150">
            <a:solidFill>
              <a:schemeClr val="accent2">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24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fr-FR" sz="2400" dirty="0" err="1">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Cơ</a:t>
            </a:r>
            <a:r>
              <a:rPr lang="fr-FR" sz="24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fr-FR" sz="2400" dirty="0" err="1">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cấu</a:t>
            </a:r>
            <a:r>
              <a:rPr lang="fr-FR" sz="24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fr-FR" sz="2400" dirty="0" err="1">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tổ</a:t>
            </a:r>
            <a:r>
              <a:rPr lang="fr-FR" sz="24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fr-FR" sz="2400" dirty="0" err="1">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chức</a:t>
            </a:r>
            <a:r>
              <a:rPr lang="fr-FR" sz="24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fr-FR" sz="2400" dirty="0" err="1">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của</a:t>
            </a:r>
            <a:r>
              <a:rPr lang="fr-FR" sz="24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fr-FR" sz="2400" dirty="0" err="1">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nhà</a:t>
            </a:r>
            <a:r>
              <a:rPr lang="fr-FR" sz="24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fr-FR" sz="2400" dirty="0" err="1">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nước</a:t>
            </a:r>
            <a:r>
              <a:rPr lang="fr-FR" sz="24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nl-NL" sz="24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A-ten: gồm 4 cơ quan </a:t>
            </a:r>
            <a:r>
              <a:rPr lang="nl-NL" sz="2400" dirty="0" err="1">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chính</a:t>
            </a:r>
            <a:r>
              <a:rPr lang="nl-NL" sz="24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nl-NL" sz="2400" dirty="0" err="1">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Đại</a:t>
            </a:r>
            <a:r>
              <a:rPr lang="nl-NL" sz="24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nl-NL" sz="2400" dirty="0" err="1">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hội</a:t>
            </a:r>
            <a:r>
              <a:rPr lang="nl-NL" sz="24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nl-NL" sz="2400" dirty="0" err="1">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nhân</a:t>
            </a:r>
            <a:r>
              <a:rPr lang="nl-NL" sz="24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nl-NL" sz="2400" dirty="0" err="1">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dân</a:t>
            </a:r>
            <a:r>
              <a:rPr lang="nl-NL" sz="24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Hội đồng 10 </a:t>
            </a:r>
            <a:r>
              <a:rPr lang="nl-NL" sz="2400" dirty="0" err="1">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tư</a:t>
            </a:r>
            <a:r>
              <a:rPr lang="nl-NL" sz="24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nl-NL" sz="2400" dirty="0" err="1">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lệnh</a:t>
            </a:r>
            <a:r>
              <a:rPr lang="nl-NL" sz="24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Hội đồng 500 người và Toà án 6.000 người.</a:t>
            </a:r>
            <a:endParaRPr lang="en-US" sz="2400" dirty="0">
              <a:solidFill>
                <a:srgbClr val="5B9BD5">
                  <a:lumMod val="75000"/>
                </a:srgbClr>
              </a:solidFill>
              <a:latin typeface="#9Slide03 Arima Madurai Black" panose="00000A00000000000000" pitchFamily="2" charset="0"/>
              <a:cs typeface="#9Slide03 Arima Madurai Black" panose="00000A00000000000000" pitchFamily="2" charset="0"/>
            </a:endParaRPr>
          </a:p>
        </p:txBody>
      </p:sp>
      <p:sp>
        <p:nvSpPr>
          <p:cNvPr id="13" name="Rectangle: Rounded Corners 12">
            <a:extLst>
              <a:ext uri="{FF2B5EF4-FFF2-40B4-BE49-F238E27FC236}">
                <a16:creationId xmlns:a16="http://schemas.microsoft.com/office/drawing/2014/main" id="{370C42B9-619C-E750-4C13-1AE61A68FC36}"/>
              </a:ext>
            </a:extLst>
          </p:cNvPr>
          <p:cNvSpPr/>
          <p:nvPr/>
        </p:nvSpPr>
        <p:spPr>
          <a:xfrm>
            <a:off x="8166100" y="2379663"/>
            <a:ext cx="2914650" cy="4402137"/>
          </a:xfrm>
          <a:prstGeom prst="roundRect">
            <a:avLst/>
          </a:prstGeom>
          <a:solidFill>
            <a:schemeClr val="bg1"/>
          </a:solidFill>
          <a:ln w="57150">
            <a:solidFill>
              <a:schemeClr val="accent2">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3200" dirty="0">
                <a:solidFill>
                  <a:srgbClr val="5B9BD5">
                    <a:lumMod val="75000"/>
                  </a:srgbClr>
                </a:solidFill>
                <a:latin typeface="#9Slide03 Arima Madurai Bold" panose="00000800000000000000" pitchFamily="2" charset="0"/>
                <a:ea typeface="Calibri" panose="020F0502020204030204" pitchFamily="34" charset="0"/>
                <a:cs typeface="#9Slide03 Arima Madurai Bold" panose="00000800000000000000" pitchFamily="2" charset="0"/>
              </a:rPr>
              <a:t>- </a:t>
            </a:r>
            <a:r>
              <a:rPr lang="nl-NL" sz="2400" dirty="0">
                <a:solidFill>
                  <a:srgbClr val="5B9BD5">
                    <a:lumMod val="75000"/>
                  </a:srgbClr>
                </a:solidFill>
                <a:latin typeface="#9Slide03 Arima Madurai Bold" panose="00000800000000000000" pitchFamily="2" charset="0"/>
                <a:ea typeface="Calibri" panose="020F0502020204030204" pitchFamily="34" charset="0"/>
                <a:cs typeface="#9Slide03 Arima Madurai Bold" panose="00000800000000000000" pitchFamily="2" charset="0"/>
              </a:rPr>
              <a:t>Nhà nước thành bang A- ten là một nền dân chủ điển hình thời cổ đại</a:t>
            </a:r>
            <a:endParaRPr lang="en-US" sz="3200" dirty="0">
              <a:solidFill>
                <a:srgbClr val="5B9BD5">
                  <a:lumMod val="75000"/>
                </a:srgbClr>
              </a:solidFill>
              <a:latin typeface="#9Slide03 Arima Madurai Bold" panose="00000800000000000000" pitchFamily="2" charset="0"/>
              <a:cs typeface="#9Slide03 Arima Madurai Bold" panose="00000800000000000000" pitchFamily="2" charset="0"/>
            </a:endParaRPr>
          </a:p>
        </p:txBody>
      </p:sp>
      <p:sp>
        <p:nvSpPr>
          <p:cNvPr id="14" name="Rectangle: Rounded Corners 13">
            <a:extLst>
              <a:ext uri="{FF2B5EF4-FFF2-40B4-BE49-F238E27FC236}">
                <a16:creationId xmlns:a16="http://schemas.microsoft.com/office/drawing/2014/main" id="{841FBCD1-777F-06D1-1C25-25EED8573ED0}"/>
              </a:ext>
            </a:extLst>
          </p:cNvPr>
          <p:cNvSpPr/>
          <p:nvPr/>
        </p:nvSpPr>
        <p:spPr>
          <a:xfrm>
            <a:off x="1028700" y="2363788"/>
            <a:ext cx="3030538" cy="4402137"/>
          </a:xfrm>
          <a:prstGeom prst="roundRect">
            <a:avLst/>
          </a:prstGeom>
          <a:solidFill>
            <a:schemeClr val="bg1"/>
          </a:solidFill>
          <a:ln w="57150">
            <a:solidFill>
              <a:schemeClr val="accent2">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ctr" eaLnBrk="1" fontAlgn="auto" hangingPunct="1">
              <a:spcBef>
                <a:spcPts val="0"/>
              </a:spcBef>
              <a:spcAft>
                <a:spcPts val="0"/>
              </a:spcAft>
              <a:buFontTx/>
              <a:buChar char="-"/>
              <a:defRPr/>
            </a:pPr>
            <a:r>
              <a:rPr lang="en-US" sz="2300" dirty="0" err="1">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Nhà</a:t>
            </a:r>
            <a:r>
              <a:rPr lang="en-US" sz="23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300" dirty="0" err="1">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nước</a:t>
            </a:r>
            <a:r>
              <a:rPr lang="en-US" sz="23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300" dirty="0" err="1">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cổ</a:t>
            </a:r>
            <a:r>
              <a:rPr lang="en-US" sz="23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300" dirty="0" err="1">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đại</a:t>
            </a:r>
            <a:r>
              <a:rPr lang="en-US" sz="23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Hy </a:t>
            </a:r>
            <a:r>
              <a:rPr lang="en-US" sz="2300" dirty="0" err="1">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Lạp</a:t>
            </a:r>
            <a:r>
              <a:rPr lang="en-US" sz="23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bao </a:t>
            </a:r>
            <a:r>
              <a:rPr lang="en-US" sz="2300" dirty="0" err="1">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gồm</a:t>
            </a:r>
            <a:r>
              <a:rPr lang="en-US" sz="23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300" dirty="0" err="1">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nhiều</a:t>
            </a:r>
            <a:r>
              <a:rPr lang="en-US" sz="23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300" dirty="0" err="1">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thành</a:t>
            </a:r>
            <a:r>
              <a:rPr lang="en-US" sz="23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bang.</a:t>
            </a:r>
          </a:p>
          <a:p>
            <a:pPr algn="ctr" eaLnBrk="1" fontAlgn="auto" hangingPunct="1">
              <a:spcBef>
                <a:spcPts val="0"/>
              </a:spcBef>
              <a:spcAft>
                <a:spcPts val="0"/>
              </a:spcAft>
              <a:defRPr/>
            </a:pPr>
            <a:r>
              <a:rPr lang="en-US" sz="23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300" dirty="0" err="1">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Tiêu</a:t>
            </a:r>
            <a:r>
              <a:rPr lang="en-US" sz="23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300" dirty="0" err="1">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biểu</a:t>
            </a:r>
            <a:r>
              <a:rPr lang="en-US" sz="23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300" dirty="0" err="1">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là</a:t>
            </a:r>
            <a:r>
              <a:rPr lang="en-US" sz="23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300" dirty="0" err="1">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thành</a:t>
            </a:r>
            <a:r>
              <a:rPr lang="en-US" sz="2300" dirty="0">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 bang A-ten</a:t>
            </a:r>
            <a:endParaRPr lang="en-US" sz="2300" dirty="0">
              <a:solidFill>
                <a:srgbClr val="5B9BD5">
                  <a:lumMod val="75000"/>
                </a:srgbClr>
              </a:solidFill>
              <a:latin typeface="#9Slide03 Arima Madurai Black" panose="00000A00000000000000" pitchFamily="2" charset="0"/>
              <a:cs typeface="#9Slide03 Arima Madurai Black" panose="00000A00000000000000" pitchFamily="2" charset="0"/>
            </a:endParaRPr>
          </a:p>
        </p:txBody>
      </p:sp>
      <p:sp>
        <p:nvSpPr>
          <p:cNvPr id="7" name="矩形: 圆角 21">
            <a:extLst>
              <a:ext uri="{FF2B5EF4-FFF2-40B4-BE49-F238E27FC236}">
                <a16:creationId xmlns:a16="http://schemas.microsoft.com/office/drawing/2014/main" id="{9A517D77-0B4F-5183-40E5-08D08B946FBE}"/>
              </a:ext>
            </a:extLst>
          </p:cNvPr>
          <p:cNvSpPr/>
          <p:nvPr/>
        </p:nvSpPr>
        <p:spPr>
          <a:xfrm>
            <a:off x="284163" y="889000"/>
            <a:ext cx="10136187" cy="738188"/>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sz="3200">
              <a:solidFill>
                <a:srgbClr val="FFFFFF"/>
              </a:solidFill>
              <a:latin typeface="#9Slide03 Arima Madurai ExtraBo" panose="00000900000000000000" pitchFamily="2" charset="0"/>
              <a:cs typeface="#9Slide03 Arima Madurai ExtraBo" panose="00000900000000000000" pitchFamily="2" charset="0"/>
            </a:endParaRPr>
          </a:p>
        </p:txBody>
      </p:sp>
      <p:sp>
        <p:nvSpPr>
          <p:cNvPr id="54279" name="矩形 25">
            <a:extLst>
              <a:ext uri="{FF2B5EF4-FFF2-40B4-BE49-F238E27FC236}">
                <a16:creationId xmlns:a16="http://schemas.microsoft.com/office/drawing/2014/main" id="{FA54C9CA-1A3F-C0D7-AB18-9465F26A76DB}"/>
              </a:ext>
            </a:extLst>
          </p:cNvPr>
          <p:cNvSpPr>
            <a:spLocks noChangeArrowheads="1"/>
          </p:cNvSpPr>
          <p:nvPr/>
        </p:nvSpPr>
        <p:spPr bwMode="auto">
          <a:xfrm>
            <a:off x="138113" y="1000125"/>
            <a:ext cx="10429875" cy="584200"/>
          </a:xfrm>
          <a:prstGeom prst="rect">
            <a:avLst/>
          </a:prstGeom>
          <a:noFill/>
          <a:ln>
            <a:noFill/>
          </a:ln>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defRPr/>
            </a:pPr>
            <a:r>
              <a:rPr lang="en-US" sz="3200" dirty="0">
                <a:solidFill>
                  <a:schemeClr val="accent2">
                    <a:lumMod val="50000"/>
                  </a:schemeClr>
                </a:solidFill>
                <a:latin typeface="#9Slide03 AmpleSoft Bold" panose="02000000000000000000" pitchFamily="2" charset="0"/>
              </a:rPr>
              <a:t>2. </a:t>
            </a:r>
            <a:r>
              <a:rPr lang="en-US" sz="3200" dirty="0" err="1">
                <a:solidFill>
                  <a:schemeClr val="accent2">
                    <a:lumMod val="50000"/>
                  </a:schemeClr>
                </a:solidFill>
                <a:latin typeface="#9Slide03 AmpleSoft Bold" panose="02000000000000000000" pitchFamily="2" charset="0"/>
              </a:rPr>
              <a:t>Nhà</a:t>
            </a:r>
            <a:r>
              <a:rPr lang="en-US" sz="3200" dirty="0">
                <a:solidFill>
                  <a:schemeClr val="accent2">
                    <a:lumMod val="50000"/>
                  </a:schemeClr>
                </a:solidFill>
                <a:latin typeface="#9Slide03 AmpleSoft Bold" panose="02000000000000000000" pitchFamily="2" charset="0"/>
              </a:rPr>
              <a:t> </a:t>
            </a:r>
            <a:r>
              <a:rPr lang="en-US" sz="3200" dirty="0" err="1">
                <a:solidFill>
                  <a:schemeClr val="accent2">
                    <a:lumMod val="50000"/>
                  </a:schemeClr>
                </a:solidFill>
                <a:latin typeface="#9Slide03 AmpleSoft Bold" panose="02000000000000000000" pitchFamily="2" charset="0"/>
              </a:rPr>
              <a:t>nước</a:t>
            </a:r>
            <a:r>
              <a:rPr lang="en-US" sz="3200" dirty="0">
                <a:solidFill>
                  <a:schemeClr val="accent2">
                    <a:lumMod val="50000"/>
                  </a:schemeClr>
                </a:solidFill>
                <a:latin typeface="#9Slide03 AmpleSoft Bold" panose="02000000000000000000" pitchFamily="2" charset="0"/>
              </a:rPr>
              <a:t> </a:t>
            </a:r>
            <a:r>
              <a:rPr lang="en-US" sz="3200" dirty="0" err="1">
                <a:solidFill>
                  <a:schemeClr val="accent2">
                    <a:lumMod val="50000"/>
                  </a:schemeClr>
                </a:solidFill>
                <a:latin typeface="#9Slide03 AmpleSoft Bold" panose="02000000000000000000" pitchFamily="2" charset="0"/>
              </a:rPr>
              <a:t>thành</a:t>
            </a:r>
            <a:r>
              <a:rPr lang="en-US" sz="3200" dirty="0">
                <a:solidFill>
                  <a:schemeClr val="accent2">
                    <a:lumMod val="50000"/>
                  </a:schemeClr>
                </a:solidFill>
                <a:latin typeface="#9Slide03 AmpleSoft Bold" panose="02000000000000000000" pitchFamily="2" charset="0"/>
              </a:rPr>
              <a:t> bang </a:t>
            </a:r>
            <a:r>
              <a:rPr lang="en-US" sz="3200" dirty="0" err="1">
                <a:solidFill>
                  <a:schemeClr val="accent2">
                    <a:lumMod val="50000"/>
                  </a:schemeClr>
                </a:solidFill>
                <a:latin typeface="#9Slide03 AmpleSoft Bold" panose="02000000000000000000" pitchFamily="2" charset="0"/>
              </a:rPr>
              <a:t>và</a:t>
            </a:r>
            <a:r>
              <a:rPr lang="en-US" sz="3200" dirty="0">
                <a:solidFill>
                  <a:schemeClr val="accent2">
                    <a:lumMod val="50000"/>
                  </a:schemeClr>
                </a:solidFill>
                <a:latin typeface="#9Slide03 AmpleSoft Bold" panose="02000000000000000000" pitchFamily="2" charset="0"/>
              </a:rPr>
              <a:t> </a:t>
            </a:r>
            <a:r>
              <a:rPr lang="en-US" sz="3200" dirty="0" err="1">
                <a:solidFill>
                  <a:schemeClr val="accent2">
                    <a:lumMod val="50000"/>
                  </a:schemeClr>
                </a:solidFill>
                <a:latin typeface="#9Slide03 AmpleSoft Bold" panose="02000000000000000000" pitchFamily="2" charset="0"/>
              </a:rPr>
              <a:t>nền</a:t>
            </a:r>
            <a:r>
              <a:rPr lang="en-US" sz="3200" dirty="0">
                <a:solidFill>
                  <a:schemeClr val="accent2">
                    <a:lumMod val="50000"/>
                  </a:schemeClr>
                </a:solidFill>
                <a:latin typeface="#9Slide03 AmpleSoft Bold" panose="02000000000000000000" pitchFamily="2" charset="0"/>
              </a:rPr>
              <a:t> </a:t>
            </a:r>
            <a:r>
              <a:rPr lang="en-US" sz="3200" dirty="0" err="1">
                <a:solidFill>
                  <a:schemeClr val="accent2">
                    <a:lumMod val="50000"/>
                  </a:schemeClr>
                </a:solidFill>
                <a:latin typeface="#9Slide03 AmpleSoft Bold" panose="02000000000000000000" pitchFamily="2" charset="0"/>
              </a:rPr>
              <a:t>dân</a:t>
            </a:r>
            <a:r>
              <a:rPr lang="en-US" sz="3200" dirty="0">
                <a:solidFill>
                  <a:schemeClr val="accent2">
                    <a:lumMod val="50000"/>
                  </a:schemeClr>
                </a:solidFill>
                <a:latin typeface="#9Slide03 AmpleSoft Bold" panose="02000000000000000000" pitchFamily="2" charset="0"/>
              </a:rPr>
              <a:t> </a:t>
            </a:r>
            <a:r>
              <a:rPr lang="en-US" sz="3200" dirty="0" err="1">
                <a:solidFill>
                  <a:schemeClr val="accent2">
                    <a:lumMod val="50000"/>
                  </a:schemeClr>
                </a:solidFill>
                <a:latin typeface="#9Slide03 AmpleSoft Bold" panose="02000000000000000000" pitchFamily="2" charset="0"/>
              </a:rPr>
              <a:t>chủ</a:t>
            </a:r>
            <a:r>
              <a:rPr lang="en-US" sz="3200" dirty="0">
                <a:solidFill>
                  <a:schemeClr val="accent2">
                    <a:lumMod val="50000"/>
                  </a:schemeClr>
                </a:solidFill>
                <a:latin typeface="#9Slide03 AmpleSoft Bold" panose="02000000000000000000" pitchFamily="2" charset="0"/>
              </a:rPr>
              <a:t> </a:t>
            </a:r>
            <a:r>
              <a:rPr lang="en-US" sz="3200" dirty="0" err="1">
                <a:solidFill>
                  <a:schemeClr val="accent2">
                    <a:lumMod val="50000"/>
                  </a:schemeClr>
                </a:solidFill>
                <a:latin typeface="#9Slide03 AmpleSoft Bold" panose="02000000000000000000" pitchFamily="2" charset="0"/>
              </a:rPr>
              <a:t>cổ</a:t>
            </a:r>
            <a:r>
              <a:rPr lang="en-US" sz="3200" dirty="0">
                <a:solidFill>
                  <a:schemeClr val="accent2">
                    <a:lumMod val="50000"/>
                  </a:schemeClr>
                </a:solidFill>
                <a:latin typeface="#9Slide03 AmpleSoft Bold" panose="02000000000000000000" pitchFamily="2" charset="0"/>
              </a:rPr>
              <a:t> </a:t>
            </a:r>
            <a:r>
              <a:rPr lang="en-US" sz="3200" dirty="0" err="1">
                <a:solidFill>
                  <a:schemeClr val="accent2">
                    <a:lumMod val="50000"/>
                  </a:schemeClr>
                </a:solidFill>
                <a:latin typeface="#9Slide03 AmpleSoft Bold" panose="02000000000000000000" pitchFamily="2" charset="0"/>
              </a:rPr>
              <a:t>đại</a:t>
            </a:r>
            <a:r>
              <a:rPr lang="en-US" sz="3200" dirty="0">
                <a:solidFill>
                  <a:schemeClr val="accent2">
                    <a:lumMod val="50000"/>
                  </a:schemeClr>
                </a:solidFill>
                <a:latin typeface="#9Slide03 AmpleSoft Bold" panose="02000000000000000000" pitchFamily="2" charset="0"/>
              </a:rPr>
              <a:t> </a:t>
            </a:r>
            <a:r>
              <a:rPr lang="en-US" sz="3200" dirty="0" err="1">
                <a:solidFill>
                  <a:schemeClr val="accent2">
                    <a:lumMod val="50000"/>
                  </a:schemeClr>
                </a:solidFill>
                <a:latin typeface="#9Slide03 AmpleSoft Bold" panose="02000000000000000000" pitchFamily="2" charset="0"/>
              </a:rPr>
              <a:t>ở</a:t>
            </a:r>
            <a:r>
              <a:rPr lang="en-US" sz="3200" dirty="0">
                <a:solidFill>
                  <a:schemeClr val="accent2">
                    <a:lumMod val="50000"/>
                  </a:schemeClr>
                </a:solidFill>
                <a:latin typeface="#9Slide03 AmpleSoft Bold" panose="02000000000000000000" pitchFamily="2" charset="0"/>
              </a:rPr>
              <a:t> Hy </a:t>
            </a:r>
            <a:r>
              <a:rPr lang="en-US" sz="3200" dirty="0" err="1">
                <a:solidFill>
                  <a:schemeClr val="accent2">
                    <a:lumMod val="50000"/>
                  </a:schemeClr>
                </a:solidFill>
                <a:latin typeface="#9Slide03 AmpleSoft Bold" panose="02000000000000000000" pitchFamily="2" charset="0"/>
              </a:rPr>
              <a:t>Lạp</a:t>
            </a:r>
            <a:endParaRPr lang="zh-CN" altLang="en-US" sz="3200" b="1" dirty="0">
              <a:solidFill>
                <a:srgbClr val="EF6838"/>
              </a:solidFill>
              <a:latin typeface="#9Slide03 Arima Madurai ExtraBo" pitchFamily="2" charset="77"/>
              <a:ea typeface="小白"/>
              <a:cs typeface="#9Slide03 Arima Madurai ExtraBo" pitchFamily="2" charset="77"/>
            </a:endParaRPr>
          </a:p>
        </p:txBody>
      </p:sp>
    </p:spTree>
    <p:extLst>
      <p:ext uri="{BB962C8B-B14F-4D97-AF65-F5344CB8AC3E}">
        <p14:creationId xmlns:p14="http://schemas.microsoft.com/office/powerpoint/2010/main" val="46572584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Horizontal)">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out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80" name="Google Shape;1480;p48"/>
          <p:cNvGrpSpPr/>
          <p:nvPr/>
        </p:nvGrpSpPr>
        <p:grpSpPr>
          <a:xfrm>
            <a:off x="13614400" y="-3868535"/>
            <a:ext cx="4064000" cy="5451349"/>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3" name="Title 2">
            <a:extLst>
              <a:ext uri="{FF2B5EF4-FFF2-40B4-BE49-F238E27FC236}">
                <a16:creationId xmlns:a16="http://schemas.microsoft.com/office/drawing/2014/main" id="{9692D5FE-8393-8749-B534-089C6D580574}"/>
              </a:ext>
            </a:extLst>
          </p:cNvPr>
          <p:cNvSpPr>
            <a:spLocks noGrp="1"/>
          </p:cNvSpPr>
          <p:nvPr>
            <p:ph type="title"/>
          </p:nvPr>
        </p:nvSpPr>
        <p:spPr>
          <a:xfrm>
            <a:off x="2634634" y="578084"/>
            <a:ext cx="7416799" cy="1122400"/>
          </a:xfrm>
        </p:spPr>
        <p:txBody>
          <a:bodyPr/>
          <a:lstStyle/>
          <a:p>
            <a:pPr algn="ctr"/>
            <a:r>
              <a:rPr lang="vi-VN" sz="7200" dirty="0" smtClean="0">
                <a:latin typeface="Times New Roman" panose="02020603050405020304" pitchFamily="18" charset="0"/>
                <a:cs typeface="Times New Roman" panose="02020603050405020304" pitchFamily="18" charset="0"/>
              </a:rPr>
              <a:t>C. </a:t>
            </a:r>
            <a:r>
              <a:rPr lang="en-VN" sz="7200" dirty="0" smtClean="0">
                <a:latin typeface="Times New Roman" panose="02020603050405020304" pitchFamily="18" charset="0"/>
                <a:cs typeface="Times New Roman" panose="02020603050405020304" pitchFamily="18" charset="0"/>
              </a:rPr>
              <a:t>LUYỆN </a:t>
            </a:r>
            <a:r>
              <a:rPr lang="en-VN" sz="7200" dirty="0">
                <a:latin typeface="Times New Roman" panose="02020603050405020304" pitchFamily="18" charset="0"/>
                <a:cs typeface="Times New Roman" panose="02020603050405020304" pitchFamily="18" charset="0"/>
              </a:rPr>
              <a:t>TẬP</a:t>
            </a:r>
          </a:p>
        </p:txBody>
      </p:sp>
      <p:pic>
        <p:nvPicPr>
          <p:cNvPr id="3074" name="Picture 2">
            <a:extLst>
              <a:ext uri="{FF2B5EF4-FFF2-40B4-BE49-F238E27FC236}">
                <a16:creationId xmlns:a16="http://schemas.microsoft.com/office/drawing/2014/main" id="{7732C338-2DB1-2048-BB71-A9734FE9F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623"/>
          <a:stretch/>
        </p:blipFill>
        <p:spPr bwMode="auto">
          <a:xfrm>
            <a:off x="521235" y="1897485"/>
            <a:ext cx="5821799" cy="468111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0C123C4-697C-C140-88E8-B74FA6A73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t="47623"/>
          <a:stretch/>
        </p:blipFill>
        <p:spPr bwMode="auto">
          <a:xfrm flipH="1">
            <a:off x="6299199" y="1897483"/>
            <a:ext cx="5371565" cy="468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809625"/>
      </p:ext>
    </p:extLst>
  </p:cSld>
  <p:clrMapOvr>
    <a:masterClrMapping/>
  </p:clrMapOvr>
  <p:transition spd="med">
    <p:wheel spokes="1"/>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5588000" y="990601"/>
            <a:ext cx="5791200" cy="5529500"/>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1015999" y="685800"/>
            <a:ext cx="4359836" cy="5740893"/>
          </a:xfrm>
          <a:prstGeom prst="rect">
            <a:avLst/>
          </a:prstGeom>
        </p:spPr>
      </p:pic>
      <p:pic>
        <p:nvPicPr>
          <p:cNvPr id="8" name="Picture 4" descr="Lại Văn Sâm | Wiki Ai là triệu phú | Fandom">
            <a:extLst>
              <a:ext uri="{FF2B5EF4-FFF2-40B4-BE49-F238E27FC236}">
                <a16:creationId xmlns:a16="http://schemas.microsoft.com/office/drawing/2014/main" id="{88CDA532-A43B-5742-9A61-EBE0E9F59F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9326" y="1319375"/>
            <a:ext cx="5288548" cy="4118899"/>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9530708-D95E-B34B-A290-7D2CA0E74B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7030" y="1319375"/>
            <a:ext cx="1110844" cy="1122887"/>
          </a:xfrm>
          <a:prstGeom prst="rect">
            <a:avLst/>
          </a:prstGeom>
        </p:spPr>
      </p:pic>
    </p:spTree>
    <p:extLst>
      <p:ext uri="{BB962C8B-B14F-4D97-AF65-F5344CB8AC3E}">
        <p14:creationId xmlns:p14="http://schemas.microsoft.com/office/powerpoint/2010/main" val="1541810202"/>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1000"/>
                                            <p:tgtEl>
                                              <p:spTgt spid="8"/>
                                            </p:tgtEl>
                                          </p:cBhvr>
                                        </p:animEffect>
                                      </p:childTnLst>
                                    </p:cTn>
                                  </p:par>
                                  <p:par>
                                    <p:cTn id="17" presetID="16" presetClass="entr" presetSubtype="37"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Vertical)">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1000"/>
                                            <p:tgtEl>
                                              <p:spTgt spid="8"/>
                                            </p:tgtEl>
                                          </p:cBhvr>
                                        </p:animEffect>
                                      </p:childTnLst>
                                    </p:cTn>
                                  </p:par>
                                  <p:par>
                                    <p:cTn id="17" presetID="16" presetClass="entr" presetSubtype="37"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Vertical)">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659"/>
            <a:ext cx="2113488" cy="2113488"/>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605345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4370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0661" y="278508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99799" y="1826149"/>
            <a:ext cx="10872191" cy="16004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44045" y="1840677"/>
            <a:ext cx="9383697" cy="1323439"/>
          </a:xfrm>
          <a:prstGeom prst="rect">
            <a:avLst/>
          </a:prstGeom>
          <a:noFill/>
        </p:spPr>
        <p:txBody>
          <a:bodyPr wrap="square" rtlCol="0">
            <a:spAutoFit/>
          </a:bodyPr>
          <a:lstStyle/>
          <a:p>
            <a:pPr algn="ctr" defTabSz="914377">
              <a:defRPr/>
            </a:pPr>
            <a:r>
              <a:rPr lang="vi-VN" sz="4000" b="1" dirty="0">
                <a:solidFill>
                  <a:srgbClr val="FFFF00"/>
                </a:solidFill>
                <a:latin typeface="Times New Roman" panose="02020603050405020304" pitchFamily="18" charset="0"/>
                <a:cs typeface="Times New Roman" panose="02020603050405020304" pitchFamily="18" charset="0"/>
                <a:sym typeface="Arial"/>
              </a:rPr>
              <a:t>Nền tảng kinh tế của các quốc gia Hy Lạp và La Mã cổ đại là ?</a:t>
            </a:r>
          </a:p>
        </p:txBody>
      </p:sp>
      <p:sp>
        <p:nvSpPr>
          <p:cNvPr id="15" name="bang d">
            <a:extLst>
              <a:ext uri="{FF2B5EF4-FFF2-40B4-BE49-F238E27FC236}">
                <a16:creationId xmlns:a16="http://schemas.microsoft.com/office/drawing/2014/main" id="{D0E6AFB4-275F-4728-9A13-27E00F9EA3A2}"/>
              </a:ext>
            </a:extLst>
          </p:cNvPr>
          <p:cNvSpPr/>
          <p:nvPr/>
        </p:nvSpPr>
        <p:spPr>
          <a:xfrm flipH="1">
            <a:off x="6135896" y="5465730"/>
            <a:ext cx="5249773"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85744" algn="ctr" defTabSz="914377">
              <a:buClr>
                <a:prstClr val="white"/>
              </a:buClr>
              <a:buFont typeface="Wingdings" panose="05000000000000000000" pitchFamily="2" charset="2"/>
              <a:buChar char="w"/>
              <a:defRPr/>
            </a:pPr>
            <a:endParaRPr lang="en-US" sz="2800">
              <a:solidFill>
                <a:prstClr val="white"/>
              </a:solidFill>
              <a:latin typeface="Times New Roman" panose="02020603050405020304" pitchFamily="18" charset="0"/>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6" y="3888570"/>
            <a:ext cx="5249773"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85744" algn="ctr" defTabSz="914377">
              <a:buClr>
                <a:prstClr val="white"/>
              </a:buClr>
              <a:buFont typeface="Wingdings" panose="05000000000000000000" pitchFamily="2" charset="2"/>
              <a:buChar char="w"/>
              <a:defRPr/>
            </a:pPr>
            <a:endParaRPr lang="en-US" sz="2800">
              <a:solidFill>
                <a:prstClr val="white"/>
              </a:solidFill>
              <a:latin typeface="Times New Roman" panose="02020603050405020304" pitchFamily="18" charset="0"/>
              <a:cs typeface="Times New Roman" panose="02020603050405020304" pitchFamily="18" charset="0"/>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1" y="5589594"/>
            <a:ext cx="4650419" cy="954107"/>
          </a:xfrm>
          <a:prstGeom prst="rect">
            <a:avLst/>
          </a:prstGeom>
          <a:noFill/>
        </p:spPr>
        <p:txBody>
          <a:bodyPr wrap="square" rtlCol="0">
            <a:spAutoFit/>
          </a:bodyPr>
          <a:lstStyle/>
          <a:p>
            <a:pPr marL="342891" indent="-342891" algn="ctr" defTabSz="914377">
              <a:buClr>
                <a:prstClr val="white"/>
              </a:buClr>
              <a:buFont typeface="Wingdings" panose="05000000000000000000" pitchFamily="2" charset="2"/>
              <a:buChar char="w"/>
              <a:defRPr/>
            </a:pPr>
            <a:r>
              <a:rPr lang="en-US"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D. </a:t>
            </a:r>
            <a:r>
              <a:rPr lang="vi-VN"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Thủ công nghiệp và thương nghiệp.</a:t>
            </a:r>
            <a:endParaRPr lang="en-US"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2" y="4125429"/>
            <a:ext cx="4650419" cy="954107"/>
          </a:xfrm>
          <a:prstGeom prst="rect">
            <a:avLst/>
          </a:prstGeom>
          <a:noFill/>
        </p:spPr>
        <p:txBody>
          <a:bodyPr wrap="square" rtlCol="0">
            <a:spAutoFit/>
          </a:bodyPr>
          <a:lstStyle/>
          <a:p>
            <a:pPr marL="342891" indent="-342891" algn="ctr" defTabSz="914377">
              <a:buClr>
                <a:prstClr val="white"/>
              </a:buClr>
              <a:buFont typeface="Wingdings" panose="05000000000000000000" pitchFamily="2" charset="2"/>
              <a:buChar char="w"/>
              <a:defRPr/>
            </a:pPr>
            <a:r>
              <a:rPr lang="en-US"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28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thủ</a:t>
            </a:r>
            <a:r>
              <a:rPr lang="en-US"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công</a:t>
            </a:r>
            <a:r>
              <a:rPr lang="en-US"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nghiệp</a:t>
            </a:r>
            <a:endParaRPr lang="en-US"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marL="342891" indent="-342891" algn="ctr" defTabSz="914377">
              <a:buClr>
                <a:prstClr val="white"/>
              </a:buClr>
              <a:buFont typeface="Wingdings" panose="05000000000000000000" pitchFamily="2" charset="2"/>
              <a:buChar char="w"/>
              <a:defRPr/>
            </a:pPr>
            <a:endParaRPr lang="en-US"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3888572"/>
            <a:ext cx="5249773"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800">
              <a:solidFill>
                <a:prstClr val="white"/>
              </a:solidFill>
              <a:latin typeface="Times New Roman" panose="02020603050405020304" pitchFamily="18" charset="0"/>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5465730"/>
            <a:ext cx="5249773"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800">
              <a:solidFill>
                <a:prstClr val="white"/>
              </a:solidFill>
              <a:latin typeface="Times New Roman" panose="02020603050405020304" pitchFamily="18" charset="0"/>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56744" y="3978092"/>
            <a:ext cx="4650419" cy="954107"/>
          </a:xfrm>
          <a:prstGeom prst="rect">
            <a:avLst/>
          </a:prstGeom>
          <a:noFill/>
        </p:spPr>
        <p:txBody>
          <a:bodyPr wrap="square" rtlCol="0">
            <a:spAutoFit/>
          </a:bodyPr>
          <a:lstStyle/>
          <a:p>
            <a:pPr marL="342891" indent="-342891" algn="ctr" defTabSz="914377">
              <a:buClr>
                <a:prstClr val="white"/>
              </a:buClr>
              <a:buFont typeface="Wingdings" panose="05000000000000000000" pitchFamily="2" charset="2"/>
              <a:buChar char="w"/>
              <a:defRPr/>
            </a:pPr>
            <a:r>
              <a:rPr lang="en-US"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A. </a:t>
            </a:r>
            <a:r>
              <a:rPr lang="vi-VN"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Nông nghiệp trồng lúa nước.</a:t>
            </a:r>
            <a:endParaRPr lang="en-US"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028145" y="5704640"/>
            <a:ext cx="4650419" cy="523220"/>
          </a:xfrm>
          <a:prstGeom prst="rect">
            <a:avLst/>
          </a:prstGeom>
          <a:noFill/>
        </p:spPr>
        <p:txBody>
          <a:bodyPr wrap="square" rtlCol="0">
            <a:spAutoFit/>
          </a:bodyPr>
          <a:lstStyle/>
          <a:p>
            <a:pPr marL="342891" indent="-342891" algn="ctr" defTabSz="914377">
              <a:buClr>
                <a:prstClr val="white"/>
              </a:buClr>
              <a:buFont typeface="Wingdings" panose="05000000000000000000" pitchFamily="2" charset="2"/>
              <a:buChar char="w"/>
              <a:defRPr/>
            </a:pPr>
            <a:r>
              <a:rPr lang="en-US"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28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Thương</a:t>
            </a:r>
            <a:r>
              <a:rPr lang="en-US"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nghiệp</a:t>
            </a:r>
            <a:endParaRPr lang="en-US"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2277750" y="201492"/>
            <a:ext cx="8536952" cy="1354217"/>
          </a:xfrm>
          <a:prstGeom prst="rect">
            <a:avLst/>
          </a:prstGeom>
          <a:noFill/>
        </p:spPr>
        <p:txBody>
          <a:bodyPr wrap="none" lIns="121920" tIns="60960" rIns="121920" bIns="60960">
            <a:spAutoFit/>
          </a:bodyPr>
          <a:lstStyle/>
          <a:p>
            <a:pPr algn="ctr" defTabSz="1219170">
              <a:buClr>
                <a:srgbClr val="000000"/>
              </a:buClr>
              <a:defRPr/>
            </a:pPr>
            <a:r>
              <a:rPr lang="en-US" sz="8000" kern="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417386786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39"/>
                </p:tgtEl>
              </p:cMediaNode>
            </p:audio>
            <p:audio>
              <p:cMediaNode vol="80000">
                <p:cTn id="159" fill="hold" display="0">
                  <p:stCondLst>
                    <p:cond delay="indefinite"/>
                  </p:stCondLst>
                  <p:endCondLst>
                    <p:cond evt="onStopAudio" delay="0">
                      <p:tgtEl>
                        <p:sldTgt/>
                      </p:tgtEl>
                    </p:cond>
                  </p:endCondLst>
                </p:cTn>
                <p:tgtEl>
                  <p:spTgt spid="40"/>
                </p:tgtEl>
              </p:cMediaNode>
            </p:audio>
            <p:audio>
              <p:cMediaNode vol="80000">
                <p:cTn id="16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659"/>
            <a:ext cx="2113488" cy="2113488"/>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605345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4370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0661" y="278508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99798" y="1855263"/>
            <a:ext cx="10872191" cy="18266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54171" y="1835280"/>
            <a:ext cx="10031821" cy="1569660"/>
          </a:xfrm>
          <a:prstGeom prst="rect">
            <a:avLst/>
          </a:prstGeom>
          <a:noFill/>
        </p:spPr>
        <p:txBody>
          <a:bodyPr wrap="square" rtlCol="0">
            <a:spAutoFit/>
          </a:bodyPr>
          <a:lstStyle/>
          <a:p>
            <a:pPr algn="ctr" defTabSz="914377"/>
            <a:r>
              <a:rPr lang="vi-VN" sz="4800" b="1" dirty="0">
                <a:solidFill>
                  <a:prstClr val="white"/>
                </a:solidFill>
                <a:latin typeface="Times New Roman" panose="02020603050405020304" pitchFamily="18" charset="0"/>
                <a:cs typeface="Times New Roman" panose="02020603050405020304" pitchFamily="18" charset="0"/>
                <a:sym typeface="Arial"/>
              </a:rPr>
              <a:t>I-ta-li-a là nơi khởi sinh nền văn minh nào?</a:t>
            </a:r>
            <a:endParaRPr lang="en-US" sz="4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6" y="5465730"/>
            <a:ext cx="5249773"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85744" algn="ctr" defTabSz="914377">
              <a:buClr>
                <a:prstClr val="white"/>
              </a:buClr>
              <a:buFont typeface="Wingdings" panose="05000000000000000000" pitchFamily="2" charset="2"/>
              <a:buChar char="w"/>
              <a:defRPr/>
            </a:pPr>
            <a:endParaRPr lang="en-US" sz="3733">
              <a:solidFill>
                <a:prstClr val="white"/>
              </a:solidFill>
              <a:latin typeface="Times New Roman" panose="02020603050405020304" pitchFamily="18" charset="0"/>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6" y="3888570"/>
            <a:ext cx="5249773"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85744" algn="ctr" defTabSz="914377">
              <a:buClr>
                <a:prstClr val="white"/>
              </a:buClr>
              <a:buFont typeface="Wingdings" panose="05000000000000000000" pitchFamily="2" charset="2"/>
              <a:buChar char="w"/>
              <a:defRPr/>
            </a:pPr>
            <a:endParaRPr lang="en-US" sz="3733">
              <a:solidFill>
                <a:prstClr val="white"/>
              </a:solidFill>
              <a:latin typeface="Times New Roman" panose="02020603050405020304" pitchFamily="18" charset="0"/>
              <a:cs typeface="Times New Roman" panose="02020603050405020304" pitchFamily="18" charset="0"/>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2" y="5716731"/>
            <a:ext cx="4650419" cy="666786"/>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3733"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sz="3733" kern="0" dirty="0">
                <a:solidFill>
                  <a:prstClr val="white"/>
                </a:solidFill>
                <a:latin typeface="Times New Roman" panose="02020603050405020304" pitchFamily="18" charset="0"/>
                <a:cs typeface="Times New Roman" panose="02020603050405020304" pitchFamily="18" charset="0"/>
                <a:sym typeface="Arial"/>
              </a:rPr>
              <a:t>La </a:t>
            </a:r>
            <a:r>
              <a:rPr lang="en-US" sz="3733" kern="0" dirty="0" err="1">
                <a:solidFill>
                  <a:prstClr val="white"/>
                </a:solidFill>
                <a:latin typeface="Times New Roman" panose="02020603050405020304" pitchFamily="18" charset="0"/>
                <a:cs typeface="Times New Roman" panose="02020603050405020304" pitchFamily="18" charset="0"/>
                <a:sym typeface="Arial"/>
              </a:rPr>
              <a:t>Mã</a:t>
            </a:r>
            <a:r>
              <a:rPr lang="en-US" sz="3733" kern="0" dirty="0">
                <a:solidFill>
                  <a:prstClr val="white"/>
                </a:solidFill>
                <a:latin typeface="Times New Roman" panose="02020603050405020304" pitchFamily="18" charset="0"/>
                <a:cs typeface="Times New Roman" panose="02020603050405020304" pitchFamily="18" charset="0"/>
                <a:sym typeface="Arial"/>
              </a:rPr>
              <a:t>.</a:t>
            </a:r>
            <a:endParaRPr lang="en-US" sz="3733"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2" y="4125429"/>
            <a:ext cx="4650419" cy="666786"/>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3733"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3733" kern="0" dirty="0">
                <a:solidFill>
                  <a:prstClr val="white"/>
                </a:solidFill>
                <a:latin typeface="Times New Roman" panose="02020603050405020304" pitchFamily="18" charset="0"/>
                <a:cs typeface="Times New Roman" panose="02020603050405020304" pitchFamily="18" charset="0"/>
                <a:sym typeface="Arial"/>
              </a:rPr>
              <a:t>Hy </a:t>
            </a:r>
            <a:r>
              <a:rPr lang="en-US" sz="3733" kern="0" dirty="0" err="1">
                <a:solidFill>
                  <a:prstClr val="white"/>
                </a:solidFill>
                <a:latin typeface="Times New Roman" panose="02020603050405020304" pitchFamily="18" charset="0"/>
                <a:cs typeface="Times New Roman" panose="02020603050405020304" pitchFamily="18" charset="0"/>
                <a:sym typeface="Arial"/>
              </a:rPr>
              <a:t>Lạp</a:t>
            </a:r>
            <a:r>
              <a:rPr lang="en-US" sz="3733" kern="0" dirty="0">
                <a:solidFill>
                  <a:prstClr val="white"/>
                </a:solidFill>
                <a:latin typeface="Times New Roman" panose="02020603050405020304" pitchFamily="18" charset="0"/>
                <a:cs typeface="Times New Roman" panose="02020603050405020304" pitchFamily="18" charset="0"/>
                <a:sym typeface="Arial"/>
              </a:rPr>
              <a:t>..</a:t>
            </a:r>
            <a:endParaRPr lang="en-US" sz="3733"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3888572"/>
            <a:ext cx="5249773"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733">
              <a:solidFill>
                <a:prstClr val="white"/>
              </a:solidFill>
              <a:latin typeface="Times New Roman" panose="02020603050405020304" pitchFamily="18" charset="0"/>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5465730"/>
            <a:ext cx="5249773"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733">
              <a:solidFill>
                <a:prstClr val="white"/>
              </a:solidFill>
              <a:latin typeface="Times New Roman" panose="02020603050405020304" pitchFamily="18" charset="0"/>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49071" y="4088251"/>
            <a:ext cx="4650419" cy="666786"/>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3733"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A. </a:t>
            </a:r>
            <a:r>
              <a:rPr lang="en-US" sz="3733" kern="0" dirty="0">
                <a:solidFill>
                  <a:prstClr val="white"/>
                </a:solidFill>
                <a:latin typeface="Times New Roman" panose="02020603050405020304" pitchFamily="18" charset="0"/>
                <a:cs typeface="Times New Roman" panose="02020603050405020304" pitchFamily="18" charset="0"/>
                <a:sym typeface="Arial"/>
              </a:rPr>
              <a:t>Ai </a:t>
            </a:r>
            <a:r>
              <a:rPr lang="en-US" sz="3733" kern="0" dirty="0" err="1">
                <a:solidFill>
                  <a:prstClr val="white"/>
                </a:solidFill>
                <a:latin typeface="Times New Roman" panose="02020603050405020304" pitchFamily="18" charset="0"/>
                <a:cs typeface="Times New Roman" panose="02020603050405020304" pitchFamily="18" charset="0"/>
                <a:sym typeface="Arial"/>
              </a:rPr>
              <a:t>Cập</a:t>
            </a:r>
            <a:r>
              <a:rPr lang="en-US" sz="3733" kern="0" dirty="0">
                <a:solidFill>
                  <a:prstClr val="white"/>
                </a:solidFill>
                <a:latin typeface="Times New Roman" panose="02020603050405020304" pitchFamily="18" charset="0"/>
                <a:cs typeface="Times New Roman" panose="02020603050405020304" pitchFamily="18" charset="0"/>
                <a:sym typeface="Arial"/>
              </a:rPr>
              <a:t>.</a:t>
            </a:r>
            <a:endParaRPr lang="en-US" sz="3733"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763569" y="5665419"/>
            <a:ext cx="5407427" cy="666786"/>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3733"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 </a:t>
            </a:r>
            <a:r>
              <a:rPr lang="vi-VN" sz="3733" kern="0" dirty="0">
                <a:solidFill>
                  <a:prstClr val="white"/>
                </a:solidFill>
                <a:latin typeface="Times New Roman" panose="02020603050405020304" pitchFamily="18" charset="0"/>
                <a:cs typeface="Times New Roman" panose="02020603050405020304" pitchFamily="18" charset="0"/>
                <a:sym typeface="Arial"/>
              </a:rPr>
              <a:t>Lưỡng Hà.</a:t>
            </a:r>
            <a:endParaRPr lang="en-US" sz="3733"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2277750" y="201492"/>
            <a:ext cx="8536952" cy="1354217"/>
          </a:xfrm>
          <a:prstGeom prst="rect">
            <a:avLst/>
          </a:prstGeom>
          <a:noFill/>
        </p:spPr>
        <p:txBody>
          <a:bodyPr wrap="none" lIns="121920" tIns="60960" rIns="121920" bIns="60960">
            <a:spAutoFit/>
          </a:bodyPr>
          <a:lstStyle/>
          <a:p>
            <a:pPr algn="ctr" defTabSz="1219170">
              <a:buClr>
                <a:srgbClr val="000000"/>
              </a:buClr>
              <a:defRPr/>
            </a:pPr>
            <a:r>
              <a:rPr lang="en-US" sz="8000" kern="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3782887971"/>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39"/>
                </p:tgtEl>
              </p:cMediaNode>
            </p:audio>
            <p:audio>
              <p:cMediaNode vol="80000">
                <p:cTn id="159" fill="hold" display="0">
                  <p:stCondLst>
                    <p:cond delay="indefinite"/>
                  </p:stCondLst>
                  <p:endCondLst>
                    <p:cond evt="onStopAudio" delay="0">
                      <p:tgtEl>
                        <p:sldTgt/>
                      </p:tgtEl>
                    </p:cond>
                  </p:endCondLst>
                </p:cTn>
                <p:tgtEl>
                  <p:spTgt spid="40"/>
                </p:tgtEl>
              </p:cMediaNode>
            </p:audio>
            <p:audio>
              <p:cMediaNode vol="80000">
                <p:cTn id="16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221"/>
            <a:ext cx="2035421" cy="203542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6230547"/>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55443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2384" y="26874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86682" y="1663361"/>
            <a:ext cx="10872191" cy="175754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4223" y="1893504"/>
            <a:ext cx="10177107" cy="1200329"/>
          </a:xfrm>
          <a:prstGeom prst="rect">
            <a:avLst/>
          </a:prstGeom>
          <a:noFill/>
        </p:spPr>
        <p:txBody>
          <a:bodyPr wrap="square" rtlCol="0">
            <a:spAutoFit/>
          </a:bodyPr>
          <a:lstStyle/>
          <a:p>
            <a:pPr algn="ctr" defTabSz="914377"/>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Yếu</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tố</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tự</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nhiên</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có</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ý</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nghĩa</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quyết</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định</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đến</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sự</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phát</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triển</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của</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nền</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văn</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minh</a:t>
            </a:r>
            <a:r>
              <a:rPr lang="en-US" sz="3600" b="1" dirty="0">
                <a:solidFill>
                  <a:prstClr val="white"/>
                </a:solidFill>
                <a:latin typeface="Times New Roman" panose="02020603050405020304" pitchFamily="18" charset="0"/>
                <a:cs typeface="Times New Roman" panose="02020603050405020304" pitchFamily="18" charset="0"/>
                <a:sym typeface="Arial"/>
              </a:rPr>
              <a:t> Hy </a:t>
            </a:r>
            <a:r>
              <a:rPr lang="en-US" sz="3600" b="1" dirty="0" err="1">
                <a:solidFill>
                  <a:prstClr val="white"/>
                </a:solidFill>
                <a:latin typeface="Times New Roman" panose="02020603050405020304" pitchFamily="18" charset="0"/>
                <a:cs typeface="Times New Roman" panose="02020603050405020304" pitchFamily="18" charset="0"/>
                <a:sym typeface="Arial"/>
              </a:rPr>
              <a:t>Lạp</a:t>
            </a:r>
            <a:r>
              <a:rPr lang="en-US" sz="3600" b="1" dirty="0">
                <a:solidFill>
                  <a:prstClr val="white"/>
                </a:solidFill>
                <a:latin typeface="Times New Roman" panose="02020603050405020304" pitchFamily="18" charset="0"/>
                <a:cs typeface="Times New Roman" panose="02020603050405020304" pitchFamily="18" charset="0"/>
                <a:sym typeface="Arial"/>
              </a:rPr>
              <a:t> – </a:t>
            </a:r>
            <a:r>
              <a:rPr lang="en-US" sz="3600" b="1" dirty="0" err="1">
                <a:solidFill>
                  <a:prstClr val="white"/>
                </a:solidFill>
                <a:latin typeface="Times New Roman" panose="02020603050405020304" pitchFamily="18" charset="0"/>
                <a:cs typeface="Times New Roman" panose="02020603050405020304" pitchFamily="18" charset="0"/>
                <a:sym typeface="Arial"/>
              </a:rPr>
              <a:t>Rô</a:t>
            </a:r>
            <a:r>
              <a:rPr lang="en-US" sz="3600" b="1" dirty="0">
                <a:solidFill>
                  <a:prstClr val="white"/>
                </a:solidFill>
                <a:latin typeface="Times New Roman" panose="02020603050405020304" pitchFamily="18" charset="0"/>
                <a:cs typeface="Times New Roman" panose="02020603050405020304" pitchFamily="18" charset="0"/>
                <a:sym typeface="Arial"/>
              </a:rPr>
              <a:t> ma </a:t>
            </a:r>
            <a:r>
              <a:rPr lang="en-US" sz="3600" b="1" dirty="0" err="1">
                <a:solidFill>
                  <a:prstClr val="white"/>
                </a:solidFill>
                <a:latin typeface="Times New Roman" panose="02020603050405020304" pitchFamily="18" charset="0"/>
                <a:cs typeface="Times New Roman" panose="02020603050405020304" pitchFamily="18" charset="0"/>
                <a:sym typeface="Arial"/>
              </a:rPr>
              <a:t>là</a:t>
            </a:r>
            <a:endParaRPr lang="en-US" sz="3600" b="1" dirty="0">
              <a:solidFill>
                <a:prstClr val="white"/>
              </a:solidFill>
              <a:latin typeface="Times New Roman" panose="02020603050405020304" pitchFamily="18" charset="0"/>
              <a:cs typeface="Times New Roman" panose="02020603050405020304" pitchFamily="18" charset="0"/>
              <a:sym typeface="Arial"/>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10" y="5503032"/>
            <a:ext cx="5249773" cy="13549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400">
              <a:solidFill>
                <a:schemeClr val="bg1"/>
              </a:solidFill>
              <a:latin typeface="Times New Roman" panose="02020603050405020304" pitchFamily="18" charset="0"/>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420392" y="4063832"/>
            <a:ext cx="5249773" cy="11522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400">
              <a:solidFill>
                <a:schemeClr val="bg1"/>
              </a:solidFill>
              <a:latin typeface="Times New Roman" panose="02020603050405020304" pitchFamily="18" charset="0"/>
              <a:cs typeface="Times New Roman" panose="02020603050405020304" pitchFamily="18" charset="0"/>
              <a:sym typeface="Arial"/>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561730" y="6025228"/>
            <a:ext cx="5249773" cy="461665"/>
          </a:xfrm>
          <a:prstGeom prst="rect">
            <a:avLst/>
          </a:prstGeom>
          <a:noFill/>
        </p:spPr>
        <p:txBody>
          <a:bodyPr wrap="square" rtlCol="0">
            <a:spAutoFit/>
          </a:bodyPr>
          <a:lstStyle/>
          <a:p>
            <a:pPr marL="342891" indent="-342891" algn="ctr" defTabSz="914377">
              <a:buClr>
                <a:prstClr val="white"/>
              </a:buClr>
              <a:buFont typeface="Wingdings" panose="05000000000000000000" pitchFamily="2" charset="2"/>
              <a:buChar char="w"/>
              <a:defRPr/>
            </a:pP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2400" dirty="0" err="1">
                <a:solidFill>
                  <a:schemeClr val="bg1"/>
                </a:solidFill>
                <a:latin typeface="Times New Roman" panose="02020603050405020304" pitchFamily="18" charset="0"/>
                <a:cs typeface="Times New Roman" panose="02020603050405020304" pitchFamily="18" charset="0"/>
              </a:rPr>
              <a:t>Biển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Địa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Trung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Hải</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848087" y="4400970"/>
            <a:ext cx="4650419" cy="461665"/>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Khí</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hậu</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ấm</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áp</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trong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lành</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46227" y="4042429"/>
            <a:ext cx="5249773" cy="11522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400">
              <a:solidFill>
                <a:schemeClr val="bg1"/>
              </a:solidFill>
              <a:latin typeface="Times New Roman" panose="02020603050405020304" pitchFamily="18" charset="0"/>
              <a:cs typeface="Times New Roman" panose="02020603050405020304" pitchFamily="18"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380498" y="5521366"/>
            <a:ext cx="5249773" cy="13549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400">
              <a:solidFill>
                <a:schemeClr val="bg1"/>
              </a:solidFill>
              <a:latin typeface="Times New Roman" panose="02020603050405020304" pitchFamily="18" charset="0"/>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295061" y="4334622"/>
            <a:ext cx="5061856" cy="461665"/>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A. </a:t>
            </a:r>
            <a:r>
              <a:rPr lang="en-US" sz="2400" dirty="0" err="1">
                <a:solidFill>
                  <a:schemeClr val="bg1"/>
                </a:solidFill>
                <a:latin typeface="Times New Roman" panose="02020603050405020304" pitchFamily="18" charset="0"/>
                <a:cs typeface="Times New Roman" panose="02020603050405020304" pitchFamily="18" charset="0"/>
              </a:rPr>
              <a:t>Đồng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bằng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rộng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lớn</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789926" y="6002446"/>
            <a:ext cx="4999816" cy="461665"/>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Hệ</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thống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các</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sông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lớn</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
        <p:nvSpPr>
          <p:cNvPr id="20" name="Rectangle 19">
            <a:extLst>
              <a:ext uri="{FF2B5EF4-FFF2-40B4-BE49-F238E27FC236}">
                <a16:creationId xmlns:a16="http://schemas.microsoft.com/office/drawing/2014/main" id="{73C11B83-CAFB-FF4C-9076-BC4109B735D5}"/>
              </a:ext>
            </a:extLst>
          </p:cNvPr>
          <p:cNvSpPr/>
          <p:nvPr/>
        </p:nvSpPr>
        <p:spPr>
          <a:xfrm>
            <a:off x="2277750" y="201492"/>
            <a:ext cx="8536952" cy="1354217"/>
          </a:xfrm>
          <a:prstGeom prst="rect">
            <a:avLst/>
          </a:prstGeom>
          <a:noFill/>
        </p:spPr>
        <p:txBody>
          <a:bodyPr wrap="none" lIns="121920" tIns="60960" rIns="121920" bIns="60960">
            <a:spAutoFit/>
          </a:bodyPr>
          <a:lstStyle/>
          <a:p>
            <a:pPr algn="ctr" defTabSz="1219170">
              <a:buClr>
                <a:srgbClr val="000000"/>
              </a:buClr>
              <a:defRPr/>
            </a:pPr>
            <a:r>
              <a:rPr lang="en-US" sz="8000" kern="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4288741565"/>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par>
                                <p:cTn id="158" presetID="24" presetClass="emph" presetSubtype="0" fill="hold" grpId="3" nodeType="withEffect">
                                  <p:stCondLst>
                                    <p:cond delay="3000"/>
                                  </p:stCondLst>
                                  <p:childTnLst>
                                    <p:animClr clrSpc="hsl" dir="cw">
                                      <p:cBhvr override="childStyle">
                                        <p:cTn id="159" dur="500" fill="hold"/>
                                        <p:tgtEl>
                                          <p:spTgt spid="25"/>
                                        </p:tgtEl>
                                        <p:attrNameLst>
                                          <p:attrName>style.color</p:attrName>
                                        </p:attrNameLst>
                                      </p:cBhvr>
                                      <p:by>
                                        <p:hsl h="0" s="-12549" l="-25098"/>
                                      </p:by>
                                    </p:animClr>
                                    <p:animClr clrSpc="hsl" dir="cw">
                                      <p:cBhvr>
                                        <p:cTn id="160" dur="500" fill="hold"/>
                                        <p:tgtEl>
                                          <p:spTgt spid="25"/>
                                        </p:tgtEl>
                                        <p:attrNameLst>
                                          <p:attrName>fillcolor</p:attrName>
                                        </p:attrNameLst>
                                      </p:cBhvr>
                                      <p:by>
                                        <p:hsl h="0" s="-12549" l="-25098"/>
                                      </p:by>
                                    </p:animClr>
                                    <p:animClr clrSpc="hsl" dir="cw">
                                      <p:cBhvr>
                                        <p:cTn id="161" dur="500" fill="hold"/>
                                        <p:tgtEl>
                                          <p:spTgt spid="25"/>
                                        </p:tgtEl>
                                        <p:attrNameLst>
                                          <p:attrName>stroke.color</p:attrName>
                                        </p:attrNameLst>
                                      </p:cBhvr>
                                      <p:by>
                                        <p:hsl h="0" s="-12549" l="-25098"/>
                                      </p:by>
                                    </p:animClr>
                                    <p:set>
                                      <p:cBhvr>
                                        <p:cTn id="162"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63" fill="hold" display="0">
                  <p:stCondLst>
                    <p:cond delay="indefinite"/>
                  </p:stCondLst>
                  <p:endCondLst>
                    <p:cond evt="onStopAudio" delay="0">
                      <p:tgtEl>
                        <p:sldTgt/>
                      </p:tgtEl>
                    </p:cond>
                  </p:endCondLst>
                </p:cTn>
                <p:tgtEl>
                  <p:spTgt spid="39"/>
                </p:tgtEl>
              </p:cMediaNode>
            </p:audio>
            <p:audio>
              <p:cMediaNode vol="80000">
                <p:cTn id="164" fill="hold" display="0">
                  <p:stCondLst>
                    <p:cond delay="indefinite"/>
                  </p:stCondLst>
                  <p:endCondLst>
                    <p:cond evt="onStopAudio" delay="0">
                      <p:tgtEl>
                        <p:sldTgt/>
                      </p:tgtEl>
                    </p:cond>
                  </p:endCondLst>
                </p:cTn>
                <p:tgtEl>
                  <p:spTgt spid="40"/>
                </p:tgtEl>
              </p:cMediaNode>
            </p:audio>
            <p:audio>
              <p:cMediaNode vol="80000">
                <p:cTn id="165"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5" grpId="3"/>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221"/>
            <a:ext cx="2035421" cy="203542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606042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55443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2384" y="26874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86681" y="1663361"/>
            <a:ext cx="10872191" cy="19088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4223" y="1779286"/>
            <a:ext cx="10177107" cy="1446550"/>
          </a:xfrm>
          <a:prstGeom prst="rect">
            <a:avLst/>
          </a:prstGeom>
          <a:noFill/>
        </p:spPr>
        <p:txBody>
          <a:bodyPr wrap="square" rtlCol="0">
            <a:spAutoFit/>
          </a:bodyPr>
          <a:lstStyle/>
          <a:p>
            <a:pPr algn="ctr" defTabSz="914377"/>
            <a:r>
              <a:rPr lang="vi-VN" sz="4400" b="1" dirty="0">
                <a:solidFill>
                  <a:srgbClr val="FFFF00"/>
                </a:solidFill>
                <a:latin typeface="Times New Roman" panose="02020603050405020304" pitchFamily="18" charset="0"/>
                <a:cs typeface="Times New Roman" panose="02020603050405020304" pitchFamily="18" charset="0"/>
                <a:sym typeface="Arial"/>
              </a:rPr>
              <a:t>Người Hy Lạp và Rô-ma đã đưa các sản phẩm thủ công nghiệp bán ở đâu?</a:t>
            </a:r>
            <a:endParaRPr lang="en-US" sz="4400" b="1" dirty="0">
              <a:solidFill>
                <a:srgbClr val="FFFF00"/>
              </a:solidFill>
              <a:latin typeface="Times New Roman" panose="02020603050405020304" pitchFamily="18" charset="0"/>
              <a:cs typeface="Times New Roman" panose="02020603050405020304" pitchFamily="18" charset="0"/>
              <a:sym typeface="Arial"/>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10" y="5503032"/>
            <a:ext cx="5249773" cy="11491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800">
              <a:solidFill>
                <a:schemeClr val="bg1"/>
              </a:solidFill>
              <a:latin typeface="Times New Roman" panose="02020603050405020304" pitchFamily="18" charset="0"/>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420392" y="4063832"/>
            <a:ext cx="5249773" cy="11522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800">
              <a:solidFill>
                <a:schemeClr val="bg1"/>
              </a:solidFill>
              <a:latin typeface="Times New Roman" panose="02020603050405020304" pitchFamily="18" charset="0"/>
              <a:cs typeface="Times New Roman" panose="02020603050405020304" pitchFamily="18" charset="0"/>
              <a:sym typeface="Arial"/>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678879" y="5670575"/>
            <a:ext cx="5503101" cy="954107"/>
          </a:xfrm>
          <a:prstGeom prst="rect">
            <a:avLst/>
          </a:prstGeom>
          <a:noFill/>
        </p:spPr>
        <p:txBody>
          <a:bodyPr wrap="square" rtlCol="0">
            <a:spAutoFit/>
          </a:bodyPr>
          <a:lstStyle/>
          <a:p>
            <a:pPr algn="ctr" defTabSz="914377"/>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2800" dirty="0" err="1">
                <a:solidFill>
                  <a:schemeClr val="bg1"/>
                </a:solidFill>
                <a:latin typeface="Times New Roman" panose="02020603050405020304" pitchFamily="18" charset="0"/>
                <a:cs typeface="Times New Roman" panose="02020603050405020304" pitchFamily="18" charset="0"/>
              </a:rPr>
              <a:t>Khắp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mọi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miền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ven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Địa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Trung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Hải</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340604" y="4416543"/>
            <a:ext cx="5289667" cy="523220"/>
          </a:xfrm>
          <a:prstGeom prst="rect">
            <a:avLst/>
          </a:prstGeom>
          <a:noFill/>
        </p:spPr>
        <p:txBody>
          <a:bodyPr wrap="square" rtlCol="0">
            <a:spAutoFit/>
          </a:bodyPr>
          <a:lstStyle/>
          <a:p>
            <a:pPr marL="342891" indent="-342891" algn="ctr" defTabSz="914377">
              <a:buClr>
                <a:prstClr val="white"/>
              </a:buClr>
              <a:buFont typeface="Wingdings" panose="05000000000000000000" pitchFamily="2" charset="2"/>
              <a:buChar char="w"/>
              <a:defRPr/>
            </a:pP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vi-VN" sz="2800" dirty="0">
                <a:solidFill>
                  <a:schemeClr val="bg1"/>
                </a:solidFill>
                <a:latin typeface="Times New Roman" panose="02020603050405020304" pitchFamily="18" charset="0"/>
                <a:cs typeface="Times New Roman" panose="02020603050405020304" pitchFamily="18" charset="0"/>
              </a:rPr>
              <a:t>Khắp các nước phương Đông.</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46227" y="4042429"/>
            <a:ext cx="5249773" cy="11522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800">
              <a:solidFill>
                <a:schemeClr val="bg1"/>
              </a:solidFill>
              <a:latin typeface="Times New Roman" panose="02020603050405020304" pitchFamily="18" charset="0"/>
              <a:cs typeface="Times New Roman" panose="02020603050405020304" pitchFamily="18"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380498" y="5521367"/>
            <a:ext cx="5249773" cy="11491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800">
              <a:solidFill>
                <a:schemeClr val="bg1"/>
              </a:solidFill>
              <a:latin typeface="Times New Roman" panose="02020603050405020304" pitchFamily="18" charset="0"/>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56936" y="4327676"/>
            <a:ext cx="5061856" cy="523220"/>
          </a:xfrm>
          <a:prstGeom prst="rect">
            <a:avLst/>
          </a:prstGeom>
          <a:noFill/>
        </p:spPr>
        <p:txBody>
          <a:bodyPr wrap="square" rtlCol="0">
            <a:spAutoFit/>
          </a:bodyPr>
          <a:lstStyle/>
          <a:p>
            <a:pPr marL="342891" indent="-342891" algn="ctr" defTabSz="914377">
              <a:buClr>
                <a:prstClr val="white"/>
              </a:buClr>
              <a:buFont typeface="Wingdings" panose="05000000000000000000" pitchFamily="2" charset="2"/>
              <a:buChar char="w"/>
              <a:defRPr/>
            </a:pP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A. </a:t>
            </a:r>
            <a:r>
              <a:rPr lang="en-US" sz="2800" dirty="0" err="1">
                <a:solidFill>
                  <a:schemeClr val="bg1"/>
                </a:solidFill>
                <a:latin typeface="Times New Roman" panose="02020603050405020304" pitchFamily="18" charset="0"/>
                <a:cs typeface="Times New Roman" panose="02020603050405020304" pitchFamily="18" charset="0"/>
              </a:rPr>
              <a:t>Khắp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thế</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giới</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307711" y="5798815"/>
            <a:ext cx="5205410" cy="523220"/>
          </a:xfrm>
          <a:prstGeom prst="rect">
            <a:avLst/>
          </a:prstGeom>
          <a:noFill/>
        </p:spPr>
        <p:txBody>
          <a:bodyPr wrap="square" rtlCol="0">
            <a:spAutoFit/>
          </a:bodyPr>
          <a:lstStyle/>
          <a:p>
            <a:pPr marL="342891" indent="-342891" algn="ctr" defTabSz="914377">
              <a:buClr>
                <a:prstClr val="white"/>
              </a:buClr>
              <a:buFont typeface="Wingdings" panose="05000000000000000000" pitchFamily="2" charset="2"/>
              <a:buChar char="w"/>
              <a:defRPr/>
            </a:pP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sz="2800" dirty="0" err="1">
                <a:solidFill>
                  <a:schemeClr val="bg1"/>
                </a:solidFill>
                <a:latin typeface="Times New Roman" panose="02020603050405020304" pitchFamily="18" charset="0"/>
                <a:cs typeface="Times New Roman" panose="02020603050405020304" pitchFamily="18" charset="0"/>
              </a:rPr>
              <a:t>Khắp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Trung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Quốc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Ấn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Độ</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
        <p:nvSpPr>
          <p:cNvPr id="20" name="Rectangle 19">
            <a:extLst>
              <a:ext uri="{FF2B5EF4-FFF2-40B4-BE49-F238E27FC236}">
                <a16:creationId xmlns:a16="http://schemas.microsoft.com/office/drawing/2014/main" id="{73C11B83-CAFB-FF4C-9076-BC4109B735D5}"/>
              </a:ext>
            </a:extLst>
          </p:cNvPr>
          <p:cNvSpPr/>
          <p:nvPr/>
        </p:nvSpPr>
        <p:spPr>
          <a:xfrm>
            <a:off x="2287368" y="201492"/>
            <a:ext cx="8517716" cy="1354217"/>
          </a:xfrm>
          <a:prstGeom prst="rect">
            <a:avLst/>
          </a:prstGeom>
          <a:noFill/>
        </p:spPr>
        <p:txBody>
          <a:bodyPr wrap="none" lIns="121920" tIns="60960" rIns="121920" bIns="60960">
            <a:spAutoFit/>
          </a:bodyPr>
          <a:lstStyle/>
          <a:p>
            <a:pPr algn="ctr" defTabSz="1219170">
              <a:buClr>
                <a:srgbClr val="000000"/>
              </a:buClr>
              <a:defRPr/>
            </a:pPr>
            <a:r>
              <a:rPr lang="en-US" sz="8000" kern="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3745252433"/>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par>
                                <p:cTn id="158" presetID="24" presetClass="emph" presetSubtype="0" fill="hold" grpId="3" nodeType="withEffect">
                                  <p:stCondLst>
                                    <p:cond delay="3000"/>
                                  </p:stCondLst>
                                  <p:childTnLst>
                                    <p:animClr clrSpc="hsl" dir="cw">
                                      <p:cBhvr override="childStyle">
                                        <p:cTn id="159" dur="500" fill="hold"/>
                                        <p:tgtEl>
                                          <p:spTgt spid="25"/>
                                        </p:tgtEl>
                                        <p:attrNameLst>
                                          <p:attrName>style.color</p:attrName>
                                        </p:attrNameLst>
                                      </p:cBhvr>
                                      <p:by>
                                        <p:hsl h="0" s="-12549" l="-25098"/>
                                      </p:by>
                                    </p:animClr>
                                    <p:animClr clrSpc="hsl" dir="cw">
                                      <p:cBhvr>
                                        <p:cTn id="160" dur="500" fill="hold"/>
                                        <p:tgtEl>
                                          <p:spTgt spid="25"/>
                                        </p:tgtEl>
                                        <p:attrNameLst>
                                          <p:attrName>fillcolor</p:attrName>
                                        </p:attrNameLst>
                                      </p:cBhvr>
                                      <p:by>
                                        <p:hsl h="0" s="-12549" l="-25098"/>
                                      </p:by>
                                    </p:animClr>
                                    <p:animClr clrSpc="hsl" dir="cw">
                                      <p:cBhvr>
                                        <p:cTn id="161" dur="500" fill="hold"/>
                                        <p:tgtEl>
                                          <p:spTgt spid="25"/>
                                        </p:tgtEl>
                                        <p:attrNameLst>
                                          <p:attrName>stroke.color</p:attrName>
                                        </p:attrNameLst>
                                      </p:cBhvr>
                                      <p:by>
                                        <p:hsl h="0" s="-12549" l="-25098"/>
                                      </p:by>
                                    </p:animClr>
                                    <p:set>
                                      <p:cBhvr>
                                        <p:cTn id="162"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63" fill="hold" display="0">
                  <p:stCondLst>
                    <p:cond delay="indefinite"/>
                  </p:stCondLst>
                  <p:endCondLst>
                    <p:cond evt="onStopAudio" delay="0">
                      <p:tgtEl>
                        <p:sldTgt/>
                      </p:tgtEl>
                    </p:cond>
                  </p:endCondLst>
                </p:cTn>
                <p:tgtEl>
                  <p:spTgt spid="39"/>
                </p:tgtEl>
              </p:cMediaNode>
            </p:audio>
            <p:audio>
              <p:cMediaNode vol="80000">
                <p:cTn id="164" fill="hold" display="0">
                  <p:stCondLst>
                    <p:cond delay="indefinite"/>
                  </p:stCondLst>
                  <p:endCondLst>
                    <p:cond evt="onStopAudio" delay="0">
                      <p:tgtEl>
                        <p:sldTgt/>
                      </p:tgtEl>
                    </p:cond>
                  </p:endCondLst>
                </p:cTn>
                <p:tgtEl>
                  <p:spTgt spid="40"/>
                </p:tgtEl>
              </p:cMediaNode>
            </p:audio>
            <p:audio>
              <p:cMediaNode vol="80000">
                <p:cTn id="165"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5" grpId="3"/>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56" name="Picture 6">
            <a:extLst>
              <a:ext uri="{FF2B5EF4-FFF2-40B4-BE49-F238E27FC236}">
                <a16:creationId xmlns:a16="http://schemas.microsoft.com/office/drawing/2014/main" id="{05B910F2-107D-6B4E-9D47-0CB538E5AA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3" b="36540"/>
          <a:stretch/>
        </p:blipFill>
        <p:spPr bwMode="auto">
          <a:xfrm>
            <a:off x="596070" y="260933"/>
            <a:ext cx="3400061" cy="231493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Ảnh động Powerpoint CTU">
            <a:extLst>
              <a:ext uri="{FF2B5EF4-FFF2-40B4-BE49-F238E27FC236}">
                <a16:creationId xmlns:a16="http://schemas.microsoft.com/office/drawing/2014/main" id="{170F46B0-7C6B-3B4B-A147-974593A3E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2305668" y="1644761"/>
            <a:ext cx="635000" cy="59266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Ảnh động Powerpoint CTU">
            <a:extLst>
              <a:ext uri="{FF2B5EF4-FFF2-40B4-BE49-F238E27FC236}">
                <a16:creationId xmlns:a16="http://schemas.microsoft.com/office/drawing/2014/main" id="{8DDA6D9A-7780-3348-B4B9-FFCDB7F71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1304124" y="644387"/>
            <a:ext cx="635000" cy="59266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Ảnh động Powerpoint CTU">
            <a:extLst>
              <a:ext uri="{FF2B5EF4-FFF2-40B4-BE49-F238E27FC236}">
                <a16:creationId xmlns:a16="http://schemas.microsoft.com/office/drawing/2014/main" id="{90972F25-4E68-DA42-BBD3-D4753CC35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359180" y="1508535"/>
            <a:ext cx="635000" cy="592667"/>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801E584C-8198-FA45-910A-BFD47B2F5350}"/>
              </a:ext>
            </a:extLst>
          </p:cNvPr>
          <p:cNvSpPr/>
          <p:nvPr/>
        </p:nvSpPr>
        <p:spPr>
          <a:xfrm>
            <a:off x="1461787" y="2272116"/>
            <a:ext cx="6044282" cy="1600438"/>
          </a:xfrm>
          <a:prstGeom prst="rect">
            <a:avLst/>
          </a:prstGeom>
          <a:noFill/>
        </p:spPr>
        <p:txBody>
          <a:bodyPr wrap="none" lIns="121920" tIns="60960" rIns="121920" bIns="60960">
            <a:spAutoFit/>
          </a:bodyPr>
          <a:lstStyle/>
          <a:p>
            <a:pPr algn="ctr" defTabSz="1219170">
              <a:buClr>
                <a:srgbClr val="000000"/>
              </a:buClr>
              <a:defRPr/>
            </a:pPr>
            <a:r>
              <a:rPr lang="vi-VN" sz="9600" b="1" kern="0" dirty="0">
                <a:ln w="0"/>
                <a:solidFill>
                  <a:srgbClr val="FF0000"/>
                </a:solidFill>
                <a:effectLst>
                  <a:reflection blurRad="6350" stA="53000" endA="300" endPos="35500" dir="5400000" sy="-90000" algn="bl" rotWithShape="0"/>
                </a:effectLst>
                <a:latin typeface="Snell Roundhand Black" panose="02000603080000090004" pitchFamily="2" charset="77"/>
                <a:ea typeface="Times New Roman" panose="02020603050405020304" pitchFamily="18" charset="0"/>
                <a:cs typeface="Arial"/>
                <a:sym typeface="Arial"/>
              </a:rPr>
              <a:t>Vận Dụng</a:t>
            </a:r>
            <a:endParaRPr lang="en-VN" sz="9600" b="1" kern="0" dirty="0">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endParaRPr>
          </a:p>
        </p:txBody>
      </p:sp>
      <p:pic>
        <p:nvPicPr>
          <p:cNvPr id="69" name="Picture 68">
            <a:extLst>
              <a:ext uri="{FF2B5EF4-FFF2-40B4-BE49-F238E27FC236}">
                <a16:creationId xmlns:a16="http://schemas.microsoft.com/office/drawing/2014/main" id="{8A3D960D-CEBF-B642-A3AE-A71694CE39CE}"/>
              </a:ext>
            </a:extLst>
          </p:cNvPr>
          <p:cNvPicPr>
            <a:picLocks noChangeAspect="1"/>
          </p:cNvPicPr>
          <p:nvPr/>
        </p:nvPicPr>
        <p:blipFill rotWithShape="1">
          <a:blip r:embed="rId5"/>
          <a:srcRect l="17728" t="4074" r="13882" b="6452"/>
          <a:stretch/>
        </p:blipFill>
        <p:spPr>
          <a:xfrm>
            <a:off x="8122303" y="345508"/>
            <a:ext cx="3400061" cy="6083784"/>
          </a:xfrm>
          <a:prstGeom prst="rect">
            <a:avLst/>
          </a:prstGeom>
        </p:spPr>
      </p:pic>
    </p:spTree>
  </p:cSld>
  <p:clrMapOvr>
    <a:masterClrMapping/>
  </p:clrMapOvr>
  <p:transition spd="med">
    <p:wheel spokes="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D93B49-1F75-3E42-801C-0D3830969F48}"/>
              </a:ext>
            </a:extLst>
          </p:cNvPr>
          <p:cNvGrpSpPr/>
          <p:nvPr/>
        </p:nvGrpSpPr>
        <p:grpSpPr>
          <a:xfrm>
            <a:off x="5588000" y="990601"/>
            <a:ext cx="5791200" cy="5529500"/>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sp>
        <p:nvSpPr>
          <p:cNvPr id="5" name="Rectangle 4">
            <a:extLst>
              <a:ext uri="{FF2B5EF4-FFF2-40B4-BE49-F238E27FC236}">
                <a16:creationId xmlns:a16="http://schemas.microsoft.com/office/drawing/2014/main" id="{94DE396C-0313-5347-9E6D-060B7B559B85}"/>
              </a:ext>
            </a:extLst>
          </p:cNvPr>
          <p:cNvSpPr/>
          <p:nvPr/>
        </p:nvSpPr>
        <p:spPr>
          <a:xfrm>
            <a:off x="5770059" y="1621741"/>
            <a:ext cx="5363581" cy="3416320"/>
          </a:xfrm>
          <a:prstGeom prst="rect">
            <a:avLst/>
          </a:prstGeom>
        </p:spPr>
        <p:txBody>
          <a:bodyPr wrap="square">
            <a:spAutoFit/>
          </a:bodyPr>
          <a:lstStyle/>
          <a:p>
            <a:pPr algn="ctr" defTabSz="1219170">
              <a:buClr>
                <a:srgbClr val="000000"/>
              </a:buClr>
              <a:defRPr/>
            </a:pPr>
            <a:r>
              <a:rPr lang="en-US" sz="3600" b="1" kern="0" dirty="0" err="1">
                <a:solidFill>
                  <a:srgbClr val="A01127"/>
                </a:solidFill>
                <a:latin typeface="Times New Roman" panose="02020603050405020304" pitchFamily="18" charset="0"/>
                <a:cs typeface="Times New Roman" panose="02020603050405020304" pitchFamily="18" charset="0"/>
                <a:sym typeface="PT Serif"/>
              </a:rPr>
              <a:t>Em</a:t>
            </a:r>
            <a:r>
              <a:rPr lang="en-US" sz="3600" b="1" kern="0" dirty="0">
                <a:solidFill>
                  <a:srgbClr val="A01127"/>
                </a:solidFill>
                <a:latin typeface="Times New Roman" panose="02020603050405020304" pitchFamily="18" charset="0"/>
                <a:cs typeface="Times New Roman" panose="02020603050405020304" pitchFamily="18" charset="0"/>
                <a:sym typeface="PT Serif"/>
              </a:rPr>
              <a:t>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hãy</a:t>
            </a:r>
            <a:r>
              <a:rPr lang="en-US" sz="3600" b="1" kern="0" dirty="0">
                <a:solidFill>
                  <a:srgbClr val="A01127"/>
                </a:solidFill>
                <a:latin typeface="Times New Roman" panose="02020603050405020304" pitchFamily="18" charset="0"/>
                <a:cs typeface="Times New Roman" panose="02020603050405020304" pitchFamily="18" charset="0"/>
                <a:sym typeface="PT Serif"/>
              </a:rPr>
              <a:t> so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sánh</a:t>
            </a:r>
            <a:r>
              <a:rPr lang="en-US" sz="3600" b="1" kern="0" dirty="0">
                <a:solidFill>
                  <a:srgbClr val="A01127"/>
                </a:solidFill>
                <a:latin typeface="Times New Roman" panose="02020603050405020304" pitchFamily="18" charset="0"/>
                <a:cs typeface="Times New Roman" panose="02020603050405020304" pitchFamily="18" charset="0"/>
                <a:sym typeface="PT Serif"/>
              </a:rPr>
              <a:t>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sự</a:t>
            </a:r>
            <a:r>
              <a:rPr lang="en-US" sz="3600" b="1" kern="0" dirty="0">
                <a:solidFill>
                  <a:srgbClr val="A01127"/>
                </a:solidFill>
                <a:latin typeface="Times New Roman" panose="02020603050405020304" pitchFamily="18" charset="0"/>
                <a:cs typeface="Times New Roman" panose="02020603050405020304" pitchFamily="18" charset="0"/>
                <a:sym typeface="PT Serif"/>
              </a:rPr>
              <a:t>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khác</a:t>
            </a:r>
            <a:r>
              <a:rPr lang="en-US" sz="3600" b="1" kern="0" dirty="0">
                <a:solidFill>
                  <a:srgbClr val="A01127"/>
                </a:solidFill>
                <a:latin typeface="Times New Roman" panose="02020603050405020304" pitchFamily="18" charset="0"/>
                <a:cs typeface="Times New Roman" panose="02020603050405020304" pitchFamily="18" charset="0"/>
                <a:sym typeface="PT Serif"/>
              </a:rPr>
              <a:t>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nhau</a:t>
            </a:r>
            <a:r>
              <a:rPr lang="en-US" sz="3600" b="1" kern="0" dirty="0">
                <a:solidFill>
                  <a:srgbClr val="A01127"/>
                </a:solidFill>
                <a:latin typeface="Times New Roman" panose="02020603050405020304" pitchFamily="18" charset="0"/>
                <a:cs typeface="Times New Roman" panose="02020603050405020304" pitchFamily="18" charset="0"/>
                <a:sym typeface="PT Serif"/>
              </a:rPr>
              <a:t>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về</a:t>
            </a:r>
            <a:r>
              <a:rPr lang="en-US" sz="3600" b="1" kern="0" dirty="0">
                <a:solidFill>
                  <a:srgbClr val="A01127"/>
                </a:solidFill>
                <a:latin typeface="Times New Roman" panose="02020603050405020304" pitchFamily="18" charset="0"/>
                <a:cs typeface="Times New Roman" panose="02020603050405020304" pitchFamily="18" charset="0"/>
                <a:sym typeface="PT Serif"/>
              </a:rPr>
              <a:t>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tác</a:t>
            </a:r>
            <a:r>
              <a:rPr lang="en-US" sz="3600" b="1" kern="0" dirty="0">
                <a:solidFill>
                  <a:srgbClr val="A01127"/>
                </a:solidFill>
                <a:latin typeface="Times New Roman" panose="02020603050405020304" pitchFamily="18" charset="0"/>
                <a:cs typeface="Times New Roman" panose="02020603050405020304" pitchFamily="18" charset="0"/>
                <a:sym typeface="PT Serif"/>
              </a:rPr>
              <a:t>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động</a:t>
            </a:r>
            <a:r>
              <a:rPr lang="en-US" sz="3600" b="1" kern="0" dirty="0">
                <a:solidFill>
                  <a:srgbClr val="A01127"/>
                </a:solidFill>
                <a:latin typeface="Times New Roman" panose="02020603050405020304" pitchFamily="18" charset="0"/>
                <a:cs typeface="Times New Roman" panose="02020603050405020304" pitchFamily="18" charset="0"/>
                <a:sym typeface="PT Serif"/>
              </a:rPr>
              <a:t>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của</a:t>
            </a:r>
            <a:r>
              <a:rPr lang="en-US" sz="3600" b="1" kern="0" dirty="0">
                <a:solidFill>
                  <a:srgbClr val="A01127"/>
                </a:solidFill>
                <a:latin typeface="Times New Roman" panose="02020603050405020304" pitchFamily="18" charset="0"/>
                <a:cs typeface="Times New Roman" panose="02020603050405020304" pitchFamily="18" charset="0"/>
                <a:sym typeface="PT Serif"/>
              </a:rPr>
              <a:t>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vị</a:t>
            </a:r>
            <a:r>
              <a:rPr lang="en-US" sz="3600" b="1" kern="0" dirty="0">
                <a:solidFill>
                  <a:srgbClr val="A01127"/>
                </a:solidFill>
                <a:latin typeface="Times New Roman" panose="02020603050405020304" pitchFamily="18" charset="0"/>
                <a:cs typeface="Times New Roman" panose="02020603050405020304" pitchFamily="18" charset="0"/>
                <a:sym typeface="PT Serif"/>
              </a:rPr>
              <a:t>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trí</a:t>
            </a:r>
            <a:r>
              <a:rPr lang="en-US" sz="3600" b="1" kern="0" dirty="0">
                <a:solidFill>
                  <a:srgbClr val="A01127"/>
                </a:solidFill>
                <a:latin typeface="Times New Roman" panose="02020603050405020304" pitchFamily="18" charset="0"/>
                <a:cs typeface="Times New Roman" panose="02020603050405020304" pitchFamily="18" charset="0"/>
                <a:sym typeface="PT Serif"/>
              </a:rPr>
              <a:t>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địa</a:t>
            </a:r>
            <a:r>
              <a:rPr lang="en-US" sz="3600" b="1" kern="0" dirty="0">
                <a:solidFill>
                  <a:srgbClr val="A01127"/>
                </a:solidFill>
                <a:latin typeface="Times New Roman" panose="02020603050405020304" pitchFamily="18" charset="0"/>
                <a:cs typeface="Times New Roman" panose="02020603050405020304" pitchFamily="18" charset="0"/>
                <a:sym typeface="PT Serif"/>
              </a:rPr>
              <a:t>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lý</a:t>
            </a:r>
            <a:r>
              <a:rPr lang="en-US" sz="3600" b="1" kern="0" dirty="0">
                <a:solidFill>
                  <a:srgbClr val="A01127"/>
                </a:solidFill>
                <a:latin typeface="Times New Roman" panose="02020603050405020304" pitchFamily="18" charset="0"/>
                <a:cs typeface="Times New Roman" panose="02020603050405020304" pitchFamily="18" charset="0"/>
                <a:sym typeface="PT Serif"/>
              </a:rPr>
              <a:t>,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địa</a:t>
            </a:r>
            <a:r>
              <a:rPr lang="en-US" sz="3600" b="1" kern="0" dirty="0">
                <a:solidFill>
                  <a:srgbClr val="A01127"/>
                </a:solidFill>
                <a:latin typeface="Times New Roman" panose="02020603050405020304" pitchFamily="18" charset="0"/>
                <a:cs typeface="Times New Roman" panose="02020603050405020304" pitchFamily="18" charset="0"/>
                <a:sym typeface="PT Serif"/>
              </a:rPr>
              <a:t>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hình</a:t>
            </a:r>
            <a:r>
              <a:rPr lang="en-US" sz="3600" b="1" kern="0" dirty="0">
                <a:solidFill>
                  <a:srgbClr val="A01127"/>
                </a:solidFill>
                <a:latin typeface="Times New Roman" panose="02020603050405020304" pitchFamily="18" charset="0"/>
                <a:cs typeface="Times New Roman" panose="02020603050405020304" pitchFamily="18" charset="0"/>
                <a:sym typeface="PT Serif"/>
              </a:rPr>
              <a:t>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của</a:t>
            </a:r>
            <a:r>
              <a:rPr lang="en-US" sz="3600" b="1" kern="0" dirty="0">
                <a:solidFill>
                  <a:srgbClr val="A01127"/>
                </a:solidFill>
                <a:latin typeface="Times New Roman" panose="02020603050405020304" pitchFamily="18" charset="0"/>
                <a:cs typeface="Times New Roman" panose="02020603050405020304" pitchFamily="18" charset="0"/>
                <a:sym typeface="PT Serif"/>
              </a:rPr>
              <a:t>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nước</a:t>
            </a:r>
            <a:r>
              <a:rPr lang="en-US" sz="3600" b="1" kern="0" dirty="0">
                <a:solidFill>
                  <a:srgbClr val="A01127"/>
                </a:solidFill>
                <a:latin typeface="Times New Roman" panose="02020603050405020304" pitchFamily="18" charset="0"/>
                <a:cs typeface="Times New Roman" panose="02020603050405020304" pitchFamily="18" charset="0"/>
                <a:sym typeface="PT Serif"/>
              </a:rPr>
              <a:t> Hy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Lạp</a:t>
            </a:r>
            <a:r>
              <a:rPr lang="en-US" sz="3600" b="1" kern="0" dirty="0">
                <a:solidFill>
                  <a:srgbClr val="A01127"/>
                </a:solidFill>
                <a:latin typeface="Times New Roman" panose="02020603050405020304" pitchFamily="18" charset="0"/>
                <a:cs typeface="Times New Roman" panose="02020603050405020304" pitchFamily="18" charset="0"/>
                <a:sym typeface="PT Serif"/>
              </a:rPr>
              <a:t>, La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Mã</a:t>
            </a:r>
            <a:r>
              <a:rPr lang="en-US" sz="3600" b="1" kern="0" dirty="0">
                <a:solidFill>
                  <a:srgbClr val="A01127"/>
                </a:solidFill>
                <a:latin typeface="Times New Roman" panose="02020603050405020304" pitchFamily="18" charset="0"/>
                <a:cs typeface="Times New Roman" panose="02020603050405020304" pitchFamily="18" charset="0"/>
                <a:sym typeface="PT Serif"/>
              </a:rPr>
              <a:t>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cổ</a:t>
            </a:r>
            <a:r>
              <a:rPr lang="en-US" sz="3600" b="1" kern="0" dirty="0">
                <a:solidFill>
                  <a:srgbClr val="A01127"/>
                </a:solidFill>
                <a:latin typeface="Times New Roman" panose="02020603050405020304" pitchFamily="18" charset="0"/>
                <a:cs typeface="Times New Roman" panose="02020603050405020304" pitchFamily="18" charset="0"/>
                <a:sym typeface="PT Serif"/>
              </a:rPr>
              <a:t>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đại</a:t>
            </a:r>
            <a:r>
              <a:rPr lang="en-US" sz="3600" b="1" kern="0" dirty="0">
                <a:solidFill>
                  <a:srgbClr val="A01127"/>
                </a:solidFill>
                <a:latin typeface="Times New Roman" panose="02020603050405020304" pitchFamily="18" charset="0"/>
                <a:cs typeface="Times New Roman" panose="02020603050405020304" pitchFamily="18" charset="0"/>
                <a:sym typeface="PT Serif"/>
              </a:rPr>
              <a:t> so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với</a:t>
            </a:r>
            <a:r>
              <a:rPr lang="en-US" sz="3600" b="1" kern="0" dirty="0">
                <a:solidFill>
                  <a:srgbClr val="A01127"/>
                </a:solidFill>
                <a:latin typeface="Times New Roman" panose="02020603050405020304" pitchFamily="18" charset="0"/>
                <a:cs typeface="Times New Roman" panose="02020603050405020304" pitchFamily="18" charset="0"/>
                <a:sym typeface="PT Serif"/>
              </a:rPr>
              <a:t>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các</a:t>
            </a:r>
            <a:r>
              <a:rPr lang="en-US" sz="3600" b="1" kern="0" dirty="0">
                <a:solidFill>
                  <a:srgbClr val="A01127"/>
                </a:solidFill>
                <a:latin typeface="Times New Roman" panose="02020603050405020304" pitchFamily="18" charset="0"/>
                <a:cs typeface="Times New Roman" panose="02020603050405020304" pitchFamily="18" charset="0"/>
                <a:sym typeface="PT Serif"/>
              </a:rPr>
              <a:t>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nước</a:t>
            </a:r>
            <a:r>
              <a:rPr lang="en-US" sz="3600" b="1" kern="0" dirty="0">
                <a:solidFill>
                  <a:srgbClr val="A01127"/>
                </a:solidFill>
                <a:latin typeface="Times New Roman" panose="02020603050405020304" pitchFamily="18" charset="0"/>
                <a:cs typeface="Times New Roman" panose="02020603050405020304" pitchFamily="18" charset="0"/>
                <a:sym typeface="PT Serif"/>
              </a:rPr>
              <a:t>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Trung</a:t>
            </a:r>
            <a:r>
              <a:rPr lang="en-US" sz="3600" b="1" kern="0" dirty="0">
                <a:solidFill>
                  <a:srgbClr val="A01127"/>
                </a:solidFill>
                <a:latin typeface="Times New Roman" panose="02020603050405020304" pitchFamily="18" charset="0"/>
                <a:cs typeface="Times New Roman" panose="02020603050405020304" pitchFamily="18" charset="0"/>
                <a:sym typeface="PT Serif"/>
              </a:rPr>
              <a:t>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Quốc</a:t>
            </a:r>
            <a:r>
              <a:rPr lang="en-US" sz="3600" b="1" kern="0" dirty="0">
                <a:solidFill>
                  <a:srgbClr val="A01127"/>
                </a:solidFill>
                <a:latin typeface="Times New Roman" panose="02020603050405020304" pitchFamily="18" charset="0"/>
                <a:cs typeface="Times New Roman" panose="02020603050405020304" pitchFamily="18" charset="0"/>
                <a:sym typeface="PT Serif"/>
              </a:rPr>
              <a:t>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và</a:t>
            </a:r>
            <a:r>
              <a:rPr lang="en-US" sz="3600" b="1" kern="0" dirty="0">
                <a:solidFill>
                  <a:srgbClr val="A01127"/>
                </a:solidFill>
                <a:latin typeface="Times New Roman" panose="02020603050405020304" pitchFamily="18" charset="0"/>
                <a:cs typeface="Times New Roman" panose="02020603050405020304" pitchFamily="18" charset="0"/>
                <a:sym typeface="PT Serif"/>
              </a:rPr>
              <a:t>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Ấn</a:t>
            </a:r>
            <a:r>
              <a:rPr lang="en-US" sz="3600" b="1" kern="0" dirty="0">
                <a:solidFill>
                  <a:srgbClr val="A01127"/>
                </a:solidFill>
                <a:latin typeface="Times New Roman" panose="02020603050405020304" pitchFamily="18" charset="0"/>
                <a:cs typeface="Times New Roman" panose="02020603050405020304" pitchFamily="18" charset="0"/>
                <a:sym typeface="PT Serif"/>
              </a:rPr>
              <a:t>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Độ</a:t>
            </a:r>
            <a:r>
              <a:rPr lang="en-US" sz="3600" b="1" kern="0" dirty="0">
                <a:solidFill>
                  <a:srgbClr val="A01127"/>
                </a:solidFill>
                <a:latin typeface="Times New Roman" panose="02020603050405020304" pitchFamily="18" charset="0"/>
                <a:cs typeface="Times New Roman" panose="02020603050405020304" pitchFamily="18" charset="0"/>
                <a:sym typeface="PT Serif"/>
              </a:rPr>
              <a:t>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cổ</a:t>
            </a:r>
            <a:r>
              <a:rPr lang="en-US" sz="3600" b="1" kern="0" dirty="0">
                <a:solidFill>
                  <a:srgbClr val="A01127"/>
                </a:solidFill>
                <a:latin typeface="Times New Roman" panose="02020603050405020304" pitchFamily="18" charset="0"/>
                <a:cs typeface="Times New Roman" panose="02020603050405020304" pitchFamily="18" charset="0"/>
                <a:sym typeface="PT Serif"/>
              </a:rPr>
              <a:t> </a:t>
            </a:r>
            <a:r>
              <a:rPr lang="en-US" sz="3600" b="1" kern="0" dirty="0" err="1">
                <a:solidFill>
                  <a:srgbClr val="A01127"/>
                </a:solidFill>
                <a:latin typeface="Times New Roman" panose="02020603050405020304" pitchFamily="18" charset="0"/>
                <a:cs typeface="Times New Roman" panose="02020603050405020304" pitchFamily="18" charset="0"/>
                <a:sym typeface="PT Serif"/>
              </a:rPr>
              <a:t>đại</a:t>
            </a:r>
            <a:r>
              <a:rPr lang="en-US" sz="3600" b="1" kern="0" dirty="0">
                <a:solidFill>
                  <a:srgbClr val="A01127"/>
                </a:solidFill>
                <a:latin typeface="Times New Roman" panose="02020603050405020304" pitchFamily="18" charset="0"/>
                <a:cs typeface="Times New Roman" panose="02020603050405020304" pitchFamily="18" charset="0"/>
                <a:sym typeface="PT Serif"/>
              </a:rPr>
              <a:t>?</a:t>
            </a:r>
            <a:endParaRPr lang="vi-VN" sz="3600" b="1" kern="0" dirty="0">
              <a:solidFill>
                <a:srgbClr val="A01127"/>
              </a:solidFill>
              <a:latin typeface="Times New Roman" panose="02020603050405020304" pitchFamily="18" charset="0"/>
              <a:cs typeface="Times New Roman" panose="02020603050405020304" pitchFamily="18" charset="0"/>
              <a:sym typeface="PT Serif"/>
            </a:endParaRPr>
          </a:p>
        </p:txBody>
      </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1015999" y="685800"/>
            <a:ext cx="4359836" cy="5740893"/>
          </a:xfrm>
          <a:prstGeom prst="rect">
            <a:avLst/>
          </a:prstGeom>
        </p:spPr>
      </p:pic>
    </p:spTree>
    <p:extLst>
      <p:ext uri="{BB962C8B-B14F-4D97-AF65-F5344CB8AC3E}">
        <p14:creationId xmlns:p14="http://schemas.microsoft.com/office/powerpoint/2010/main" val="3115743662"/>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ga Drawing Grecian, Picture #1499176 Robes Drawing Greek #1889554 - PNG  Images - PNGio">
            <a:extLst>
              <a:ext uri="{FF2B5EF4-FFF2-40B4-BE49-F238E27FC236}">
                <a16:creationId xmlns:a16="http://schemas.microsoft.com/office/drawing/2014/main" id="{ABE89491-2F23-8442-83E0-885E7D6F7F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51" r="16234"/>
          <a:stretch/>
        </p:blipFill>
        <p:spPr bwMode="auto">
          <a:xfrm flipH="1">
            <a:off x="320842" y="371475"/>
            <a:ext cx="3187711" cy="6486525"/>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320;p29">
            <a:extLst>
              <a:ext uri="{FF2B5EF4-FFF2-40B4-BE49-F238E27FC236}">
                <a16:creationId xmlns:a16="http://schemas.microsoft.com/office/drawing/2014/main" id="{38911D18-AD2C-534E-BAF2-69D1C7D76154}"/>
              </a:ext>
            </a:extLst>
          </p:cNvPr>
          <p:cNvSpPr txBox="1">
            <a:spLocks noGrp="1"/>
          </p:cNvSpPr>
          <p:nvPr>
            <p:ph type="title"/>
          </p:nvPr>
        </p:nvSpPr>
        <p:spPr>
          <a:xfrm>
            <a:off x="5425875" y="539842"/>
            <a:ext cx="2943225" cy="1006291"/>
          </a:xfrm>
          <a:prstGeom prst="rect">
            <a:avLst/>
          </a:prstGeom>
        </p:spPr>
        <p:txBody>
          <a:bodyPr spcFirstLastPara="1" wrap="square" lIns="121900" tIns="121900" rIns="121900" bIns="121900" anchor="t" anchorCtr="0">
            <a:noAutofit/>
          </a:bodyPr>
          <a:lstStyle/>
          <a:p>
            <a:pPr algn="ctr" defTabSz="914377">
              <a:buClrTx/>
              <a:buSzTx/>
              <a:defRPr/>
            </a:pPr>
            <a:r>
              <a:rPr lang="en-US" sz="6000" dirty="0">
                <a:solidFill>
                  <a:srgbClr val="A01127"/>
                </a:solidFill>
                <a:cs typeface="Arial"/>
              </a:rPr>
              <a:t>BÀI 10</a:t>
            </a:r>
            <a:endParaRPr lang="en-VN" sz="6000" kern="120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CC3BB873-BC43-3146-8520-F83AB2BF6C04}"/>
              </a:ext>
            </a:extLst>
          </p:cNvPr>
          <p:cNvSpPr/>
          <p:nvPr/>
        </p:nvSpPr>
        <p:spPr>
          <a:xfrm>
            <a:off x="3508553" y="1714500"/>
            <a:ext cx="7806945" cy="830997"/>
          </a:xfrm>
          <a:prstGeom prst="rect">
            <a:avLst/>
          </a:prstGeom>
        </p:spPr>
        <p:txBody>
          <a:bodyPr wrap="none">
            <a:spAutoFit/>
          </a:bodyPr>
          <a:lstStyle/>
          <a:p>
            <a:r>
              <a:rPr lang="en-US" sz="4800" b="1" kern="0" dirty="0">
                <a:solidFill>
                  <a:srgbClr val="A01127"/>
                </a:solidFill>
                <a:latin typeface="PT Serif"/>
                <a:cs typeface="Arial"/>
                <a:sym typeface="PT Serif"/>
              </a:rPr>
              <a:t>HY LẠP VÀ LA MÃ CỔ ĐẠI</a:t>
            </a:r>
            <a:endParaRPr lang="en-VN" sz="2000" dirty="0"/>
          </a:p>
        </p:txBody>
      </p:sp>
      <p:sp>
        <p:nvSpPr>
          <p:cNvPr id="10" name="Freeform: Shape 24">
            <a:extLst>
              <a:ext uri="{FF2B5EF4-FFF2-40B4-BE49-F238E27FC236}">
                <a16:creationId xmlns:a16="http://schemas.microsoft.com/office/drawing/2014/main" id="{F22BE2BA-7263-DE49-91F4-AD44CB0A99CB}"/>
              </a:ext>
            </a:extLst>
          </p:cNvPr>
          <p:cNvSpPr/>
          <p:nvPr/>
        </p:nvSpPr>
        <p:spPr>
          <a:xfrm>
            <a:off x="3480873" y="3070836"/>
            <a:ext cx="2615127" cy="2483335"/>
          </a:xfrm>
          <a:prstGeom prst="flowChartDecision">
            <a:avLst/>
          </a:prstGeom>
          <a:blipFill dpi="0" rotWithShape="0">
            <a:blip r:embed="rId3"/>
            <a:srcRect/>
            <a:stretch>
              <a:fillRect t="-16000" b="-4000"/>
            </a:stretch>
          </a:blipFill>
          <a:ln w="12700">
            <a:solidFill>
              <a:srgbClr val="FF0000"/>
            </a:solidFill>
          </a:ln>
          <a:effectLst>
            <a:glow rad="211197">
              <a:srgbClr val="0070C0"/>
            </a:glow>
            <a:outerShdw blurRad="40000" dist="20000" dir="5400000" rotWithShape="0">
              <a:srgbClr val="000000">
                <a:alpha val="38000"/>
              </a:srgbClr>
            </a:outerShdw>
          </a:effectLst>
        </p:spPr>
        <p:style>
          <a:lnRef idx="3">
            <a:schemeClr val="dk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518224" tIns="457637" rIns="518224" bIns="457637" numCol="1" spcCol="1270" anchor="ctr" anchorCtr="0">
            <a:noAutofit/>
          </a:bodyPr>
          <a:lstStyle/>
          <a:p>
            <a:pPr marL="0" lvl="0" indent="0" algn="ctr" defTabSz="2444750">
              <a:lnSpc>
                <a:spcPct val="90000"/>
              </a:lnSpc>
              <a:spcBef>
                <a:spcPct val="0"/>
              </a:spcBef>
              <a:spcAft>
                <a:spcPct val="35000"/>
              </a:spcAft>
              <a:buNone/>
            </a:pPr>
            <a:endParaRPr lang="en-US" sz="5500" kern="1200"/>
          </a:p>
        </p:txBody>
      </p:sp>
      <p:sp>
        <p:nvSpPr>
          <p:cNvPr id="16" name="Freeform: Shape 29">
            <a:extLst>
              <a:ext uri="{FF2B5EF4-FFF2-40B4-BE49-F238E27FC236}">
                <a16:creationId xmlns:a16="http://schemas.microsoft.com/office/drawing/2014/main" id="{6BD0644E-D7B6-8E42-8AA3-E2793530BA46}"/>
              </a:ext>
            </a:extLst>
          </p:cNvPr>
          <p:cNvSpPr/>
          <p:nvPr/>
        </p:nvSpPr>
        <p:spPr>
          <a:xfrm>
            <a:off x="5801527" y="3409164"/>
            <a:ext cx="2615127" cy="2483335"/>
          </a:xfrm>
          <a:prstGeom prst="flowChartDecision">
            <a:avLst/>
          </a:prstGeom>
          <a:blipFill dpi="0" rotWithShape="1">
            <a:blip r:embed="rId4">
              <a:extLst>
                <a:ext uri="{28A0092B-C50C-407E-A947-70E740481C1C}">
                  <a14:useLocalDpi xmlns:a14="http://schemas.microsoft.com/office/drawing/2010/main" val="0"/>
                </a:ext>
              </a:extLst>
            </a:blip>
            <a:srcRect/>
            <a:stretch>
              <a:fillRect l="-14000" r="3000" b="4000"/>
            </a:stretch>
          </a:blipFill>
          <a:ln w="12700">
            <a:solidFill>
              <a:srgbClr val="FF0000"/>
            </a:solidFill>
          </a:ln>
          <a:effectLst>
            <a:glow rad="374037">
              <a:srgbClr val="00B050">
                <a:alpha val="40000"/>
              </a:srgbClr>
            </a:glow>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89637" tIns="332917" rIns="289638" bIns="332916" numCol="1" spcCol="1270" anchor="ctr" anchorCtr="0">
            <a:noAutofit/>
          </a:bodyPr>
          <a:lstStyle/>
          <a:p>
            <a:pPr marL="0" lvl="0" indent="0" algn="ctr" defTabSz="1600200">
              <a:lnSpc>
                <a:spcPct val="90000"/>
              </a:lnSpc>
              <a:spcBef>
                <a:spcPct val="0"/>
              </a:spcBef>
              <a:spcAft>
                <a:spcPct val="35000"/>
              </a:spcAft>
              <a:buNone/>
            </a:pPr>
            <a:r>
              <a:rPr lang="en-US" sz="3600" kern="1200" dirty="0"/>
              <a:t>     </a:t>
            </a:r>
          </a:p>
        </p:txBody>
      </p:sp>
      <p:pic>
        <p:nvPicPr>
          <p:cNvPr id="18" name="Picture 17">
            <a:extLst>
              <a:ext uri="{FF2B5EF4-FFF2-40B4-BE49-F238E27FC236}">
                <a16:creationId xmlns:a16="http://schemas.microsoft.com/office/drawing/2014/main" id="{615B5C2E-41EE-B949-892F-DF5D83E127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5149" y="329166"/>
            <a:ext cx="1621564" cy="1427643"/>
          </a:xfrm>
          <a:prstGeom prst="ellipse">
            <a:avLst/>
          </a:prstGeom>
        </p:spPr>
      </p:pic>
      <p:sp>
        <p:nvSpPr>
          <p:cNvPr id="20" name="Decision 19">
            <a:extLst>
              <a:ext uri="{FF2B5EF4-FFF2-40B4-BE49-F238E27FC236}">
                <a16:creationId xmlns:a16="http://schemas.microsoft.com/office/drawing/2014/main" id="{CA4A7A78-6D08-7E48-BA6B-65A615865B7E}"/>
              </a:ext>
            </a:extLst>
          </p:cNvPr>
          <p:cNvSpPr/>
          <p:nvPr/>
        </p:nvSpPr>
        <p:spPr>
          <a:xfrm>
            <a:off x="8150927" y="3113567"/>
            <a:ext cx="2719292" cy="2483336"/>
          </a:xfrm>
          <a:prstGeom prst="flowChartDecision">
            <a:avLst/>
          </a:prstGeom>
          <a:blipFill dpi="0" rotWithShape="1">
            <a:blip r:embed="rId6"/>
            <a:srcRect/>
            <a:stretch>
              <a:fillRect t="3000"/>
            </a:stretch>
          </a:blipFill>
          <a:effectLst>
            <a:glow rad="163434">
              <a:schemeClr val="accent1">
                <a:lumMod val="5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95922982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p:tgtEl>
                                          <p:spTgt spid="4"/>
                                        </p:tgtEl>
                                        <p:attrNameLst>
                                          <p:attrName>ppt_y</p:attrName>
                                        </p:attrNameLst>
                                      </p:cBhvr>
                                      <p:tavLst>
                                        <p:tav tm="0">
                                          <p:val>
                                            <p:strVal val="#ppt_y+#ppt_h*1.125000"/>
                                          </p:val>
                                        </p:tav>
                                        <p:tav tm="100000">
                                          <p:val>
                                            <p:strVal val="#ppt_y"/>
                                          </p:val>
                                        </p:tav>
                                      </p:tavLst>
                                    </p:anim>
                                    <p:animEffect transition="in" filter="wipe(up)">
                                      <p:cBhvr>
                                        <p:cTn id="12" dur="1000"/>
                                        <p:tgtEl>
                                          <p:spTgt spid="4"/>
                                        </p:tgtEl>
                                      </p:cBhvr>
                                    </p:animEffect>
                                  </p:childTnLst>
                                </p:cTn>
                              </p:par>
                            </p:childTnLst>
                          </p:cTn>
                        </p:par>
                        <p:par>
                          <p:cTn id="13" fill="hold">
                            <p:stCondLst>
                              <p:cond delay="1500"/>
                            </p:stCondLst>
                            <p:childTnLst>
                              <p:par>
                                <p:cTn id="14" presetID="12" presetClass="entr" presetSubtype="4"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1000"/>
                                        <p:tgtEl>
                                          <p:spTgt spid="5"/>
                                        </p:tgtEl>
                                        <p:attrNameLst>
                                          <p:attrName>ppt_y</p:attrName>
                                        </p:attrNameLst>
                                      </p:cBhvr>
                                      <p:tavLst>
                                        <p:tav tm="0">
                                          <p:val>
                                            <p:strVal val="#ppt_y+#ppt_h*1.125000"/>
                                          </p:val>
                                        </p:tav>
                                        <p:tav tm="100000">
                                          <p:val>
                                            <p:strVal val="#ppt_y"/>
                                          </p:val>
                                        </p:tav>
                                      </p:tavLst>
                                    </p:anim>
                                    <p:animEffect transition="in" filter="wipe(up)">
                                      <p:cBhvr>
                                        <p:cTn id="17" dur="1000"/>
                                        <p:tgtEl>
                                          <p:spTgt spid="5"/>
                                        </p:tgtEl>
                                      </p:cBhvr>
                                    </p:animEffect>
                                  </p:childTnLst>
                                </p:cTn>
                              </p:par>
                            </p:childTnLst>
                          </p:cTn>
                        </p:par>
                        <p:par>
                          <p:cTn id="18" fill="hold">
                            <p:stCondLst>
                              <p:cond delay="2500"/>
                            </p:stCondLst>
                            <p:childTnLst>
                              <p:par>
                                <p:cTn id="19" presetID="16" presetClass="entr" presetSubtype="37"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outVertical)">
                                      <p:cBhvr>
                                        <p:cTn id="21" dur="500"/>
                                        <p:tgtEl>
                                          <p:spTgt spid="16"/>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out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animBg="1"/>
      <p:bldP spid="16" grpId="0" animBg="1"/>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Shape 283"/>
        <p:cNvGrpSpPr/>
        <p:nvPr/>
      </p:nvGrpSpPr>
      <p:grpSpPr>
        <a:xfrm>
          <a:off x="0" y="0"/>
          <a:ext cx="0" cy="0"/>
          <a:chOff x="0" y="0"/>
          <a:chExt cx="0" cy="0"/>
        </a:xfrm>
      </p:grpSpPr>
      <p:sp>
        <p:nvSpPr>
          <p:cNvPr id="5" name="Rectangle 4">
            <a:extLst>
              <a:ext uri="{FF2B5EF4-FFF2-40B4-BE49-F238E27FC236}">
                <a16:creationId xmlns:a16="http://schemas.microsoft.com/office/drawing/2014/main" id="{B9EE4C7A-EB67-DB48-BBFC-B9CDAF01351C}"/>
              </a:ext>
            </a:extLst>
          </p:cNvPr>
          <p:cNvSpPr/>
          <p:nvPr/>
        </p:nvSpPr>
        <p:spPr>
          <a:xfrm>
            <a:off x="658665" y="2403079"/>
            <a:ext cx="3862596" cy="1231106"/>
          </a:xfrm>
          <a:prstGeom prst="rect">
            <a:avLst/>
          </a:prstGeom>
          <a:noFill/>
        </p:spPr>
        <p:txBody>
          <a:bodyPr wrap="none" lIns="121920" tIns="60960" rIns="121920" bIns="60960">
            <a:spAutoFit/>
          </a:bodyPr>
          <a:lstStyle/>
          <a:p>
            <a:pPr algn="ctr" defTabSz="1219170">
              <a:buClr>
                <a:srgbClr val="000000"/>
              </a:buClr>
              <a:defRPr/>
            </a:pPr>
            <a:r>
              <a:rPr lang="en-US" altLang="vi-VN" sz="7200" b="1" kern="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DẶN DÒ</a:t>
            </a:r>
            <a:endParaRPr lang="en-VN" sz="7200" b="1" kern="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latin typeface="Arial"/>
              <a:cs typeface="Arial"/>
              <a:sym typeface="Arial"/>
            </a:endParaRPr>
          </a:p>
        </p:txBody>
      </p:sp>
      <p:grpSp>
        <p:nvGrpSpPr>
          <p:cNvPr id="8" name="Group 7">
            <a:extLst>
              <a:ext uri="{FF2B5EF4-FFF2-40B4-BE49-F238E27FC236}">
                <a16:creationId xmlns:a16="http://schemas.microsoft.com/office/drawing/2014/main" id="{23235B47-9615-4445-BBB1-A8D7ECF1EB75}"/>
              </a:ext>
            </a:extLst>
          </p:cNvPr>
          <p:cNvGrpSpPr/>
          <p:nvPr/>
        </p:nvGrpSpPr>
        <p:grpSpPr>
          <a:xfrm>
            <a:off x="5283200" y="225629"/>
            <a:ext cx="6604000" cy="6406743"/>
            <a:chOff x="7205472" y="0"/>
            <a:chExt cx="4846320" cy="6675120"/>
          </a:xfrm>
        </p:grpSpPr>
        <p:sp>
          <p:nvSpPr>
            <p:cNvPr id="9" name="Rounded Rectangle 8">
              <a:extLst>
                <a:ext uri="{FF2B5EF4-FFF2-40B4-BE49-F238E27FC236}">
                  <a16:creationId xmlns:a16="http://schemas.microsoft.com/office/drawing/2014/main" id="{4DA1675C-9747-A140-8BAF-5E8589760AFC}"/>
                </a:ext>
              </a:extLst>
            </p:cNvPr>
            <p:cNvSpPr/>
            <p:nvPr/>
          </p:nvSpPr>
          <p:spPr>
            <a:xfrm>
              <a:off x="7205472" y="0"/>
              <a:ext cx="4846320" cy="6675120"/>
            </a:xfrm>
            <a:prstGeom prst="roundRect">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10" name="Rounded Rectangle 9">
              <a:extLst>
                <a:ext uri="{FF2B5EF4-FFF2-40B4-BE49-F238E27FC236}">
                  <a16:creationId xmlns:a16="http://schemas.microsoft.com/office/drawing/2014/main" id="{A4D30C02-F641-4748-87E9-6CA6CEC44008}"/>
                </a:ext>
              </a:extLst>
            </p:cNvPr>
            <p:cNvSpPr/>
            <p:nvPr/>
          </p:nvSpPr>
          <p:spPr>
            <a:xfrm>
              <a:off x="7379340" y="265178"/>
              <a:ext cx="4446665" cy="619236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grpSp>
      <p:sp>
        <p:nvSpPr>
          <p:cNvPr id="3" name="Rectangle 2">
            <a:extLst>
              <a:ext uri="{FF2B5EF4-FFF2-40B4-BE49-F238E27FC236}">
                <a16:creationId xmlns:a16="http://schemas.microsoft.com/office/drawing/2014/main" id="{20860A81-5B07-F346-B68C-497FF6BF87B9}"/>
              </a:ext>
            </a:extLst>
          </p:cNvPr>
          <p:cNvSpPr/>
          <p:nvPr/>
        </p:nvSpPr>
        <p:spPr>
          <a:xfrm>
            <a:off x="5850491" y="741086"/>
            <a:ext cx="5469419" cy="4524315"/>
          </a:xfrm>
          <a:prstGeom prst="rect">
            <a:avLst/>
          </a:prstGeom>
        </p:spPr>
        <p:txBody>
          <a:bodyPr wrap="square">
            <a:spAutoFit/>
          </a:bodyPr>
          <a:lstStyle/>
          <a:p>
            <a:pPr algn="just" defTabSz="1219170">
              <a:buClr>
                <a:srgbClr val="000000"/>
              </a:buClr>
              <a:defRPr/>
            </a:pPr>
            <a:r>
              <a:rPr lang="en-US" sz="4800" b="1" kern="0" dirty="0">
                <a:solidFill>
                  <a:srgbClr val="00B0F0"/>
                </a:solidFill>
                <a:latin typeface="Times New Roman" panose="02020603050405020304" pitchFamily="18" charset="0"/>
                <a:cs typeface="Times New Roman" panose="02020603050405020304" pitchFamily="18" charset="0"/>
                <a:sym typeface="Arial"/>
              </a:rPr>
              <a:t>- HỌC BÀI CŨ VÀ  XEM LẠI CÁC CÂU HỎI TRONG BÀI ĐÃ HỌC.</a:t>
            </a:r>
          </a:p>
          <a:p>
            <a:pPr algn="just" defTabSz="1219170">
              <a:buClr>
                <a:srgbClr val="000000"/>
              </a:buClr>
              <a:defRPr/>
            </a:pPr>
            <a:r>
              <a:rPr lang="en-US" sz="4800" b="1" kern="0" dirty="0">
                <a:solidFill>
                  <a:srgbClr val="00B0F0"/>
                </a:solidFill>
                <a:latin typeface="Times New Roman" panose="02020603050405020304" pitchFamily="18" charset="0"/>
                <a:cs typeface="Times New Roman" panose="02020603050405020304" pitchFamily="18" charset="0"/>
                <a:sym typeface="Arial"/>
              </a:rPr>
              <a:t>- CHUẨN BỊ BÀI MỚI.</a:t>
            </a:r>
            <a:endParaRPr lang="en-VN" sz="4800" b="1" kern="0" dirty="0">
              <a:solidFill>
                <a:srgbClr val="00B0F0"/>
              </a:solidFill>
              <a:latin typeface="Times New Roman" panose="02020603050405020304" pitchFamily="18"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C76B2E69-AA5E-FE46-843E-1CE3CFE55BC0}"/>
              </a:ext>
            </a:extLst>
          </p:cNvPr>
          <p:cNvPicPr>
            <a:picLocks noChangeAspect="1"/>
          </p:cNvPicPr>
          <p:nvPr/>
        </p:nvPicPr>
        <p:blipFill rotWithShape="1">
          <a:blip r:embed="rId3"/>
          <a:srcRect l="8603" t="10806" r="11645" b="7001"/>
          <a:stretch/>
        </p:blipFill>
        <p:spPr>
          <a:xfrm>
            <a:off x="8935310" y="4575535"/>
            <a:ext cx="1823948" cy="1879757"/>
          </a:xfrm>
          <a:prstGeom prst="rect">
            <a:avLst/>
          </a:prstGeom>
        </p:spPr>
      </p:pic>
      <p:grpSp>
        <p:nvGrpSpPr>
          <p:cNvPr id="14" name="Group 13">
            <a:extLst>
              <a:ext uri="{FF2B5EF4-FFF2-40B4-BE49-F238E27FC236}">
                <a16:creationId xmlns:a16="http://schemas.microsoft.com/office/drawing/2014/main" id="{247A5429-A4F5-2A46-9D03-EE0FA4EC351F}"/>
              </a:ext>
            </a:extLst>
          </p:cNvPr>
          <p:cNvGrpSpPr/>
          <p:nvPr/>
        </p:nvGrpSpPr>
        <p:grpSpPr>
          <a:xfrm>
            <a:off x="-416794" y="562018"/>
            <a:ext cx="6013735" cy="4988333"/>
            <a:chOff x="-312596" y="421513"/>
            <a:chExt cx="4510301" cy="3741250"/>
          </a:xfrm>
        </p:grpSpPr>
        <p:pic>
          <p:nvPicPr>
            <p:cNvPr id="285" name="Google Shape;285;p31"/>
            <p:cNvPicPr preferRelativeResize="0"/>
            <p:nvPr/>
          </p:nvPicPr>
          <p:blipFill>
            <a:blip r:embed="rId4">
              <a:alphaModFix/>
            </a:blip>
            <a:stretch>
              <a:fillRect/>
            </a:stretch>
          </p:blipFill>
          <p:spPr>
            <a:xfrm>
              <a:off x="-312596" y="421513"/>
              <a:ext cx="4510301" cy="3741250"/>
            </a:xfrm>
            <a:prstGeom prst="rect">
              <a:avLst/>
            </a:prstGeom>
            <a:noFill/>
            <a:ln>
              <a:noFill/>
            </a:ln>
          </p:spPr>
        </p:pic>
        <p:sp>
          <p:nvSpPr>
            <p:cNvPr id="13" name="Oval 12">
              <a:extLst>
                <a:ext uri="{FF2B5EF4-FFF2-40B4-BE49-F238E27FC236}">
                  <a16:creationId xmlns:a16="http://schemas.microsoft.com/office/drawing/2014/main" id="{A51779F0-F737-DF45-AD36-52FCBA7C438D}"/>
                </a:ext>
              </a:extLst>
            </p:cNvPr>
            <p:cNvSpPr/>
            <p:nvPr/>
          </p:nvSpPr>
          <p:spPr>
            <a:xfrm>
              <a:off x="2667000" y="724620"/>
              <a:ext cx="304800" cy="228600"/>
            </a:xfrm>
            <a:prstGeom prst="ellipse">
              <a:avLst/>
            </a:prstGeom>
            <a:solidFill>
              <a:srgbClr val="E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16" name="Oval 15">
              <a:extLst>
                <a:ext uri="{FF2B5EF4-FFF2-40B4-BE49-F238E27FC236}">
                  <a16:creationId xmlns:a16="http://schemas.microsoft.com/office/drawing/2014/main" id="{916251E2-3746-F74F-9CF1-EB52A64643B2}"/>
                </a:ext>
              </a:extLst>
            </p:cNvPr>
            <p:cNvSpPr/>
            <p:nvPr/>
          </p:nvSpPr>
          <p:spPr>
            <a:xfrm>
              <a:off x="349268" y="1333263"/>
              <a:ext cx="304800" cy="228600"/>
            </a:xfrm>
            <a:prstGeom prst="ellipse">
              <a:avLst/>
            </a:prstGeom>
            <a:solidFill>
              <a:srgbClr val="9A2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17" name="Oval 16">
              <a:extLst>
                <a:ext uri="{FF2B5EF4-FFF2-40B4-BE49-F238E27FC236}">
                  <a16:creationId xmlns:a16="http://schemas.microsoft.com/office/drawing/2014/main" id="{C546DCD8-3DCC-0846-9791-D8ED57B541FC}"/>
                </a:ext>
              </a:extLst>
            </p:cNvPr>
            <p:cNvSpPr/>
            <p:nvPr/>
          </p:nvSpPr>
          <p:spPr>
            <a:xfrm>
              <a:off x="2636025" y="3714750"/>
              <a:ext cx="259575" cy="181184"/>
            </a:xfrm>
            <a:prstGeom prst="ellipse">
              <a:avLst/>
            </a:prstGeom>
            <a:solidFill>
              <a:srgbClr val="CD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grpSp>
    </p:spTree>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0000">
                                          <p:cBhvr additive="base">
                                            <p:cTn id="1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1" presetClass="entr" presetSubtype="3" fill="hold"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heel(3)">
                                          <p:cBhvr>
                                            <p:cTn id="20" dur="750"/>
                                            <p:tgtEl>
                                              <p:spTgt spid="3">
                                                <p:txEl>
                                                  <p:pRg st="0" end="0"/>
                                                </p:txEl>
                                              </p:spTgt>
                                            </p:tgtEl>
                                          </p:cBhvr>
                                        </p:animEffect>
                                      </p:childTnLst>
                                    </p:cTn>
                                  </p:par>
                                </p:childTnLst>
                              </p:cTn>
                            </p:par>
                            <p:par>
                              <p:cTn id="21" fill="hold">
                                <p:stCondLst>
                                  <p:cond delay="1250"/>
                                </p:stCondLst>
                                <p:childTnLst>
                                  <p:par>
                                    <p:cTn id="22" presetID="21" presetClass="entr" presetSubtype="3"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heel(3)">
                                          <p:cBhvr>
                                            <p:cTn id="24" dur="750"/>
                                            <p:tgtEl>
                                              <p:spTgt spid="3">
                                                <p:txEl>
                                                  <p:pRg st="1" end="1"/>
                                                </p:txEl>
                                              </p:spTgt>
                                            </p:tgtEl>
                                          </p:cBhvr>
                                        </p:animEffect>
                                      </p:childTnLst>
                                    </p:cTn>
                                  </p:par>
                                </p:childTnLst>
                              </p:cTn>
                            </p:par>
                            <p:par>
                              <p:cTn id="25" fill="hold">
                                <p:stCondLst>
                                  <p:cond delay="2000"/>
                                </p:stCondLst>
                                <p:childTnLst>
                                  <p:par>
                                    <p:cTn id="26" presetID="45" presetClass="entr" presetSubtype="0" repeatCount="200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0"/>
                                            <p:tgtEl>
                                              <p:spTgt spid="5"/>
                                            </p:tgtEl>
                                          </p:cBhvr>
                                        </p:animEffect>
                                        <p:anim calcmode="lin" valueType="num">
                                          <p:cBhvr>
                                            <p:cTn id="29" dur="5000" fill="hold"/>
                                            <p:tgtEl>
                                              <p:spTgt spid="5"/>
                                            </p:tgtEl>
                                            <p:attrNameLst>
                                              <p:attrName>ppt_w</p:attrName>
                                            </p:attrNameLst>
                                          </p:cBhvr>
                                          <p:tavLst>
                                            <p:tav tm="0" fmla="#ppt_w*sin(2.5*pi*$)">
                                              <p:val>
                                                <p:fltVal val="0"/>
                                              </p:val>
                                            </p:tav>
                                            <p:tav tm="100000">
                                              <p:val>
                                                <p:fltVal val="1"/>
                                              </p:val>
                                            </p:tav>
                                          </p:tavLst>
                                        </p:anim>
                                        <p:anim calcmode="lin" valueType="num">
                                          <p:cBhvr>
                                            <p:cTn id="30"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1" presetClass="entr" presetSubtype="3" fill="hold"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heel(3)">
                                          <p:cBhvr>
                                            <p:cTn id="20" dur="750"/>
                                            <p:tgtEl>
                                              <p:spTgt spid="3">
                                                <p:txEl>
                                                  <p:pRg st="0" end="0"/>
                                                </p:txEl>
                                              </p:spTgt>
                                            </p:tgtEl>
                                          </p:cBhvr>
                                        </p:animEffect>
                                      </p:childTnLst>
                                    </p:cTn>
                                  </p:par>
                                </p:childTnLst>
                              </p:cTn>
                            </p:par>
                            <p:par>
                              <p:cTn id="21" fill="hold">
                                <p:stCondLst>
                                  <p:cond delay="1250"/>
                                </p:stCondLst>
                                <p:childTnLst>
                                  <p:par>
                                    <p:cTn id="22" presetID="21" presetClass="entr" presetSubtype="3"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heel(3)">
                                          <p:cBhvr>
                                            <p:cTn id="24" dur="750"/>
                                            <p:tgtEl>
                                              <p:spTgt spid="3">
                                                <p:txEl>
                                                  <p:pRg st="1" end="1"/>
                                                </p:txEl>
                                              </p:spTgt>
                                            </p:tgtEl>
                                          </p:cBhvr>
                                        </p:animEffect>
                                      </p:childTnLst>
                                    </p:cTn>
                                  </p:par>
                                </p:childTnLst>
                              </p:cTn>
                            </p:par>
                            <p:par>
                              <p:cTn id="25" fill="hold">
                                <p:stCondLst>
                                  <p:cond delay="2000"/>
                                </p:stCondLst>
                                <p:childTnLst>
                                  <p:par>
                                    <p:cTn id="26" presetID="45" presetClass="entr" presetSubtype="0" repeatCount="200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0"/>
                                            <p:tgtEl>
                                              <p:spTgt spid="5"/>
                                            </p:tgtEl>
                                          </p:cBhvr>
                                        </p:animEffect>
                                        <p:anim calcmode="lin" valueType="num">
                                          <p:cBhvr>
                                            <p:cTn id="29" dur="5000" fill="hold"/>
                                            <p:tgtEl>
                                              <p:spTgt spid="5"/>
                                            </p:tgtEl>
                                            <p:attrNameLst>
                                              <p:attrName>ppt_w</p:attrName>
                                            </p:attrNameLst>
                                          </p:cBhvr>
                                          <p:tavLst>
                                            <p:tav tm="0" fmla="#ppt_w*sin(2.5*pi*$)">
                                              <p:val>
                                                <p:fltVal val="0"/>
                                              </p:val>
                                            </p:tav>
                                            <p:tav tm="100000">
                                              <p:val>
                                                <p:fltVal val="1"/>
                                              </p:val>
                                            </p:tav>
                                          </p:tavLst>
                                        </p:anim>
                                        <p:anim calcmode="lin" valueType="num">
                                          <p:cBhvr>
                                            <p:cTn id="30"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112" y="177800"/>
            <a:ext cx="8378000" cy="4707200"/>
          </a:xfrm>
        </p:spPr>
        <p:txBody>
          <a:bodyPr/>
          <a:lstStyle/>
          <a:p>
            <a:r>
              <a:rPr lang="en-US" sz="7333" dirty="0">
                <a:latin typeface="Times New Roman" panose="02020603050405020304" pitchFamily="18" charset="0"/>
                <a:cs typeface="Times New Roman" panose="02020603050405020304" pitchFamily="18" charset="0"/>
              </a:rPr>
              <a:t>CẢM ƠN SỰ THEO DÕI CỦA CÁC EM!</a:t>
            </a:r>
          </a:p>
        </p:txBody>
      </p:sp>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643" y="4749986"/>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6460" y="4857199"/>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855200" y="152538"/>
            <a:ext cx="1849821" cy="2488924"/>
          </a:xfrm>
          <a:prstGeom prst="rect">
            <a:avLst/>
          </a:prstGeom>
          <a:ln>
            <a:noFill/>
          </a:ln>
        </p:spPr>
      </p:pic>
    </p:spTree>
    <p:extLst>
      <p:ext uri="{BB962C8B-B14F-4D97-AF65-F5344CB8AC3E}">
        <p14:creationId xmlns:p14="http://schemas.microsoft.com/office/powerpoint/2010/main" val="409544018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useBgFill="1">
        <p:nvSpPr>
          <p:cNvPr id="8" name="Rectangle 7" descr="&quot;&quot;">
            <a:extLst>
              <a:ext uri="{FF2B5EF4-FFF2-40B4-BE49-F238E27FC236}">
                <a16:creationId xmlns:a16="http://schemas.microsoft.com/office/drawing/2014/main" id="{839048B8-77F0-EC44-ADEC-E82824D52692}"/>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descr="&quot;&quot;">
            <a:extLst>
              <a:ext uri="{FF2B5EF4-FFF2-40B4-BE49-F238E27FC236}">
                <a16:creationId xmlns:a16="http://schemas.microsoft.com/office/drawing/2014/main" id="{856BD63A-57D5-CB40-AAA7-5757A60D0E36}"/>
              </a:ext>
            </a:extLst>
          </p:cNvPr>
          <p:cNvSpPr>
            <a:spLocks noGrp="1" noRot="1" noChangeAspect="1" noMove="1" noResize="1" noEditPoints="1" noAdjustHandles="1" noChangeArrowheads="1" noChangeShapeType="1" noTextEdit="1"/>
          </p:cNvSpPr>
          <p:nvPr/>
        </p:nvSpPr>
        <p:spPr>
          <a:xfrm>
            <a:off x="708025" y="847725"/>
            <a:ext cx="4619625" cy="46196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B2C61D-019D-3643-A06C-255C3C411D89}"/>
              </a:ext>
            </a:extLst>
          </p:cNvPr>
          <p:cNvSpPr>
            <a:spLocks noGrp="1" noChangeArrowheads="1"/>
          </p:cNvSpPr>
          <p:nvPr>
            <p:ph type="title"/>
          </p:nvPr>
        </p:nvSpPr>
        <p:spPr>
          <a:xfrm>
            <a:off x="1349375" y="1160463"/>
            <a:ext cx="3554413" cy="3987800"/>
          </a:xfrm>
        </p:spPr>
        <p:txBody>
          <a:bodyPr/>
          <a:lstStyle/>
          <a:p>
            <a:pPr algn="ctr" eaLnBrk="1" hangingPunct="1"/>
            <a:r>
              <a:rPr lang="en-US" altLang="en-US" sz="5400">
                <a:solidFill>
                  <a:srgbClr val="FFFFFF"/>
                </a:solidFill>
                <a:latin typeface="#9Slide03 AllRoundGothic" panose="020B0703020202020104" pitchFamily="34" charset="77"/>
              </a:rPr>
              <a:t>MỤC TIÊU BÀI HỌC</a:t>
            </a:r>
          </a:p>
        </p:txBody>
      </p:sp>
      <p:sp>
        <p:nvSpPr>
          <p:cNvPr id="12" name="Freeform: Shape 11" descr="&quot;&quot;">
            <a:extLst>
              <a:ext uri="{FF2B5EF4-FFF2-40B4-BE49-F238E27FC236}">
                <a16:creationId xmlns:a16="http://schemas.microsoft.com/office/drawing/2014/main" id="{9743E6FB-FAAF-B64E-B38D-BD519315AF1C}"/>
              </a:ext>
            </a:extLst>
          </p:cNvPr>
          <p:cNvSpPr>
            <a:spLocks noGrp="1" noRot="1" noChangeAspect="1" noMove="1" noResize="1" noEditPoints="1" noAdjustHandles="1" noChangeArrowheads="1" noChangeShapeType="1" noTextEdit="1"/>
          </p:cNvSpPr>
          <p:nvPr/>
        </p:nvSpPr>
        <p:spPr>
          <a:xfrm flipH="1">
            <a:off x="530225" y="0"/>
            <a:ext cx="1155700" cy="590550"/>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descr="&quot;&quot;">
            <a:extLst>
              <a:ext uri="{FF2B5EF4-FFF2-40B4-BE49-F238E27FC236}">
                <a16:creationId xmlns:a16="http://schemas.microsoft.com/office/drawing/2014/main" id="{F652155D-2B4A-9340-9258-CE8A783502EA}"/>
              </a:ext>
            </a:extLst>
          </p:cNvPr>
          <p:cNvSpPr>
            <a:spLocks noGrp="1" noRot="1" noChangeAspect="1" noMove="1" noResize="1" noEditPoints="1" noAdjustHandles="1" noChangeArrowheads="1" noChangeShapeType="1" noTextEdit="1"/>
          </p:cNvSpPr>
          <p:nvPr/>
        </p:nvSpPr>
        <p:spPr>
          <a:xfrm flipH="1">
            <a:off x="3960813" y="0"/>
            <a:ext cx="1738312" cy="958850"/>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descr="&quot;&quot;">
            <a:extLst>
              <a:ext uri="{FF2B5EF4-FFF2-40B4-BE49-F238E27FC236}">
                <a16:creationId xmlns:a16="http://schemas.microsoft.com/office/drawing/2014/main" id="{DAF893D1-FEA7-BA4D-B858-2F88CC688457}"/>
              </a:ext>
            </a:extLst>
          </p:cNvPr>
          <p:cNvSpPr>
            <a:spLocks noGrp="1" noRot="1" noChangeAspect="1" noMove="1" noResize="1" noEditPoints="1" noAdjustHandles="1" noChangeArrowheads="1" noChangeShapeType="1" noTextEdit="1"/>
          </p:cNvSpPr>
          <p:nvPr/>
        </p:nvSpPr>
        <p:spPr>
          <a:xfrm flipH="1">
            <a:off x="0" y="2936875"/>
            <a:ext cx="160338" cy="552450"/>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4" name="Content Placeholder 2">
            <a:extLst>
              <a:ext uri="{FF2B5EF4-FFF2-40B4-BE49-F238E27FC236}">
                <a16:creationId xmlns:a16="http://schemas.microsoft.com/office/drawing/2014/main" id="{CE08D152-421E-AA4D-A8FC-6FF303E62169}"/>
              </a:ext>
            </a:extLst>
          </p:cNvPr>
          <p:cNvGraphicFramePr>
            <a:graphicFrameLocks noGrp="1"/>
          </p:cNvGraphicFramePr>
          <p:nvPr>
            <p:ph idx="1"/>
          </p:nvPr>
        </p:nvGraphicFramePr>
        <p:xfrm>
          <a:off x="5506643" y="591009"/>
          <a:ext cx="6407061" cy="5889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Freeform: Shape 17" descr="&quot;&quot;">
            <a:extLst>
              <a:ext uri="{FF2B5EF4-FFF2-40B4-BE49-F238E27FC236}">
                <a16:creationId xmlns:a16="http://schemas.microsoft.com/office/drawing/2014/main" id="{67F93B3C-334B-6743-AF87-08D74515EA2C}"/>
              </a:ext>
            </a:extLst>
          </p:cNvPr>
          <p:cNvSpPr>
            <a:spLocks noGrp="1" noRot="1" noChangeAspect="1" noMove="1" noResize="1" noEditPoints="1" noAdjustHandles="1" noChangeArrowheads="1" noChangeShapeType="1" noTextEdit="1"/>
          </p:cNvSpPr>
          <p:nvPr/>
        </p:nvSpPr>
        <p:spPr>
          <a:xfrm flipH="1">
            <a:off x="0" y="5835650"/>
            <a:ext cx="1547813" cy="1022350"/>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descr="&quot;&quot;">
            <a:extLst>
              <a:ext uri="{FF2B5EF4-FFF2-40B4-BE49-F238E27FC236}">
                <a16:creationId xmlns:a16="http://schemas.microsoft.com/office/drawing/2014/main" id="{653590B6-14E6-5F43-8849-7463BE7860DD}"/>
              </a:ext>
            </a:extLst>
          </p:cNvPr>
          <p:cNvSpPr>
            <a:spLocks noGrp="1" noRot="1" noChangeAspect="1" noMove="1" noResize="1" noEditPoints="1" noAdjustHandles="1" noChangeArrowheads="1" noChangeShapeType="1" noTextEdit="1"/>
          </p:cNvSpPr>
          <p:nvPr/>
        </p:nvSpPr>
        <p:spPr>
          <a:xfrm flipH="1">
            <a:off x="3405188" y="5718175"/>
            <a:ext cx="1771650" cy="113982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descr="&quot;&quot;">
            <a:extLst>
              <a:ext uri="{FF2B5EF4-FFF2-40B4-BE49-F238E27FC236}">
                <a16:creationId xmlns:a16="http://schemas.microsoft.com/office/drawing/2014/main" id="{988E1DD1-34E1-E845-B4A5-E777BBBF472B}"/>
              </a:ext>
            </a:extLst>
          </p:cNvPr>
          <p:cNvSpPr>
            <a:spLocks noGrp="1" noRot="1" noChangeAspect="1" noMove="1" noResize="1" noEditPoints="1" noAdjustHandles="1" noChangeArrowheads="1" noChangeShapeType="1" noTextEdit="1"/>
          </p:cNvSpPr>
          <p:nvPr/>
        </p:nvSpPr>
        <p:spPr>
          <a:xfrm flipH="1">
            <a:off x="4132263" y="6259513"/>
            <a:ext cx="1566862" cy="598487"/>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1250" fill="hold"/>
                                        <p:tgtEl>
                                          <p:spTgt spid="24"/>
                                        </p:tgtEl>
                                        <p:attrNameLst>
                                          <p:attrName>ppt_w</p:attrName>
                                        </p:attrNameLst>
                                      </p:cBhvr>
                                      <p:tavLst>
                                        <p:tav tm="0">
                                          <p:val>
                                            <p:fltVal val="0"/>
                                          </p:val>
                                        </p:tav>
                                        <p:tav tm="100000">
                                          <p:val>
                                            <p:strVal val="#ppt_w"/>
                                          </p:val>
                                        </p:tav>
                                      </p:tavLst>
                                    </p:anim>
                                    <p:anim calcmode="lin" valueType="num">
                                      <p:cBhvr>
                                        <p:cTn id="15" dur="1250" fill="hold"/>
                                        <p:tgtEl>
                                          <p:spTgt spid="24"/>
                                        </p:tgtEl>
                                        <p:attrNameLst>
                                          <p:attrName>ppt_h</p:attrName>
                                        </p:attrNameLst>
                                      </p:cBhvr>
                                      <p:tavLst>
                                        <p:tav tm="0">
                                          <p:val>
                                            <p:fltVal val="0"/>
                                          </p:val>
                                        </p:tav>
                                        <p:tav tm="100000">
                                          <p:val>
                                            <p:strVal val="#ppt_h"/>
                                          </p:val>
                                        </p:tav>
                                      </p:tavLst>
                                    </p:anim>
                                    <p:animEffect transition="in" filter="fade">
                                      <p:cBhvr>
                                        <p:cTn id="16" dur="1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2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useBgFill="1">
        <p:nvSpPr>
          <p:cNvPr id="19" name="Rectangle 18" descr="&quot;&quot;">
            <a:extLst>
              <a:ext uri="{FF2B5EF4-FFF2-40B4-BE49-F238E27FC236}">
                <a16:creationId xmlns:a16="http://schemas.microsoft.com/office/drawing/2014/main" id="{F8A12622-87D5-6946-AA2E-C3A48016D0CB}"/>
              </a:ext>
            </a:extLst>
          </p:cNvPr>
          <p:cNvSpPr>
            <a:spLocks noGrp="1" noRot="1" noChangeAspect="1" noMove="1" noResize="1" noEditPoints="1" noAdjustHandles="1" noChangeArrowheads="1" noChangeShapeType="1" noTextEdit="1"/>
          </p:cNvSpPr>
          <p:nvPr/>
        </p:nvSpPr>
        <p:spPr>
          <a:xfrm>
            <a:off x="0" y="7938"/>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A94492-4616-5645-A2E0-4EB4D22EFF30}"/>
              </a:ext>
            </a:extLst>
          </p:cNvPr>
          <p:cNvSpPr>
            <a:spLocks noGrp="1"/>
          </p:cNvSpPr>
          <p:nvPr>
            <p:ph type="title"/>
          </p:nvPr>
        </p:nvSpPr>
        <p:spPr>
          <a:xfrm>
            <a:off x="560388" y="1577975"/>
            <a:ext cx="3940175" cy="4826000"/>
          </a:xfrm>
          <a:ln w="38100">
            <a:solidFill>
              <a:schemeClr val="accent2"/>
            </a:solidFill>
            <a:prstDash val="lgDash"/>
            <a:miter lim="800000"/>
            <a:headEnd/>
            <a:tailEnd/>
          </a:ln>
        </p:spPr>
        <p:txBody>
          <a:bodyPr/>
          <a:lstStyle/>
          <a:p>
            <a:pPr algn="ctr" eaLnBrk="1" hangingPunct="1"/>
            <a:r>
              <a:rPr lang="en-US" altLang="en-US" sz="6000" b="1" dirty="0">
                <a:latin typeface="#9Slide03 AllRoundGothic" panose="020B0703020202020104" pitchFamily="34" charset="77"/>
              </a:rPr>
              <a:t>NỘI DUNG BÀI HỌC </a:t>
            </a:r>
          </a:p>
        </p:txBody>
      </p:sp>
      <p:cxnSp>
        <p:nvCxnSpPr>
          <p:cNvPr id="21" name="Straight Connector 20" descr="&quot;&quot;">
            <a:extLst>
              <a:ext uri="{FF2B5EF4-FFF2-40B4-BE49-F238E27FC236}">
                <a16:creationId xmlns:a16="http://schemas.microsoft.com/office/drawing/2014/main" id="{2628D74D-9F95-E846-8998-68CB105374F3}"/>
              </a:ext>
            </a:extLst>
          </p:cNvPr>
          <p:cNvCxnSpPr>
            <a:cxnSpLocks noGrp="1" noRot="1" noChangeAspect="1" noMove="1" noResize="1" noEditPoints="1" noAdjustHandles="1" noChangeArrowheads="1" noChangeShapeType="1"/>
          </p:cNvCxnSpPr>
          <p:nvPr/>
        </p:nvCxnSpPr>
        <p:spPr>
          <a:xfrm>
            <a:off x="4729956"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5" name="Content Placeholder 2">
            <a:extLst>
              <a:ext uri="{FF2B5EF4-FFF2-40B4-BE49-F238E27FC236}">
                <a16:creationId xmlns:a16="http://schemas.microsoft.com/office/drawing/2014/main" id="{EFC729A5-AA63-FA4D-80FA-86C2FA4D111E}"/>
              </a:ext>
            </a:extLst>
          </p:cNvPr>
          <p:cNvGraphicFramePr>
            <a:graphicFrameLocks noGrp="1"/>
          </p:cNvGraphicFramePr>
          <p:nvPr>
            <p:ph idx="1"/>
          </p:nvPr>
        </p:nvGraphicFramePr>
        <p:xfrm>
          <a:off x="5182907" y="1064579"/>
          <a:ext cx="678378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1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5" name="Picture 4">
            <a:extLst>
              <a:ext uri="{FF2B5EF4-FFF2-40B4-BE49-F238E27FC236}">
                <a16:creationId xmlns:a16="http://schemas.microsoft.com/office/drawing/2014/main" id="{5B918372-841E-3447-AD9C-0500839DA013}"/>
              </a:ext>
            </a:extLst>
          </p:cNvPr>
          <p:cNvPicPr>
            <a:picLocks noChangeAspect="1"/>
          </p:cNvPicPr>
          <p:nvPr/>
        </p:nvPicPr>
        <p:blipFill>
          <a:blip r:embed="rId3"/>
          <a:stretch>
            <a:fillRect/>
          </a:stretch>
        </p:blipFill>
        <p:spPr>
          <a:xfrm>
            <a:off x="449179" y="256675"/>
            <a:ext cx="11438021" cy="6352672"/>
          </a:xfrm>
          <a:prstGeom prst="rect">
            <a:avLst/>
          </a:prstGeom>
        </p:spPr>
      </p:pic>
      <p:sp>
        <p:nvSpPr>
          <p:cNvPr id="18" name="Google Shape;960;p34">
            <a:extLst>
              <a:ext uri="{FF2B5EF4-FFF2-40B4-BE49-F238E27FC236}">
                <a16:creationId xmlns:a16="http://schemas.microsoft.com/office/drawing/2014/main" id="{B7A4AAB8-656A-A34B-BB0D-7071442F1E31}"/>
              </a:ext>
            </a:extLst>
          </p:cNvPr>
          <p:cNvSpPr txBox="1">
            <a:spLocks noGrp="1"/>
          </p:cNvSpPr>
          <p:nvPr>
            <p:ph type="title"/>
          </p:nvPr>
        </p:nvSpPr>
        <p:spPr>
          <a:xfrm>
            <a:off x="2759157" y="256675"/>
            <a:ext cx="7219032" cy="1122400"/>
          </a:xfrm>
          <a:prstGeom prst="rect">
            <a:avLst/>
          </a:prstGeom>
          <a:solidFill>
            <a:srgbClr val="9CC45A">
              <a:alpha val="59000"/>
            </a:srgbClr>
          </a:solidFill>
          <a:ln>
            <a:noFill/>
          </a:ln>
        </p:spPr>
        <p:style>
          <a:lnRef idx="2">
            <a:schemeClr val="accent2"/>
          </a:lnRef>
          <a:fillRef idx="1">
            <a:schemeClr val="lt1"/>
          </a:fillRef>
          <a:effectRef idx="0">
            <a:schemeClr val="accent2"/>
          </a:effectRef>
          <a:fontRef idx="minor">
            <a:schemeClr val="dk1"/>
          </a:fontRef>
        </p:style>
        <p:txBody>
          <a:bodyPr spcFirstLastPara="1" wrap="square" lIns="121900" tIns="121900" rIns="121900" bIns="121900" anchor="ctr" anchorCtr="0">
            <a:noAutofit/>
          </a:bodyPr>
          <a:lstStyle/>
          <a:p>
            <a:pPr lvl="0"/>
            <a:r>
              <a:rPr lang="en-US" sz="5867" dirty="0">
                <a:solidFill>
                  <a:schemeClr val="bg1"/>
                </a:solidFill>
                <a:latin typeface="Times New Roman" panose="02020603050405020304" pitchFamily="18" charset="0"/>
                <a:cs typeface="Times New Roman" panose="02020603050405020304" pitchFamily="18" charset="0"/>
              </a:rPr>
              <a:t>I. </a:t>
            </a:r>
            <a:r>
              <a:rPr lang="en-US" sz="5867" dirty="0" err="1">
                <a:solidFill>
                  <a:schemeClr val="bg1"/>
                </a:solidFill>
                <a:latin typeface="SVN-Blenda Script" panose="02000804000000020003" pitchFamily="2" charset="0"/>
              </a:rPr>
              <a:t>Điều</a:t>
            </a:r>
            <a:r>
              <a:rPr lang="en-US" sz="5867" dirty="0">
                <a:solidFill>
                  <a:schemeClr val="bg1"/>
                </a:solidFill>
                <a:latin typeface="SVN-Blenda Script" panose="02000804000000020003" pitchFamily="2" charset="0"/>
              </a:rPr>
              <a:t> </a:t>
            </a:r>
            <a:r>
              <a:rPr lang="en-US" sz="5867" dirty="0" err="1">
                <a:solidFill>
                  <a:schemeClr val="bg1"/>
                </a:solidFill>
                <a:latin typeface="SVN-Blenda Script" panose="02000804000000020003" pitchFamily="2" charset="0"/>
              </a:rPr>
              <a:t>kiện</a:t>
            </a:r>
            <a:r>
              <a:rPr lang="en-US" sz="5867" dirty="0">
                <a:solidFill>
                  <a:schemeClr val="bg1"/>
                </a:solidFill>
                <a:latin typeface="SVN-Blenda Script" panose="02000804000000020003" pitchFamily="2" charset="0"/>
              </a:rPr>
              <a:t> </a:t>
            </a:r>
            <a:r>
              <a:rPr lang="en-US" sz="5867" dirty="0" err="1">
                <a:solidFill>
                  <a:schemeClr val="bg1"/>
                </a:solidFill>
                <a:latin typeface="SVN-Blenda Script" panose="02000804000000020003" pitchFamily="2" charset="0"/>
              </a:rPr>
              <a:t>tự</a:t>
            </a:r>
            <a:r>
              <a:rPr lang="en-US" sz="5867" dirty="0">
                <a:solidFill>
                  <a:schemeClr val="bg1"/>
                </a:solidFill>
                <a:latin typeface="SVN-Blenda Script" panose="02000804000000020003" pitchFamily="2" charset="0"/>
              </a:rPr>
              <a:t> </a:t>
            </a:r>
            <a:r>
              <a:rPr lang="en-US" sz="5867" dirty="0" err="1">
                <a:solidFill>
                  <a:schemeClr val="bg1"/>
                </a:solidFill>
                <a:latin typeface="SVN-Blenda Script" panose="02000804000000020003" pitchFamily="2" charset="0"/>
              </a:rPr>
              <a:t>nhiên</a:t>
            </a:r>
            <a:endParaRPr lang="en-US" sz="5867" dirty="0">
              <a:solidFill>
                <a:schemeClr val="bg1"/>
              </a:solidFill>
              <a:latin typeface="SVN-Blenda Script" panose="02000804000000020003" pitchFamily="2" charset="0"/>
            </a:endParaRPr>
          </a:p>
        </p:txBody>
      </p:sp>
    </p:spTree>
    <p:extLst>
      <p:ext uri="{BB962C8B-B14F-4D97-AF65-F5344CB8AC3E}">
        <p14:creationId xmlns:p14="http://schemas.microsoft.com/office/powerpoint/2010/main" val="506260652"/>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0000">
                                          <p:cBhvr additive="base">
                                            <p:cTn id="7"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descr="&quot;&quot;">
            <a:extLst>
              <a:ext uri="{FF2B5EF4-FFF2-40B4-BE49-F238E27FC236}">
                <a16:creationId xmlns:a16="http://schemas.microsoft.com/office/drawing/2014/main" id="{17A7C373-7290-2D45-8FD0-BB91B563D447}"/>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D6F225-862E-9F4C-923D-21CC5DCF6F19}"/>
              </a:ext>
            </a:extLst>
          </p:cNvPr>
          <p:cNvSpPr>
            <a:spLocks noGrp="1"/>
          </p:cNvSpPr>
          <p:nvPr>
            <p:ph type="title"/>
          </p:nvPr>
        </p:nvSpPr>
        <p:spPr>
          <a:xfrm>
            <a:off x="923926" y="958717"/>
            <a:ext cx="3733800" cy="871979"/>
          </a:xfrm>
          <a:ln w="38100">
            <a:solidFill>
              <a:schemeClr val="accent2">
                <a:lumMod val="75000"/>
              </a:schemeClr>
            </a:solidFill>
            <a:prstDash val="lgDashDot"/>
          </a:ln>
        </p:spPr>
        <p:txBody>
          <a:bodyPr rtlCol="0" anchor="b">
            <a:normAutofit fontScale="90000"/>
          </a:bodyPr>
          <a:lstStyle/>
          <a:p>
            <a:pPr algn="ctr" eaLnBrk="1" fontAlgn="auto" hangingPunct="1">
              <a:spcAft>
                <a:spcPts val="0"/>
              </a:spcAft>
              <a:defRPr/>
            </a:pPr>
            <a:r>
              <a:rPr lang="en-US" sz="6000" dirty="0">
                <a:latin typeface="SVN-Blenda Script" panose="02000804000000020003" pitchFamily="2" charset="0"/>
                <a:cs typeface="Times New Roman" panose="02020603050405020304" pitchFamily="18" charset="0"/>
              </a:rPr>
              <a:t>Chia </a:t>
            </a:r>
            <a:r>
              <a:rPr lang="en-US" sz="6000" dirty="0" err="1">
                <a:latin typeface="SVN-Blenda Script" panose="02000804000000020003" pitchFamily="2" charset="0"/>
                <a:cs typeface="Times New Roman" panose="02020603050405020304" pitchFamily="18" charset="0"/>
              </a:rPr>
              <a:t>nhóm</a:t>
            </a:r>
            <a:endParaRPr lang="en-US" sz="6000" dirty="0">
              <a:latin typeface="SVN-Blenda Script" panose="02000804000000020003" pitchFamily="2"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C2AAECA-B080-794D-BD1E-F348369498A7}"/>
              </a:ext>
            </a:extLst>
          </p:cNvPr>
          <p:cNvSpPr>
            <a:spLocks noGrp="1"/>
          </p:cNvSpPr>
          <p:nvPr>
            <p:ph idx="1"/>
          </p:nvPr>
        </p:nvSpPr>
        <p:spPr>
          <a:xfrm>
            <a:off x="466725" y="2502567"/>
            <a:ext cx="6226175" cy="3672807"/>
          </a:xfrm>
          <a:ln w="57150">
            <a:solidFill>
              <a:schemeClr val="accent2">
                <a:lumMod val="75000"/>
              </a:schemeClr>
            </a:solidFill>
            <a:prstDash val="lgDashDot"/>
          </a:ln>
        </p:spPr>
        <p:txBody>
          <a:bodyPr>
            <a:noAutofit/>
          </a:bodyPr>
          <a:lstStyle/>
          <a:p>
            <a:pPr marL="0" indent="0" algn="ctr" eaLnBrk="1" hangingPunct="1">
              <a:lnSpc>
                <a:spcPct val="160000"/>
              </a:lnSpc>
              <a:buFont typeface="Arial" panose="020B0604020202020204" pitchFamily="34" charset="0"/>
              <a:buNone/>
            </a:pPr>
            <a:endParaRPr lang="en-US" altLang="en-US" b="1" dirty="0">
              <a:solidFill>
                <a:srgbClr val="C00000"/>
              </a:solidFill>
              <a:latin typeface="Cambria" panose="02040503050406030204" pitchFamily="18" charset="0"/>
              <a:ea typeface="Cambria" panose="02040503050406030204" pitchFamily="18" charset="0"/>
              <a:cs typeface="Cambria" panose="02040503050406030204" pitchFamily="18" charset="0"/>
            </a:endParaRPr>
          </a:p>
          <a:p>
            <a:pPr marL="0" indent="0" algn="just" eaLnBrk="1" hangingPunct="1">
              <a:lnSpc>
                <a:spcPct val="160000"/>
              </a:lnSpc>
              <a:buFont typeface="Arial" panose="020B0604020202020204" pitchFamily="34" charset="0"/>
              <a:buNone/>
            </a:pPr>
            <a:endParaRPr lang="en-US" altLang="en-US" dirty="0">
              <a:latin typeface="Cambria" panose="02040503050406030204" pitchFamily="18" charset="0"/>
              <a:ea typeface="Cambria" panose="02040503050406030204" pitchFamily="18" charset="0"/>
              <a:cs typeface="Cambria" panose="02040503050406030204" pitchFamily="18" charset="0"/>
            </a:endParaRPr>
          </a:p>
        </p:txBody>
      </p:sp>
      <p:sp>
        <p:nvSpPr>
          <p:cNvPr id="10" name="Freeform: Shape 9" descr="&quot;&quot;">
            <a:extLst>
              <a:ext uri="{FF2B5EF4-FFF2-40B4-BE49-F238E27FC236}">
                <a16:creationId xmlns:a16="http://schemas.microsoft.com/office/drawing/2014/main" id="{B6B03FBE-0A37-CF44-AB23-E4D6369C8E8D}"/>
              </a:ext>
            </a:extLst>
          </p:cNvPr>
          <p:cNvSpPr>
            <a:spLocks noGrp="1" noRot="1" noChangeAspect="1" noMove="1" noResize="1" noEditPoints="1" noAdjustHandles="1" noChangeArrowheads="1" noChangeShapeType="1" noTextEdit="1"/>
          </p:cNvSpPr>
          <p:nvPr/>
        </p:nvSpPr>
        <p:spPr>
          <a:xfrm>
            <a:off x="10209213" y="0"/>
            <a:ext cx="1135062" cy="47783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descr="&quot;&quot;">
            <a:extLst>
              <a:ext uri="{FF2B5EF4-FFF2-40B4-BE49-F238E27FC236}">
                <a16:creationId xmlns:a16="http://schemas.microsoft.com/office/drawing/2014/main" id="{8D111427-91DF-9249-88FF-3266614D9462}"/>
              </a:ext>
            </a:extLst>
          </p:cNvPr>
          <p:cNvSpPr>
            <a:spLocks noGrp="1" noRot="1" noChangeAspect="1" noMove="1" noResize="1" noEditPoints="1" noAdjustHandles="1" noChangeArrowheads="1" noChangeShapeType="1" noTextEdit="1"/>
          </p:cNvSpPr>
          <p:nvPr/>
        </p:nvSpPr>
        <p:spPr>
          <a:xfrm>
            <a:off x="6821488" y="2624138"/>
            <a:ext cx="812800" cy="812800"/>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Block Arc 13" descr="&quot;&quot;">
            <a:extLst>
              <a:ext uri="{FF2B5EF4-FFF2-40B4-BE49-F238E27FC236}">
                <a16:creationId xmlns:a16="http://schemas.microsoft.com/office/drawing/2014/main" id="{0580651C-298C-FE49-8D79-BED6B72F4CDF}"/>
              </a:ext>
            </a:extLst>
          </p:cNvPr>
          <p:cNvSpPr>
            <a:spLocks noGrp="1" noRot="1" noChangeAspect="1" noMove="1" noResize="1" noEditPoints="1" noAdjustHandles="1" noChangeArrowheads="1" noChangeShapeType="1" noTextEdit="1"/>
          </p:cNvSpPr>
          <p:nvPr/>
        </p:nvSpPr>
        <p:spPr>
          <a:xfrm rot="16200000">
            <a:off x="8912225" y="1201738"/>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descr="&quot;&quot;">
            <a:extLst>
              <a:ext uri="{FF2B5EF4-FFF2-40B4-BE49-F238E27FC236}">
                <a16:creationId xmlns:a16="http://schemas.microsoft.com/office/drawing/2014/main" id="{E3302AF0-7BE7-6D4C-A6FC-C04BC8331E2A}"/>
              </a:ext>
            </a:extLst>
          </p:cNvPr>
          <p:cNvSpPr>
            <a:spLocks noGrp="1" noRot="1" noChangeAspect="1" noMove="1" noResize="1" noEditPoints="1" noAdjustHandles="1" noChangeArrowheads="1" noChangeShapeType="1" noTextEdit="1"/>
          </p:cNvSpPr>
          <p:nvPr/>
        </p:nvSpPr>
        <p:spPr>
          <a:xfrm>
            <a:off x="6821488" y="0"/>
            <a:ext cx="2314575" cy="1550988"/>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 name="Straight Connector 17" descr="&quot;&quot;">
            <a:extLst>
              <a:ext uri="{FF2B5EF4-FFF2-40B4-BE49-F238E27FC236}">
                <a16:creationId xmlns:a16="http://schemas.microsoft.com/office/drawing/2014/main" id="{58D4E190-D938-E149-B7A2-7EA708DE8547}"/>
              </a:ext>
            </a:extLst>
          </p:cNvPr>
          <p:cNvCxnSpPr>
            <a:cxnSpLocks noGrp="1" noRot="1" noChangeAspect="1" noMove="1" noResize="1" noEditPoints="1" noAdjustHandles="1" noChangeArrowheads="1" noChangeShapeType="1"/>
          </p:cNvCxnSpPr>
          <p:nvPr/>
        </p:nvCxnSpPr>
        <p:spPr>
          <a:xfrm>
            <a:off x="11725275" y="1331913"/>
            <a:ext cx="0" cy="1597025"/>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descr="&quot;&quot;">
            <a:extLst>
              <a:ext uri="{FF2B5EF4-FFF2-40B4-BE49-F238E27FC236}">
                <a16:creationId xmlns:a16="http://schemas.microsoft.com/office/drawing/2014/main" id="{D907B1A4-2B92-4F49-9BD2-BC8E7FD3E3D5}"/>
              </a:ext>
            </a:extLst>
          </p:cNvPr>
          <p:cNvSpPr>
            <a:spLocks noGrp="1" noRot="1" noChangeAspect="1" noMove="1" noResize="1" noEditPoints="1" noAdjustHandles="1" noChangeArrowheads="1" noChangeShapeType="1" noTextEdit="1"/>
          </p:cNvSpPr>
          <p:nvPr/>
        </p:nvSpPr>
        <p:spPr>
          <a:xfrm>
            <a:off x="11006138" y="4111625"/>
            <a:ext cx="1185862"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Arc 21" descr="&quot;&quot;">
            <a:extLst>
              <a:ext uri="{FF2B5EF4-FFF2-40B4-BE49-F238E27FC236}">
                <a16:creationId xmlns:a16="http://schemas.microsoft.com/office/drawing/2014/main" id="{FC6C0EA0-B335-9C42-9D9A-CACBB85AEAE2}"/>
              </a:ext>
            </a:extLst>
          </p:cNvPr>
          <p:cNvSpPr>
            <a:spLocks noGrp="1" noRot="1" noChangeAspect="1" noMove="1" noResize="1" noEditPoints="1" noAdjustHandles="1" noChangeArrowheads="1" noChangeShapeType="1" noTextEdit="1"/>
          </p:cNvSpPr>
          <p:nvPr/>
        </p:nvSpPr>
        <p:spPr>
          <a:xfrm rot="20992895">
            <a:off x="6086475" y="4144963"/>
            <a:ext cx="4084638" cy="40830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Shape 23" descr="&quot;&quot;">
            <a:extLst>
              <a:ext uri="{FF2B5EF4-FFF2-40B4-BE49-F238E27FC236}">
                <a16:creationId xmlns:a16="http://schemas.microsoft.com/office/drawing/2014/main" id="{EF2037B4-4BF0-FB41-8D82-6F876A09C60E}"/>
              </a:ext>
            </a:extLst>
          </p:cNvPr>
          <p:cNvSpPr>
            <a:spLocks noGrp="1" noRot="1" noChangeAspect="1" noMove="1" noResize="1" noEditPoints="1" noAdjustHandles="1" noChangeArrowheads="1" noChangeShapeType="1" noTextEdit="1"/>
          </p:cNvSpPr>
          <p:nvPr/>
        </p:nvSpPr>
        <p:spPr>
          <a:xfrm>
            <a:off x="6821488" y="4962525"/>
            <a:ext cx="2643187" cy="1895475"/>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9EAC96D-0169-A949-8D18-9A83CBDCF3E8}"/>
              </a:ext>
            </a:extLst>
          </p:cNvPr>
          <p:cNvSpPr/>
          <p:nvPr/>
        </p:nvSpPr>
        <p:spPr>
          <a:xfrm>
            <a:off x="574739" y="2544006"/>
            <a:ext cx="6096000" cy="3448701"/>
          </a:xfrm>
          <a:prstGeom prst="rect">
            <a:avLst/>
          </a:prstGeom>
        </p:spPr>
        <p:txBody>
          <a:bodyPr>
            <a:spAutoFit/>
          </a:bodyPr>
          <a:lstStyle/>
          <a:p>
            <a:pPr lvl="0" algn="just" fontAlgn="base">
              <a:lnSpc>
                <a:spcPct val="160000"/>
              </a:lnSpc>
              <a:spcBef>
                <a:spcPts val="1000"/>
              </a:spcBef>
              <a:spcAft>
                <a:spcPct val="0"/>
              </a:spcAft>
            </a:pP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Cả</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lớp</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sẽ</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chia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làm</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4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nhóm</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làm</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theo</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nhiệm</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vụ</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trong</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phiếu</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học</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tâp</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Sau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khi</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hết</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thời</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gian</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làm</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bài</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thì</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giáo</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viên</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sẽ</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mời</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các</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nhóm</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lần</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lượt</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đứng</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dậy</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trình</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bày</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a:t>
            </a:r>
          </a:p>
        </p:txBody>
      </p:sp>
      <p:pic>
        <p:nvPicPr>
          <p:cNvPr id="17" name="Picture 16">
            <a:extLst>
              <a:ext uri="{FF2B5EF4-FFF2-40B4-BE49-F238E27FC236}">
                <a16:creationId xmlns:a16="http://schemas.microsoft.com/office/drawing/2014/main" id="{957B8017-ED8C-C24E-AE46-53BC225596AC}"/>
              </a:ext>
            </a:extLst>
          </p:cNvPr>
          <p:cNvPicPr>
            <a:picLocks noChangeAspect="1"/>
          </p:cNvPicPr>
          <p:nvPr/>
        </p:nvPicPr>
        <p:blipFill>
          <a:blip r:embed="rId2"/>
          <a:stretch>
            <a:fillRect/>
          </a:stretch>
        </p:blipFill>
        <p:spPr>
          <a:xfrm>
            <a:off x="4859469" y="317844"/>
            <a:ext cx="1943332" cy="1951843"/>
          </a:xfrm>
          <a:prstGeom prst="rect">
            <a:avLst/>
          </a:prstGeom>
        </p:spPr>
      </p:pic>
      <p:pic>
        <p:nvPicPr>
          <p:cNvPr id="23" name="Picture 2" descr="3.1 - Unit 1 - A helping hand - Vocabulary 2 | Baamboozle">
            <a:extLst>
              <a:ext uri="{FF2B5EF4-FFF2-40B4-BE49-F238E27FC236}">
                <a16:creationId xmlns:a16="http://schemas.microsoft.com/office/drawing/2014/main" id="{04F31DB3-6B3B-2B4A-BB8F-9645C2677C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0913" y="-6690"/>
            <a:ext cx="5391087" cy="52364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500"/>
                                        <p:tgtEl>
                                          <p:spTgt spid="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wedge">
                                      <p:cBhvr>
                                        <p:cTn id="10" dur="1500"/>
                                        <p:tgtEl>
                                          <p:spTgt spid="3">
                                            <p:bg/>
                                          </p:spTgt>
                                        </p:tgtEl>
                                      </p:cBhvr>
                                    </p:animEffect>
                                  </p:childTnLst>
                                </p:cTn>
                              </p:par>
                              <p:par>
                                <p:cTn id="11" presetID="2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edge">
                                      <p:cBhvr>
                                        <p:cTn id="13" dur="1500"/>
                                        <p:tgtEl>
                                          <p:spTgt spid="17"/>
                                        </p:tgtEl>
                                      </p:cBhvr>
                                    </p:animEffect>
                                  </p:childTnLst>
                                </p:cTn>
                              </p:par>
                              <p:par>
                                <p:cTn id="14" presetID="2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edge">
                                      <p:cBhvr>
                                        <p:cTn id="16" dur="1500"/>
                                        <p:tgtEl>
                                          <p:spTgt spid="23"/>
                                        </p:tgtEl>
                                      </p:cBhvr>
                                    </p:animEffect>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oạn sử 6 bài 10 Hy Lạp và La Mã cổ đại (SGK Kết nối tri thức)">
            <a:extLst>
              <a:ext uri="{FF2B5EF4-FFF2-40B4-BE49-F238E27FC236}">
                <a16:creationId xmlns:a16="http://schemas.microsoft.com/office/drawing/2014/main" id="{C60FA948-8292-9841-8108-3B5A0BC0F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81" r="21930" b="-2"/>
          <a:stretch>
            <a:fillRect/>
          </a:stretch>
        </p:blipFill>
        <p:spPr bwMode="auto">
          <a:xfrm>
            <a:off x="-1" y="0"/>
            <a:ext cx="12192001"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56C0F2C-48EE-F041-8D7C-9BBC8D6E0351}"/>
              </a:ext>
            </a:extLst>
          </p:cNvPr>
          <p:cNvSpPr txBox="1"/>
          <p:nvPr/>
        </p:nvSpPr>
        <p:spPr>
          <a:xfrm>
            <a:off x="2855494" y="6079959"/>
            <a:ext cx="6481010" cy="646331"/>
          </a:xfrm>
          <a:prstGeom prst="rect">
            <a:avLst/>
          </a:prstGeom>
          <a:noFill/>
        </p:spPr>
        <p:txBody>
          <a:bodyPr wrap="square" rtlCol="0">
            <a:spAutoFit/>
          </a:bodyPr>
          <a:lstStyle/>
          <a:p>
            <a:r>
              <a:rPr lang="en-VN" sz="3600" b="1" dirty="0">
                <a:latin typeface="Times New Roman" panose="02020603050405020304" pitchFamily="18" charset="0"/>
                <a:cs typeface="Times New Roman" panose="02020603050405020304" pitchFamily="18" charset="0"/>
              </a:rPr>
              <a:t>Vị trí địa lý của Hy Lạp cổ đại</a:t>
            </a:r>
          </a:p>
        </p:txBody>
      </p:sp>
    </p:spTree>
    <p:extLst>
      <p:ext uri="{BB962C8B-B14F-4D97-AF65-F5344CB8AC3E}">
        <p14:creationId xmlns:p14="http://schemas.microsoft.com/office/powerpoint/2010/main" val="322882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37"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385</TotalTime>
  <Words>1300</Words>
  <Application>Microsoft Office PowerPoint</Application>
  <PresentationFormat>Widescreen</PresentationFormat>
  <Paragraphs>140</Paragraphs>
  <Slides>41</Slides>
  <Notes>7</Notes>
  <HiddenSlides>0</HiddenSlides>
  <MMClips>17</MMClips>
  <ScaleCrop>false</ScaleCrop>
  <HeadingPairs>
    <vt:vector size="6" baseType="variant">
      <vt:variant>
        <vt:lpstr>Fonts Used</vt:lpstr>
      </vt:variant>
      <vt:variant>
        <vt:i4>27</vt:i4>
      </vt:variant>
      <vt:variant>
        <vt:lpstr>Theme</vt:lpstr>
      </vt:variant>
      <vt:variant>
        <vt:i4>8</vt:i4>
      </vt:variant>
      <vt:variant>
        <vt:lpstr>Slide Titles</vt:lpstr>
      </vt:variant>
      <vt:variant>
        <vt:i4>41</vt:i4>
      </vt:variant>
    </vt:vector>
  </HeadingPairs>
  <TitlesOfParts>
    <vt:vector size="76" baseType="lpstr">
      <vt:lpstr>等线</vt:lpstr>
      <vt:lpstr>#9Slide03 AllRoundGothic</vt:lpstr>
      <vt:lpstr>#9Slide03 AmpleSoft Bold</vt:lpstr>
      <vt:lpstr>#9Slide03 Arima Madurai Black</vt:lpstr>
      <vt:lpstr>#9Slide03 Arima Madurai Bold</vt:lpstr>
      <vt:lpstr>#9Slide03 Arima Madurai ExtraBo</vt:lpstr>
      <vt:lpstr>#9Slide05 Lobster</vt:lpstr>
      <vt:lpstr>Arial</vt:lpstr>
      <vt:lpstr>Brush Script MT</vt:lpstr>
      <vt:lpstr>Calibri</vt:lpstr>
      <vt:lpstr>Calibri Light</vt:lpstr>
      <vt:lpstr>Cambria</vt:lpstr>
      <vt:lpstr>Livvic</vt:lpstr>
      <vt:lpstr>Microsoft YaHei</vt:lpstr>
      <vt:lpstr>Open Sans</vt:lpstr>
      <vt:lpstr>PT Serif</vt:lpstr>
      <vt:lpstr>Rajdhani</vt:lpstr>
      <vt:lpstr>Roboto</vt:lpstr>
      <vt:lpstr>Roboto Condensed</vt:lpstr>
      <vt:lpstr>Roboto Condensed Light</vt:lpstr>
      <vt:lpstr>Roboto Slab</vt:lpstr>
      <vt:lpstr>Snell Roundhand Black</vt:lpstr>
      <vt:lpstr>SVN-Blenda Script</vt:lpstr>
      <vt:lpstr>Tahoma</vt:lpstr>
      <vt:lpstr>Times New Roman</vt:lpstr>
      <vt:lpstr>Wingdings</vt:lpstr>
      <vt:lpstr>小白</vt:lpstr>
      <vt:lpstr>Lección de Historia de España by Slidesgo</vt:lpstr>
      <vt:lpstr>1_Lección de Historia de España by Slidesgo</vt:lpstr>
      <vt:lpstr>8_Office Theme</vt:lpstr>
      <vt:lpstr>Simple Light</vt:lpstr>
      <vt:lpstr>Office Theme</vt:lpstr>
      <vt:lpstr>1_Office Theme</vt:lpstr>
      <vt:lpstr>2_Lección de Historia de España by Slidesgo</vt:lpstr>
      <vt:lpstr>2_Office Theme</vt:lpstr>
      <vt:lpstr>A.  Khởi Động</vt:lpstr>
      <vt:lpstr>PowerPoint Presentation</vt:lpstr>
      <vt:lpstr>HÌNH THÀNH KIẾN THỨC</vt:lpstr>
      <vt:lpstr>BÀI 10</vt:lpstr>
      <vt:lpstr>MỤC TIÊU BÀI HỌC</vt:lpstr>
      <vt:lpstr>NỘI DUNG BÀI HỌC </vt:lpstr>
      <vt:lpstr>I. Điều kiện tự nhiên</vt:lpstr>
      <vt:lpstr>Chia nhóm</vt:lpstr>
      <vt:lpstr>PowerPoint Presentation</vt:lpstr>
      <vt:lpstr>PowerPoint Presentation</vt:lpstr>
      <vt:lpstr>PowerPoint Presentation</vt:lpstr>
      <vt:lpstr>Tác động đến kinh tế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Tác động đến kinh tế</vt:lpstr>
      <vt:lpstr>PowerPoint Presentation</vt:lpstr>
      <vt:lpstr>PowerPoint Presentation</vt:lpstr>
      <vt:lpstr>PowerPoint Presentation</vt:lpstr>
      <vt:lpstr>2. Nhà nước thành bang và nền dân chủ cổ đại ở Hy Lạp</vt:lpstr>
      <vt:lpstr>PowerPoint Presentation</vt:lpstr>
      <vt:lpstr>PowerPoint Presentation</vt:lpstr>
      <vt:lpstr>Giải thích khái niệm</vt:lpstr>
      <vt:lpstr>PowerPoint Presentation</vt:lpstr>
      <vt:lpstr>PowerPoint Presentation</vt:lpstr>
      <vt:lpstr>PowerPoint Presentation</vt:lpstr>
      <vt:lpstr>C.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SỰ THEO DÕI CỦA CÁC 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Khởi Động</dc:title>
  <dc:creator>Nguyễn hướng đức</dc:creator>
  <cp:lastModifiedBy>ASUS</cp:lastModifiedBy>
  <cp:revision>13</cp:revision>
  <dcterms:created xsi:type="dcterms:W3CDTF">2021-11-08T15:19:10Z</dcterms:created>
  <dcterms:modified xsi:type="dcterms:W3CDTF">2022-09-30T06:35:27Z</dcterms:modified>
</cp:coreProperties>
</file>