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98" r:id="rId4"/>
    <p:sldId id="319" r:id="rId5"/>
    <p:sldId id="385" r:id="rId6"/>
    <p:sldId id="386" r:id="rId7"/>
    <p:sldId id="387" r:id="rId8"/>
    <p:sldId id="388" r:id="rId9"/>
    <p:sldId id="365" r:id="rId10"/>
    <p:sldId id="296" r:id="rId11"/>
    <p:sldId id="366" r:id="rId12"/>
    <p:sldId id="297" r:id="rId13"/>
    <p:sldId id="389" r:id="rId14"/>
    <p:sldId id="310" r:id="rId15"/>
    <p:sldId id="301" r:id="rId16"/>
    <p:sldId id="377" r:id="rId17"/>
    <p:sldId id="378" r:id="rId18"/>
    <p:sldId id="390" r:id="rId19"/>
    <p:sldId id="309" r:id="rId20"/>
    <p:sldId id="307" r:id="rId21"/>
    <p:sldId id="391" r:id="rId22"/>
    <p:sldId id="305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32CA6-4819-4D75-BD4E-DC27513A409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9F1D6-36EC-4E88-A6CD-881C671E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400CF-DF6E-4BE3-B959-E77A93849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3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400CF-DF6E-4BE3-B959-E77A93849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25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0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1.svg"/><Relationship Id="rId18" Type="http://schemas.openxmlformats.org/officeDocument/2006/relationships/image" Target="../media/image50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20.png"/><Relationship Id="rId17" Type="http://schemas.openxmlformats.org/officeDocument/2006/relationships/image" Target="../media/image49.svg"/><Relationship Id="rId2" Type="http://schemas.openxmlformats.org/officeDocument/2006/relationships/image" Target="../media/image3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.wdp"/><Relationship Id="rId5" Type="http://schemas.openxmlformats.org/officeDocument/2006/relationships/image" Target="../media/image42.svg"/><Relationship Id="rId15" Type="http://schemas.openxmlformats.org/officeDocument/2006/relationships/image" Target="../media/image11.svg"/><Relationship Id="rId10" Type="http://schemas.openxmlformats.org/officeDocument/2006/relationships/image" Target="../media/image47.png"/><Relationship Id="rId19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1.svg"/><Relationship Id="rId18" Type="http://schemas.openxmlformats.org/officeDocument/2006/relationships/image" Target="../media/image51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20.png"/><Relationship Id="rId17" Type="http://schemas.openxmlformats.org/officeDocument/2006/relationships/image" Target="../media/image49.svg"/><Relationship Id="rId2" Type="http://schemas.openxmlformats.org/officeDocument/2006/relationships/image" Target="../media/image3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.wdp"/><Relationship Id="rId5" Type="http://schemas.openxmlformats.org/officeDocument/2006/relationships/image" Target="../media/image42.svg"/><Relationship Id="rId15" Type="http://schemas.openxmlformats.org/officeDocument/2006/relationships/image" Target="../media/image11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sv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29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6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9.svg"/><Relationship Id="rId7" Type="http://schemas.openxmlformats.org/officeDocument/2006/relationships/image" Target="../media/image21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332912" y="447773"/>
            <a:ext cx="1426790" cy="13043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27390" y="1092200"/>
            <a:ext cx="9737221" cy="5287372"/>
            <a:chOff x="0" y="0"/>
            <a:chExt cx="7620000" cy="29422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0000" cy="2939700"/>
            </a:xfrm>
            <a:custGeom>
              <a:avLst/>
              <a:gdLst/>
              <a:ahLst/>
              <a:cxnLst/>
              <a:rect l="l" t="t" r="r" b="b"/>
              <a:pathLst>
                <a:path w="7620000" h="2939700">
                  <a:moveTo>
                    <a:pt x="7620000" y="2081180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2079910"/>
                  </a:lnTo>
                  <a:cubicBezTo>
                    <a:pt x="0" y="2203100"/>
                    <a:pt x="100330" y="2302160"/>
                    <a:pt x="222250" y="2302160"/>
                  </a:cubicBezTo>
                  <a:lnTo>
                    <a:pt x="3547110" y="2302160"/>
                  </a:lnTo>
                  <a:lnTo>
                    <a:pt x="3808730" y="2939700"/>
                  </a:lnTo>
                  <a:lnTo>
                    <a:pt x="4070350" y="2302160"/>
                  </a:lnTo>
                  <a:lnTo>
                    <a:pt x="7395210" y="2302160"/>
                  </a:lnTo>
                  <a:cubicBezTo>
                    <a:pt x="7519670" y="2303430"/>
                    <a:pt x="7620000" y="2204370"/>
                    <a:pt x="7620000" y="2081180"/>
                  </a:cubicBezTo>
                  <a:lnTo>
                    <a:pt x="7620000" y="2081180"/>
                  </a:ln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254000" y="4855572"/>
            <a:ext cx="213016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9604640" y="1401172"/>
            <a:ext cx="213016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87475" y="330599"/>
            <a:ext cx="1363347" cy="1348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0163" y="5353970"/>
            <a:ext cx="1201411" cy="1127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73073" y="4858855"/>
            <a:ext cx="1583075" cy="13871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1510376"/>
            <a:ext cx="11088977" cy="297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34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nton"/>
              </a:rPr>
              <a:t>CHÀO MỪNG CÁC EM 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34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nton"/>
              </a:rPr>
              <a:t>ĐẾN VỚI BUỔI HỌC 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34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nton"/>
              </a:rPr>
              <a:t>NGÀY HÔM NAY!</a:t>
            </a:r>
            <a:endParaRPr kumimoji="0" lang="en-US" sz="433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05161" y="-177800"/>
            <a:ext cx="965200" cy="741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980907" y="-279400"/>
            <a:ext cx="965200" cy="741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5113" y="279400"/>
            <a:ext cx="3365603" cy="5093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</a:pPr>
            <a:r>
              <a:rPr lang="fr-FR" sz="2667" b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2. (SGK- tr.115)</a:t>
            </a:r>
            <a:endParaRPr lang="en-US" sz="2133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1630059" y="2950564"/>
            <a:ext cx="1117855" cy="58003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9201" y="4955118"/>
            <a:ext cx="1503955" cy="1393038"/>
          </a:xfrm>
          <a:prstGeom prst="rect">
            <a:avLst/>
          </a:prstGeom>
        </p:spPr>
      </p:pic>
      <p:pic>
        <p:nvPicPr>
          <p:cNvPr id="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1399">
            <a:off x="11163777" y="275876"/>
            <a:ext cx="1010332" cy="7287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98348" y="787400"/>
                <a:ext cx="10738053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48" y="787400"/>
                <a:ext cx="10738053" cy="1873141"/>
              </a:xfrm>
              <a:prstGeom prst="rect">
                <a:avLst/>
              </a:prstGeom>
              <a:blipFill>
                <a:blip r:embed="rId5"/>
                <a:stretch>
                  <a:fillRect l="-1078" b="-7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935" y="3225877"/>
            <a:ext cx="3962400" cy="33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805161" y="-177800"/>
            <a:ext cx="965200" cy="741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980907" y="-279400"/>
            <a:ext cx="965200" cy="741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5384800" y="355637"/>
            <a:ext cx="1105052" cy="53792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0" y="101177"/>
            <a:ext cx="1410625" cy="13065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990" y="355637"/>
            <a:ext cx="1095686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6" y="2565400"/>
            <a:ext cx="5123897" cy="3911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05175" y="1422473"/>
                <a:ext cx="4594463" cy="5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5" y="1422473"/>
                <a:ext cx="4594463" cy="509370"/>
              </a:xfrm>
              <a:prstGeom prst="rect">
                <a:avLst/>
              </a:prstGeom>
              <a:blipFill>
                <a:blip r:embed="rId6"/>
                <a:stretch>
                  <a:fillRect l="-2520" t="-10714" r="-1592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791200" y="1193800"/>
            <a:ext cx="0" cy="574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136337" y="1422473"/>
                <a:ext cx="4575227" cy="5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7" y="1422473"/>
                <a:ext cx="4575227" cy="509370"/>
              </a:xfrm>
              <a:prstGeom prst="rect">
                <a:avLst/>
              </a:prstGeom>
              <a:blipFill>
                <a:blip r:embed="rId7"/>
                <a:stretch>
                  <a:fillRect l="-2533" t="-10714" r="-1867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197" y="2565400"/>
            <a:ext cx="4688803" cy="32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27200" y="-1041400"/>
            <a:ext cx="15214727" cy="8948380"/>
            <a:chOff x="-2019493" y="-1346686"/>
            <a:chExt cx="22364891" cy="12355770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8439053" y="-1237553"/>
              <a:ext cx="1447800" cy="223648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57659" y="9312749"/>
              <a:ext cx="1669698" cy="1653001"/>
            </a:xfrm>
            <a:prstGeom prst="rect">
              <a:avLst/>
            </a:prstGeom>
          </p:spPr>
        </p:pic>
        <p:pic>
          <p:nvPicPr>
            <p:cNvPr id="4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094042" y="9224270"/>
              <a:ext cx="1797855" cy="1402327"/>
            </a:xfrm>
            <a:prstGeom prst="rect">
              <a:avLst/>
            </a:prstGeom>
          </p:spPr>
        </p:pic>
        <p:pic>
          <p:nvPicPr>
            <p:cNvPr id="50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89067" y="9411591"/>
              <a:ext cx="1600160" cy="1597493"/>
            </a:xfrm>
            <a:prstGeom prst="rect">
              <a:avLst/>
            </a:prstGeom>
          </p:spPr>
        </p:pic>
        <p:pic>
          <p:nvPicPr>
            <p:cNvPr id="51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8" y="9501585"/>
              <a:ext cx="1423687" cy="1416568"/>
            </a:xfrm>
            <a:prstGeom prst="rect">
              <a:avLst/>
            </a:prstGeom>
          </p:spPr>
        </p:pic>
        <p:pic>
          <p:nvPicPr>
            <p:cNvPr id="52" name="Picture 3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25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8743862">
              <a:off x="5511839" y="8944218"/>
              <a:ext cx="2237916" cy="1398698"/>
            </a:xfrm>
            <a:prstGeom prst="rect">
              <a:avLst/>
            </a:prstGeom>
          </p:spPr>
        </p:pic>
        <p:pic>
          <p:nvPicPr>
            <p:cNvPr id="5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20662465" flipV="1">
              <a:off x="6643515" y="9689594"/>
              <a:ext cx="2086516" cy="858080"/>
            </a:xfrm>
            <a:prstGeom prst="rect">
              <a:avLst/>
            </a:prstGeom>
          </p:spPr>
        </p:pic>
        <p:pic>
          <p:nvPicPr>
            <p:cNvPr id="54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811047">
              <a:off x="8627915" y="9702948"/>
              <a:ext cx="1621844" cy="1169755"/>
            </a:xfrm>
            <a:prstGeom prst="rect">
              <a:avLst/>
            </a:prstGeom>
          </p:spPr>
        </p:pic>
        <p:pic>
          <p:nvPicPr>
            <p:cNvPr id="5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09726" y="-978155"/>
              <a:ext cx="1669698" cy="1653001"/>
            </a:xfrm>
            <a:prstGeom prst="rect">
              <a:avLst/>
            </a:prstGeom>
          </p:spPr>
        </p:pic>
        <p:pic>
          <p:nvPicPr>
            <p:cNvPr id="5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2046109" y="-1066634"/>
              <a:ext cx="1797855" cy="1402327"/>
            </a:xfrm>
            <a:prstGeom prst="rect">
              <a:avLst/>
            </a:prstGeom>
          </p:spPr>
        </p:pic>
        <p:pic>
          <p:nvPicPr>
            <p:cNvPr id="5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641134" y="-879313"/>
              <a:ext cx="1600160" cy="1597493"/>
            </a:xfrm>
            <a:prstGeom prst="rect">
              <a:avLst/>
            </a:prstGeom>
          </p:spPr>
        </p:pic>
        <p:pic>
          <p:nvPicPr>
            <p:cNvPr id="5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979645" y="-789319"/>
              <a:ext cx="1423687" cy="1416568"/>
            </a:xfrm>
            <a:prstGeom prst="rect">
              <a:avLst/>
            </a:prstGeom>
          </p:spPr>
        </p:pic>
        <p:pic>
          <p:nvPicPr>
            <p:cNvPr id="60" name="Picture 3"/>
            <p:cNvPicPr>
              <a:picLocks noChangeAspect="1"/>
            </p:cNvPicPr>
            <p:nvPr/>
          </p:nvPicPr>
          <p:blipFill>
            <a:blip r:embed="rId1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8743862">
              <a:off x="13463906" y="-1346686"/>
              <a:ext cx="2237916" cy="1398698"/>
            </a:xfrm>
            <a:prstGeom prst="rect">
              <a:avLst/>
            </a:prstGeom>
          </p:spPr>
        </p:pic>
        <p:pic>
          <p:nvPicPr>
            <p:cNvPr id="61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20662465" flipV="1">
              <a:off x="14595582" y="-601310"/>
              <a:ext cx="2086516" cy="858080"/>
            </a:xfrm>
            <a:prstGeom prst="rect">
              <a:avLst/>
            </a:prstGeom>
          </p:spPr>
        </p:pic>
        <p:pic>
          <p:nvPicPr>
            <p:cNvPr id="62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811047">
              <a:off x="16579982" y="-587956"/>
              <a:ext cx="1621844" cy="1169755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247253" y="454032"/>
            <a:ext cx="3352800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66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(SGK- tr.115)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03200" y="1111155"/>
                <a:ext cx="11729067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111155"/>
                <a:ext cx="11729067" cy="1873141"/>
              </a:xfrm>
              <a:prstGeom prst="rect">
                <a:avLst/>
              </a:prstGeom>
              <a:blipFill>
                <a:blip r:embed="rId18"/>
                <a:stretch>
                  <a:fillRect l="-988" r="-98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2800" y="3169623"/>
            <a:ext cx="3244039" cy="3046795"/>
          </a:xfrm>
          <a:prstGeom prst="rect">
            <a:avLst/>
          </a:prstGeom>
        </p:spPr>
      </p:pic>
      <p:sp>
        <p:nvSpPr>
          <p:cNvPr id="31" name="Oval Callout 30"/>
          <p:cNvSpPr/>
          <p:nvPr/>
        </p:nvSpPr>
        <p:spPr>
          <a:xfrm>
            <a:off x="4724400" y="2840273"/>
            <a:ext cx="1105052" cy="53792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3676494"/>
            <a:ext cx="7014605" cy="2479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M, N, 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BC, CA, AB.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G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G, 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942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27200" y="-1041400"/>
            <a:ext cx="15214727" cy="8948380"/>
            <a:chOff x="-2019493" y="-1346686"/>
            <a:chExt cx="22364891" cy="12355770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8439053" y="-1237553"/>
              <a:ext cx="1447800" cy="223648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57659" y="9312749"/>
              <a:ext cx="1669698" cy="1653001"/>
            </a:xfrm>
            <a:prstGeom prst="rect">
              <a:avLst/>
            </a:prstGeom>
          </p:spPr>
        </p:pic>
        <p:pic>
          <p:nvPicPr>
            <p:cNvPr id="4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094042" y="9224270"/>
              <a:ext cx="1797855" cy="1402327"/>
            </a:xfrm>
            <a:prstGeom prst="rect">
              <a:avLst/>
            </a:prstGeom>
          </p:spPr>
        </p:pic>
        <p:pic>
          <p:nvPicPr>
            <p:cNvPr id="50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89067" y="9411591"/>
              <a:ext cx="1600160" cy="1597493"/>
            </a:xfrm>
            <a:prstGeom prst="rect">
              <a:avLst/>
            </a:prstGeom>
          </p:spPr>
        </p:pic>
        <p:pic>
          <p:nvPicPr>
            <p:cNvPr id="51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8" y="9501585"/>
              <a:ext cx="1423687" cy="1416568"/>
            </a:xfrm>
            <a:prstGeom prst="rect">
              <a:avLst/>
            </a:prstGeom>
          </p:spPr>
        </p:pic>
        <p:pic>
          <p:nvPicPr>
            <p:cNvPr id="52" name="Picture 3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25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8743862">
              <a:off x="5511839" y="8944218"/>
              <a:ext cx="2237916" cy="1398698"/>
            </a:xfrm>
            <a:prstGeom prst="rect">
              <a:avLst/>
            </a:prstGeom>
          </p:spPr>
        </p:pic>
        <p:pic>
          <p:nvPicPr>
            <p:cNvPr id="5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20662465" flipV="1">
              <a:off x="6643515" y="9689594"/>
              <a:ext cx="2086516" cy="858080"/>
            </a:xfrm>
            <a:prstGeom prst="rect">
              <a:avLst/>
            </a:prstGeom>
          </p:spPr>
        </p:pic>
        <p:pic>
          <p:nvPicPr>
            <p:cNvPr id="54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811047">
              <a:off x="8627915" y="9702948"/>
              <a:ext cx="1621844" cy="1169755"/>
            </a:xfrm>
            <a:prstGeom prst="rect">
              <a:avLst/>
            </a:prstGeom>
          </p:spPr>
        </p:pic>
        <p:pic>
          <p:nvPicPr>
            <p:cNvPr id="5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09726" y="-978155"/>
              <a:ext cx="1669698" cy="1653001"/>
            </a:xfrm>
            <a:prstGeom prst="rect">
              <a:avLst/>
            </a:prstGeom>
          </p:spPr>
        </p:pic>
        <p:pic>
          <p:nvPicPr>
            <p:cNvPr id="5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2046109" y="-1066634"/>
              <a:ext cx="1797855" cy="1402327"/>
            </a:xfrm>
            <a:prstGeom prst="rect">
              <a:avLst/>
            </a:prstGeom>
          </p:spPr>
        </p:pic>
        <p:pic>
          <p:nvPicPr>
            <p:cNvPr id="5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641134" y="-879313"/>
              <a:ext cx="1600160" cy="1597493"/>
            </a:xfrm>
            <a:prstGeom prst="rect">
              <a:avLst/>
            </a:prstGeom>
          </p:spPr>
        </p:pic>
        <p:pic>
          <p:nvPicPr>
            <p:cNvPr id="5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979645" y="-789319"/>
              <a:ext cx="1423687" cy="1416568"/>
            </a:xfrm>
            <a:prstGeom prst="rect">
              <a:avLst/>
            </a:prstGeom>
          </p:spPr>
        </p:pic>
        <p:pic>
          <p:nvPicPr>
            <p:cNvPr id="60" name="Picture 3"/>
            <p:cNvPicPr>
              <a:picLocks noChangeAspect="1"/>
            </p:cNvPicPr>
            <p:nvPr/>
          </p:nvPicPr>
          <p:blipFill>
            <a:blip r:embed="rId1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8743862">
              <a:off x="13463906" y="-1346686"/>
              <a:ext cx="2237916" cy="1398698"/>
            </a:xfrm>
            <a:prstGeom prst="rect">
              <a:avLst/>
            </a:prstGeom>
          </p:spPr>
        </p:pic>
        <p:pic>
          <p:nvPicPr>
            <p:cNvPr id="61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20662465" flipV="1">
              <a:off x="14595582" y="-601310"/>
              <a:ext cx="2086516" cy="858080"/>
            </a:xfrm>
            <a:prstGeom prst="rect">
              <a:avLst/>
            </a:prstGeom>
          </p:spPr>
        </p:pic>
        <p:pic>
          <p:nvPicPr>
            <p:cNvPr id="62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811047">
              <a:off x="16579982" y="-587956"/>
              <a:ext cx="1621844" cy="1169755"/>
            </a:xfrm>
            <a:prstGeom prst="rect">
              <a:avLst/>
            </a:prstGeom>
          </p:spPr>
        </p:pic>
      </p:grpSp>
      <p:sp>
        <p:nvSpPr>
          <p:cNvPr id="31" name="Oval Callout 30"/>
          <p:cNvSpPr/>
          <p:nvPr/>
        </p:nvSpPr>
        <p:spPr>
          <a:xfrm>
            <a:off x="362669" y="877202"/>
            <a:ext cx="1105052" cy="53792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42" y="1595723"/>
            <a:ext cx="8566621" cy="4941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G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= CB.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 = BC.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= BC = CA.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= BC = CA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07563" y="1618449"/>
            <a:ext cx="3081765" cy="28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25600" y="1092200"/>
            <a:ext cx="8962193" cy="3556000"/>
            <a:chOff x="2438399" y="1638300"/>
            <a:chExt cx="13443289" cy="5334000"/>
          </a:xfrm>
        </p:grpSpPr>
        <p:grpSp>
          <p:nvGrpSpPr>
            <p:cNvPr id="6" name="Group 6"/>
            <p:cNvGrpSpPr/>
            <p:nvPr/>
          </p:nvGrpSpPr>
          <p:grpSpPr>
            <a:xfrm>
              <a:off x="2438399" y="1638300"/>
              <a:ext cx="13443289" cy="5334000"/>
              <a:chOff x="-102849" y="36141"/>
              <a:chExt cx="2115061" cy="122122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02849" y="36141"/>
                <a:ext cx="2115061" cy="1221224"/>
              </a:xfrm>
              <a:custGeom>
                <a:avLst/>
                <a:gdLst/>
                <a:ahLst/>
                <a:cxnLst/>
                <a:rect l="l" t="t" r="r" b="b"/>
                <a:pathLst>
                  <a:path w="1918193" h="2090532">
                    <a:moveTo>
                      <a:pt x="1793733" y="2090532"/>
                    </a:moveTo>
                    <a:lnTo>
                      <a:pt x="124460" y="2090532"/>
                    </a:lnTo>
                    <a:cubicBezTo>
                      <a:pt x="55880" y="2090532"/>
                      <a:pt x="0" y="2034652"/>
                      <a:pt x="0" y="196607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93733" y="0"/>
                    </a:lnTo>
                    <a:cubicBezTo>
                      <a:pt x="1862313" y="0"/>
                      <a:pt x="1918193" y="55880"/>
                      <a:pt x="1918193" y="124460"/>
                    </a:cubicBezTo>
                    <a:lnTo>
                      <a:pt x="1918193" y="1966072"/>
                    </a:lnTo>
                    <a:cubicBezTo>
                      <a:pt x="1918193" y="2034652"/>
                      <a:pt x="1862313" y="2090532"/>
                      <a:pt x="1793733" y="2090532"/>
                    </a:cubicBezTo>
                    <a:close/>
                  </a:path>
                </a:pathLst>
              </a:custGeom>
              <a:solidFill>
                <a:srgbClr val="497FB4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726302" y="3507527"/>
              <a:ext cx="4718119" cy="1453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nl-NL" sz="4334" b="1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910741" flipV="1">
            <a:off x="486259" y="4360163"/>
            <a:ext cx="2636037" cy="1084071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1399">
            <a:off x="9471640" y="4500495"/>
            <a:ext cx="2258979" cy="16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55600" y="254000"/>
            <a:ext cx="11480800" cy="6375400"/>
            <a:chOff x="0" y="0"/>
            <a:chExt cx="2662746" cy="15113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2746" cy="1511301"/>
            </a:xfrm>
            <a:custGeom>
              <a:avLst/>
              <a:gdLst/>
              <a:ahLst/>
              <a:cxnLst/>
              <a:rect l="l" t="t" r="r" b="b"/>
              <a:pathLst>
                <a:path w="2662746" h="1511301">
                  <a:moveTo>
                    <a:pt x="2538286" y="1511301"/>
                  </a:moveTo>
                  <a:lnTo>
                    <a:pt x="124460" y="1511301"/>
                  </a:lnTo>
                  <a:cubicBezTo>
                    <a:pt x="55880" y="1511301"/>
                    <a:pt x="0" y="1455421"/>
                    <a:pt x="0" y="13868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8286" y="0"/>
                  </a:lnTo>
                  <a:cubicBezTo>
                    <a:pt x="2606866" y="0"/>
                    <a:pt x="2662746" y="55880"/>
                    <a:pt x="2662746" y="124460"/>
                  </a:cubicBezTo>
                  <a:lnTo>
                    <a:pt x="2662746" y="1386841"/>
                  </a:lnTo>
                  <a:cubicBezTo>
                    <a:pt x="2662746" y="1455421"/>
                    <a:pt x="2606866" y="1511301"/>
                    <a:pt x="2538286" y="1511301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17200" y="440627"/>
            <a:ext cx="863600" cy="231815"/>
            <a:chOff x="0" y="0"/>
            <a:chExt cx="8385740" cy="23872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65600" y="177800"/>
            <a:ext cx="3759200" cy="757469"/>
            <a:chOff x="0" y="0"/>
            <a:chExt cx="8385740" cy="2387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318000" y="336345"/>
            <a:ext cx="3454400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66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(SGK- tr.115)</a:t>
            </a: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09600" y="1017613"/>
                <a:ext cx="10922000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17613"/>
                <a:ext cx="10922000" cy="1873141"/>
              </a:xfrm>
              <a:prstGeom prst="rect">
                <a:avLst/>
              </a:prstGeom>
              <a:blipFill>
                <a:blip r:embed="rId3"/>
                <a:stretch>
                  <a:fillRect l="-1060" r="-1004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9" y="3173144"/>
            <a:ext cx="3352800" cy="30948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98737" y="3685431"/>
            <a:ext cx="6882063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defTabSz="609630">
              <a:lnSpc>
                <a:spcPct val="15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M, N, P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CA, AB.</a:t>
            </a:r>
            <a:endParaRPr lang="en-US" sz="26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 = IN = IP.</a:t>
            </a:r>
            <a:endParaRPr lang="en-US" sz="26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907" y="2971800"/>
            <a:ext cx="1016000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55600" y="406400"/>
            <a:ext cx="11480800" cy="6045200"/>
            <a:chOff x="0" y="0"/>
            <a:chExt cx="2662746" cy="15113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2746" cy="1511301"/>
            </a:xfrm>
            <a:custGeom>
              <a:avLst/>
              <a:gdLst/>
              <a:ahLst/>
              <a:cxnLst/>
              <a:rect l="l" t="t" r="r" b="b"/>
              <a:pathLst>
                <a:path w="2662746" h="1511301">
                  <a:moveTo>
                    <a:pt x="2538286" y="1511301"/>
                  </a:moveTo>
                  <a:lnTo>
                    <a:pt x="124460" y="1511301"/>
                  </a:lnTo>
                  <a:cubicBezTo>
                    <a:pt x="55880" y="1511301"/>
                    <a:pt x="0" y="1455421"/>
                    <a:pt x="0" y="13868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8286" y="0"/>
                  </a:lnTo>
                  <a:cubicBezTo>
                    <a:pt x="2606866" y="0"/>
                    <a:pt x="2662746" y="55880"/>
                    <a:pt x="2662746" y="124460"/>
                  </a:cubicBezTo>
                  <a:lnTo>
                    <a:pt x="2662746" y="1386841"/>
                  </a:lnTo>
                  <a:cubicBezTo>
                    <a:pt x="2662746" y="1455421"/>
                    <a:pt x="2606866" y="1511301"/>
                    <a:pt x="2538286" y="1511301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1200" y="5969001"/>
            <a:ext cx="863600" cy="231815"/>
            <a:chOff x="0" y="0"/>
            <a:chExt cx="8385740" cy="23872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76800" y="330200"/>
            <a:ext cx="2336800" cy="757469"/>
            <a:chOff x="0" y="0"/>
            <a:chExt cx="8385740" cy="2387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81600" y="472972"/>
            <a:ext cx="1727200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28200" y="4933965"/>
            <a:ext cx="1524000" cy="127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1200" y="1397000"/>
                <a:ext cx="10769600" cy="3735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I,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AI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𝐵𝐴𝐼</m:t>
                        </m:r>
                      </m:e>
                    </m:acc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𝐶𝐴𝐼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397000"/>
                <a:ext cx="10769600" cy="3735318"/>
              </a:xfrm>
              <a:prstGeom prst="rect">
                <a:avLst/>
              </a:prstGeom>
              <a:blipFill>
                <a:blip r:embed="rId4"/>
                <a:stretch>
                  <a:fillRect l="-1076" r="-906" b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1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55600" y="406400"/>
            <a:ext cx="11480800" cy="6045200"/>
            <a:chOff x="0" y="0"/>
            <a:chExt cx="2662746" cy="15113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2746" cy="1511301"/>
            </a:xfrm>
            <a:custGeom>
              <a:avLst/>
              <a:gdLst/>
              <a:ahLst/>
              <a:cxnLst/>
              <a:rect l="l" t="t" r="r" b="b"/>
              <a:pathLst>
                <a:path w="2662746" h="1511301">
                  <a:moveTo>
                    <a:pt x="2538286" y="1511301"/>
                  </a:moveTo>
                  <a:lnTo>
                    <a:pt x="124460" y="1511301"/>
                  </a:lnTo>
                  <a:cubicBezTo>
                    <a:pt x="55880" y="1511301"/>
                    <a:pt x="0" y="1455421"/>
                    <a:pt x="0" y="13868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8286" y="0"/>
                  </a:lnTo>
                  <a:cubicBezTo>
                    <a:pt x="2606866" y="0"/>
                    <a:pt x="2662746" y="55880"/>
                    <a:pt x="2662746" y="124460"/>
                  </a:cubicBezTo>
                  <a:lnTo>
                    <a:pt x="2662746" y="1386841"/>
                  </a:lnTo>
                  <a:cubicBezTo>
                    <a:pt x="2662746" y="1455421"/>
                    <a:pt x="2606866" y="1511301"/>
                    <a:pt x="2538286" y="1511301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90726" y="708935"/>
            <a:ext cx="863600" cy="139067"/>
            <a:chOff x="0" y="0"/>
            <a:chExt cx="8385740" cy="23872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76800" y="330200"/>
            <a:ext cx="2336800" cy="757469"/>
            <a:chOff x="0" y="0"/>
            <a:chExt cx="8385740" cy="2387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81600" y="472972"/>
            <a:ext cx="1727200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3200" y="4540149"/>
            <a:ext cx="2171717" cy="18097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65200" y="1244600"/>
                <a:ext cx="8737600" cy="4856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∆PAI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∆NAI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𝑃𝐴𝐼</m:t>
                          </m:r>
                        </m:e>
                      </m:acc>
                      <m:r>
                        <a:rPr lang="fr-FR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𝑁𝐴𝐼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∆PAI = ∆NAI (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 = NA (2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𝑃𝐴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𝑁𝐴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1244600"/>
                <a:ext cx="8737600" cy="4856329"/>
              </a:xfrm>
              <a:prstGeom prst="rect">
                <a:avLst/>
              </a:prstGeom>
              <a:blipFill>
                <a:blip r:embed="rId4"/>
                <a:stretch>
                  <a:fillRect l="-1325" b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6248400" y="2036531"/>
            <a:ext cx="406400" cy="11176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3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55600" y="406400"/>
            <a:ext cx="11480800" cy="6045200"/>
            <a:chOff x="0" y="0"/>
            <a:chExt cx="2662746" cy="15113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2746" cy="1511301"/>
            </a:xfrm>
            <a:custGeom>
              <a:avLst/>
              <a:gdLst/>
              <a:ahLst/>
              <a:cxnLst/>
              <a:rect l="l" t="t" r="r" b="b"/>
              <a:pathLst>
                <a:path w="2662746" h="1511301">
                  <a:moveTo>
                    <a:pt x="2538286" y="1511301"/>
                  </a:moveTo>
                  <a:lnTo>
                    <a:pt x="124460" y="1511301"/>
                  </a:lnTo>
                  <a:cubicBezTo>
                    <a:pt x="55880" y="1511301"/>
                    <a:pt x="0" y="1455421"/>
                    <a:pt x="0" y="13868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8286" y="0"/>
                  </a:lnTo>
                  <a:cubicBezTo>
                    <a:pt x="2606866" y="0"/>
                    <a:pt x="2662746" y="55880"/>
                    <a:pt x="2662746" y="124460"/>
                  </a:cubicBezTo>
                  <a:lnTo>
                    <a:pt x="2662746" y="1386841"/>
                  </a:lnTo>
                  <a:cubicBezTo>
                    <a:pt x="2662746" y="1455421"/>
                    <a:pt x="2606866" y="1511301"/>
                    <a:pt x="2538286" y="1511301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90726" y="708935"/>
            <a:ext cx="863600" cy="139067"/>
            <a:chOff x="0" y="0"/>
            <a:chExt cx="8385740" cy="23872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76800" y="330200"/>
            <a:ext cx="2336800" cy="757469"/>
            <a:chOff x="0" y="0"/>
            <a:chExt cx="8385740" cy="2387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81600" y="472972"/>
            <a:ext cx="1727200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3200" y="4540149"/>
            <a:ext cx="2171717" cy="1809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536182"/>
            <a:ext cx="8737600" cy="280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CA.</a:t>
            </a:r>
            <a:endParaRPr lang="en-US" sz="26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= BC.</a:t>
            </a:r>
            <a:endParaRPr lang="en-US" sz="26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BC = CA.</a:t>
            </a:r>
            <a:endParaRPr lang="en-US" sz="26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BC = CA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150000"/>
              </a:lnSpc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1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01600" y="-947001"/>
            <a:ext cx="12614443" cy="1226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57332" y="6682072"/>
            <a:ext cx="12614443" cy="180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4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94" b="33815"/>
          <a:stretch>
            <a:fillRect/>
          </a:stretch>
        </p:blipFill>
        <p:spPr>
          <a:xfrm flipH="1">
            <a:off x="11158778" y="6261850"/>
            <a:ext cx="1049265" cy="4251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47843" y="257765"/>
            <a:ext cx="1095686" cy="508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422689" y="534491"/>
            <a:ext cx="3454400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66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5. (SGK- tr.115)</a:t>
            </a: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2190" y="1068773"/>
            <a:ext cx="11355399" cy="1950896"/>
            <a:chOff x="685800" y="1918326"/>
            <a:chExt cx="17033099" cy="29263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685800" y="1918326"/>
                  <a:ext cx="17033099" cy="28136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609630">
                    <a:lnSpc>
                      <a:spcPct val="150000"/>
                    </a:lnSpc>
                  </a:pP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𝐴𝐵𝐶</m:t>
                      </m:r>
                    </m:oMath>
                  </a14:m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tực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𝐴𝐵</m:t>
                      </m:r>
                    </m:oMath>
                  </a14:m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𝐴𝐶</m:t>
                      </m:r>
                    </m:oMath>
                  </a14:m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𝐵𝐶</m:t>
                      </m:r>
                    </m:oMath>
                  </a14:m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667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minh:</a:t>
                  </a:r>
                  <a:b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endPara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1918326"/>
                  <a:ext cx="17033099" cy="2813655"/>
                </a:xfrm>
                <a:prstGeom prst="rect">
                  <a:avLst/>
                </a:prstGeom>
                <a:blipFill>
                  <a:blip r:embed="rId6"/>
                  <a:stretch>
                    <a:fillRect l="-1020" r="-1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2971800" y="3874787"/>
                  <a:ext cx="9144000" cy="962669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 defTabSz="609630">
                    <a:lnSpc>
                      <a:spcPct val="150000"/>
                    </a:lnSpc>
                  </a:pP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𝑂𝑀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𝐵𝐶</m:t>
                      </m:r>
                    </m:oMath>
                  </a14:m>
                  <a:endPara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874787"/>
                  <a:ext cx="9144000" cy="962669"/>
                </a:xfrm>
                <a:prstGeom prst="rect">
                  <a:avLst/>
                </a:prstGeom>
                <a:blipFill>
                  <a:blip r:embed="rId7"/>
                  <a:stretch>
                    <a:fillRect l="-1900" b="-226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10393313" y="3859303"/>
                  <a:ext cx="3930789" cy="9853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09630">
                    <a:lnSpc>
                      <a:spcPct val="150000"/>
                    </a:lnSpc>
                  </a:pPr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𝑀𝑂𝐵</m:t>
                          </m:r>
                        </m:e>
                      </m:acc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𝑀𝑂𝐶</m:t>
                          </m:r>
                        </m:e>
                      </m:acc>
                    </m:oMath>
                  </a14:m>
                  <a:r>
                    <a:rPr lang="en-US" sz="2667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313" y="3859303"/>
                  <a:ext cx="3930789" cy="985366"/>
                </a:xfrm>
                <a:prstGeom prst="rect">
                  <a:avLst/>
                </a:prstGeom>
                <a:blipFill>
                  <a:blip r:embed="rId8"/>
                  <a:stretch>
                    <a:fillRect l="-4419" r="-3721" b="-23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>
            <a:off x="5044189" y="4207365"/>
            <a:ext cx="6096000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200" y="3720559"/>
            <a:ext cx="3973357" cy="2824704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759200" y="3300121"/>
            <a:ext cx="1117600" cy="55702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7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0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50310" y="939800"/>
            <a:ext cx="9389781" cy="4978400"/>
            <a:chOff x="0" y="0"/>
            <a:chExt cx="4764445" cy="1763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64445" cy="1763528"/>
            </a:xfrm>
            <a:custGeom>
              <a:avLst/>
              <a:gdLst/>
              <a:ahLst/>
              <a:cxnLst/>
              <a:rect l="l" t="t" r="r" b="b"/>
              <a:pathLst>
                <a:path w="4764445" h="1763528">
                  <a:moveTo>
                    <a:pt x="4639985" y="1763528"/>
                  </a:moveTo>
                  <a:lnTo>
                    <a:pt x="124460" y="1763528"/>
                  </a:lnTo>
                  <a:cubicBezTo>
                    <a:pt x="55880" y="1763528"/>
                    <a:pt x="0" y="1707648"/>
                    <a:pt x="0" y="16390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39985" y="0"/>
                  </a:lnTo>
                  <a:cubicBezTo>
                    <a:pt x="4708565" y="0"/>
                    <a:pt x="4764445" y="55880"/>
                    <a:pt x="4764445" y="124460"/>
                  </a:cubicBezTo>
                  <a:lnTo>
                    <a:pt x="4764445" y="1639068"/>
                  </a:lnTo>
                  <a:cubicBezTo>
                    <a:pt x="4764445" y="1707648"/>
                    <a:pt x="4708565" y="1763528"/>
                    <a:pt x="4639985" y="1763528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00000">
            <a:off x="598535" y="449841"/>
            <a:ext cx="1439971" cy="10385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5181" flipH="1">
            <a:off x="10011076" y="337880"/>
            <a:ext cx="1582008" cy="1384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0000">
            <a:off x="10325770" y="5165797"/>
            <a:ext cx="1062787" cy="1391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801011" y="4971759"/>
            <a:ext cx="1078421" cy="1371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9551" y="1030008"/>
            <a:ext cx="775269" cy="5349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9804210" y="5298053"/>
            <a:ext cx="775269" cy="5349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5097" y="1635617"/>
            <a:ext cx="8859703" cy="9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4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CHƯƠNG </a:t>
            </a:r>
            <a:r>
              <a:rPr kumimoji="0" lang="en-US" sz="4334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vi-VN" sz="4334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334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 GIÁC</a:t>
            </a:r>
            <a:endParaRPr kumimoji="0" lang="vi-VN" sz="4334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5977" y="2865742"/>
            <a:ext cx="7823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12: TÍNH CHẤT BA ĐƯỜNG TRUNG TRỰC CỦA TAM GIÁC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77600" y="310559"/>
            <a:ext cx="1095686" cy="508000"/>
          </a:xfrm>
          <a:prstGeom prst="rect">
            <a:avLst/>
          </a:prstGeom>
        </p:spPr>
      </p:pic>
      <p:pic>
        <p:nvPicPr>
          <p:cNvPr id="24" name="Picture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94" b="33815"/>
          <a:stretch>
            <a:fillRect/>
          </a:stretch>
        </p:blipFill>
        <p:spPr>
          <a:xfrm>
            <a:off x="8019" y="6408151"/>
            <a:ext cx="909560" cy="44380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01600" y="-177800"/>
            <a:ext cx="12614443" cy="505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00" y="2209800"/>
            <a:ext cx="3973357" cy="2824704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5646821" y="736600"/>
            <a:ext cx="1117600" cy="55702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6000" y="1651000"/>
            <a:ext cx="6858000" cy="372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94" b="33815"/>
          <a:stretch>
            <a:fillRect/>
          </a:stretch>
        </p:blipFill>
        <p:spPr>
          <a:xfrm>
            <a:off x="8019" y="6408151"/>
            <a:ext cx="909560" cy="443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752279"/>
            <a:ext cx="3617757" cy="25719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165600" y="1685479"/>
                <a:ext cx="7823200" cy="3735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OM </a:t>
                </a:r>
                <a:r>
                  <a:rPr lang="en-US" sz="2667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MB = MC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= ∆OMC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1685479"/>
                <a:ext cx="7823200" cy="3735318"/>
              </a:xfrm>
              <a:prstGeom prst="rect">
                <a:avLst/>
              </a:prstGeom>
              <a:blipFill>
                <a:blip r:embed="rId5"/>
                <a:stretch>
                  <a:fillRect l="-1246" r="-857" b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77600" y="310559"/>
            <a:ext cx="1095686" cy="50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01600" y="-177800"/>
            <a:ext cx="12614443" cy="505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646821" y="736600"/>
            <a:ext cx="1117600" cy="55702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8585200" y="3089560"/>
            <a:ext cx="304800" cy="105064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8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0969" y="750153"/>
            <a:ext cx="1095686" cy="50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7200" y="462895"/>
            <a:ext cx="5452487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3334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EM CHƯA BIẾT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5970" y="1324893"/>
            <a:ext cx="9654947" cy="50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07000"/>
              </a:lnSpc>
              <a:spcAft>
                <a:spcPts val="533"/>
              </a:spcAft>
            </a:pP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2667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00" y="1864817"/>
            <a:ext cx="11887200" cy="295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là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OA = OB = OC.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 = OA.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là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49687" y="279400"/>
            <a:ext cx="897513" cy="895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154" y="3733800"/>
            <a:ext cx="3266505" cy="299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621" y="4279543"/>
            <a:ext cx="8216082" cy="236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là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238128" y="6070600"/>
            <a:ext cx="609600" cy="7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54000" y="2260600"/>
            <a:ext cx="3678820" cy="2438400"/>
            <a:chOff x="0" y="0"/>
            <a:chExt cx="2128509" cy="1186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7200" y="2711693"/>
            <a:ext cx="3151592" cy="135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pt-BR" sz="2667" kern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nhớ </a:t>
            </a:r>
          </a:p>
          <a:p>
            <a:pPr algn="ctr" defTabSz="60963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pt-BR" sz="2667" kern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thức trong bài. 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3759201" y="889000"/>
            <a:ext cx="5587999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3667" b="1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4237620" y="2260600"/>
            <a:ext cx="3678820" cy="2438400"/>
            <a:chOff x="0" y="0"/>
            <a:chExt cx="2128509" cy="1186950"/>
          </a:xfrm>
        </p:grpSpPr>
        <p:sp>
          <p:nvSpPr>
            <p:cNvPr id="2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440820" y="2711693"/>
            <a:ext cx="3151592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pt-BR" sz="2667" kern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</a:p>
        </p:txBody>
      </p:sp>
      <p:grpSp>
        <p:nvGrpSpPr>
          <p:cNvPr id="22" name="Group 4"/>
          <p:cNvGrpSpPr/>
          <p:nvPr/>
        </p:nvGrpSpPr>
        <p:grpSpPr>
          <a:xfrm>
            <a:off x="8221240" y="2260600"/>
            <a:ext cx="3678820" cy="2438400"/>
            <a:chOff x="0" y="0"/>
            <a:chExt cx="2128509" cy="1186950"/>
          </a:xfrm>
        </p:grpSpPr>
        <p:sp>
          <p:nvSpPr>
            <p:cNvPr id="23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98944" y="2226032"/>
            <a:ext cx="3475623" cy="2479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Clr>
                <a:srgbClr val="000000"/>
              </a:buClr>
            </a:pPr>
            <a:r>
              <a:rPr lang="pt-BR" sz="2667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2667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trước </a:t>
            </a:r>
            <a:endParaRPr lang="en-US" sz="2667" kern="0" dirty="0">
              <a:solidFill>
                <a:srgbClr val="FFFFF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609630">
              <a:lnSpc>
                <a:spcPct val="150000"/>
              </a:lnSpc>
              <a:buClr>
                <a:srgbClr val="000000"/>
              </a:buClr>
            </a:pPr>
            <a:r>
              <a:rPr lang="vi-VN" sz="2667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"Bài 13: Tính chất ba đường cao của tam giác"</a:t>
            </a:r>
            <a:endParaRPr lang="pt-BR" sz="2667" b="1" kern="0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4525" y="523328"/>
            <a:ext cx="1016000" cy="1299834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1399">
            <a:off x="9988151" y="5330553"/>
            <a:ext cx="1643370" cy="118528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38570" flipV="1">
            <a:off x="10945091" y="358416"/>
            <a:ext cx="1658951" cy="682244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75701">
            <a:off x="770068" y="5204997"/>
            <a:ext cx="1078421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40422" y="1685552"/>
            <a:ext cx="9311158" cy="3486896"/>
            <a:chOff x="0" y="0"/>
            <a:chExt cx="6705915" cy="2511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05915" cy="2511269"/>
            </a:xfrm>
            <a:custGeom>
              <a:avLst/>
              <a:gdLst/>
              <a:ahLst/>
              <a:cxnLst/>
              <a:rect l="l" t="t" r="r" b="b"/>
              <a:pathLst>
                <a:path w="6705915" h="2511269">
                  <a:moveTo>
                    <a:pt x="6440485" y="0"/>
                  </a:moveTo>
                  <a:lnTo>
                    <a:pt x="265430" y="0"/>
                  </a:lnTo>
                  <a:cubicBezTo>
                    <a:pt x="265430" y="146050"/>
                    <a:pt x="147320" y="265430"/>
                    <a:pt x="0" y="265430"/>
                  </a:cubicBezTo>
                  <a:lnTo>
                    <a:pt x="0" y="2245839"/>
                  </a:lnTo>
                  <a:cubicBezTo>
                    <a:pt x="146050" y="2245839"/>
                    <a:pt x="265430" y="2363949"/>
                    <a:pt x="265430" y="2511269"/>
                  </a:cubicBezTo>
                  <a:lnTo>
                    <a:pt x="6440485" y="2511269"/>
                  </a:lnTo>
                  <a:cubicBezTo>
                    <a:pt x="6440485" y="2365219"/>
                    <a:pt x="6558595" y="2245839"/>
                    <a:pt x="6705915" y="2245839"/>
                  </a:cubicBezTo>
                  <a:lnTo>
                    <a:pt x="6705915" y="265430"/>
                  </a:lnTo>
                  <a:cubicBezTo>
                    <a:pt x="6559865" y="265430"/>
                    <a:pt x="6440485" y="147320"/>
                    <a:pt x="6440485" y="0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1" y="685800"/>
            <a:ext cx="1853851" cy="1835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9618869" y="4700082"/>
            <a:ext cx="1887331" cy="14721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31558" y="365852"/>
            <a:ext cx="1066773" cy="10649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3232" y="5235948"/>
            <a:ext cx="1196090" cy="11901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0" y="2404878"/>
            <a:ext cx="6096000" cy="19697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4334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4334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4334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4334" b="1" kern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2" name="AutoShape 8"/>
          <p:cNvSpPr/>
          <p:nvPr/>
        </p:nvSpPr>
        <p:spPr>
          <a:xfrm>
            <a:off x="453231" y="4798136"/>
            <a:ext cx="213016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utoShape 9"/>
          <p:cNvSpPr/>
          <p:nvPr/>
        </p:nvSpPr>
        <p:spPr>
          <a:xfrm>
            <a:off x="8621419" y="2057400"/>
            <a:ext cx="213016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25600" y="1092200"/>
            <a:ext cx="8962193" cy="3556000"/>
            <a:chOff x="2438399" y="1638300"/>
            <a:chExt cx="13443289" cy="5334000"/>
          </a:xfrm>
        </p:grpSpPr>
        <p:grpSp>
          <p:nvGrpSpPr>
            <p:cNvPr id="6" name="Group 6"/>
            <p:cNvGrpSpPr/>
            <p:nvPr/>
          </p:nvGrpSpPr>
          <p:grpSpPr>
            <a:xfrm>
              <a:off x="2438399" y="1638300"/>
              <a:ext cx="13443289" cy="5334000"/>
              <a:chOff x="-102849" y="36141"/>
              <a:chExt cx="2115061" cy="122122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02849" y="36141"/>
                <a:ext cx="2115061" cy="1221224"/>
              </a:xfrm>
              <a:custGeom>
                <a:avLst/>
                <a:gdLst/>
                <a:ahLst/>
                <a:cxnLst/>
                <a:rect l="l" t="t" r="r" b="b"/>
                <a:pathLst>
                  <a:path w="1918193" h="2090532">
                    <a:moveTo>
                      <a:pt x="1793733" y="2090532"/>
                    </a:moveTo>
                    <a:lnTo>
                      <a:pt x="124460" y="2090532"/>
                    </a:lnTo>
                    <a:cubicBezTo>
                      <a:pt x="55880" y="2090532"/>
                      <a:pt x="0" y="2034652"/>
                      <a:pt x="0" y="196607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93733" y="0"/>
                    </a:lnTo>
                    <a:cubicBezTo>
                      <a:pt x="1862313" y="0"/>
                      <a:pt x="1918193" y="55880"/>
                      <a:pt x="1918193" y="124460"/>
                    </a:cubicBezTo>
                    <a:lnTo>
                      <a:pt x="1918193" y="1966072"/>
                    </a:lnTo>
                    <a:cubicBezTo>
                      <a:pt x="1918193" y="2034652"/>
                      <a:pt x="1862313" y="2090532"/>
                      <a:pt x="1793733" y="2090532"/>
                    </a:cubicBezTo>
                    <a:close/>
                  </a:path>
                </a:pathLst>
              </a:custGeom>
              <a:solidFill>
                <a:srgbClr val="497FB4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586839" y="3507527"/>
              <a:ext cx="4997041" cy="1453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nl-NL" sz="4334" b="1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pic>
        <p:nvPicPr>
          <p:cNvPr id="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910741" flipV="1">
            <a:off x="486259" y="4360163"/>
            <a:ext cx="2636037" cy="1084071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1399">
            <a:off x="9471640" y="4500495"/>
            <a:ext cx="2258979" cy="16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3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463127" y="242056"/>
            <a:ext cx="1271673" cy="410627"/>
            <a:chOff x="0" y="0"/>
            <a:chExt cx="2332414" cy="751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2414" cy="751129"/>
            </a:xfrm>
            <a:custGeom>
              <a:avLst/>
              <a:gdLst/>
              <a:ahLst/>
              <a:cxnLst/>
              <a:rect l="l" t="t" r="r" b="b"/>
              <a:pathLst>
                <a:path w="2332414" h="751129">
                  <a:moveTo>
                    <a:pt x="2207954" y="751129"/>
                  </a:moveTo>
                  <a:lnTo>
                    <a:pt x="124460" y="751129"/>
                  </a:lnTo>
                  <a:cubicBezTo>
                    <a:pt x="55880" y="751129"/>
                    <a:pt x="0" y="695249"/>
                    <a:pt x="0" y="6266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07954" y="0"/>
                  </a:lnTo>
                  <a:cubicBezTo>
                    <a:pt x="2276534" y="0"/>
                    <a:pt x="2332414" y="55880"/>
                    <a:pt x="2332414" y="124460"/>
                  </a:cubicBezTo>
                  <a:lnTo>
                    <a:pt x="2332414" y="626669"/>
                  </a:lnTo>
                  <a:cubicBezTo>
                    <a:pt x="2332414" y="695249"/>
                    <a:pt x="2276534" y="751129"/>
                    <a:pt x="2207954" y="751129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5600" y="517684"/>
            <a:ext cx="56896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334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98069">
            <a:off x="11545734" y="1517942"/>
            <a:ext cx="649937" cy="826629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7011" flipV="1">
            <a:off x="-316078" y="6378703"/>
            <a:ext cx="1197646" cy="49253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1" y="5326164"/>
            <a:ext cx="1797655" cy="1298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11200" y="1137147"/>
                <a:ext cx="9927833" cy="489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200000"/>
                  </a:lnSpc>
                </a:pPr>
                <a:r>
                  <a:rPr lang="en-US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1.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  </a:t>
                </a:r>
                <a:r>
                  <a:rPr lang="en-US" sz="2667" b="1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</a:pPr>
                <a:r>
                  <a:rPr lang="en-US" sz="2667" b="1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</a:pPr>
                <a:r>
                  <a:rPr lang="en-US" sz="2667" b="1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</a:pPr>
                <a:r>
                  <a:rPr lang="en-US" sz="2667" b="1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rgbClr val="21252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 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Đáp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137147"/>
                <a:ext cx="9927833" cy="4892108"/>
              </a:xfrm>
              <a:prstGeom prst="rect">
                <a:avLst/>
              </a:prstGeom>
              <a:blipFill>
                <a:blip r:embed="rId7"/>
                <a:stretch>
                  <a:fillRect l="-1167" r="-860" b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558800" y="5410200"/>
            <a:ext cx="4165600" cy="65959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463127" y="242056"/>
            <a:ext cx="1271673" cy="410627"/>
            <a:chOff x="0" y="0"/>
            <a:chExt cx="2332414" cy="751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2414" cy="751129"/>
            </a:xfrm>
            <a:custGeom>
              <a:avLst/>
              <a:gdLst/>
              <a:ahLst/>
              <a:cxnLst/>
              <a:rect l="l" t="t" r="r" b="b"/>
              <a:pathLst>
                <a:path w="2332414" h="751129">
                  <a:moveTo>
                    <a:pt x="2207954" y="751129"/>
                  </a:moveTo>
                  <a:lnTo>
                    <a:pt x="124460" y="751129"/>
                  </a:lnTo>
                  <a:cubicBezTo>
                    <a:pt x="55880" y="751129"/>
                    <a:pt x="0" y="695249"/>
                    <a:pt x="0" y="6266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07954" y="0"/>
                  </a:lnTo>
                  <a:cubicBezTo>
                    <a:pt x="2276534" y="0"/>
                    <a:pt x="2332414" y="55880"/>
                    <a:pt x="2332414" y="124460"/>
                  </a:cubicBezTo>
                  <a:lnTo>
                    <a:pt x="2332414" y="626669"/>
                  </a:lnTo>
                  <a:cubicBezTo>
                    <a:pt x="2332414" y="695249"/>
                    <a:pt x="2276534" y="751129"/>
                    <a:pt x="2207954" y="751129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1163" y="365284"/>
            <a:ext cx="56896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334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98069">
            <a:off x="11545734" y="1517942"/>
            <a:ext cx="649937" cy="826629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7011" flipV="1">
            <a:off x="-316078" y="6378703"/>
            <a:ext cx="1197646" cy="49253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1" y="5326164"/>
            <a:ext cx="1797655" cy="1298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99545" y="889000"/>
                <a:ext cx="10332055" cy="5720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200000"/>
                  </a:lnSpc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AE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BAC (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45" y="889000"/>
                <a:ext cx="10332055" cy="5720861"/>
              </a:xfrm>
              <a:prstGeom prst="rect">
                <a:avLst/>
              </a:prstGeom>
              <a:blipFill>
                <a:blip r:embed="rId7"/>
                <a:stretch>
                  <a:fillRect l="-1121" b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066800" y="3499991"/>
            <a:ext cx="8077200" cy="65959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463127" y="242056"/>
            <a:ext cx="1271673" cy="410627"/>
            <a:chOff x="0" y="0"/>
            <a:chExt cx="2332414" cy="751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2414" cy="751129"/>
            </a:xfrm>
            <a:custGeom>
              <a:avLst/>
              <a:gdLst/>
              <a:ahLst/>
              <a:cxnLst/>
              <a:rect l="l" t="t" r="r" b="b"/>
              <a:pathLst>
                <a:path w="2332414" h="751129">
                  <a:moveTo>
                    <a:pt x="2207954" y="751129"/>
                  </a:moveTo>
                  <a:lnTo>
                    <a:pt x="124460" y="751129"/>
                  </a:lnTo>
                  <a:cubicBezTo>
                    <a:pt x="55880" y="751129"/>
                    <a:pt x="0" y="695249"/>
                    <a:pt x="0" y="6266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07954" y="0"/>
                  </a:lnTo>
                  <a:cubicBezTo>
                    <a:pt x="2276534" y="0"/>
                    <a:pt x="2332414" y="55880"/>
                    <a:pt x="2332414" y="124460"/>
                  </a:cubicBezTo>
                  <a:lnTo>
                    <a:pt x="2332414" y="626669"/>
                  </a:lnTo>
                  <a:cubicBezTo>
                    <a:pt x="2332414" y="695249"/>
                    <a:pt x="2276534" y="751129"/>
                    <a:pt x="2207954" y="751129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400" y="416084"/>
            <a:ext cx="56896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334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98069">
            <a:off x="11545734" y="1517942"/>
            <a:ext cx="649937" cy="826629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7011" flipV="1">
            <a:off x="-316078" y="6378703"/>
            <a:ext cx="1197646" cy="49253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1" y="5326164"/>
            <a:ext cx="1797655" cy="1298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93145" y="990600"/>
                <a:ext cx="10332055" cy="518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3. 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 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45" y="990600"/>
                <a:ext cx="10332055" cy="5184048"/>
              </a:xfrm>
              <a:prstGeom prst="rect">
                <a:avLst/>
              </a:prstGeom>
              <a:blipFill>
                <a:blip r:embed="rId7"/>
                <a:stretch>
                  <a:fillRect l="-112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660400" y="5507220"/>
            <a:ext cx="8991600" cy="65959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463127" y="242056"/>
            <a:ext cx="1271673" cy="410627"/>
            <a:chOff x="0" y="0"/>
            <a:chExt cx="2332414" cy="751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2414" cy="751129"/>
            </a:xfrm>
            <a:custGeom>
              <a:avLst/>
              <a:gdLst/>
              <a:ahLst/>
              <a:cxnLst/>
              <a:rect l="l" t="t" r="r" b="b"/>
              <a:pathLst>
                <a:path w="2332414" h="751129">
                  <a:moveTo>
                    <a:pt x="2207954" y="751129"/>
                  </a:moveTo>
                  <a:lnTo>
                    <a:pt x="124460" y="751129"/>
                  </a:lnTo>
                  <a:cubicBezTo>
                    <a:pt x="55880" y="751129"/>
                    <a:pt x="0" y="695249"/>
                    <a:pt x="0" y="6266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07954" y="0"/>
                  </a:lnTo>
                  <a:cubicBezTo>
                    <a:pt x="2276534" y="0"/>
                    <a:pt x="2332414" y="55880"/>
                    <a:pt x="2332414" y="124460"/>
                  </a:cubicBezTo>
                  <a:lnTo>
                    <a:pt x="2332414" y="626669"/>
                  </a:lnTo>
                  <a:cubicBezTo>
                    <a:pt x="2332414" y="695249"/>
                    <a:pt x="2276534" y="751129"/>
                    <a:pt x="2207954" y="751129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400" y="416084"/>
            <a:ext cx="56896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334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98069">
            <a:off x="11545734" y="1517942"/>
            <a:ext cx="649937" cy="826629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264650" flipH="1" flipV="1">
            <a:off x="11341735" y="6306395"/>
            <a:ext cx="1057935" cy="435076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3201" y="5105400"/>
            <a:ext cx="1797655" cy="1298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77604" y="990600"/>
                <a:ext cx="10042797" cy="5212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 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ở D.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4" y="990600"/>
                <a:ext cx="10042797" cy="5212004"/>
              </a:xfrm>
              <a:prstGeom prst="rect">
                <a:avLst/>
              </a:prstGeom>
              <a:blipFill>
                <a:blip r:embed="rId7"/>
                <a:stretch>
                  <a:fillRect l="-1154" b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660400" y="3785401"/>
            <a:ext cx="1422400" cy="65959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200000"/>
              </a:lnSpc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2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463127" y="242056"/>
            <a:ext cx="1271673" cy="410627"/>
            <a:chOff x="0" y="0"/>
            <a:chExt cx="2332414" cy="751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2414" cy="751129"/>
            </a:xfrm>
            <a:custGeom>
              <a:avLst/>
              <a:gdLst/>
              <a:ahLst/>
              <a:cxnLst/>
              <a:rect l="l" t="t" r="r" b="b"/>
              <a:pathLst>
                <a:path w="2332414" h="751129">
                  <a:moveTo>
                    <a:pt x="2207954" y="751129"/>
                  </a:moveTo>
                  <a:lnTo>
                    <a:pt x="124460" y="751129"/>
                  </a:lnTo>
                  <a:cubicBezTo>
                    <a:pt x="55880" y="751129"/>
                    <a:pt x="0" y="695249"/>
                    <a:pt x="0" y="6266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07954" y="0"/>
                  </a:lnTo>
                  <a:cubicBezTo>
                    <a:pt x="2276534" y="0"/>
                    <a:pt x="2332414" y="55880"/>
                    <a:pt x="2332414" y="124460"/>
                  </a:cubicBezTo>
                  <a:lnTo>
                    <a:pt x="2332414" y="626669"/>
                  </a:lnTo>
                  <a:cubicBezTo>
                    <a:pt x="2332414" y="695249"/>
                    <a:pt x="2276534" y="751129"/>
                    <a:pt x="2207954" y="751129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400" y="416084"/>
            <a:ext cx="56896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334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98069">
            <a:off x="11545734" y="1517942"/>
            <a:ext cx="649937" cy="826629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4299" y="4978400"/>
            <a:ext cx="1797655" cy="1298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12800" y="1018674"/>
                <a:ext cx="10160001" cy="5184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BM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BM = AB.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BM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BM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1018674"/>
                <a:ext cx="10160001" cy="5184433"/>
              </a:xfrm>
              <a:prstGeom prst="rect">
                <a:avLst/>
              </a:prstGeom>
              <a:blipFill>
                <a:blip r:embed="rId5"/>
                <a:stretch>
                  <a:fillRect l="-1140" b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660400" y="4597400"/>
            <a:ext cx="5435600" cy="762000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200000"/>
              </a:lnSpc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4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71200" y="193769"/>
            <a:ext cx="1095686" cy="508000"/>
          </a:xfrm>
          <a:prstGeom prst="rect">
            <a:avLst/>
          </a:prstGeom>
        </p:spPr>
      </p:pic>
      <p:grpSp>
        <p:nvGrpSpPr>
          <p:cNvPr id="37" name="Group 11"/>
          <p:cNvGrpSpPr/>
          <p:nvPr/>
        </p:nvGrpSpPr>
        <p:grpSpPr>
          <a:xfrm rot="16200000">
            <a:off x="-197047" y="4289472"/>
            <a:ext cx="958184" cy="154391"/>
            <a:chOff x="0" y="0"/>
            <a:chExt cx="8385740" cy="2387260"/>
          </a:xfrm>
        </p:grpSpPr>
        <p:sp>
          <p:nvSpPr>
            <p:cNvPr id="42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40843" y="284382"/>
            <a:ext cx="3523283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6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(SGK- tr.115)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1320800" y="2500924"/>
            <a:ext cx="1214650" cy="62327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40844" y="866339"/>
                <a:ext cx="10895557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44" y="866339"/>
                <a:ext cx="10895557" cy="1257460"/>
              </a:xfrm>
              <a:prstGeom prst="rect">
                <a:avLst/>
              </a:prstGeom>
              <a:blipFill>
                <a:blip r:embed="rId4"/>
                <a:stretch>
                  <a:fillRect l="-1063" r="-1007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04" y="3958428"/>
            <a:ext cx="3620796" cy="2416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2514601"/>
            <a:ext cx="7569200" cy="470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OA = OB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OB = OC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1"/>
          <p:cNvGrpSpPr/>
          <p:nvPr/>
        </p:nvGrpSpPr>
        <p:grpSpPr>
          <a:xfrm rot="16200000">
            <a:off x="-197047" y="1450313"/>
            <a:ext cx="958184" cy="154391"/>
            <a:chOff x="0" y="0"/>
            <a:chExt cx="8385740" cy="2387260"/>
          </a:xfrm>
        </p:grpSpPr>
        <p:sp>
          <p:nvSpPr>
            <p:cNvPr id="17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9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Widescreen</PresentationFormat>
  <Paragraphs>115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2024-08-20T06:50:28Z</dcterms:created>
  <dcterms:modified xsi:type="dcterms:W3CDTF">2024-08-20T06:51:16Z</dcterms:modified>
</cp:coreProperties>
</file>