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379" r:id="rId3"/>
    <p:sldId id="380" r:id="rId4"/>
    <p:sldId id="259" r:id="rId5"/>
    <p:sldId id="258" r:id="rId6"/>
    <p:sldId id="260" r:id="rId7"/>
    <p:sldId id="262" r:id="rId8"/>
    <p:sldId id="261" r:id="rId9"/>
    <p:sldId id="264" r:id="rId10"/>
    <p:sldId id="381" r:id="rId11"/>
    <p:sldId id="272" r:id="rId12"/>
    <p:sldId id="274" r:id="rId13"/>
    <p:sldId id="359" r:id="rId14"/>
    <p:sldId id="282" r:id="rId15"/>
    <p:sldId id="382" r:id="rId16"/>
    <p:sldId id="279" r:id="rId17"/>
    <p:sldId id="263" r:id="rId18"/>
    <p:sldId id="383" r:id="rId19"/>
    <p:sldId id="286" r:id="rId20"/>
    <p:sldId id="267" r:id="rId21"/>
    <p:sldId id="316" r:id="rId22"/>
    <p:sldId id="277" r:id="rId23"/>
    <p:sldId id="314" r:id="rId24"/>
    <p:sldId id="384" r:id="rId25"/>
    <p:sldId id="317" r:id="rId26"/>
    <p:sldId id="385" r:id="rId27"/>
    <p:sldId id="269" r:id="rId28"/>
    <p:sldId id="2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CC6FF-8700-4C17-BE3E-AA0714B64F4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4D092-DF62-41E8-B365-44AE3C778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4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7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6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3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4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4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1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6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8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6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1.svg"/><Relationship Id="rId7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7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1.png"/><Relationship Id="rId5" Type="http://schemas.openxmlformats.org/officeDocument/2006/relationships/image" Target="../media/image42.png"/><Relationship Id="rId10" Type="http://schemas.openxmlformats.org/officeDocument/2006/relationships/image" Target="../media/image48.svg"/><Relationship Id="rId4" Type="http://schemas.openxmlformats.org/officeDocument/2006/relationships/image" Target="../media/image41.sv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svg"/><Relationship Id="rId7" Type="http://schemas.openxmlformats.org/officeDocument/2006/relationships/image" Target="../media/image5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4.wdp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1.svg"/><Relationship Id="rId7" Type="http://schemas.openxmlformats.org/officeDocument/2006/relationships/image" Target="../media/image2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3.svg"/><Relationship Id="rId7" Type="http://schemas.openxmlformats.org/officeDocument/2006/relationships/image" Target="../media/image31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svg"/><Relationship Id="rId7" Type="http://schemas.openxmlformats.org/officeDocument/2006/relationships/image" Target="../media/image97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svg"/><Relationship Id="rId4" Type="http://schemas.openxmlformats.org/officeDocument/2006/relationships/image" Target="../media/image41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32912" y="447773"/>
            <a:ext cx="1426790" cy="13043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27390" y="1092200"/>
            <a:ext cx="9737221" cy="5287372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254000" y="4855572"/>
            <a:ext cx="213016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9604640" y="1401172"/>
            <a:ext cx="213016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87475" y="330599"/>
            <a:ext cx="1363347" cy="13486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0163" y="5353970"/>
            <a:ext cx="1201411" cy="11278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73073" y="4858855"/>
            <a:ext cx="1583075" cy="13871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1510376"/>
            <a:ext cx="11088977" cy="297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4334" b="1" kern="0">
                <a:solidFill>
                  <a:prstClr val="white"/>
                </a:solidFill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 defTabSz="609630">
              <a:lnSpc>
                <a:spcPct val="150000"/>
              </a:lnSpc>
              <a:defRPr/>
            </a:pPr>
            <a:r>
              <a:rPr lang="en-US" sz="4334" b="1" kern="0">
                <a:solidFill>
                  <a:prstClr val="white"/>
                </a:solidFill>
                <a:latin typeface="Arial"/>
                <a:cs typeface="Arial"/>
                <a:sym typeface="Anton"/>
              </a:rPr>
              <a:t>ĐẾN VỚI BUỔI HỌC </a:t>
            </a:r>
          </a:p>
          <a:p>
            <a:pPr algn="ctr" defTabSz="609630">
              <a:lnSpc>
                <a:spcPct val="150000"/>
              </a:lnSpc>
              <a:defRPr/>
            </a:pPr>
            <a:r>
              <a:rPr lang="en-US" sz="4334" b="1" kern="0">
                <a:solidFill>
                  <a:prstClr val="white"/>
                </a:solidFill>
                <a:latin typeface="Arial"/>
                <a:cs typeface="Arial"/>
                <a:sym typeface="Anton"/>
              </a:rPr>
              <a:t>NGÀY HÔM NAY!</a:t>
            </a:r>
            <a:endParaRPr lang="en-US" sz="4334" kern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Callout 21"/>
          <p:cNvSpPr/>
          <p:nvPr/>
        </p:nvSpPr>
        <p:spPr>
          <a:xfrm>
            <a:off x="558800" y="486547"/>
            <a:ext cx="1112762" cy="6096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0344">
            <a:off x="11359996" y="19447"/>
            <a:ext cx="1093193" cy="506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11" y="1412979"/>
            <a:ext cx="4252161" cy="36606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802439" y="1193800"/>
                <a:ext cx="6825160" cy="4951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 defTabSz="60963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81019" indent="-381019" algn="just" defTabSz="60963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thằng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39" y="1193800"/>
                <a:ext cx="6825160" cy="4951548"/>
              </a:xfrm>
              <a:prstGeom prst="rect">
                <a:avLst/>
              </a:prstGeom>
              <a:blipFill>
                <a:blip r:embed="rId5"/>
                <a:stretch>
                  <a:fillRect l="-1519" r="-1787" b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44279" y="5646014"/>
            <a:ext cx="1423903" cy="11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064000" y="228600"/>
            <a:ext cx="3708400" cy="7112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3108" y="190500"/>
              <a:ext cx="5319822" cy="947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vi-VN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tr112)</a:t>
              </a:r>
              <a:endPara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4181514" y="2346724"/>
            <a:ext cx="1168400" cy="624342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7"/>
          <p:cNvGrpSpPr/>
          <p:nvPr/>
        </p:nvGrpSpPr>
        <p:grpSpPr>
          <a:xfrm rot="5400000">
            <a:off x="11452638" y="6052396"/>
            <a:ext cx="1170073" cy="97749"/>
            <a:chOff x="0" y="0"/>
            <a:chExt cx="2332414" cy="751129"/>
          </a:xfrm>
        </p:grpSpPr>
        <p:sp>
          <p:nvSpPr>
            <p:cNvPr id="26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44324" y="939800"/>
                <a:ext cx="11439676" cy="1257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24" y="939800"/>
                <a:ext cx="11439676" cy="1257460"/>
              </a:xfrm>
              <a:prstGeom prst="rect">
                <a:avLst/>
              </a:prstGeom>
              <a:blipFill>
                <a:blip r:embed="rId2"/>
                <a:stretch>
                  <a:fillRect l="-1012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1" y="2921000"/>
            <a:ext cx="3422572" cy="3592286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-171116" y="6122041"/>
            <a:ext cx="780716" cy="6089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18000" y="3073400"/>
                <a:ext cx="7705217" cy="37201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0" y="3073400"/>
                <a:ext cx="7705217" cy="3720186"/>
              </a:xfrm>
              <a:prstGeom prst="rect">
                <a:avLst/>
              </a:prstGeom>
              <a:blipFill>
                <a:blip r:embed="rId6"/>
                <a:stretch>
                  <a:fillRect l="-1503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90363" y="333510"/>
            <a:ext cx="780223" cy="5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65221" y="388132"/>
            <a:ext cx="3403600" cy="757469"/>
            <a:chOff x="7162800" y="539360"/>
            <a:chExt cx="4648200" cy="1136203"/>
          </a:xfrm>
        </p:grpSpPr>
        <p:grpSp>
          <p:nvGrpSpPr>
            <p:cNvPr id="21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7391400" y="539360"/>
              <a:ext cx="4316579" cy="104884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3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7366000" y="2813595"/>
            <a:ext cx="1168400" cy="54238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533" b="1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533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959783" y="5709987"/>
            <a:ext cx="941516" cy="10170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30464" y="6324600"/>
            <a:ext cx="1095686" cy="508000"/>
          </a:xfrm>
          <a:prstGeom prst="rect">
            <a:avLst/>
          </a:prstGeom>
        </p:spPr>
      </p:pic>
      <p:pic>
        <p:nvPicPr>
          <p:cNvPr id="14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489" y="295751"/>
            <a:ext cx="898389" cy="4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679" y="1244600"/>
            <a:ext cx="10915579" cy="125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Aft>
                <a:spcPts val="800"/>
              </a:spcAft>
            </a:pP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AD.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AD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826000" y="3937000"/>
                <a:ext cx="5816059" cy="2503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= AC.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AD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</m:oMath>
                </a14:m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000" y="3937000"/>
                <a:ext cx="5816059" cy="2503955"/>
              </a:xfrm>
              <a:prstGeom prst="rect">
                <a:avLst/>
              </a:prstGeom>
              <a:blipFill>
                <a:blip r:embed="rId8"/>
                <a:stretch>
                  <a:fillRect l="-1677" r="-1677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12" y="2616200"/>
            <a:ext cx="3270250" cy="364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0952480" y="266749"/>
            <a:ext cx="914400" cy="299663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09680" y="6204826"/>
            <a:ext cx="1093193" cy="50684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304800" y="6781800"/>
            <a:ext cx="130556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4609" y="252043"/>
                <a:ext cx="6096000" cy="25094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∆ABD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∆ACD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algn="ctr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= AC (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algn="ctr" defTabSz="60963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𝐵𝐴𝐷</m:t>
                          </m:r>
                        </m:e>
                      </m:acc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algn="ctr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09" y="252043"/>
                <a:ext cx="6096000" cy="2509470"/>
              </a:xfrm>
              <a:prstGeom prst="rect">
                <a:avLst/>
              </a:prstGeom>
              <a:blipFill>
                <a:blip r:embed="rId4"/>
                <a:stretch>
                  <a:fillRect l="-1600" b="-5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5689600" y="1000266"/>
            <a:ext cx="355600" cy="1741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29262" y="2802797"/>
                <a:ext cx="11606591" cy="380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BD = CD (2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2667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2667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BD = CD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2667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2667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2667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2667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2667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2" y="2802797"/>
                <a:ext cx="11606591" cy="3804055"/>
              </a:xfrm>
              <a:prstGeom prst="rect">
                <a:avLst/>
              </a:prstGeom>
              <a:blipFill>
                <a:blip r:embed="rId5"/>
                <a:stretch>
                  <a:fillRect l="-840" b="-3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248400" y="1520240"/>
            <a:ext cx="4928913" cy="641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321" marR="20321" defTabSz="609630">
              <a:lnSpc>
                <a:spcPct val="150000"/>
              </a:lnSpc>
            </a:pP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∆ABD = ∆ACD (c - g - c)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97684" y="330200"/>
            <a:ext cx="3708400" cy="7112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9151" y="190500"/>
              <a:ext cx="5319822" cy="947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113</a:t>
              </a: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355600" y="-127000"/>
            <a:ext cx="965200" cy="741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31600" y="-431800"/>
            <a:ext cx="965200" cy="741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193800"/>
            <a:ext cx="9804400" cy="1845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giác nhọn ABC. Dùng thước thẳng và compa vẽ các đường trung trực của tam giác đó.</a:t>
            </a:r>
            <a:endParaRPr lang="en-US" sz="2667" dirty="0">
              <a:solidFill>
                <a:srgbClr val="333333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>
              <a:lnSpc>
                <a:spcPct val="150000"/>
              </a:lnSpc>
            </a:pPr>
            <a:r>
              <a:rPr lang="en-US" sz="2533" b="1" u="sng" dirty="0" err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533" b="1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33" b="1" u="sng" dirty="0" err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533" b="1" u="sng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533" b="1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5095" y="3285958"/>
            <a:ext cx="6138907" cy="248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340" marR="20321" indent="-381019" algn="just" defTabSz="609630">
              <a:lnSpc>
                <a:spcPct val="150000"/>
              </a:lnSpc>
              <a:buFontTx/>
              <a:buChar char="-"/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marL="401340" marR="20321" indent="-381019" algn="just" defTabSz="609630">
              <a:lnSpc>
                <a:spcPct val="150000"/>
              </a:lnSpc>
              <a:buFontTx/>
              <a:buChar char="-"/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AC.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0" y="2667000"/>
            <a:ext cx="3448050" cy="3749190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787179" y="5308600"/>
            <a:ext cx="1077428" cy="13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5918200"/>
            <a:ext cx="7670800" cy="64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0321" marR="20321" algn="ctr" defTabSz="609630">
              <a:lnSpc>
                <a:spcPct val="150000"/>
              </a:lnSpc>
            </a:pPr>
            <a:r>
              <a:rPr lang="en-US" sz="2667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67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67" b="1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ựng đường trung trực trong các tam giác nhọn, tam giác vuông, tam giác tù bằng GS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177800"/>
            <a:ext cx="11734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625600" y="1092200"/>
            <a:ext cx="8962193" cy="3556000"/>
            <a:chOff x="-102849" y="36141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36141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5673750" y="1508200"/>
            <a:ext cx="1027000" cy="701600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630">
              <a:spcBef>
                <a:spcPts val="0"/>
              </a:spcBef>
            </a:pPr>
            <a:r>
              <a:rPr lang="en" sz="4334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5454592" y="2413000"/>
            <a:ext cx="1262053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2668682" y="2547632"/>
            <a:ext cx="7037137" cy="168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nl-NL" sz="3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 CUẢ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486259" y="4360163"/>
            <a:ext cx="2636037" cy="108407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9471640" y="4500495"/>
            <a:ext cx="2258979" cy="162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0952480" y="266749"/>
            <a:ext cx="914400" cy="299663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6165" y="5130130"/>
            <a:ext cx="1093193" cy="50684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43203" y="6426200"/>
            <a:ext cx="130556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4"/>
          <a:srcRect t="31482"/>
          <a:stretch/>
        </p:blipFill>
        <p:spPr>
          <a:xfrm>
            <a:off x="10475996" y="5313221"/>
            <a:ext cx="933684" cy="13170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9" y="533400"/>
            <a:ext cx="734007" cy="6850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0875" y="685951"/>
            <a:ext cx="238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2667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878456" y="669702"/>
            <a:ext cx="5291192" cy="45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3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533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28" y="606810"/>
            <a:ext cx="898389" cy="4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18848" y="1338996"/>
                <a:ext cx="11051593" cy="1257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các đường trung trực của tam giác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126), cho biết ba đường trung trực đó có cùng đi qua một điểm hay không.</a:t>
                </a:r>
                <a:endParaRPr lang="en-US" sz="2133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48" y="1338996"/>
                <a:ext cx="11051593" cy="1257460"/>
              </a:xfrm>
              <a:prstGeom prst="rect">
                <a:avLst/>
              </a:prstGeom>
              <a:blipFill>
                <a:blip r:embed="rId7"/>
                <a:stretch>
                  <a:fillRect l="-1048" r="-1048" b="-1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3022601"/>
            <a:ext cx="3666725" cy="3094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5600" y="3660339"/>
            <a:ext cx="5638800" cy="12574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2667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908800" y="2971801"/>
            <a:ext cx="355600" cy="42765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9757592" y="156774"/>
            <a:ext cx="2986079" cy="12280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53431" y="1041400"/>
            <a:ext cx="11028969" cy="49276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3600" y="1381284"/>
            <a:ext cx="2692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450592" y="527401"/>
            <a:ext cx="1225845" cy="88414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203200" y="5701521"/>
            <a:ext cx="1503680" cy="939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8612" y="2159000"/>
            <a:ext cx="10237893" cy="10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1" y="3292832"/>
            <a:ext cx="9753600" cy="248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6878" y="1394244"/>
            <a:ext cx="556535" cy="541231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23445" y="5638448"/>
            <a:ext cx="1158955" cy="7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54000" y="381000"/>
            <a:ext cx="3708400" cy="7112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3108" y="190500"/>
              <a:ext cx="5319822" cy="947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4 (SGK – tr113)</a:t>
              </a:r>
              <a:endPara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94" b="33815"/>
          <a:stretch>
            <a:fillRect/>
          </a:stretch>
        </p:blipFill>
        <p:spPr>
          <a:xfrm rot="10800000">
            <a:off x="11021568" y="-10820"/>
            <a:ext cx="1170432" cy="443802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3397" y="6274956"/>
            <a:ext cx="1093193" cy="506844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1515035" y="5884446"/>
            <a:ext cx="1049131" cy="818322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5435600" y="2829451"/>
            <a:ext cx="1168400" cy="59954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03200" y="1271746"/>
                <a:ext cx="11836400" cy="1975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1271746"/>
                <a:ext cx="11836400" cy="1975734"/>
              </a:xfrm>
              <a:prstGeom prst="rect">
                <a:avLst/>
              </a:prstGeom>
              <a:blipFill>
                <a:blip r:embed="rId8"/>
                <a:stretch>
                  <a:fillRect l="-978" b="-6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54000" y="3561297"/>
                <a:ext cx="11785600" cy="2591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3561297"/>
                <a:ext cx="11785600" cy="2591415"/>
              </a:xfrm>
              <a:prstGeom prst="rect">
                <a:avLst/>
              </a:prstGeom>
              <a:blipFill>
                <a:blip r:embed="rId9"/>
                <a:stretch>
                  <a:fillRect l="-983" r="-983" b="-5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94070" y="324743"/>
            <a:ext cx="3098799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  <a:defRPr/>
            </a:pPr>
            <a:r>
              <a:rPr lang="en-US" sz="3667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711200" y="6266494"/>
            <a:ext cx="1720539" cy="495268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0905498" y="279400"/>
            <a:ext cx="571105" cy="520462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9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79829" y="424418"/>
            <a:ext cx="959657" cy="444932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277600" y="5912902"/>
            <a:ext cx="1320800" cy="108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395" y="961985"/>
            <a:ext cx="10289436" cy="187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  <a:defRPr/>
            </a:pP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121 minh họa biến giới thiệu quần thể di tích, danh thắng cấp Quốc gia núi Dũng Quyết và khu vực Phượng Hoàng Trung Đô ở tỉnh Nghệ An (Hình 120).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667" y="2971800"/>
            <a:ext cx="5089604" cy="3651863"/>
          </a:xfrm>
          <a:prstGeom prst="rect">
            <a:avLst/>
          </a:prstGeom>
        </p:spPr>
      </p:pic>
      <p:pic>
        <p:nvPicPr>
          <p:cNvPr id="1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3200" y="4953000"/>
            <a:ext cx="1090933" cy="7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55600" y="381000"/>
            <a:ext cx="11480800" cy="60452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7200" y="5956991"/>
            <a:ext cx="863600" cy="215209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0400" y="346499"/>
            <a:ext cx="3098800" cy="757469"/>
            <a:chOff x="7162800" y="539360"/>
            <a:chExt cx="4648200" cy="1136203"/>
          </a:xfrm>
        </p:grpSpPr>
        <p:grpSp>
          <p:nvGrpSpPr>
            <p:cNvPr id="6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315200" y="539360"/>
              <a:ext cx="4316579" cy="1048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30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3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46259" y="1186596"/>
            <a:ext cx="10699483" cy="125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127,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133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470400" y="2463800"/>
            <a:ext cx="1168400" cy="50152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1747" y="5428692"/>
            <a:ext cx="965200" cy="956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99" y="2667679"/>
            <a:ext cx="2895600" cy="284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0" y="3140432"/>
            <a:ext cx="6400800" cy="248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800"/>
              </a:spcAft>
            </a:pP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O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2667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0952480" y="266749"/>
            <a:ext cx="914400" cy="299663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46597" y="5969000"/>
            <a:ext cx="1093193" cy="50684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57200" y="6731000"/>
            <a:ext cx="130556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66749"/>
            <a:ext cx="734007" cy="6850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0407" y="419300"/>
            <a:ext cx="238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2667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40407" y="891223"/>
                <a:ext cx="10546080" cy="1257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407" y="891223"/>
                <a:ext cx="10546080" cy="1257460"/>
              </a:xfrm>
              <a:prstGeom prst="rect">
                <a:avLst/>
              </a:prstGeom>
              <a:blipFill>
                <a:blip r:embed="rId5"/>
                <a:stretch>
                  <a:fillRect l="-1098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0" y="2644112"/>
            <a:ext cx="3392997" cy="3578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0507" y="2650292"/>
            <a:ext cx="2911843" cy="64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800"/>
              </a:spcAft>
            </a:pP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OC</a:t>
            </a:r>
            <a:endParaRPr lang="en-US" sz="2667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8102" y="4241800"/>
            <a:ext cx="6718385" cy="248882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2374" y="2787330"/>
            <a:ext cx="92525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r>
              <a:rPr lang="en-US" sz="2667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6278820"/>
            <a:ext cx="12192000" cy="4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444" y="3342000"/>
            <a:ext cx="697113" cy="17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05491"/>
            <a:ext cx="11734801" cy="4303109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579777">
            <a:off x="201204" y="544818"/>
            <a:ext cx="1093193" cy="506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1701800"/>
            <a:ext cx="26924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0036" flipV="1">
            <a:off x="10540718" y="5565424"/>
            <a:ext cx="2098253" cy="8629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7999" y="2532903"/>
            <a:ext cx="8636000" cy="20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800"/>
              </a:spcAft>
            </a:pP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668000" y="268705"/>
            <a:ext cx="1170073" cy="3556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204037" y="6559927"/>
            <a:ext cx="1280243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11645403" y="6310613"/>
            <a:ext cx="1093193" cy="5068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64917" y="362804"/>
            <a:ext cx="3264528" cy="766941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32458" y="1305679"/>
                <a:ext cx="9783142" cy="1257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58" y="1305679"/>
                <a:ext cx="9783142" cy="1257460"/>
              </a:xfrm>
              <a:prstGeom prst="rect">
                <a:avLst/>
              </a:prstGeom>
              <a:blipFill>
                <a:blip r:embed="rId4"/>
                <a:stretch>
                  <a:fillRect l="-1184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32459" y="2626480"/>
                <a:ext cx="6933363" cy="310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59" y="2626480"/>
                <a:ext cx="6933363" cy="3104504"/>
              </a:xfrm>
              <a:prstGeom prst="rect">
                <a:avLst/>
              </a:prstGeom>
              <a:blipFill>
                <a:blip r:embed="rId5"/>
                <a:stretch>
                  <a:fillRect l="-1670" r="-1582" b="-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2426473"/>
            <a:ext cx="3613435" cy="3440922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409971">
            <a:off x="326704" y="6046056"/>
            <a:ext cx="1143231" cy="8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668000" y="268705"/>
            <a:ext cx="1170073" cy="3556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204037" y="6559927"/>
            <a:ext cx="1280243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8412">
            <a:off x="11645403" y="6310613"/>
            <a:ext cx="1093193" cy="5068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64917" y="264694"/>
            <a:ext cx="3264528" cy="766941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3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1610295"/>
            <a:ext cx="3403600" cy="3241105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09971">
            <a:off x="275905" y="5898352"/>
            <a:ext cx="1143231" cy="8245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057755" y="1974341"/>
                <a:ext cx="7423045" cy="310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755" y="1974341"/>
                <a:ext cx="7423045" cy="3104504"/>
              </a:xfrm>
              <a:prstGeom prst="rect">
                <a:avLst/>
              </a:prstGeom>
              <a:blipFill>
                <a:blip r:embed="rId7"/>
                <a:stretch>
                  <a:fillRect l="-1561" r="-1643" b="-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58800" y="-127000"/>
            <a:ext cx="965200" cy="741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734800" y="-482600"/>
            <a:ext cx="965200" cy="741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63600" y="330200"/>
            <a:ext cx="3708400" cy="7112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108" y="190500"/>
              <a:ext cx="5319822" cy="947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5 (SGK – tr114)</a:t>
              </a:r>
              <a:endPara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10753" flipV="1">
            <a:off x="10673506" y="6118924"/>
            <a:ext cx="1755035" cy="7217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63600" y="1171139"/>
                <a:ext cx="10566400" cy="1257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171139"/>
                <a:ext cx="10566400" cy="1257460"/>
              </a:xfrm>
              <a:prstGeom prst="rect">
                <a:avLst/>
              </a:prstGeom>
              <a:blipFill>
                <a:blip r:embed="rId4"/>
                <a:stretch>
                  <a:fillRect l="-1096" r="-1096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3" y="2971800"/>
            <a:ext cx="3562195" cy="337646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698069">
            <a:off x="96901" y="2898332"/>
            <a:ext cx="734240" cy="93385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521200" y="2649008"/>
            <a:ext cx="1110556" cy="4751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r>
              <a:rPr lang="vi-VN" sz="2667" b="1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624421" y="3327400"/>
                <a:ext cx="6096000" cy="31045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𝐴𝐺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𝐵𝐺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𝐶𝐺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421" y="3327400"/>
                <a:ext cx="6096000" cy="3104504"/>
              </a:xfrm>
              <a:prstGeom prst="rect">
                <a:avLst/>
              </a:prstGeom>
              <a:blipFill>
                <a:blip r:embed="rId8"/>
                <a:stretch>
                  <a:fillRect l="-1900" r="-1900" b="-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58800" y="-127000"/>
            <a:ext cx="965200" cy="741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734800" y="-482600"/>
            <a:ext cx="965200" cy="741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10753" flipV="1">
            <a:off x="10673506" y="6118924"/>
            <a:ext cx="1755035" cy="72175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1030539" y="257040"/>
            <a:ext cx="734240" cy="93385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016000" y="381000"/>
            <a:ext cx="1110556" cy="4751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58800" y="990600"/>
                <a:ext cx="11027457" cy="55672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thế,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      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𝐵𝑁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990600"/>
                <a:ext cx="11027457" cy="5567230"/>
              </a:xfrm>
              <a:prstGeom prst="rect">
                <a:avLst/>
              </a:prstGeom>
              <a:blipFill>
                <a:blip r:embed="rId6"/>
                <a:stretch>
                  <a:fillRect l="-1050" r="-1050" b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54000" y="2260600"/>
            <a:ext cx="3678820" cy="24384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57200" y="2711693"/>
            <a:ext cx="3151592" cy="135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pt-BR" sz="2667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nhớ </a:t>
            </a:r>
          </a:p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pt-BR" sz="2667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3759201" y="889000"/>
            <a:ext cx="5587999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3667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9" name="Group 4"/>
          <p:cNvGrpSpPr/>
          <p:nvPr/>
        </p:nvGrpSpPr>
        <p:grpSpPr>
          <a:xfrm>
            <a:off x="4237620" y="2260600"/>
            <a:ext cx="3678820" cy="24384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40820" y="2711693"/>
            <a:ext cx="3151592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pt-BR" sz="2667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8221240" y="2260600"/>
            <a:ext cx="3678820" cy="24384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298944" y="2226032"/>
            <a:ext cx="3475623" cy="2479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pt-BR" sz="2667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2667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trước </a:t>
            </a:r>
            <a:endParaRPr lang="en-US" sz="2667" kern="0" dirty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vi-VN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"Bài 13: Tính chất ba đường cao của tam giác"</a:t>
            </a:r>
            <a:endParaRPr lang="pt-BR" sz="2667" b="1" kern="0" dirty="0">
              <a:solidFill>
                <a:prstClr val="white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4525" y="523328"/>
            <a:ext cx="1016000" cy="1299834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1399">
            <a:off x="9988151" y="5330553"/>
            <a:ext cx="1643370" cy="1185281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38570" flipV="1">
            <a:off x="10945091" y="358416"/>
            <a:ext cx="1658951" cy="682244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75701">
            <a:off x="770068" y="5204997"/>
            <a:ext cx="1078421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40422" y="1685552"/>
            <a:ext cx="9311158" cy="3486896"/>
            <a:chOff x="0" y="0"/>
            <a:chExt cx="6705915" cy="251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5915" cy="2511269"/>
            </a:xfrm>
            <a:custGeom>
              <a:avLst/>
              <a:gdLst/>
              <a:ahLst/>
              <a:cxnLst/>
              <a:rect l="l" t="t" r="r" b="b"/>
              <a:pathLst>
                <a:path w="6705915" h="2511269">
                  <a:moveTo>
                    <a:pt x="644048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245839"/>
                  </a:lnTo>
                  <a:cubicBezTo>
                    <a:pt x="146050" y="2245839"/>
                    <a:pt x="265430" y="2363949"/>
                    <a:pt x="265430" y="2511269"/>
                  </a:cubicBezTo>
                  <a:lnTo>
                    <a:pt x="6440485" y="2511269"/>
                  </a:lnTo>
                  <a:cubicBezTo>
                    <a:pt x="6440485" y="2365219"/>
                    <a:pt x="6558595" y="2245839"/>
                    <a:pt x="6705915" y="2245839"/>
                  </a:cubicBezTo>
                  <a:lnTo>
                    <a:pt x="6705915" y="265430"/>
                  </a:lnTo>
                  <a:cubicBezTo>
                    <a:pt x="6559865" y="265430"/>
                    <a:pt x="6440485" y="147320"/>
                    <a:pt x="6440485" y="0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1" y="685800"/>
            <a:ext cx="1853851" cy="1835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618869" y="4700082"/>
            <a:ext cx="1887331" cy="14721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31558" y="365852"/>
            <a:ext cx="1066773" cy="10649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3232" y="5235948"/>
            <a:ext cx="1196090" cy="11901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0" y="2404878"/>
            <a:ext cx="6096000" cy="19697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4334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4334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4334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4334" b="1" kern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2" name="AutoShape 8"/>
          <p:cNvSpPr/>
          <p:nvPr/>
        </p:nvSpPr>
        <p:spPr>
          <a:xfrm>
            <a:off x="453231" y="4798136"/>
            <a:ext cx="213016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9"/>
          <p:cNvSpPr/>
          <p:nvPr/>
        </p:nvSpPr>
        <p:spPr>
          <a:xfrm>
            <a:off x="8621419" y="2057400"/>
            <a:ext cx="213016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94070" y="324743"/>
            <a:ext cx="3098799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3667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711200" y="6266494"/>
            <a:ext cx="1720539" cy="495268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0905498" y="279400"/>
            <a:ext cx="571105" cy="520462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9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79829" y="424418"/>
            <a:ext cx="959657" cy="444932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277600" y="5912902"/>
            <a:ext cx="1320800" cy="108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3573" y="4688466"/>
            <a:ext cx="10289436" cy="125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 thế nào để xác định được vị trí cách đều ba địa điểm được minh họa trong Hình 121?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9200" y="3437180"/>
            <a:ext cx="1090933" cy="77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1269" y="1397000"/>
            <a:ext cx="4724400" cy="3058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50310" y="939800"/>
            <a:ext cx="9389781" cy="497840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598535" y="449841"/>
            <a:ext cx="1439971" cy="10385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5181" flipH="1">
            <a:off x="10011076" y="337880"/>
            <a:ext cx="1582008" cy="1384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325770" y="5165797"/>
            <a:ext cx="1062787" cy="1391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801011" y="4971759"/>
            <a:ext cx="1078421" cy="1371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9551" y="1030008"/>
            <a:ext cx="775269" cy="5349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9804210" y="5298053"/>
            <a:ext cx="775269" cy="5349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5097" y="1635617"/>
            <a:ext cx="8859703" cy="96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334" b="1" kern="0" dirty="0">
                <a:solidFill>
                  <a:srgbClr val="FFC000"/>
                </a:solidFill>
                <a:latin typeface="Arial" panose="020B0604020202020204" pitchFamily="34" charset="0"/>
              </a:rPr>
              <a:t>CHƯƠNG </a:t>
            </a:r>
            <a:r>
              <a:rPr lang="en-US" sz="4334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vi-VN" sz="4334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334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vi-VN" sz="4334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55977" y="2865742"/>
            <a:ext cx="78232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 kern="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12: TÍNH CHẤT BA ĐƯỜNG TRUNG TRỰC CỦA TAM GIÁC</a:t>
            </a:r>
            <a:endParaRPr lang="en-US" sz="40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20800" y="1498601"/>
            <a:ext cx="9652000" cy="40132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12820" y="253697"/>
            <a:ext cx="5434380" cy="88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8128"/>
              </a:lnSpc>
              <a:spcBef>
                <a:spcPct val="0"/>
              </a:spcBef>
            </a:pPr>
            <a:r>
              <a:rPr lang="en-US" sz="3667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646;p41"/>
          <p:cNvSpPr txBox="1">
            <a:spLocks/>
          </p:cNvSpPr>
          <p:nvPr/>
        </p:nvSpPr>
        <p:spPr>
          <a:xfrm flipH="1">
            <a:off x="2012079" y="2469867"/>
            <a:ext cx="684600" cy="35128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spcBef>
                <a:spcPts val="0"/>
              </a:spcBef>
            </a:pPr>
            <a:r>
              <a:rPr lang="en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10039" y="2397780"/>
            <a:ext cx="72848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nl-NL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TRỰC CỦA TAM GIÁC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46;p41"/>
          <p:cNvSpPr txBox="1">
            <a:spLocks/>
          </p:cNvSpPr>
          <p:nvPr/>
        </p:nvSpPr>
        <p:spPr>
          <a:xfrm flipH="1">
            <a:off x="2022905" y="3744927"/>
            <a:ext cx="684600" cy="35128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spcBef>
                <a:spcPts val="0"/>
              </a:spcBef>
            </a:pPr>
            <a:r>
              <a:rPr lang="en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20865" y="3683000"/>
            <a:ext cx="72059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nl-NL" sz="3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53600" y="4450771"/>
            <a:ext cx="2008630" cy="1611925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6847" y="365232"/>
            <a:ext cx="1897647" cy="879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655063" y="1092200"/>
            <a:ext cx="8962193" cy="3556000"/>
            <a:chOff x="-102849" y="18695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18695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5641369" y="1762200"/>
            <a:ext cx="1027000" cy="701600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630">
              <a:spcBef>
                <a:spcPts val="0"/>
              </a:spcBef>
            </a:pPr>
            <a:r>
              <a:rPr lang="en" sz="4334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5422211" y="2717800"/>
            <a:ext cx="1262053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1740620" y="3022600"/>
            <a:ext cx="8860537" cy="65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vi-VN" sz="3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TRUNG TRỰC CỦA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537114" y="4360163"/>
            <a:ext cx="2636037" cy="108407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9522495" y="4500495"/>
            <a:ext cx="2258979" cy="162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463127" y="242056"/>
            <a:ext cx="1271673" cy="410627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28600"/>
            <a:ext cx="734007" cy="6850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2807" y="381151"/>
            <a:ext cx="238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2667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5232400" y="1974631"/>
            <a:ext cx="1156997" cy="57077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78456" y="370022"/>
            <a:ext cx="5291192" cy="45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3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33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altLang="en-US" sz="25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533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28" y="302010"/>
            <a:ext cx="898389" cy="4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54000" y="1193800"/>
                <a:ext cx="11826205" cy="509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122.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1193800"/>
                <a:ext cx="11826205" cy="509370"/>
              </a:xfrm>
              <a:prstGeom prst="rect">
                <a:avLst/>
              </a:prstGeom>
              <a:blipFill>
                <a:blip r:embed="rId4"/>
                <a:stretch>
                  <a:fillRect l="-979" t="-12048" r="-206" b="-30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898" y="2816004"/>
            <a:ext cx="3556000" cy="38510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5200" y="4816252"/>
            <a:ext cx="1477156" cy="186686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12001" flipV="1">
            <a:off x="-388008" y="6030719"/>
            <a:ext cx="1484305" cy="65626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827774" y="3193038"/>
            <a:ext cx="535134" cy="2654042"/>
            <a:chOff x="8741664" y="4789557"/>
            <a:chExt cx="802702" cy="3981063"/>
          </a:xfrm>
        </p:grpSpPr>
        <p:grpSp>
          <p:nvGrpSpPr>
            <p:cNvPr id="21" name="Group 20"/>
            <p:cNvGrpSpPr/>
            <p:nvPr/>
          </p:nvGrpSpPr>
          <p:grpSpPr>
            <a:xfrm>
              <a:off x="8741664" y="5036820"/>
              <a:ext cx="249936" cy="3733800"/>
              <a:chOff x="8132064" y="5036820"/>
              <a:chExt cx="249936" cy="37338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132064" y="5036820"/>
                <a:ext cx="0" cy="37338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32064" y="8496300"/>
                <a:ext cx="24993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374912" y="8496300"/>
                <a:ext cx="0" cy="2743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8837537" y="4789557"/>
                  <a:ext cx="706829" cy="7541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537" y="4789557"/>
                  <a:ext cx="706829" cy="75414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9757592" y="156774"/>
            <a:ext cx="2986079" cy="12280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53431" y="1041400"/>
            <a:ext cx="11028969" cy="47244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3600" y="1381284"/>
            <a:ext cx="2692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450592" y="527401"/>
            <a:ext cx="1225845" cy="88414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203200" y="5701521"/>
            <a:ext cx="1503680" cy="939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8612" y="2050196"/>
            <a:ext cx="10237893" cy="125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611" y="3570594"/>
            <a:ext cx="9906000" cy="187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ct val="150000"/>
              </a:lnSpc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52315" y="4954832"/>
            <a:ext cx="1164190" cy="1724727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76878" y="1394244"/>
            <a:ext cx="556535" cy="541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57200" y="431800"/>
            <a:ext cx="3708400" cy="7112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3108" y="190500"/>
              <a:ext cx="5319822" cy="947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</a:pPr>
              <a:r>
                <a:rPr lang="nl-NL" sz="2667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1 (SGK – tr112)</a:t>
              </a:r>
              <a:endPara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5334000" y="2514625"/>
            <a:ext cx="1112762" cy="6096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0344">
            <a:off x="11359996" y="19447"/>
            <a:ext cx="1093193" cy="5068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62038" y="1360270"/>
                <a:ext cx="11379200" cy="1257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123),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38" y="1360270"/>
                <a:ext cx="11379200" cy="1257460"/>
              </a:xfrm>
              <a:prstGeom prst="rect">
                <a:avLst/>
              </a:prstGeom>
              <a:blipFill>
                <a:blip r:embed="rId4"/>
                <a:stretch>
                  <a:fillRect l="-1018" r="-911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07562" y="5423101"/>
            <a:ext cx="1630438" cy="1358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" y="3020676"/>
            <a:ext cx="4252161" cy="36606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927600" y="3429000"/>
                <a:ext cx="6959600" cy="2479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 defTabSz="609630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600" y="3429000"/>
                <a:ext cx="6959600" cy="2479012"/>
              </a:xfrm>
              <a:prstGeom prst="rect">
                <a:avLst/>
              </a:prstGeom>
              <a:blipFill>
                <a:blip r:embed="rId7"/>
                <a:stretch>
                  <a:fillRect l="-1489" r="-1576" b="-5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1368</Words>
  <Application>Microsoft Office PowerPoint</Application>
  <PresentationFormat>Widescreen</PresentationFormat>
  <Paragraphs>123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Arial</vt:lpstr>
      <vt:lpstr>Calibri</vt:lpstr>
      <vt:lpstr>Cambria Math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Tú Anh</dc:creator>
  <cp:lastModifiedBy>Tú Anh</cp:lastModifiedBy>
  <cp:revision>1</cp:revision>
  <dcterms:created xsi:type="dcterms:W3CDTF">2024-08-20T06:50:11Z</dcterms:created>
  <dcterms:modified xsi:type="dcterms:W3CDTF">2024-08-20T06:52:02Z</dcterms:modified>
</cp:coreProperties>
</file>