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91" r:id="rId4"/>
    <p:sldId id="301" r:id="rId5"/>
    <p:sldId id="316" r:id="rId6"/>
    <p:sldId id="318" r:id="rId7"/>
    <p:sldId id="317" r:id="rId8"/>
    <p:sldId id="319" r:id="rId9"/>
    <p:sldId id="263" r:id="rId10"/>
    <p:sldId id="320" r:id="rId11"/>
    <p:sldId id="321" r:id="rId12"/>
    <p:sldId id="322" r:id="rId13"/>
    <p:sldId id="292" r:id="rId14"/>
    <p:sldId id="302" r:id="rId15"/>
    <p:sldId id="323" r:id="rId16"/>
    <p:sldId id="296" r:id="rId17"/>
    <p:sldId id="324" r:id="rId18"/>
    <p:sldId id="29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04E5-A091-4F30-98A0-FEF5D93B726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0646D-7F24-4795-8DB7-96B074E7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1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6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2.png"/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61.png"/><Relationship Id="rId5" Type="http://schemas.openxmlformats.org/officeDocument/2006/relationships/image" Target="../media/image36.png"/><Relationship Id="rId10" Type="http://schemas.openxmlformats.org/officeDocument/2006/relationships/image" Target="../media/image6.svg"/><Relationship Id="rId4" Type="http://schemas.openxmlformats.org/officeDocument/2006/relationships/image" Target="../media/image26.sv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3.png"/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61.png"/><Relationship Id="rId5" Type="http://schemas.openxmlformats.org/officeDocument/2006/relationships/image" Target="../media/image36.png"/><Relationship Id="rId10" Type="http://schemas.openxmlformats.org/officeDocument/2006/relationships/image" Target="../media/image6.svg"/><Relationship Id="rId4" Type="http://schemas.openxmlformats.org/officeDocument/2006/relationships/image" Target="../media/image26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4.png"/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61.png"/><Relationship Id="rId5" Type="http://schemas.openxmlformats.org/officeDocument/2006/relationships/image" Target="../media/image36.png"/><Relationship Id="rId10" Type="http://schemas.openxmlformats.org/officeDocument/2006/relationships/image" Target="../media/image6.svg"/><Relationship Id="rId4" Type="http://schemas.openxmlformats.org/officeDocument/2006/relationships/image" Target="../media/image26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6.svg"/><Relationship Id="rId7" Type="http://schemas.openxmlformats.org/officeDocument/2006/relationships/image" Target="../media/image2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7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12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12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12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12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12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5.wdp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3995">
            <a:off x="8860853" y="-105320"/>
            <a:ext cx="3997057" cy="1773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91265">
            <a:off x="9643461" y="4588259"/>
            <a:ext cx="3725479" cy="16531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22520">
            <a:off x="799690" y="4499131"/>
            <a:ext cx="1040695" cy="21199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91265">
            <a:off x="-970234" y="-140791"/>
            <a:ext cx="3725479" cy="1653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439">
            <a:off x="2156225" y="538832"/>
            <a:ext cx="1179922" cy="125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683" y="1866170"/>
            <a:ext cx="1203763" cy="829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43523" flipH="1">
            <a:off x="9789976" y="965198"/>
            <a:ext cx="1454463" cy="10472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62805">
            <a:off x="11042449" y="5565494"/>
            <a:ext cx="896629" cy="100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70793" y="525996"/>
            <a:ext cx="337939" cy="5110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50000" y="6039453"/>
            <a:ext cx="211798" cy="320299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1828800" y="2186200"/>
            <a:ext cx="8640597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 MỪNG CÁC EM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5000" b="1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66121">
            <a:off x="10767938" y="151413"/>
            <a:ext cx="1222526" cy="68906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6273800"/>
            <a:ext cx="1747419" cy="31890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558800" y="495943"/>
            <a:ext cx="1168400" cy="609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8" y="1854200"/>
            <a:ext cx="3935663" cy="314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1397000"/>
            <a:ext cx="6705600" cy="433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 = IN = IP.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IM = IN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IN = IP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IP = IM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2253" y="6394887"/>
            <a:ext cx="1747419" cy="318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800" y="361514"/>
            <a:ext cx="9347200" cy="618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∆AIP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∆AIN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 = IN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∆AIP = ∆AIN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AN (2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AN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∆BIP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BIM 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 = IM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∆BIP = ∆BIM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267200" y="1081992"/>
            <a:ext cx="406400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267200" y="4749800"/>
            <a:ext cx="406400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83389"/>
            <a:ext cx="3078072" cy="2463294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66121">
            <a:off x="8037734" y="-227506"/>
            <a:ext cx="995905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66121">
            <a:off x="10930741" y="22403"/>
            <a:ext cx="938260" cy="52883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6273800"/>
            <a:ext cx="1747419" cy="318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44600"/>
            <a:ext cx="2743200" cy="2195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838200"/>
            <a:ext cx="9347200" cy="495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 = BM (2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 = BM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∆CIM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∆CIN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IM = IN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∆CIM = ∆CIN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 = CN (2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 = CN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318000" y="2772390"/>
            <a:ext cx="406400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2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284322"/>
            <a:ext cx="1406277" cy="256645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6134852" y="58442"/>
            <a:ext cx="990737" cy="1397997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"/>
          <p:cNvGrpSpPr/>
          <p:nvPr/>
        </p:nvGrpSpPr>
        <p:grpSpPr>
          <a:xfrm rot="-5400000">
            <a:off x="1397274" y="-1371874"/>
            <a:ext cx="863052" cy="3962400"/>
            <a:chOff x="0" y="0"/>
            <a:chExt cx="2771140" cy="17082440"/>
          </a:xfrm>
          <a:solidFill>
            <a:srgbClr val="438F79"/>
          </a:solidFill>
        </p:grpSpPr>
        <p:sp>
          <p:nvSpPr>
            <p:cNvPr id="21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4388" y="412644"/>
            <a:ext cx="35256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(SGK – tr.111)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5232400" y="2685983"/>
            <a:ext cx="1371600" cy="59061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4388" y="1142292"/>
                <a:ext cx="11153633" cy="1504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𝐼𝐴𝐵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𝐼𝐶𝐴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𝐵𝐼𝐶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8" y="1142292"/>
                <a:ext cx="11153633" cy="1504514"/>
              </a:xfrm>
              <a:prstGeom prst="rect">
                <a:avLst/>
              </a:prstGeom>
              <a:blipFill>
                <a:blip r:embed="rId4"/>
                <a:stretch>
                  <a:fillRect b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19" y="3322410"/>
            <a:ext cx="3692081" cy="3031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76800" y="3429000"/>
                <a:ext cx="6700253" cy="3030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AI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𝐼𝐴𝐵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BI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6700253" cy="3030381"/>
              </a:xfrm>
              <a:prstGeom prst="rect">
                <a:avLst/>
              </a:prstGeom>
              <a:blipFill>
                <a:blip r:embed="rId6"/>
                <a:stretch>
                  <a:fillRect l="-273" r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6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411339" y="5645539"/>
            <a:ext cx="1406277" cy="256645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6189822" y="58442"/>
            <a:ext cx="990737" cy="1397997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06400" y="-67777"/>
                <a:ext cx="7772400" cy="1510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𝐼𝐶𝐴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-67777"/>
                <a:ext cx="7772400" cy="1510670"/>
              </a:xfrm>
              <a:prstGeom prst="rect">
                <a:avLst/>
              </a:prstGeom>
              <a:blipFill>
                <a:blip r:embed="rId4"/>
                <a:stretch>
                  <a:fillRect l="-1490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19579" y="2316915"/>
                <a:ext cx="8616906" cy="2146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 ta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𝐼𝐴𝐵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𝐼𝐶𝐴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79" y="2316915"/>
                <a:ext cx="8616906" cy="2146998"/>
              </a:xfrm>
              <a:prstGeom prst="rect">
                <a:avLst/>
              </a:prstGeom>
              <a:blipFill>
                <a:blip r:embed="rId5"/>
                <a:stretch>
                  <a:fillRect l="-1345" r="-7360" b="-6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44190" y="1064835"/>
                <a:ext cx="8137408" cy="124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𝐼𝐴𝐵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𝐼𝐵𝐶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𝐼𝐶𝐴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𝐵𝐴𝐶</m:t>
                              </m:r>
                            </m:e>
                          </m:acc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e>
                          </m:acc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" y="1064835"/>
                <a:ext cx="8137408" cy="12443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24000" y="3733800"/>
                <a:ext cx="6009658" cy="860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𝐼𝐵𝐶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𝐼𝐶𝐵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𝐼𝐴𝐵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°−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33800"/>
                <a:ext cx="6009658" cy="860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508000" y="5083174"/>
                <a:ext cx="12852400" cy="1475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𝐵𝐼𝐶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𝐼𝐵𝐶</m:t>
                              </m:r>
                            </m:e>
                          </m:acc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𝐼𝐶𝐵</m:t>
                              </m:r>
                            </m:e>
                          </m:acc>
                        </m:e>
                      </m:d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𝐵𝐴𝐶</m:t>
                              </m:r>
                            </m:e>
                          </m:acc>
                        </m:e>
                      </m:d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000" y="5083174"/>
                <a:ext cx="12852400" cy="1475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35621" y="4613871"/>
                <a:ext cx="7844779" cy="656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BIC: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𝐵𝐼𝐶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1" y="4613871"/>
                <a:ext cx="7844779" cy="656590"/>
              </a:xfrm>
              <a:prstGeom prst="rect">
                <a:avLst/>
              </a:prstGeom>
              <a:blipFill>
                <a:blip r:embed="rId9"/>
                <a:stretch>
                  <a:fillRect l="-1476" b="-2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0" y="275687"/>
            <a:ext cx="2930081" cy="24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29040" y="-97976"/>
            <a:ext cx="7427709" cy="7427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00700" y="-127000"/>
            <a:ext cx="7427709" cy="74277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7200" y="980815"/>
            <a:ext cx="11277600" cy="5682487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67308">
            <a:off x="10761724" y="361449"/>
            <a:ext cx="1142019" cy="643683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0339" y="5708312"/>
            <a:ext cx="723945" cy="1065281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38180" y="5475592"/>
            <a:ext cx="1091271" cy="1158686"/>
          </a:xfrm>
          <a:prstGeom prst="rect">
            <a:avLst/>
          </a:prstGeom>
        </p:spPr>
      </p:pic>
      <p:grpSp>
        <p:nvGrpSpPr>
          <p:cNvPr id="21" name="Group 2"/>
          <p:cNvGrpSpPr/>
          <p:nvPr/>
        </p:nvGrpSpPr>
        <p:grpSpPr>
          <a:xfrm rot="-5400000">
            <a:off x="1484424" y="-1579059"/>
            <a:ext cx="721117" cy="4133236"/>
            <a:chOff x="0" y="0"/>
            <a:chExt cx="2771140" cy="17082440"/>
          </a:xfrm>
          <a:solidFill>
            <a:schemeClr val="bg1"/>
          </a:solidFill>
        </p:grpSpPr>
        <p:sp>
          <p:nvSpPr>
            <p:cNvPr id="22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9112" y="251597"/>
            <a:ext cx="3565761" cy="5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tr.111)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5537200" y="2397686"/>
            <a:ext cx="1117600" cy="60934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b)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sa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́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IC.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  <a:blipFill>
                <a:blip r:embed="rId11"/>
                <a:stretch>
                  <a:fillRect l="-1152" r="-18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145" y="3175001"/>
            <a:ext cx="3656533" cy="300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396023" y="3425893"/>
                <a:ext cx="5424377" cy="275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&lt; AC </a:t>
                </a: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b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BI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23" y="3425893"/>
                <a:ext cx="5424377" cy="2756524"/>
              </a:xfrm>
              <a:prstGeom prst="rect">
                <a:avLst/>
              </a:prstGeom>
              <a:blipFill>
                <a:blip r:embed="rId13"/>
                <a:stretch>
                  <a:fillRect l="-2135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29040" y="-97976"/>
            <a:ext cx="7427709" cy="7427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00700" y="-127000"/>
            <a:ext cx="7427709" cy="74277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7200" y="980815"/>
            <a:ext cx="11277600" cy="5682487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67308">
            <a:off x="10761724" y="361449"/>
            <a:ext cx="1142019" cy="643683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0339" y="5708312"/>
            <a:ext cx="723945" cy="1065281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38180" y="5475592"/>
            <a:ext cx="1091271" cy="1158686"/>
          </a:xfrm>
          <a:prstGeom prst="rect">
            <a:avLst/>
          </a:prstGeom>
        </p:spPr>
      </p:pic>
      <p:grpSp>
        <p:nvGrpSpPr>
          <p:cNvPr id="21" name="Group 2"/>
          <p:cNvGrpSpPr/>
          <p:nvPr/>
        </p:nvGrpSpPr>
        <p:grpSpPr>
          <a:xfrm rot="-5400000">
            <a:off x="1484424" y="-1579059"/>
            <a:ext cx="721117" cy="4133236"/>
            <a:chOff x="0" y="0"/>
            <a:chExt cx="2771140" cy="17082440"/>
          </a:xfrm>
          <a:solidFill>
            <a:schemeClr val="bg1"/>
          </a:solidFill>
        </p:grpSpPr>
        <p:sp>
          <p:nvSpPr>
            <p:cNvPr id="22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9112" y="251597"/>
            <a:ext cx="3565761" cy="5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</a:pPr>
            <a:r>
              <a:rPr lang="fr-FR" sz="2667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tr.111)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5537200" y="2397686"/>
            <a:ext cx="1117600" cy="60934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b)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sa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́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IC.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  <a:blipFill>
                <a:blip r:embed="rId11"/>
                <a:stretch>
                  <a:fillRect l="-1152" r="-18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145" y="3175001"/>
            <a:ext cx="3656533" cy="300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181600" y="3248774"/>
                <a:ext cx="6096000" cy="30307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48774"/>
                <a:ext cx="6096000" cy="3030701"/>
              </a:xfrm>
              <a:prstGeom prst="rect">
                <a:avLst/>
              </a:prstGeom>
              <a:blipFill>
                <a:blip r:embed="rId13"/>
                <a:stretch>
                  <a:fillRect l="-1900" r="-25100" b="-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9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29040" y="-97976"/>
            <a:ext cx="7427709" cy="7427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00700" y="-127000"/>
            <a:ext cx="7427709" cy="74277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7200" y="980815"/>
            <a:ext cx="11277600" cy="5682487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67308">
            <a:off x="10761724" y="361449"/>
            <a:ext cx="1142019" cy="643683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0339" y="5708312"/>
            <a:ext cx="723945" cy="1065281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38180" y="5475592"/>
            <a:ext cx="1091271" cy="1158686"/>
          </a:xfrm>
          <a:prstGeom prst="rect">
            <a:avLst/>
          </a:prstGeom>
        </p:spPr>
      </p:pic>
      <p:grpSp>
        <p:nvGrpSpPr>
          <p:cNvPr id="21" name="Group 2"/>
          <p:cNvGrpSpPr/>
          <p:nvPr/>
        </p:nvGrpSpPr>
        <p:grpSpPr>
          <a:xfrm rot="-5400000">
            <a:off x="1484424" y="-1579059"/>
            <a:ext cx="721117" cy="4133236"/>
            <a:chOff x="0" y="0"/>
            <a:chExt cx="2771140" cy="17082440"/>
          </a:xfrm>
          <a:solidFill>
            <a:schemeClr val="bg1"/>
          </a:solidFill>
        </p:grpSpPr>
        <p:sp>
          <p:nvSpPr>
            <p:cNvPr id="22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9112" y="251597"/>
            <a:ext cx="3565761" cy="5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tr.111)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5537200" y="2397686"/>
            <a:ext cx="1117600" cy="60934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b)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sa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́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IC.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0600"/>
                <a:ext cx="10058400" cy="1272271"/>
              </a:xfrm>
              <a:prstGeom prst="rect">
                <a:avLst/>
              </a:prstGeom>
              <a:blipFill>
                <a:blip r:embed="rId11"/>
                <a:stretch>
                  <a:fillRect l="-1152" r="-18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145" y="3175001"/>
            <a:ext cx="3656533" cy="300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768733" y="3486431"/>
                <a:ext cx="4594467" cy="2549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s),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𝐵𝐶𝐼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𝐶𝐵𝐼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IB &lt; IC.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33" y="3486431"/>
                <a:ext cx="4594467" cy="2549416"/>
              </a:xfrm>
              <a:prstGeom prst="rect">
                <a:avLst/>
              </a:prstGeom>
              <a:blipFill>
                <a:blip r:embed="rId13"/>
                <a:stretch>
                  <a:fillRect l="-2520" r="-2387" b="-5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384131" y="5861647"/>
            <a:ext cx="790023" cy="79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1741809" y="297059"/>
            <a:ext cx="254529" cy="278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1647388" y="6200791"/>
            <a:ext cx="443373" cy="485223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 rot="-5400000">
            <a:off x="1783950" y="-1693947"/>
            <a:ext cx="863052" cy="5040552"/>
            <a:chOff x="0" y="0"/>
            <a:chExt cx="2771140" cy="1708244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2236" y="590366"/>
            <a:ext cx="40449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EM CHƯA BIẾT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348" y="1447800"/>
            <a:ext cx="11088947" cy="186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ABC,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kính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072697"/>
            <a:ext cx="3657600" cy="3292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347" y="3418721"/>
            <a:ext cx="6096000" cy="18652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51917" y="319598"/>
            <a:ext cx="1016000" cy="1013460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8845" y="5463807"/>
            <a:ext cx="1010503" cy="12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10073195" y="514207"/>
            <a:ext cx="1494702" cy="1494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0935995" y="5931412"/>
            <a:ext cx="580379" cy="6351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1533729" y="6332045"/>
            <a:ext cx="368516" cy="403301"/>
          </a:xfrm>
          <a:prstGeom prst="rect">
            <a:avLst/>
          </a:prstGeom>
        </p:spPr>
      </p:pic>
      <p:sp>
        <p:nvSpPr>
          <p:cNvPr id="12" name="Google Shape;7771;p33"/>
          <p:cNvSpPr txBox="1">
            <a:spLocks/>
          </p:cNvSpPr>
          <p:nvPr/>
        </p:nvSpPr>
        <p:spPr>
          <a:xfrm>
            <a:off x="2692400" y="945429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buClr>
                <a:srgbClr val="04596F"/>
              </a:buClr>
            </a:pPr>
            <a:r>
              <a:rPr lang="en-US" sz="4000" b="1" kern="0">
                <a:solidFill>
                  <a:prstClr val="white"/>
                </a:solidFill>
                <a:latin typeface="Arial" panose="020B0604020202020204" pitchFamily="34" charset="0"/>
              </a:rPr>
              <a:t>HƯỚNG DẪN VỀ NHÀ</a:t>
            </a:r>
            <a:endParaRPr lang="vi-VN" sz="4000" b="1" ker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1200" y="2514600"/>
            <a:ext cx="3420367" cy="2438400"/>
            <a:chOff x="609600" y="3867574"/>
            <a:chExt cx="5562600" cy="3657600"/>
          </a:xfrm>
        </p:grpSpPr>
        <p:grpSp>
          <p:nvGrpSpPr>
            <p:cNvPr id="14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16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85317" y="4649932"/>
              <a:ext cx="5200127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6419" y="2516187"/>
            <a:ext cx="3420367" cy="2438400"/>
            <a:chOff x="6699571" y="3867574"/>
            <a:chExt cx="5562600" cy="3657600"/>
          </a:xfrm>
        </p:grpSpPr>
        <p:grpSp>
          <p:nvGrpSpPr>
            <p:cNvPr id="18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079701" y="4649934"/>
              <a:ext cx="4727389" cy="2794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41639" y="2514600"/>
            <a:ext cx="3420369" cy="2479012"/>
            <a:chOff x="12448416" y="3524878"/>
            <a:chExt cx="5839584" cy="3718517"/>
          </a:xfrm>
        </p:grpSpPr>
        <p:grpSp>
          <p:nvGrpSpPr>
            <p:cNvPr id="22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24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2448416" y="3524878"/>
              <a:ext cx="5839579" cy="3718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667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12: Tính chất ba đường trung trực của tam giác".</a:t>
              </a:r>
              <a:endParaRPr lang="pt-BR" sz="2667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6543">
            <a:off x="404095" y="5490099"/>
            <a:ext cx="1681434" cy="857411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87542">
            <a:off x="2542327" y="462112"/>
            <a:ext cx="830615" cy="52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3858" y="5589514"/>
            <a:ext cx="1223935" cy="9591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31372" flipH="1">
            <a:off x="10582354" y="2552826"/>
            <a:ext cx="1465769" cy="11506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16543">
            <a:off x="688517" y="5129129"/>
            <a:ext cx="1681434" cy="8574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806296">
            <a:off x="621343" y="611556"/>
            <a:ext cx="901070" cy="5721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94660" y="191633"/>
            <a:ext cx="1428642" cy="1600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8824" y="1139109"/>
            <a:ext cx="8979509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VII: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 GIÁC</a:t>
            </a:r>
            <a:endParaRPr kumimoji="0" lang="vi-VN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5979" y="2636898"/>
            <a:ext cx="8585200" cy="196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4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11: TÍNH CHẤT BA ĐƯỜNG PHÂN GIÁC CỦA TAM GIÁC</a:t>
            </a:r>
            <a:endParaRPr kumimoji="0" lang="en-US" sz="4334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3532" y="5706103"/>
            <a:ext cx="9652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3807" y="1877030"/>
            <a:ext cx="13919615" cy="3103942"/>
            <a:chOff x="0" y="0"/>
            <a:chExt cx="7616870" cy="1698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16870" cy="1698490"/>
            </a:xfrm>
            <a:custGeom>
              <a:avLst/>
              <a:gdLst/>
              <a:ahLst/>
              <a:cxnLst/>
              <a:rect l="l" t="t" r="r" b="b"/>
              <a:pathLst>
                <a:path w="7616870" h="1698490">
                  <a:moveTo>
                    <a:pt x="7492410" y="1698490"/>
                  </a:moveTo>
                  <a:lnTo>
                    <a:pt x="124460" y="1698490"/>
                  </a:lnTo>
                  <a:cubicBezTo>
                    <a:pt x="55880" y="1698490"/>
                    <a:pt x="0" y="1642610"/>
                    <a:pt x="0" y="1574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92410" y="0"/>
                  </a:lnTo>
                  <a:cubicBezTo>
                    <a:pt x="7560990" y="0"/>
                    <a:pt x="7616870" y="55880"/>
                    <a:pt x="7616870" y="124460"/>
                  </a:cubicBezTo>
                  <a:lnTo>
                    <a:pt x="7616870" y="1574030"/>
                  </a:lnTo>
                  <a:cubicBezTo>
                    <a:pt x="7616870" y="1642610"/>
                    <a:pt x="7560990" y="1698490"/>
                    <a:pt x="7492410" y="16984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9789690" y="2719935"/>
            <a:ext cx="408125" cy="430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0797237" y="1063511"/>
            <a:ext cx="408125" cy="4304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266460" y="6146335"/>
            <a:ext cx="408125" cy="4304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01946" y="4245891"/>
            <a:ext cx="408125" cy="4304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3995">
            <a:off x="8860853" y="-105320"/>
            <a:ext cx="3997057" cy="177369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1265">
            <a:off x="9643461" y="4588259"/>
            <a:ext cx="3725479" cy="165318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22520">
            <a:off x="1282320" y="4427880"/>
            <a:ext cx="1040695" cy="211993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1265">
            <a:off x="-215654" y="-178295"/>
            <a:ext cx="3725479" cy="165318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8533" y="1451299"/>
            <a:ext cx="1203763" cy="82950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43523" flipH="1">
            <a:off x="9789976" y="965198"/>
            <a:ext cx="1454463" cy="1047213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662805">
            <a:off x="11042449" y="5565494"/>
            <a:ext cx="896629" cy="1008478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2540000" y="2209800"/>
            <a:ext cx="7315200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667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667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THAM GIA BÀI HỌC</a:t>
            </a:r>
            <a:r>
              <a:rPr lang="vi-VN" sz="4667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6567" y="279401"/>
            <a:ext cx="4362955" cy="436295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64764" y="1346200"/>
            <a:ext cx="9252436" cy="2738717"/>
            <a:chOff x="0" y="0"/>
            <a:chExt cx="5678267" cy="1677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8267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76743" y="805271"/>
            <a:ext cx="1643221" cy="3829541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63600" y="5481206"/>
            <a:ext cx="8312723" cy="2753589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76801" y="5765800"/>
            <a:ext cx="8312723" cy="2753589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762000" y="759892"/>
            <a:ext cx="1644387" cy="1531943"/>
            <a:chOff x="0" y="0"/>
            <a:chExt cx="6350000" cy="6350000"/>
          </a:xfrm>
          <a:solidFill>
            <a:srgbClr val="87CB8F"/>
          </a:solidFill>
        </p:grpSpPr>
        <p:sp>
          <p:nvSpPr>
            <p:cNvPr id="12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23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4969752" y="4778968"/>
            <a:ext cx="2042461" cy="3727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99964" y="2108200"/>
            <a:ext cx="4673600" cy="103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4667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4667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777" y="-1955800"/>
            <a:ext cx="4362955" cy="4362955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4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1141" y="-1681231"/>
            <a:ext cx="4362955" cy="43629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205482"/>
            <a:ext cx="11316940" cy="5271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77800"/>
            <a:ext cx="5638800" cy="748995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0210800" y="407193"/>
            <a:ext cx="1341018" cy="244736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52434">
            <a:off x="10611195" y="5783607"/>
            <a:ext cx="905866" cy="5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969" y="159270"/>
            <a:ext cx="5003369" cy="699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TRẮC NGHIỆM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941302" y="5103503"/>
            <a:ext cx="973989" cy="9750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26626" y="1397000"/>
                <a:ext cx="10704974" cy="1510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fr-FR" sz="26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O.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là: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26" y="1397000"/>
                <a:ext cx="10704974" cy="1510670"/>
              </a:xfrm>
              <a:prstGeom prst="rect">
                <a:avLst/>
              </a:prstGeom>
              <a:blipFill>
                <a:blip r:embed="rId14"/>
                <a:stretch>
                  <a:fillRect l="-1082"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25141" y="3130351"/>
            <a:ext cx="6096000" cy="196784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25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25</a:t>
            </a:r>
            <a:r>
              <a:rPr lang="en-US" sz="2667" baseline="30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667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30</a:t>
            </a:r>
            <a:r>
              <a:rPr lang="en-US" sz="2667" baseline="30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35</a:t>
            </a:r>
            <a:r>
              <a:rPr lang="en-US" sz="2667" baseline="30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667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40</a:t>
            </a:r>
            <a:r>
              <a:rPr lang="en-US" sz="2667" baseline="30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0" y="3473478"/>
            <a:ext cx="1270000" cy="6667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9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777" y="-1955800"/>
            <a:ext cx="4362955" cy="4362955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4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1141" y="-1681231"/>
            <a:ext cx="4362955" cy="43629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205482"/>
            <a:ext cx="11316940" cy="5271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77800"/>
            <a:ext cx="5638800" cy="748995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0210800" y="407193"/>
            <a:ext cx="1341018" cy="244736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52434">
            <a:off x="10611195" y="5783607"/>
            <a:ext cx="905866" cy="5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969" y="159270"/>
            <a:ext cx="5003369" cy="699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TRẮC NGHIỆM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941302" y="5103503"/>
            <a:ext cx="973989" cy="9750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63600" y="1425139"/>
                <a:ext cx="10436246" cy="125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b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6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2: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Cho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𝐴𝐵𝐶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ạ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A,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tuy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ế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AM.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ọ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m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ộ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ằ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m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gi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ữ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a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M.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ó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𝐵𝐷𝐶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gì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425139"/>
                <a:ext cx="10436246" cy="1257908"/>
              </a:xfrm>
              <a:prstGeom prst="rect">
                <a:avLst/>
              </a:prstGeom>
              <a:blipFill>
                <a:blip r:embed="rId14"/>
                <a:stretch>
                  <a:fillRect l="-1110" b="-1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476715" y="3219478"/>
            <a:ext cx="3060485" cy="6667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2400" y="2901381"/>
            <a:ext cx="7620000" cy="197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250000"/>
              </a:lnSpc>
            </a:pP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A. Tam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			B. Tam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u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</a:pP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C. Tam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		D. Tam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 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777" y="-1955800"/>
            <a:ext cx="4362955" cy="4362955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4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1141" y="-1681231"/>
            <a:ext cx="4362955" cy="43629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205482"/>
            <a:ext cx="11316940" cy="5271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77800"/>
            <a:ext cx="5638800" cy="748995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0210800" y="407193"/>
            <a:ext cx="1341018" cy="244736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52434">
            <a:off x="10611195" y="5783607"/>
            <a:ext cx="905866" cy="5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969" y="159270"/>
            <a:ext cx="5003369" cy="699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TRẮC NGHIỆM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941302" y="5103503"/>
            <a:ext cx="973989" cy="9750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62000" y="1346200"/>
                <a:ext cx="10515600" cy="1894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b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6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3: 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Cho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𝐴</m:t>
                        </m:r>
                      </m:e>
                    </m:acc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=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9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𝑜</m:t>
                        </m:r>
                      </m:sup>
                    </m:sSup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ắ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ạ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I.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ọ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D, E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đườ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h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ạ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ừ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I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đế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ạ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nh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AB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AC.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ó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ta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46200"/>
                <a:ext cx="10515600" cy="1894558"/>
              </a:xfrm>
              <a:prstGeom prst="rect">
                <a:avLst/>
              </a:prstGeom>
              <a:blipFill>
                <a:blip r:embed="rId14"/>
                <a:stretch>
                  <a:fillRect l="-1101" r="-1101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352800" y="5617133"/>
            <a:ext cx="2235200" cy="6667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633781" y="3023732"/>
                <a:ext cx="6096000" cy="32571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09630">
                  <a:lnSpc>
                    <a:spcPct val="200000"/>
                  </a:lnSpc>
                  <a:defRPr/>
                </a:pPr>
                <a:r>
                  <a:rPr lang="en-US" sz="2667" b="1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A.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AI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đườ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ủ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a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𝐴𝐵𝐶</m:t>
                    </m:r>
                  </m:oMath>
                </a14:m>
                <a:endParaRPr lang="en-US" sz="2667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defRPr/>
                </a:pPr>
                <a:r>
                  <a:rPr lang="en-US" sz="2667" b="1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B.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IA = IB = IC</a:t>
                </a:r>
                <a:endParaRPr lang="en-US" sz="2667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defRPr/>
                </a:pPr>
                <a:r>
                  <a:rPr lang="en-US" sz="2667" b="1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C.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AI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đườ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tuy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ế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n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c</a:t>
                </a:r>
                <a:r>
                  <a:rPr lang="en-US" sz="2667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ủ</a:t>
                </a:r>
                <a:r>
                  <a:rPr lang="en-US" sz="2667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a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𝐴𝐵𝐶</m:t>
                    </m:r>
                  </m:oMath>
                </a14:m>
                <a:endParaRPr lang="en-US" sz="2667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defRPr/>
                </a:pPr>
                <a:r>
                  <a:rPr lang="en-US" sz="2667" b="1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D. </a:t>
                </a:r>
                <a:r>
                  <a:rPr lang="en-US" sz="2667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ID = IE</a:t>
                </a:r>
                <a:endParaRPr lang="en-US" sz="2667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781" y="3023732"/>
                <a:ext cx="6096000" cy="3257174"/>
              </a:xfrm>
              <a:prstGeom prst="rect">
                <a:avLst/>
              </a:prstGeom>
              <a:blipFill>
                <a:blip r:embed="rId15"/>
                <a:stretch>
                  <a:fillRect l="-1900" b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777" y="-1955800"/>
            <a:ext cx="4362955" cy="4362955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4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1141" y="-1681231"/>
            <a:ext cx="4362955" cy="43629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205482"/>
            <a:ext cx="11316940" cy="5271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77800"/>
            <a:ext cx="5638800" cy="748995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0210800" y="407193"/>
            <a:ext cx="1341018" cy="244736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52434">
            <a:off x="10611195" y="5783607"/>
            <a:ext cx="905866" cy="5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969" y="159270"/>
            <a:ext cx="5003369" cy="699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TRẮC NGHIỆM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941302" y="5103503"/>
            <a:ext cx="973989" cy="975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1425139"/>
            <a:ext cx="10668000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3883039"/>
            <a:ext cx="4114800" cy="6667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8197" y="2901381"/>
            <a:ext cx="6096000" cy="32503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ΔABC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A, I, G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G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ΔABC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777" y="-1955800"/>
            <a:ext cx="4362955" cy="4362955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4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1141" y="-1681231"/>
            <a:ext cx="4362955" cy="43629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205482"/>
            <a:ext cx="11316940" cy="5271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200" y="177800"/>
            <a:ext cx="5638800" cy="748995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0210800" y="407193"/>
            <a:ext cx="1341018" cy="244736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52434">
            <a:off x="10611195" y="5783607"/>
            <a:ext cx="905866" cy="5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969" y="159270"/>
            <a:ext cx="5003369" cy="699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TRẮC NGHIỆM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941302" y="5103503"/>
            <a:ext cx="973989" cy="975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1425139"/>
            <a:ext cx="10668000" cy="187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5: 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Cho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ΔABC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tia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ủ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a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ắ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ạ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i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O. Qua O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k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ẻ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đườ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ng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th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ẳ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ng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song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song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v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ớ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i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ắ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AB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ạ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i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M,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</a:t>
            </a:r>
            <a:r>
              <a:rPr lang="en-US" sz="2667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ắ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AC </a:t>
            </a:r>
            <a:r>
              <a:rPr lang="en-US" sz="2667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ở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N. Cho </a:t>
            </a:r>
            <a:r>
              <a:rPr lang="en-US" sz="2667" dirty="0">
                <a:solidFill>
                  <a:prstClr val="white"/>
                </a:solidFill>
                <a:latin typeface="MJXc-TeX-main-Rw"/>
                <a:ea typeface="Times New Roman" panose="02020603050405020304" pitchFamily="18" charset="0"/>
                <a:cs typeface="Open Sans"/>
              </a:rPr>
              <a:t>BM = 2cm, CN = 3cm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. </a:t>
            </a:r>
            <a:r>
              <a:rPr lang="en-US" sz="2667" dirty="0" err="1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Tính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 MN?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02000" y="3772732"/>
            <a:ext cx="1778000" cy="6667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9601" y="3430394"/>
            <a:ext cx="6510177" cy="197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250000"/>
              </a:lnSpc>
            </a:pPr>
            <a:r>
              <a:rPr lang="en-US" sz="2667" b="1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A.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 5cm</a:t>
            </a:r>
            <a:r>
              <a:rPr lang="en-US" sz="2667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2667" b="1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B.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 6cm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</a:pPr>
            <a:r>
              <a:rPr lang="en-US" sz="2667" b="1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C.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 7cm</a:t>
            </a:r>
            <a:r>
              <a:rPr lang="en-US" sz="2667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2667" b="1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D.</a:t>
            </a:r>
            <a:r>
              <a:rPr lang="en-US" sz="2667" dirty="0">
                <a:solidFill>
                  <a:prstClr val="white"/>
                </a:solidFill>
                <a:latin typeface="Open Sans"/>
                <a:ea typeface="Times New Roman" panose="02020603050405020304" pitchFamily="18" charset="0"/>
              </a:rPr>
              <a:t> 8cm</a:t>
            </a:r>
            <a:endParaRPr lang="en-US" sz="2667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54152" y="-1353928"/>
            <a:ext cx="863052" cy="4014135"/>
            <a:chOff x="0" y="0"/>
            <a:chExt cx="2771140" cy="17082440"/>
          </a:xfrm>
          <a:solidFill>
            <a:srgbClr val="438F7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66121">
            <a:off x="10767938" y="151413"/>
            <a:ext cx="1222526" cy="68906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391" y="6259696"/>
            <a:ext cx="1747419" cy="318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5399" y="417177"/>
            <a:ext cx="3374145" cy="94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</a:pPr>
            <a:r>
              <a:rPr lang="fr-FR" sz="2667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(SGK – tr.111)</a:t>
            </a:r>
            <a:endParaRPr lang="en-US" sz="2133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lh5.googleusercontent.com/EMZvjyB9wI1H-jHErYGrBkMuirodWLzEP4c_9vIq0jZ97SL7q-K4tUMbZEF_Eir0ku054GcvghDvgJ1nLPNEZH2l5CFK-bl7KkmD3PfAjdxrU7Bl27cwvR7_EejfDY5ym6j8OEPRGO5UQ0bHaWdYxa6h1GQwJgRenUxPQweEaEuCf31rvmk0MUmrFYfB6pYCtMG28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4101107"/>
            <a:ext cx="1574800" cy="24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7200" y="1190605"/>
                <a:ext cx="11249609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IMN, INP, IPM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𝐴𝑁𝑃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𝐵𝑃𝑀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𝐶𝑀𝑁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0605"/>
                <a:ext cx="11249609" cy="2488823"/>
              </a:xfrm>
              <a:prstGeom prst="rect">
                <a:avLst/>
              </a:prstGeom>
              <a:blipFill>
                <a:blip r:embed="rId7"/>
                <a:stretch>
                  <a:fillRect l="-1030" r="-1843" b="-5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1" y="3894560"/>
            <a:ext cx="3551949" cy="2836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Widescreen</PresentationFormat>
  <Paragraphs>100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Cambria Math</vt:lpstr>
      <vt:lpstr>Kavoon</vt:lpstr>
      <vt:lpstr>MJXc-TeX-main-Rw</vt:lpstr>
      <vt:lpstr>Open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2024-08-20T06:55:08Z</dcterms:created>
  <dcterms:modified xsi:type="dcterms:W3CDTF">2024-08-20T06:56:03Z</dcterms:modified>
</cp:coreProperties>
</file>