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83" r:id="rId2"/>
    <p:sldId id="258" r:id="rId3"/>
    <p:sldId id="276" r:id="rId4"/>
    <p:sldId id="357" r:id="rId5"/>
    <p:sldId id="363" r:id="rId6"/>
    <p:sldId id="364" r:id="rId7"/>
    <p:sldId id="361" r:id="rId8"/>
    <p:sldId id="367" r:id="rId9"/>
    <p:sldId id="371" r:id="rId10"/>
    <p:sldId id="365" r:id="rId11"/>
    <p:sldId id="378" r:id="rId12"/>
    <p:sldId id="359" r:id="rId13"/>
    <p:sldId id="366" r:id="rId14"/>
    <p:sldId id="369" r:id="rId15"/>
    <p:sldId id="281" r:id="rId16"/>
    <p:sldId id="279" r:id="rId17"/>
    <p:sldId id="370" r:id="rId18"/>
    <p:sldId id="379" r:id="rId19"/>
    <p:sldId id="380" r:id="rId20"/>
    <p:sldId id="381" r:id="rId21"/>
    <p:sldId id="382" r:id="rId22"/>
    <p:sldId id="293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55027-3B58-4766-A0E1-2E9AADA9672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DA277-2587-4753-809E-16D4ADE0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0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0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6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7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17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11200" y="1774551"/>
            <a:ext cx="8569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539200" y="4439051"/>
            <a:ext cx="511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32200" y="-18467"/>
            <a:ext cx="4800600" cy="899467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11514252" y="-5767"/>
            <a:ext cx="843133" cy="39624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1156000" y="6050736"/>
            <a:ext cx="6781800" cy="992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3449696" y="6253629"/>
            <a:ext cx="457211" cy="425476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9847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11586009" y="2506385"/>
            <a:ext cx="657100" cy="4345833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2563987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2563987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7926851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7926851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2563987" y="424082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2563987" y="4766531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7926851" y="424077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7926851" y="4766480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1290353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1290368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6644012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650053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63199" y="19633"/>
            <a:ext cx="1714500" cy="337820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811195" y="234746"/>
            <a:ext cx="457223" cy="425487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10372815" y="495025"/>
            <a:ext cx="1431471" cy="1337616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34001" y="5328396"/>
            <a:ext cx="1833913" cy="1811528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7150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591000" y="4539297"/>
            <a:ext cx="9010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2437000" y="1563500"/>
            <a:ext cx="7318000" cy="2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2514901" y="646145"/>
            <a:ext cx="7607300" cy="808500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1060295" y="719323"/>
            <a:ext cx="773181" cy="1101756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719433" y="2219733"/>
            <a:ext cx="1054315" cy="115884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8240776" y="497223"/>
            <a:ext cx="457184" cy="425452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10511933" y="3961663"/>
            <a:ext cx="1006124" cy="1337643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9302237" y="5299300"/>
            <a:ext cx="1810657" cy="1072809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736401" y="6183457"/>
            <a:ext cx="6636833" cy="794500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070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10370752" y="463666"/>
            <a:ext cx="1431505" cy="961051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66915" y="5823129"/>
            <a:ext cx="1833913" cy="1811528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11041100" y="1498817"/>
            <a:ext cx="1054315" cy="115884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12400" y="-145567"/>
            <a:ext cx="6324600" cy="109220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11899836" y="3981934"/>
            <a:ext cx="470267" cy="2984500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3447582" y="90497"/>
            <a:ext cx="457189" cy="425456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58601" y="4313029"/>
            <a:ext cx="1006124" cy="1337643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474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0939529" y="6224877"/>
            <a:ext cx="1496751" cy="893972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69095" y="387781"/>
            <a:ext cx="1718591" cy="1272705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7201201" y="-82066"/>
            <a:ext cx="5194300" cy="1892300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241000" y="1693767"/>
            <a:ext cx="1016000" cy="5272667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0920515" y="363364"/>
            <a:ext cx="457189" cy="425456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5433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3187433" y="2175445"/>
            <a:ext cx="5983200" cy="13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3199200" y="3780355"/>
            <a:ext cx="57936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800633" y="-94866"/>
            <a:ext cx="7874000" cy="748367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8088415" y="401464"/>
            <a:ext cx="457189" cy="425456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256621" y="2065443"/>
            <a:ext cx="1279473" cy="2056187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256633" y="438763"/>
            <a:ext cx="1006124" cy="1337643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10325729" y="5606343"/>
            <a:ext cx="1496751" cy="893972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10624028" y="2922385"/>
            <a:ext cx="1234013" cy="2395724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525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951000" y="701408"/>
            <a:ext cx="10290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2181600" y="5461233"/>
            <a:ext cx="78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355299" y="368692"/>
            <a:ext cx="8166100" cy="958933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422638" y="204341"/>
            <a:ext cx="457175" cy="425443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5595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1155272" y="3194200"/>
            <a:ext cx="48768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203629" y="475548"/>
            <a:ext cx="1718591" cy="1272705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10720787" y="4179703"/>
            <a:ext cx="1234040" cy="2395776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13000" y="-259867"/>
            <a:ext cx="9220200" cy="897467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7186715" y="388764"/>
            <a:ext cx="457189" cy="425456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47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950976" y="646176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6170000" y="3194304"/>
            <a:ext cx="48768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311221" y="287443"/>
            <a:ext cx="1279473" cy="2056187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93962" y="2748827"/>
            <a:ext cx="1496751" cy="893972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5505539" y="-107466"/>
            <a:ext cx="6813767" cy="2247900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10285515" y="506597"/>
            <a:ext cx="457189" cy="425456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10324085" y="5448729"/>
            <a:ext cx="1833913" cy="1811528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5684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960200" y="2175933"/>
            <a:ext cx="5098400" cy="3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6133800" y="2175933"/>
            <a:ext cx="5098400" cy="3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956600" y="1556512"/>
            <a:ext cx="627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10779088" y="198543"/>
            <a:ext cx="1279473" cy="2056187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220700" y="508217"/>
            <a:ext cx="1054315" cy="115884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3376715" y="99497"/>
            <a:ext cx="457189" cy="425456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91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954299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953499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4602400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4601600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8247393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8246593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51101" y="-56666"/>
            <a:ext cx="6946900" cy="504433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11893472" y="2661134"/>
            <a:ext cx="375033" cy="4254500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1319148" y="194364"/>
            <a:ext cx="457189" cy="425456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92728" y="5685594"/>
            <a:ext cx="1496751" cy="893972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10837900" y="372000"/>
            <a:ext cx="1054315" cy="115884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99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12399" y="1467434"/>
            <a:ext cx="1976900" cy="5397500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11016482" y="19634"/>
            <a:ext cx="1252033" cy="4016133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717600" y="308888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80200" y="1538732"/>
            <a:ext cx="1431600" cy="14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7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3389600" y="4674868"/>
            <a:ext cx="54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470526" y="348812"/>
            <a:ext cx="2150295" cy="1588371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10496735" y="5683414"/>
            <a:ext cx="1431472" cy="961029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11310168" y="813784"/>
            <a:ext cx="457197" cy="425464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874860" y="5494248"/>
            <a:ext cx="457184" cy="425451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61138" y="2251683"/>
            <a:ext cx="1812349" cy="2169003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10979299" y="4059029"/>
            <a:ext cx="1006124" cy="1337643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013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3223569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3223569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7705403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7705397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32235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3223569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77133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7713364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7010701" y="191344"/>
            <a:ext cx="5219700" cy="5648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7372" y="1492733"/>
            <a:ext cx="500933" cy="2258067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10489085" y="5226796"/>
            <a:ext cx="1833913" cy="1811528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78320" y="141103"/>
            <a:ext cx="1234040" cy="2395776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11314582" y="99497"/>
            <a:ext cx="457189" cy="425456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54727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876291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876291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7953369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7953369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876291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876291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876291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876291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7953369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7953369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7953369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7953369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88599" y="19533"/>
            <a:ext cx="2501900" cy="104140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6744001" y="-145566"/>
            <a:ext cx="3644900" cy="702633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798615" y="376064"/>
            <a:ext cx="457189" cy="425456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10607133" y="355325"/>
            <a:ext cx="1431471" cy="1337616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5" y="5764067"/>
            <a:ext cx="1431505" cy="961051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9517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3289600" y="1606801"/>
            <a:ext cx="561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3289600" y="2491611"/>
            <a:ext cx="56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3289600" y="3807267"/>
            <a:ext cx="561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3289600" y="4702599"/>
            <a:ext cx="56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5969300" y="-31266"/>
            <a:ext cx="6324600" cy="7023100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1164465" y="4680434"/>
            <a:ext cx="5719233" cy="2349500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550095" y="842330"/>
            <a:ext cx="1718591" cy="1272705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550085" y="2373167"/>
            <a:ext cx="1431505" cy="961051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9958284" y="5251217"/>
            <a:ext cx="1282737" cy="540289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10111320" y="2563669"/>
            <a:ext cx="1234040" cy="2395776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821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947259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947259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4560296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4560296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8170741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8170741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869059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5482096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9092541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4681047" y="-272566"/>
            <a:ext cx="7676367" cy="1079500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243921" y="286009"/>
            <a:ext cx="1279473" cy="2056187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91885" y="2605400"/>
            <a:ext cx="1431505" cy="961051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10492662" y="5631743"/>
            <a:ext cx="1496751" cy="893972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9131015" y="99497"/>
            <a:ext cx="457189" cy="425456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75975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3232800" y="1416467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3806200" y="2574851"/>
            <a:ext cx="45796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88295" y="5595010"/>
            <a:ext cx="1496751" cy="893972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2013784" y="6009817"/>
            <a:ext cx="1282737" cy="540289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9897295" y="719330"/>
            <a:ext cx="1718591" cy="1272705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10166499" y="2234896"/>
            <a:ext cx="1006124" cy="1337643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6001034" y="6130372"/>
            <a:ext cx="6337300" cy="8296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84429" y="-361567"/>
            <a:ext cx="6564300" cy="170180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3556248" y="630064"/>
            <a:ext cx="457189" cy="425456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008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30"/>
          <p:cNvSpPr/>
          <p:nvPr/>
        </p:nvSpPr>
        <p:spPr>
          <a:xfrm>
            <a:off x="2914933" y="-50300"/>
            <a:ext cx="5334000" cy="844067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311221" y="314676"/>
            <a:ext cx="1279473" cy="2056187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10624004" y="4092403"/>
            <a:ext cx="1234040" cy="2395776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309601" y="2695117"/>
            <a:ext cx="1282737" cy="540289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10966599" y="2692096"/>
            <a:ext cx="1006124" cy="1337643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80883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10092538" y="346683"/>
            <a:ext cx="1812349" cy="2169003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10737966" y="2866063"/>
            <a:ext cx="1006124" cy="1337643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99462" y="4068130"/>
            <a:ext cx="1718591" cy="1272705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410395" y="5593643"/>
            <a:ext cx="1496751" cy="893972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120366" y="-62999"/>
            <a:ext cx="6921500" cy="3670300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9557034" y="4521701"/>
            <a:ext cx="2832100" cy="2755900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10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955867" y="1424733"/>
            <a:ext cx="10272000" cy="4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11690586" y="3347033"/>
            <a:ext cx="577900" cy="347980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300" y="-69266"/>
            <a:ext cx="5638800" cy="481567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239487" y="2832603"/>
            <a:ext cx="1234040" cy="2395776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10648821" y="-272724"/>
            <a:ext cx="1279473" cy="2056187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560615" y="194364"/>
            <a:ext cx="457189" cy="425456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454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25700" y="6064834"/>
            <a:ext cx="5029200" cy="800100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718452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6767148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6765548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716852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7315501" y="222174"/>
            <a:ext cx="4914500" cy="1740567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370395" y="431397"/>
            <a:ext cx="1718591" cy="1272705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10492662" y="5685594"/>
            <a:ext cx="1496751" cy="893972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10895115" y="401464"/>
            <a:ext cx="457189" cy="425456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313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6"/>
          <p:cNvSpPr/>
          <p:nvPr/>
        </p:nvSpPr>
        <p:spPr>
          <a:xfrm>
            <a:off x="-203000" y="4511023"/>
            <a:ext cx="6172200" cy="2746333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7163001" y="-81967"/>
            <a:ext cx="5219700" cy="535933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10573018" y="5697367"/>
            <a:ext cx="1431505" cy="961051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34299" y="167769"/>
            <a:ext cx="1234040" cy="2395776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9209648" y="45864"/>
            <a:ext cx="457189" cy="425456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085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2612400" y="2382000"/>
            <a:ext cx="6967200" cy="2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141000" y="-31267"/>
            <a:ext cx="4064000" cy="10668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120805" y="3677133"/>
            <a:ext cx="628800" cy="322580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10509782" y="414164"/>
            <a:ext cx="457189" cy="425456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9831359" y="5044012"/>
            <a:ext cx="2150295" cy="1588371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129621" y="401743"/>
            <a:ext cx="1279473" cy="2056187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4820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2164000" y="2193812"/>
            <a:ext cx="78640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2304400" y="3614988"/>
            <a:ext cx="7583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25700" y="-94866"/>
            <a:ext cx="10439400" cy="1019033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5194601" y="6055666"/>
            <a:ext cx="6565900" cy="986967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10059915" y="5919831"/>
            <a:ext cx="457189" cy="425456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10737966" y="1265029"/>
            <a:ext cx="1006124" cy="1337643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312183" y="3639025"/>
            <a:ext cx="1579516" cy="2883491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10653634" y="523417"/>
            <a:ext cx="1282737" cy="540289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333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2259993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1329000" y="3953607"/>
            <a:ext cx="95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2019600" y="280649"/>
            <a:ext cx="10414000" cy="2761500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8571015" y="194364"/>
            <a:ext cx="457189" cy="425456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10401921" y="3106843"/>
            <a:ext cx="1279473" cy="2056187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261362" y="3547430"/>
            <a:ext cx="1718591" cy="1272705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10300329" y="5595010"/>
            <a:ext cx="1496751" cy="893972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261383" y="422792"/>
            <a:ext cx="1579516" cy="2883491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263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47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912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235218" y="1830067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370921" y="2969376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78567" y="2093723"/>
            <a:ext cx="9190875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64A9CC">
                    <a:lumMod val="50000"/>
                  </a:srgbClr>
                </a:solidFill>
                <a:latin typeface="Arial"/>
                <a:cs typeface="Arial"/>
                <a:sym typeface="Arial"/>
              </a:rPr>
              <a:t>CHÀO MỪNG CÁC EM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64A9CC">
                    <a:lumMod val="50000"/>
                  </a:srgbClr>
                </a:solidFill>
                <a:latin typeface="Arial"/>
                <a:cs typeface="Arial"/>
                <a:sym typeface="Arial"/>
              </a:rPr>
              <a:t>ĐẾN VỚI TIẾT HỌC HÔM NAY!</a:t>
            </a:r>
            <a:endParaRPr lang="en-US" sz="4267" b="1" kern="0" dirty="0">
              <a:solidFill>
                <a:srgbClr val="64A9CC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5297A6-D1E9-338E-32EB-953279BE1EF0}"/>
              </a:ext>
            </a:extLst>
          </p:cNvPr>
          <p:cNvSpPr txBox="1"/>
          <p:nvPr/>
        </p:nvSpPr>
        <p:spPr>
          <a:xfrm>
            <a:off x="4413101" y="1054987"/>
            <a:ext cx="5324475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4 (SGK – tr.118)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3" y="3370426"/>
            <a:ext cx="4073253" cy="2986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89519" y="1697947"/>
                <a:ext cx="9365903" cy="127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nhọn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Hai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𝐵𝐸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𝐶𝐹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𝐻𝐶𝐴</m:t>
                        </m:r>
                      </m:e>
                    </m:acc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25</m:t>
                        </m:r>
                      </m:e>
                      <m:sup>
                        <m:r>
                          <a:rPr lang="en-US" sz="2667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𝐻𝐵𝐴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19" y="1697947"/>
                <a:ext cx="9365903" cy="1272592"/>
              </a:xfrm>
              <a:prstGeom prst="rect">
                <a:avLst/>
              </a:prstGeom>
              <a:blipFill>
                <a:blip r:embed="rId4"/>
                <a:stretch>
                  <a:fillRect l="-1237" r="-123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83708" y="3560649"/>
                <a:ext cx="6096000" cy="25094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∆AFC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F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𝐹𝐶𝐴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𝐹𝐴𝐶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=9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0°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tổng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nhọn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90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708" y="3560649"/>
                <a:ext cx="6096000" cy="2509470"/>
              </a:xfrm>
              <a:prstGeom prst="rect">
                <a:avLst/>
              </a:prstGeom>
              <a:blipFill>
                <a:blip r:embed="rId5"/>
                <a:stretch>
                  <a:fillRect l="-1900" r="-1900" b="-5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418657" y="3027170"/>
            <a:ext cx="111574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1" y="2797546"/>
            <a:ext cx="3397981" cy="24913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5010" y="1363769"/>
            <a:ext cx="111574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14456" y="2043251"/>
                <a:ext cx="7471144" cy="3202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Suy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𝐹𝐴𝐶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𝐹𝐶𝐴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=90°−25°=65°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𝐵𝐴𝐶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=65°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Xét ∆BEA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E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𝐸𝐵𝐴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𝐸𝐴𝐵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=90°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Suy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𝐸𝐵𝐴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𝐸𝐴𝐵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=9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−6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=2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𝐻𝐵𝐴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=25°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56" y="2043251"/>
                <a:ext cx="7471144" cy="3202223"/>
              </a:xfrm>
              <a:prstGeom prst="rect">
                <a:avLst/>
              </a:prstGeom>
              <a:blipFill>
                <a:blip r:embed="rId4"/>
                <a:stretch>
                  <a:fillRect l="-155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5" y="889103"/>
            <a:ext cx="745895" cy="745895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VẬN DỤNG</a:t>
            </a:r>
            <a:endParaRPr sz="42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725258" y="1779517"/>
                <a:ext cx="10741484" cy="186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b="1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Bài</a:t>
                </a:r>
                <a:r>
                  <a:rPr lang="en-US" sz="2667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5 (SGK – tr.118)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139,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//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𝐶𝐷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𝐴𝐷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//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;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𝐾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lần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lượt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tâm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𝐴𝐶𝐷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𝐴𝐾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CH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AH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//</m:t>
                    </m:r>
                    <m:r>
                      <m:rPr>
                        <m:sty m:val="p"/>
                      </m:rP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CK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8" y="1779517"/>
                <a:ext cx="10741484" cy="1863331"/>
              </a:xfrm>
              <a:prstGeom prst="rect">
                <a:avLst/>
              </a:prstGeom>
              <a:blipFill>
                <a:blip r:embed="rId4"/>
                <a:stretch>
                  <a:fillRect l="-1078" b="-7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883" y="3749288"/>
            <a:ext cx="3750232" cy="26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8996" y="1662845"/>
            <a:ext cx="6332280" cy="470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H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AH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BC.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K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ADC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AK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CD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CK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AD.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AB // CD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AK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AK // CH.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AD // BC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AH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AD.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CK </a:t>
            </a:r>
            <a:r>
              <a:rPr lang="en-US" sz="2533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AD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AH // CK.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305" y="1283409"/>
            <a:ext cx="111574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64" y="1816889"/>
            <a:ext cx="3750232" cy="26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10167335" y="5402976"/>
            <a:ext cx="2150295" cy="1588371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10855674" y="487427"/>
            <a:ext cx="1006124" cy="1337643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35">
            <a:off x="703903" y="5616665"/>
            <a:ext cx="791992" cy="90103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1004582" y="1302798"/>
            <a:ext cx="3683196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6 (SGK – tr.118)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1807" y="1923225"/>
            <a:ext cx="10341736" cy="371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G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trọng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I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minh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rằng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Nếu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đều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thì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bốn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G, H, I, O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;</a:t>
            </a: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Nếu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H, I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thì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đều</a:t>
            </a:r>
            <a:r>
              <a:rPr lang="en-US" sz="2667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5472700" y="832326"/>
            <a:ext cx="1246597" cy="651509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2060"/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002060"/>
              </a:solidFill>
              <a:latin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9296" y="1805547"/>
            <a:ext cx="4158511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fr-FR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fr-FR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fr-FR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tam</a:t>
            </a:r>
            <a:r>
              <a:rPr lang="fr-FR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fr-FR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fr-FR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fr-FR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23909" y="2432389"/>
                <a:ext cx="6743404" cy="3125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Gọi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M, N, P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BC, CA, AB.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đều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AB = BC = CA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fr-FR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𝐴𝐵𝐶</m:t>
                        </m:r>
                      </m:e>
                    </m:acc>
                    <m:r>
                      <a:rPr lang="fr-FR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fr-FR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𝐴𝐶𝐵</m:t>
                        </m:r>
                      </m:e>
                    </m:acc>
                    <m:r>
                      <a:rPr lang="fr-FR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fr-FR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Do 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BM = CM.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09" y="2432389"/>
                <a:ext cx="6743404" cy="3125151"/>
              </a:xfrm>
              <a:prstGeom prst="rect">
                <a:avLst/>
              </a:prstGeom>
              <a:blipFill>
                <a:blip r:embed="rId3"/>
                <a:stretch>
                  <a:fillRect l="-1084" r="-994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82" y="2903600"/>
            <a:ext cx="3112831" cy="258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10510" y="910059"/>
                <a:ext cx="5618717" cy="2499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Xét ∆AMB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∆AMC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AB = AC</a:t>
                </a:r>
              </a:p>
              <a:p>
                <a:pPr marL="40639" marR="40639"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𝐴𝐵𝑀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𝐴𝐶𝑀</m:t>
                        </m:r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BM = CM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10" y="910059"/>
                <a:ext cx="5618717" cy="2499659"/>
              </a:xfrm>
              <a:prstGeom prst="rect">
                <a:avLst/>
              </a:prstGeom>
              <a:blipFill>
                <a:blip r:embed="rId3"/>
                <a:stretch>
                  <a:fillRect l="-1302" b="-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5131979" y="1701217"/>
            <a:ext cx="472559" cy="16728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283039"/>
              </a:solidFill>
              <a:latin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7528" y="2168314"/>
            <a:ext cx="5046894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39" marR="40639"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∆AMB = ∆AMC (c - g - c)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10512" y="3285369"/>
                <a:ext cx="10438809" cy="129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Suy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𝑀𝐴𝐵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(2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=180°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𝐴𝑀𝐶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=9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12" y="3285369"/>
                <a:ext cx="10438809" cy="1293239"/>
              </a:xfrm>
              <a:prstGeom prst="rect">
                <a:avLst/>
              </a:prstGeom>
              <a:blipFill>
                <a:blip r:embed="rId4"/>
                <a:stretch>
                  <a:fillRect l="-1109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10510" y="4547833"/>
            <a:ext cx="10240335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BC, 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71179" y="1391298"/>
                <a:ext cx="9966252" cy="4397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𝑀𝐴𝐵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phân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tự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BN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CA, BN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ABC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BN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phân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CP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AB, CP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ABC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CP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phân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AM, BN, CP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G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G, H, I, 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trùng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79" y="1391298"/>
                <a:ext cx="9966252" cy="4397807"/>
              </a:xfrm>
              <a:prstGeom prst="rect">
                <a:avLst/>
              </a:prstGeom>
              <a:blipFill>
                <a:blip r:embed="rId3"/>
                <a:stretch>
                  <a:fillRect l="-1163" r="-1224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5472700" y="832326"/>
            <a:ext cx="1246597" cy="651509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002060"/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002060"/>
              </a:solidFill>
              <a:latin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6979" y="1824449"/>
            <a:ext cx="4745210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pl-PL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Tam giác ABC có H trùng I.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2" y="2572436"/>
            <a:ext cx="7055292" cy="310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M, N, P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kẻ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BC, CA, AB.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HN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∆ABC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BH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HN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AC, BH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H, 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7" y="2761833"/>
            <a:ext cx="3261555" cy="29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30937" y="1241536"/>
                <a:ext cx="10419907" cy="4970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defTabSz="1219170">
                  <a:lnSpc>
                    <a:spcPct val="107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tự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defTabSz="1219170">
                  <a:lnSpc>
                    <a:spcPct val="107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A, H, 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hàng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defTabSz="1219170">
                  <a:lnSpc>
                    <a:spcPct val="107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C, H, P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hàng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defTabSz="1219170">
                  <a:lnSpc>
                    <a:spcPct val="107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Do 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trùng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I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HP = HN = HM.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97828" marR="40639" indent="-457189" defTabSz="1219170">
                  <a:lnSpc>
                    <a:spcPct val="107000"/>
                  </a:lnSpc>
                  <a:spcAft>
                    <a:spcPts val="160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∆APH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P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∆CMH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defTabSz="1219170">
                  <a:lnSpc>
                    <a:spcPct val="107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𝐴𝐻𝑃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𝐶𝐻𝑀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đối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đỉnh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defTabSz="1219170">
                  <a:lnSpc>
                    <a:spcPct val="107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HP = HM 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theo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thiết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defTabSz="1219170">
                  <a:lnSpc>
                    <a:spcPct val="107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Suy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HA = HC (2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" y="1241536"/>
                <a:ext cx="10419907" cy="4970400"/>
              </a:xfrm>
              <a:prstGeom prst="rect">
                <a:avLst/>
              </a:prstGeom>
              <a:blipFill>
                <a:blip r:embed="rId3"/>
                <a:stretch>
                  <a:fillRect l="-702" t="-1227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5736854" y="4413685"/>
            <a:ext cx="396949" cy="11246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283039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3254" y="4475379"/>
            <a:ext cx="5207591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07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∆APH = ∆CMH (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3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2139004" y="935097"/>
            <a:ext cx="7804400" cy="1123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2139004" y="1009097"/>
            <a:ext cx="7804400" cy="9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733" b="1" dirty="0">
                <a:solidFill>
                  <a:schemeClr val="bg1"/>
                </a:solidFill>
                <a:latin typeface="+mn-lt"/>
              </a:rPr>
              <a:t>CHƯƠNG VII: TAM GIÁC</a:t>
            </a:r>
            <a:endParaRPr sz="3733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234" y="2617796"/>
            <a:ext cx="8526345" cy="205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533" b="1" kern="0" dirty="0">
                <a:solidFill>
                  <a:srgbClr val="9DCC75">
                    <a:lumMod val="75000"/>
                  </a:srgbClr>
                </a:solidFill>
                <a:latin typeface="Arial"/>
                <a:cs typeface="Arial"/>
                <a:sym typeface="Arial"/>
              </a:rPr>
              <a:t>BÀI 13: TÍNH CHẤT BA ĐƯỜNG CAO CỦA TAM GIÁC</a:t>
            </a:r>
            <a:endParaRPr lang="en-US" sz="4533" b="1" kern="0" dirty="0">
              <a:solidFill>
                <a:srgbClr val="9DCC75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790" y="1489247"/>
            <a:ext cx="9871740" cy="433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7828" marR="40639" indent="-457189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∆HNA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∆HNC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 = HC (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Suy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AN = CN (2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HN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105448" y="2164316"/>
            <a:ext cx="340243" cy="11057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283039"/>
              </a:solidFill>
              <a:latin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5691" y="1982144"/>
            <a:ext cx="3667055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∆HNA = ∆HNC (2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4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730" y="1857843"/>
            <a:ext cx="9871740" cy="372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H, 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BC.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97828" marR="40639" indent="-457189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4267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31466" y="-209167"/>
            <a:ext cx="8013700" cy="673933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301411" y="2095930"/>
            <a:ext cx="986319" cy="712341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8697" y="2254751"/>
            <a:ext cx="52192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Ghi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nhớ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tiết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301411" y="3356084"/>
            <a:ext cx="986319" cy="712341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8698" y="3445515"/>
            <a:ext cx="533992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301410" y="4616239"/>
            <a:ext cx="986319" cy="712341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8698" y="4589917"/>
            <a:ext cx="7126441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pt-B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 bị bài mới </a:t>
            </a:r>
            <a:r>
              <a:rPr lang="pt-BR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r>
              <a:rPr lang="vi-VN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ài tập cuối chương VII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230" y="1931542"/>
            <a:ext cx="8054940" cy="240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>
                <a:solidFill>
                  <a:srgbClr val="64A9CC">
                    <a:lumMod val="50000"/>
                  </a:srgbClr>
                </a:solidFill>
                <a:latin typeface="Arial"/>
                <a:cs typeface="Arial"/>
                <a:sym typeface="Arial"/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 b="1" dirty="0">
                <a:latin typeface="+mn-lt"/>
              </a:rPr>
              <a:t>LUYỆN TẬP</a:t>
            </a:r>
            <a:endParaRPr sz="4267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876" y="1962109"/>
            <a:ext cx="97340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 1 (SGK - tr.118)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6876" y="2561645"/>
            <a:ext cx="9408632" cy="309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tính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chất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cặp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thẳng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a) AH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BC;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b) BH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CA;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c) CH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AB.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75" y="4012252"/>
            <a:ext cx="3464739" cy="23200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328863" y="506858"/>
            <a:ext cx="1369888" cy="945223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DFDFDF">
                    <a:lumMod val="10000"/>
                  </a:srgbClr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DFDFDF">
                  <a:lumMod val="10000"/>
                </a:srgbClr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249" y="2449781"/>
            <a:ext cx="3624521" cy="2427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7257" y="1844911"/>
            <a:ext cx="5562008" cy="335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H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AH </a:t>
            </a:r>
            <a:r>
              <a:rPr lang="en-US" sz="2400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BC.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H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BH </a:t>
            </a:r>
            <a:r>
              <a:rPr lang="en-US" sz="2400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CA.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c) H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 </a:t>
            </a:r>
            <a:r>
              <a:rPr lang="en-US" sz="2400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57E8BD-B505-7E1B-32B6-83408CC0A22B}"/>
              </a:ext>
            </a:extLst>
          </p:cNvPr>
          <p:cNvSpPr txBox="1"/>
          <p:nvPr/>
        </p:nvSpPr>
        <p:spPr>
          <a:xfrm>
            <a:off x="4154378" y="1122947"/>
            <a:ext cx="3756245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 (SGK – tr.118)</a:t>
            </a:r>
            <a:endParaRPr lang="en-US" sz="26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6043" y="1786137"/>
            <a:ext cx="10012915" cy="186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trí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a)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nhọn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;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44" y="3804323"/>
            <a:ext cx="3983073" cy="2667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3422" y="4221044"/>
            <a:ext cx="4429739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39" marR="40639" defTabSz="1219170">
              <a:lnSpc>
                <a:spcPct val="107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5600592" y="3877395"/>
            <a:ext cx="781501" cy="8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124" y="1373024"/>
            <a:ext cx="4771178" cy="402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39" marR="40639" algn="just" defTabSz="1219170">
              <a:lnSpc>
                <a:spcPts val="24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b)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A;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18" y="2447141"/>
            <a:ext cx="3819551" cy="288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70426" y="2231817"/>
            <a:ext cx="6293836" cy="372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ABC: AB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AC, AC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cắt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trùng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4588652" y="2150274"/>
            <a:ext cx="577096" cy="6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2783" y="1569017"/>
            <a:ext cx="4751942" cy="402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39" marR="40639" algn="just" defTabSz="1219170">
              <a:lnSpc>
                <a:spcPts val="24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c)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tù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023" y="3250883"/>
            <a:ext cx="4487447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39" marR="40639" defTabSz="1219170">
              <a:lnSpc>
                <a:spcPct val="107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ngoài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229" y="2091506"/>
            <a:ext cx="3067176" cy="339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643">
            <a:off x="7737357" y="2613398"/>
            <a:ext cx="520548" cy="5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A9F75AE-EB80-C816-8B33-5475AED42807}"/>
              </a:ext>
            </a:extLst>
          </p:cNvPr>
          <p:cNvSpPr txBox="1"/>
          <p:nvPr/>
        </p:nvSpPr>
        <p:spPr>
          <a:xfrm>
            <a:off x="1953161" y="1393755"/>
            <a:ext cx="3660831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3 (SGK – tr.118)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3161" y="2018013"/>
            <a:ext cx="5324236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rằng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55" y="2211572"/>
            <a:ext cx="3085797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4021" y="4069199"/>
            <a:ext cx="9130304" cy="125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cắt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DC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25" y="1493923"/>
            <a:ext cx="3438244" cy="24472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3302" y="1773141"/>
            <a:ext cx="4506103" cy="125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BC, DB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443212" y="755881"/>
            <a:ext cx="1287693" cy="813651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002060"/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00206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Widescreen</PresentationFormat>
  <Paragraphs>107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Chewy</vt:lpstr>
      <vt:lpstr>Hind</vt:lpstr>
      <vt:lpstr>Nunito Light</vt:lpstr>
      <vt:lpstr>PT Sans</vt:lpstr>
      <vt:lpstr>Roboto Condensed Light</vt:lpstr>
      <vt:lpstr>Times New Roman</vt:lpstr>
      <vt:lpstr>Geography Subject for Elementary: Europe Continent by Slidesgo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2024-08-20T06:48:16Z</dcterms:created>
  <dcterms:modified xsi:type="dcterms:W3CDTF">2024-08-20T06:49:10Z</dcterms:modified>
</cp:coreProperties>
</file>