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0" r:id="rId5"/>
  </p:sldMasterIdLst>
  <p:notesMasterIdLst>
    <p:notesMasterId r:id="rId44"/>
  </p:notesMasterIdLst>
  <p:handoutMasterIdLst>
    <p:handoutMasterId r:id="rId45"/>
  </p:handoutMasterIdLst>
  <p:sldIdLst>
    <p:sldId id="256" r:id="rId6"/>
    <p:sldId id="259" r:id="rId7"/>
    <p:sldId id="257" r:id="rId8"/>
    <p:sldId id="258" r:id="rId9"/>
    <p:sldId id="261" r:id="rId10"/>
    <p:sldId id="267" r:id="rId11"/>
    <p:sldId id="260" r:id="rId12"/>
    <p:sldId id="262" r:id="rId13"/>
    <p:sldId id="270" r:id="rId14"/>
    <p:sldId id="305" r:id="rId15"/>
    <p:sldId id="306" r:id="rId16"/>
    <p:sldId id="26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264" r:id="rId32"/>
    <p:sldId id="321" r:id="rId33"/>
    <p:sldId id="263" r:id="rId34"/>
    <p:sldId id="323" r:id="rId35"/>
    <p:sldId id="324" r:id="rId36"/>
    <p:sldId id="325" r:id="rId37"/>
    <p:sldId id="326" r:id="rId38"/>
    <p:sldId id="271" r:id="rId39"/>
    <p:sldId id="272" r:id="rId40"/>
    <p:sldId id="273" r:id="rId41"/>
    <p:sldId id="322" r:id="rId42"/>
    <p:sldId id="269" r:id="rId43"/>
  </p:sldIdLst>
  <p:sldSz cx="12192000" cy="6858000"/>
  <p:notesSz cx="6858000" cy="9144000"/>
  <p:defaultTextStyle>
    <a:defPPr rtl="0"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CB6"/>
    <a:srgbClr val="ECE5DD"/>
    <a:srgbClr val="093C71"/>
    <a:srgbClr val="F8ACB6"/>
    <a:srgbClr val="AC0000"/>
    <a:srgbClr val="FF6B00"/>
    <a:srgbClr val="A48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065" autoAdjust="0"/>
  </p:normalViewPr>
  <p:slideViewPr>
    <p:cSldViewPr snapToGrid="0">
      <p:cViewPr varScale="1">
        <p:scale>
          <a:sx n="84" d="100"/>
          <a:sy n="84" d="100"/>
        </p:scale>
        <p:origin x="96" y="110"/>
      </p:cViewPr>
      <p:guideLst/>
    </p:cSldViewPr>
  </p:slideViewPr>
  <p:outlineViewPr>
    <p:cViewPr>
      <p:scale>
        <a:sx n="33" d="100"/>
        <a:sy n="33" d="100"/>
      </p:scale>
      <p:origin x="0" y="-414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commentAuthors" Target="commentAuthor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đầu trang 1">
            <a:extLst>
              <a:ext uri="{FF2B5EF4-FFF2-40B4-BE49-F238E27FC236}">
                <a16:creationId xmlns:a16="http://schemas.microsoft.com/office/drawing/2014/main" id="{4048A6E5-6F36-4C64-9A1C-B37D237606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B2232F6-7425-4537-B2D1-004435F843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E95FD27-07D0-4828-8A01-3B4C28B12DD0}" type="datetime1">
              <a:rPr lang="vi-VN" noProof="1" smtClean="0">
                <a:latin typeface="Calibri" panose="020F0502020204030204" pitchFamily="34" charset="0"/>
                <a:cs typeface="Calibri" panose="020F0502020204030204" pitchFamily="34" charset="0"/>
              </a:rPr>
              <a:t>10/08/2022</a:t>
            </a:fld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D6B5F3D6-0768-4BB4-8BC9-78A1F98422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08104143-4606-4C14-B7F7-2EDEFF40AD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1D4E255-5998-4D2A-90B0-7420F77CD319}" type="slidenum">
              <a:rPr lang="vi-VN" noProof="1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9296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vi-VN" noProof="1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E712A2F-36E8-46B5-8962-5C7C79F417C4}" type="datetime1">
              <a:rPr lang="vi-VN" noProof="1" smtClean="0"/>
              <a:pPr/>
              <a:t>10/08/2022</a:t>
            </a:fld>
            <a:endParaRPr lang="vi-VN" noProof="1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vi-VN" noProof="1"/>
          </a:p>
        </p:txBody>
      </p:sp>
      <p:sp>
        <p:nvSpPr>
          <p:cNvPr id="5" name="Chỗ dành sẵ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vi-VN" noProof="1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3DCE8F5-1341-475C-BF40-2E24D91E8058}" type="slidenum">
              <a:rPr lang="vi-VN" noProof="1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869844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13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3611911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14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454474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15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309763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26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808973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27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9457465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29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3294438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38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596083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164196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3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997752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4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559360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5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257877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6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3629932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7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808286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8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600901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12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272352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g bì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ỗ dành sẵn cho Hình ảnh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5708" y="213496"/>
            <a:ext cx="7432898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7" name="Hình tự do: Hình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641" y="4586626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vi-VN" noProof="1"/>
              <a:t>Bấm để chỉnh sửa tiêu đề phụ</a:t>
            </a:r>
          </a:p>
        </p:txBody>
      </p:sp>
      <p:sp>
        <p:nvSpPr>
          <p:cNvPr id="4" name="Tiêu đề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242" y="3323857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b="1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ề của Mụ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ình chữ nhật: Góc bo tròn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vi-VN" sz="1200" b="1" noProof="1">
              <a:solidFill>
                <a:schemeClr val="accent1"/>
              </a:solidFill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Bấm để chỉnh sửa kiểu tiêu đề phụ của Bản cái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604848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vi-VN" noProof="1"/>
              <a:t>Bấm để chỉnh sửa tiêu đề</a:t>
            </a:r>
          </a:p>
        </p:txBody>
      </p:sp>
    </p:spTree>
    <p:extLst>
      <p:ext uri="{BB962C8B-B14F-4D97-AF65-F5344CB8AC3E}">
        <p14:creationId xmlns:p14="http://schemas.microsoft.com/office/powerpoint/2010/main" val="409333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êu đề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175" y="559677"/>
            <a:ext cx="10862677" cy="446281"/>
          </a:xfrm>
        </p:spPr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12" name="Chỗ dành sẵn cho Văn bản 4">
            <a:extLst>
              <a:ext uri="{FF2B5EF4-FFF2-40B4-BE49-F238E27FC236}">
                <a16:creationId xmlns:a16="http://schemas.microsoft.com/office/drawing/2014/main" id="{04DE22DC-BFBD-44E8-ACA3-2FFC79B33E1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38664" y="1620001"/>
            <a:ext cx="5183188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vi-VN" noProof="1"/>
              <a:t>Chỉnh sửa kiểu văn bản bản cái</a:t>
            </a:r>
          </a:p>
        </p:txBody>
      </p:sp>
      <p:sp>
        <p:nvSpPr>
          <p:cNvPr id="16" name="Chỗ dành sẵn cho Nội dung 5">
            <a:extLst>
              <a:ext uri="{FF2B5EF4-FFF2-40B4-BE49-F238E27FC236}">
                <a16:creationId xmlns:a16="http://schemas.microsoft.com/office/drawing/2014/main" id="{8B78DF41-83C0-402D-A6FA-65C0A1340BF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38664" y="1980001"/>
            <a:ext cx="5183188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17" name="Chỗ dành sẵn cho văn bản 2">
            <a:extLst>
              <a:ext uri="{FF2B5EF4-FFF2-40B4-BE49-F238E27FC236}">
                <a16:creationId xmlns:a16="http://schemas.microsoft.com/office/drawing/2014/main" id="{D24CA47E-E93D-4B88-8ED8-479E179E216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9175" y="1681163"/>
            <a:ext cx="5157787" cy="29883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vi-VN" noProof="1"/>
              <a:t>Chỉnh sửa kiểu văn bản bản cái</a:t>
            </a:r>
          </a:p>
        </p:txBody>
      </p:sp>
      <p:sp>
        <p:nvSpPr>
          <p:cNvPr id="18" name="Chỗ dành sẵn cho nội dung 3">
            <a:extLst>
              <a:ext uri="{FF2B5EF4-FFF2-40B4-BE49-F238E27FC236}">
                <a16:creationId xmlns:a16="http://schemas.microsoft.com/office/drawing/2014/main" id="{82BAE2D3-BC98-4332-89BD-DAF0A9B0CF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175" y="1980001"/>
            <a:ext cx="5157787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</p:spTree>
    <p:extLst>
      <p:ext uri="{BB962C8B-B14F-4D97-AF65-F5344CB8AC3E}">
        <p14:creationId xmlns:p14="http://schemas.microsoft.com/office/powerpoint/2010/main" val="138807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69A7081-42C5-4F4E-8A26-E7788CCF4F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9175" y="1620000"/>
            <a:ext cx="10862678" cy="3932388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0F222ADA-F642-4B0C-8E82-2232F9AAA0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5C66BB82-F0DB-4692-B243-3FF97C328C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6" name="Tiêu đề 5">
            <a:extLst>
              <a:ext uri="{FF2B5EF4-FFF2-40B4-BE49-F238E27FC236}">
                <a16:creationId xmlns:a16="http://schemas.microsoft.com/office/drawing/2014/main" id="{449250B9-5CE4-410F-BED3-0E76DFB878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2708772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620000"/>
            <a:ext cx="5148000" cy="4500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ột bên phải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73852" y="1620000"/>
            <a:ext cx="5148000" cy="4500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5" name="Tiêu đề 4">
            <a:extLst>
              <a:ext uri="{FF2B5EF4-FFF2-40B4-BE49-F238E27FC236}">
                <a16:creationId xmlns:a16="http://schemas.microsoft.com/office/drawing/2014/main" id="{D1F0ACB5-CFFF-46E7-91B8-955BE6D0A8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2059544-E6F5-48F9-AF27-3F98FCD506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870565E-B437-4A85-BDF7-2D484A3222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8" name="Tiêu đề 1">
            <a:extLst>
              <a:ext uri="{FF2B5EF4-FFF2-40B4-BE49-F238E27FC236}">
                <a16:creationId xmlns:a16="http://schemas.microsoft.com/office/drawing/2014/main" id="{87BFD01D-1D5A-46C6-890D-6A982C957A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9" name="Chỗ dành sẵn cho Văn bản 3">
            <a:extLst>
              <a:ext uri="{FF2B5EF4-FFF2-40B4-BE49-F238E27FC236}">
                <a16:creationId xmlns:a16="http://schemas.microsoft.com/office/drawing/2014/main" id="{4D7A7B44-0EE9-425C-A921-47E3D0C477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noProof="1"/>
              <a:t>Chỉnh sửa kiểu văn bản Bản cái</a:t>
            </a:r>
          </a:p>
        </p:txBody>
      </p:sp>
      <p:sp>
        <p:nvSpPr>
          <p:cNvPr id="15" name="Chỗ dành sẵn cho Nội dung 2">
            <a:extLst>
              <a:ext uri="{FF2B5EF4-FFF2-40B4-BE49-F238E27FC236}">
                <a16:creationId xmlns:a16="http://schemas.microsoft.com/office/drawing/2014/main" id="{3726228B-0CE6-4F89-8C5B-9F5C26D6F6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457201"/>
            <a:ext cx="6172200" cy="5408612"/>
          </a:xfrm>
          <a:prstGeom prst="roundRect">
            <a:avLst>
              <a:gd name="adj" fmla="val 2093"/>
            </a:avLst>
          </a:prstGeom>
          <a:solidFill>
            <a:schemeClr val="bg1">
              <a:lumMod val="95000"/>
            </a:schemeClr>
          </a:solidFill>
          <a:ln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2880" tIns="182880" rIns="182880" bIns="182880" rtlCol="0">
            <a:noAutofit/>
          </a:bodyPr>
          <a:lstStyle>
            <a:lvl1pPr>
              <a:defRPr lang="en-US" sz="2800"/>
            </a:lvl1pPr>
            <a:lvl2pPr>
              <a:defRPr lang="en-US" sz="2400"/>
            </a:lvl2pPr>
            <a:lvl3pPr>
              <a:defRPr lang="en-US" sz="2000"/>
            </a:lvl3pPr>
            <a:lvl4pPr>
              <a:defRPr lang="en-US" sz="1800"/>
            </a:lvl4pPr>
            <a:lvl5pPr>
              <a:defRPr lang="en-US" sz="1800"/>
            </a:lvl5pPr>
          </a:lstStyle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</p:spTree>
    <p:extLst>
      <p:ext uri="{BB962C8B-B14F-4D97-AF65-F5344CB8AC3E}">
        <p14:creationId xmlns:p14="http://schemas.microsoft.com/office/powerpoint/2010/main" val="1823322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ỗ dành sẵn cho Ảnh 2">
            <a:extLst>
              <a:ext uri="{FF2B5EF4-FFF2-40B4-BE49-F238E27FC236}">
                <a16:creationId xmlns:a16="http://schemas.microsoft.com/office/drawing/2014/main" id="{6A500BA0-B4DD-4EC6-9AD5-27213FD28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40000">
            <a:off x="5183188" y="987425"/>
            <a:ext cx="6172200" cy="4873625"/>
          </a:xfrm>
          <a:prstGeom prst="roundRect">
            <a:avLst>
              <a:gd name="adj" fmla="val 2434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  <a:buNone/>
            </a:pPr>
            <a:r>
              <a:rPr lang="vi-VN" noProof="1"/>
              <a:t>Bấm biểu tượng để thêm hình ảnh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6" name="Tiêu đề 1">
            <a:extLst>
              <a:ext uri="{FF2B5EF4-FFF2-40B4-BE49-F238E27FC236}">
                <a16:creationId xmlns:a16="http://schemas.microsoft.com/office/drawing/2014/main" id="{BECFB433-19A9-401B-B96F-E5C603D007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7" name="Chỗ dành sẵn cho Văn bản 3">
            <a:extLst>
              <a:ext uri="{FF2B5EF4-FFF2-40B4-BE49-F238E27FC236}">
                <a16:creationId xmlns:a16="http://schemas.microsoft.com/office/drawing/2014/main" id="{208A626A-72C6-4FFB-BD49-57B3289430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noProof="1"/>
              <a:t>Chỉnh sửa kiểu văn bản Bản cái</a:t>
            </a:r>
          </a:p>
        </p:txBody>
      </p:sp>
    </p:spTree>
    <p:extLst>
      <p:ext uri="{BB962C8B-B14F-4D97-AF65-F5344CB8AC3E}">
        <p14:creationId xmlns:p14="http://schemas.microsoft.com/office/powerpoint/2010/main" val="1632622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2342C0C6-4CB5-4665-8690-7C84074CD8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DD5F2B27-F531-4FBF-A3BD-CFDF42639B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Chân trang 1">
            <a:extLst>
              <a:ext uri="{FF2B5EF4-FFF2-40B4-BE49-F238E27FC236}">
                <a16:creationId xmlns:a16="http://schemas.microsoft.com/office/drawing/2014/main" id="{37D13AF2-9CA2-4C53-80E8-FAB678700D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33B5FD8C-1D0F-41BE-9B9C-587153A50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946637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title &amp; sumary text">
  <p:cSld name="Left title &amp; sumary 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664333" y="1066100"/>
            <a:ext cx="2195600" cy="2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2838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693BC-AF92-CC9F-F0F6-A63CC5065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A3BDB1-0840-E4E1-4729-CCBE8E5A4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EF13C-A5E4-7202-0DEA-560A31D0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03000-B2D4-7179-C3C1-38F2D19CE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A112A-77C9-58D8-B37A-53F8E66B2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27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h ch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ình chữ nhật: Góc bo tròn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vi-VN" sz="1200" b="1" noProof="1">
              <a:solidFill>
                <a:schemeClr val="accent1"/>
              </a:solidFill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Bấm để chỉnh sửa kiểu phụ đề của Bản cái</a:t>
            </a:r>
          </a:p>
        </p:txBody>
      </p:sp>
      <p:sp>
        <p:nvSpPr>
          <p:cNvPr id="9" name="Chỗ dành sẵn cho Hình ảnh 9">
            <a:extLst>
              <a:ext uri="{FF2B5EF4-FFF2-40B4-BE49-F238E27FC236}">
                <a16:creationId xmlns:a16="http://schemas.microsoft.com/office/drawing/2014/main" id="{3F41E444-1F38-4D21-BAE3-53F28EBD4D0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25446">
            <a:off x="6604396" y="788178"/>
            <a:ext cx="4607127" cy="482036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198117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vi-VN" noProof="1"/>
              <a:t>Bấm để chỉnh sửa tiêu đề</a:t>
            </a:r>
          </a:p>
        </p:txBody>
      </p:sp>
    </p:spTree>
    <p:extLst>
      <p:ext uri="{BB962C8B-B14F-4D97-AF65-F5344CB8AC3E}">
        <p14:creationId xmlns:p14="http://schemas.microsoft.com/office/powerpoint/2010/main" val="2120236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35324-8267-132B-A11B-7AE46AF1B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8A2A9-9856-EA24-BEED-701C46A56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FEF54-67A4-A36E-2C37-CC9C6FF82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338B9-C07F-FEFB-49D0-23A92A315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B5C84-5290-50AB-44C7-5A2CF4DF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04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471E5-DF2E-0B05-9BB6-D9805214A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D26D5-F523-2AD4-BE79-989A63247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F8548-A112-EEB6-C991-C2DFEE306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EBFA2-728A-88B8-57B7-F61209558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E61AE-AA2B-0E2E-87CB-EBE643C8A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76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69D69-7EE2-A2A9-3DFD-82A23F8D5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9708F-40F8-02D9-9E08-3081FA9A4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EDAC71-91D4-0CCA-B5C6-B860CE3A3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46B6C-E8EB-5F24-2EC4-5AE59D34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6288BF-083A-86BA-71B5-6534DC4E3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57735-B5D3-05FF-B5FE-375ABA1DD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675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2AADF-8A58-BB8E-E058-A8A6F7CB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ACF5C-C4EA-C5ED-B796-3AF0194E3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866CA-9EAA-B2E7-0CA4-23C2B9BE1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E5AA61-3D09-2AEC-00EE-88C753CD33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2378F0-596B-A615-EAA1-80966A477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359671-8629-FC9D-902D-D54820F69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001AA0-D4A0-81A9-EB96-DA620DD28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210D1A-F1F3-F0E0-8BD5-2E879590A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836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63E61-4878-6491-ACCA-B61AF82B4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A9DE5D-57A7-A9DA-861A-E0F5251E2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099F61-5088-0C8A-6CBE-8917919D2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85E899-16C9-B5D2-82F3-E5FB94DAB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359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CFDB1B-419D-895B-711E-9F0B85A06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767070-4869-57D1-F0BF-139307D8C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5A51C-B304-8479-EE0A-457E9FC8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5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E0625-3FDF-3F0A-D514-E1092C1D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B1D21-3F22-CD13-CA06-34557532E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8C4C45-995B-8A6E-3410-3FE2ABC92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E32418-ADF5-4315-18B3-486F70298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C6413-116F-06EC-F381-FE5310BB4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4981A-09F2-A49D-C83C-0854A3A8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25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979C2-6668-E0F2-9323-011DFBF72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80B6CD-8876-D6A7-8784-6DFFAC8F7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5A2E31-90F8-108C-AD05-C79AEF11F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3759EC-2DEE-0FE0-8650-D5105FDA4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D7A55-F48A-0D2B-CA8D-08D73C12D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C301F2-CC68-04B8-A3F4-B2A86107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697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2742A-C17C-B156-0D47-543BDA88E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683E31-EB7D-BBCC-4FA8-36A252A88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616F0-2107-7400-E27E-BC284092C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3F94C-02A9-1F77-6E25-51B5C1F5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836C7-7C3E-871C-8BB7-85CAEB48D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666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934B22-C4FD-20C9-8E63-1B54924643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9EAE1C-3141-B001-93FF-8DE85AA0B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2F049-7F1C-9103-03B8-3BA6D45B3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1EC97-8FA8-BE09-A6C9-F247B292D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AD60F-19B6-A3A4-3E93-7F6ABE7F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56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ố trí văn bả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620000"/>
            <a:ext cx="5148000" cy="435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7" name="Tiêu đề 6">
            <a:extLst>
              <a:ext uri="{FF2B5EF4-FFF2-40B4-BE49-F238E27FC236}">
                <a16:creationId xmlns:a16="http://schemas.microsoft.com/office/drawing/2014/main" id="{D903EF97-5A7B-4D21-A014-2B8E53B477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11" name="Tiêu đề phụ">
            <a:extLst>
              <a:ext uri="{FF2B5EF4-FFF2-40B4-BE49-F238E27FC236}">
                <a16:creationId xmlns:a16="http://schemas.microsoft.com/office/drawing/2014/main" id="{406CF60C-B2FF-4A38-8FB8-CDC6580370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vi-VN" noProof="1"/>
              <a:t>Tiêu đề phụ</a:t>
            </a:r>
          </a:p>
        </p:txBody>
      </p:sp>
      <p:sp>
        <p:nvSpPr>
          <p:cNvPr id="12" name="Chỗ dành sẵn cho Hình ảnh 9">
            <a:extLst>
              <a:ext uri="{FF2B5EF4-FFF2-40B4-BE49-F238E27FC236}">
                <a16:creationId xmlns:a16="http://schemas.microsoft.com/office/drawing/2014/main" id="{F9A1A82E-C455-4D62-87AD-072BAD71D3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25446">
            <a:off x="6642497" y="1447602"/>
            <a:ext cx="4607127" cy="4382149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ố trí văn bả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73852" y="1620000"/>
            <a:ext cx="5148000" cy="435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3DB24F2-8611-4CED-82E6-B39DDE5F31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1F44960E-2D2E-4839-BD7C-0F8AD25C39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7" name="Tiêu đề 6">
            <a:extLst>
              <a:ext uri="{FF2B5EF4-FFF2-40B4-BE49-F238E27FC236}">
                <a16:creationId xmlns:a16="http://schemas.microsoft.com/office/drawing/2014/main" id="{07B594B1-88C5-456F-90A0-0086239D87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11" name="Tiêu đề phụ">
            <a:extLst>
              <a:ext uri="{FF2B5EF4-FFF2-40B4-BE49-F238E27FC236}">
                <a16:creationId xmlns:a16="http://schemas.microsoft.com/office/drawing/2014/main" id="{78289026-6917-4978-A472-F15BCDEC8F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vi-VN" noProof="1"/>
              <a:t>Tiêu đề phụ</a:t>
            </a:r>
          </a:p>
        </p:txBody>
      </p:sp>
      <p:sp>
        <p:nvSpPr>
          <p:cNvPr id="12" name="Chỗ dành sẵn cho Hình ảnh 9">
            <a:extLst>
              <a:ext uri="{FF2B5EF4-FFF2-40B4-BE49-F238E27FC236}">
                <a16:creationId xmlns:a16="http://schemas.microsoft.com/office/drawing/2014/main" id="{5A196955-8F7D-4C32-97DE-AEF0368A4F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-240000">
            <a:off x="815176" y="1653000"/>
            <a:ext cx="4188297" cy="3983772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</p:spTree>
    <p:extLst>
      <p:ext uri="{BB962C8B-B14F-4D97-AF65-F5344CB8AC3E}">
        <p14:creationId xmlns:p14="http://schemas.microsoft.com/office/powerpoint/2010/main" val="90023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 sánh với tiêu đề ph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980000"/>
            <a:ext cx="5148000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13" name="Tiêu đề trái">
            <a:extLst>
              <a:ext uri="{FF2B5EF4-FFF2-40B4-BE49-F238E27FC236}">
                <a16:creationId xmlns:a16="http://schemas.microsoft.com/office/drawing/2014/main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vi-VN" noProof="1"/>
              <a:t>So sánh A</a:t>
            </a:r>
          </a:p>
        </p:txBody>
      </p:sp>
      <p:sp>
        <p:nvSpPr>
          <p:cNvPr id="4" name="Cột bên phải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73852" y="1980000"/>
            <a:ext cx="5148000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15" name="Tiêu đề phải">
            <a:extLst>
              <a:ext uri="{FF2B5EF4-FFF2-40B4-BE49-F238E27FC236}">
                <a16:creationId xmlns:a16="http://schemas.microsoft.com/office/drawing/2014/main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3852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vi-VN" noProof="1"/>
              <a:t>So sánh B</a:t>
            </a:r>
          </a:p>
        </p:txBody>
      </p:sp>
      <p:sp>
        <p:nvSpPr>
          <p:cNvPr id="5" name="Tiêu đề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14" name="Tiêu đề phụ">
            <a:extLst>
              <a:ext uri="{FF2B5EF4-FFF2-40B4-BE49-F238E27FC236}">
                <a16:creationId xmlns:a16="http://schemas.microsoft.com/office/drawing/2014/main" id="{562C7CD9-CB55-4F70-A744-4CE7E989B7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vi-VN" noProof="1"/>
              <a:t>Tiêu đề phụ</a:t>
            </a:r>
          </a:p>
        </p:txBody>
      </p:sp>
    </p:spTree>
    <p:extLst>
      <p:ext uri="{BB962C8B-B14F-4D97-AF65-F5344CB8AC3E}">
        <p14:creationId xmlns:p14="http://schemas.microsoft.com/office/powerpoint/2010/main" val="248888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Ảnh lớ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ỗ dành sẵn cho Hình ảnh 9">
            <a:extLst>
              <a:ext uri="{FF2B5EF4-FFF2-40B4-BE49-F238E27FC236}">
                <a16:creationId xmlns:a16="http://schemas.microsoft.com/office/drawing/2014/main" id="{C61D064C-E3B6-4083-AA82-86B9597F64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945" y="272371"/>
            <a:ext cx="11587723" cy="5858250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6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10" name="Chú thích">
            <a:extLst>
              <a:ext uri="{FF2B5EF4-FFF2-40B4-BE49-F238E27FC236}">
                <a16:creationId xmlns:a16="http://schemas.microsoft.com/office/drawing/2014/main" id="{5A70EA03-FE8B-434C-B782-91A7B9C7F8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vi-VN" noProof="1"/>
              <a:t>Đặt chú thích ảnh của bạn ở đây</a:t>
            </a:r>
          </a:p>
        </p:txBody>
      </p:sp>
      <p:sp>
        <p:nvSpPr>
          <p:cNvPr id="2" name="Chỗ dành sẵn cho Chân trang 1">
            <a:extLst>
              <a:ext uri="{FF2B5EF4-FFF2-40B4-BE49-F238E27FC236}">
                <a16:creationId xmlns:a16="http://schemas.microsoft.com/office/drawing/2014/main" id="{066C7D9D-14F8-439B-BF3A-4FD92655ED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ECD56683-8CB5-4968-8A12-08636FD59A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4" name="Tiêu đề 3">
            <a:extLst>
              <a:ext uri="{FF2B5EF4-FFF2-40B4-BE49-F238E27FC236}">
                <a16:creationId xmlns:a16="http://schemas.microsoft.com/office/drawing/2014/main" id="{0618DE12-A339-47CE-B9C6-FC45309B20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42188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Phương tiện 2">
            <a:extLst>
              <a:ext uri="{FF2B5EF4-FFF2-40B4-BE49-F238E27FC236}">
                <a16:creationId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302400" y="273600"/>
            <a:ext cx="11588400" cy="5857200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vi-VN" noProof="1"/>
              <a:t>Chèn video của bạn</a:t>
            </a:r>
          </a:p>
        </p:txBody>
      </p:sp>
      <p:sp>
        <p:nvSpPr>
          <p:cNvPr id="5" name="Chú thích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vi-VN" noProof="1"/>
              <a:t>Đặt chú thích ảnh của bạn ở đây</a:t>
            </a:r>
          </a:p>
        </p:txBody>
      </p:sp>
      <p:sp>
        <p:nvSpPr>
          <p:cNvPr id="2" name="Chỗ dành sẵn cho Chân trang 1">
            <a:extLst>
              <a:ext uri="{FF2B5EF4-FFF2-40B4-BE49-F238E27FC236}">
                <a16:creationId xmlns:a16="http://schemas.microsoft.com/office/drawing/2014/main" id="{6B2CB348-8257-4D28-BE24-32B39A1B7D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FAE8A99D-8979-4FE1-BF8C-295F11174C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6" name="Tiêu đề 5">
            <a:extLst>
              <a:ext uri="{FF2B5EF4-FFF2-40B4-BE49-F238E27FC236}">
                <a16:creationId xmlns:a16="http://schemas.microsoft.com/office/drawing/2014/main" id="{77C18D6B-CE70-4DA0-9030-0A2B9A3B3B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232158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ảm ơn bạ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ỗ dành sẵn cho Hình ảnh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5006" y="213496"/>
            <a:ext cx="11703600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1731" y="3817743"/>
            <a:ext cx="3253153" cy="1543717"/>
          </a:xfrm>
          <a:prstGeom prst="roundRect">
            <a:avLst>
              <a:gd name="adj" fmla="val 4701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Tên</a:t>
            </a:r>
          </a:p>
        </p:txBody>
      </p:sp>
      <p:sp>
        <p:nvSpPr>
          <p:cNvPr id="6" name="Hình tự do: Hình 5">
            <a:extLst>
              <a:ext uri="{FF2B5EF4-FFF2-40B4-BE49-F238E27FC236}">
                <a16:creationId xmlns:a16="http://schemas.microsoft.com/office/drawing/2014/main" id="{F4B21DA0-507D-4272-B364-60352FA5AE0D}"/>
              </a:ext>
            </a:extLst>
          </p:cNvPr>
          <p:cNvSpPr/>
          <p:nvPr userDrawn="1"/>
        </p:nvSpPr>
        <p:spPr>
          <a:xfrm>
            <a:off x="571500" y="6286500"/>
            <a:ext cx="1562100" cy="572206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7" name="Hình tự do: Hình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739FA77-7C02-48DF-9C68-79BA2D1A1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2097" y="4371921"/>
            <a:ext cx="3252787" cy="782252"/>
          </a:xfrm>
          <a:noFill/>
          <a:scene3d>
            <a:camera prst="isometricOffAxis1Right"/>
            <a:lightRig rig="flat" dir="t"/>
          </a:scene3d>
          <a:sp3d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Số liên hệ hoặc Email</a:t>
            </a:r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4900" y="2659773"/>
            <a:ext cx="3717377" cy="1543717"/>
          </a:xfrm>
          <a:prstGeom prst="roundRect">
            <a:avLst>
              <a:gd name="adj" fmla="val 1885"/>
            </a:avLst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vi-VN" noProof="1"/>
              <a:t>Cảm ơn bạn</a:t>
            </a:r>
          </a:p>
        </p:txBody>
      </p:sp>
    </p:spTree>
    <p:extLst>
      <p:ext uri="{BB962C8B-B14F-4D97-AF65-F5344CB8AC3E}">
        <p14:creationId xmlns:p14="http://schemas.microsoft.com/office/powerpoint/2010/main" val="35679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g chiếu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ình tự do: Hình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1078539" y="6474397"/>
            <a:ext cx="1113461" cy="384309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0606" y="2140284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vi-VN" noProof="1"/>
              <a:t>Bấm để chỉnh sửa tiêu đề phụ</a:t>
            </a:r>
          </a:p>
        </p:txBody>
      </p:sp>
      <p:sp>
        <p:nvSpPr>
          <p:cNvPr id="4" name="Tiêu đề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5207" y="877515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vi-VN" noProof="1"/>
              <a:t>Bấm để chỉnh sửa kiểu tiêu đề Bản cái</a:t>
            </a:r>
          </a:p>
        </p:txBody>
      </p:sp>
      <p:grpSp>
        <p:nvGrpSpPr>
          <p:cNvPr id="28" name="Nhóm 27">
            <a:extLst>
              <a:ext uri="{FF2B5EF4-FFF2-40B4-BE49-F238E27FC236}">
                <a16:creationId xmlns:a16="http://schemas.microsoft.com/office/drawing/2014/main" id="{0B15AB5F-4F50-4427-AD6F-D870D575D303}"/>
              </a:ext>
            </a:extLst>
          </p:cNvPr>
          <p:cNvGrpSpPr/>
          <p:nvPr userDrawn="1"/>
        </p:nvGrpSpPr>
        <p:grpSpPr>
          <a:xfrm>
            <a:off x="6888809" y="4628501"/>
            <a:ext cx="5061352" cy="1759505"/>
            <a:chOff x="8728670" y="6273383"/>
            <a:chExt cx="1239937" cy="431046"/>
          </a:xfrm>
        </p:grpSpPr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2597A289-B414-421D-BD3A-05652611BC93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8AD8FE81-CB3D-4D42-8E26-D7AF691788C3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2E46A888-4674-484D-A97F-58AB03263F01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32" name="Nhóm 31">
            <a:extLst>
              <a:ext uri="{FF2B5EF4-FFF2-40B4-BE49-F238E27FC236}">
                <a16:creationId xmlns:a16="http://schemas.microsoft.com/office/drawing/2014/main" id="{C029A39E-2FCE-4AC1-B6BF-3F17214A82E8}"/>
              </a:ext>
            </a:extLst>
          </p:cNvPr>
          <p:cNvGrpSpPr/>
          <p:nvPr userDrawn="1"/>
        </p:nvGrpSpPr>
        <p:grpSpPr>
          <a:xfrm>
            <a:off x="6802319" y="4782072"/>
            <a:ext cx="5061352" cy="1759505"/>
            <a:chOff x="8642180" y="6426954"/>
            <a:chExt cx="1239937" cy="431046"/>
          </a:xfrm>
        </p:grpSpPr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E8D1DAD7-3F8B-49E7-84AB-D4C11FE93AB1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AC2B2A9C-E88E-45A9-B34C-EB1FF1122DA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C5826EAE-8715-4A15-A3B8-C1EC170BBCD2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36" name="Nhóm 35">
            <a:extLst>
              <a:ext uri="{FF2B5EF4-FFF2-40B4-BE49-F238E27FC236}">
                <a16:creationId xmlns:a16="http://schemas.microsoft.com/office/drawing/2014/main" id="{71C13A3B-158A-4034-8CFE-21E36AAF029D}"/>
              </a:ext>
            </a:extLst>
          </p:cNvPr>
          <p:cNvGrpSpPr/>
          <p:nvPr userDrawn="1"/>
        </p:nvGrpSpPr>
        <p:grpSpPr>
          <a:xfrm flipH="1">
            <a:off x="6447933" y="4224476"/>
            <a:ext cx="5615658" cy="2493711"/>
            <a:chOff x="9383123" y="5395138"/>
            <a:chExt cx="1033607" cy="458987"/>
          </a:xfrm>
        </p:grpSpPr>
        <p:sp>
          <p:nvSpPr>
            <p:cNvPr id="37" name="Ngôi sao: 4 điểm 36">
              <a:extLst>
                <a:ext uri="{FF2B5EF4-FFF2-40B4-BE49-F238E27FC236}">
                  <a16:creationId xmlns:a16="http://schemas.microsoft.com/office/drawing/2014/main" id="{769320C8-8F90-42EE-A2A9-8E01D8079922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8" name="Hình bầu dục 37">
              <a:extLst>
                <a:ext uri="{FF2B5EF4-FFF2-40B4-BE49-F238E27FC236}">
                  <a16:creationId xmlns:a16="http://schemas.microsoft.com/office/drawing/2014/main" id="{BAEC5EDA-C3E8-49E4-A0B4-B01B44B8EFE5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9" name="Ngôi sao: 4 điểm 38">
              <a:extLst>
                <a:ext uri="{FF2B5EF4-FFF2-40B4-BE49-F238E27FC236}">
                  <a16:creationId xmlns:a16="http://schemas.microsoft.com/office/drawing/2014/main" id="{1B328F5D-47A9-41D3-8E16-FF8AF36B9CB4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0" name="Hình bầu dục 39">
              <a:extLst>
                <a:ext uri="{FF2B5EF4-FFF2-40B4-BE49-F238E27FC236}">
                  <a16:creationId xmlns:a16="http://schemas.microsoft.com/office/drawing/2014/main" id="{E99630BE-B4B4-4A70-9B0C-37FCB15AF160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1" name="Hình bầu dục 40">
              <a:extLst>
                <a:ext uri="{FF2B5EF4-FFF2-40B4-BE49-F238E27FC236}">
                  <a16:creationId xmlns:a16="http://schemas.microsoft.com/office/drawing/2014/main" id="{A6E5D1C0-27CB-47A0-B30F-63E54596729A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2" name="Hình bầu dục 41">
              <a:extLst>
                <a:ext uri="{FF2B5EF4-FFF2-40B4-BE49-F238E27FC236}">
                  <a16:creationId xmlns:a16="http://schemas.microsoft.com/office/drawing/2014/main" id="{9DA80EBF-B597-4747-988B-A32BD4AC8723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3" name="Hình bầu dục 42">
              <a:extLst>
                <a:ext uri="{FF2B5EF4-FFF2-40B4-BE49-F238E27FC236}">
                  <a16:creationId xmlns:a16="http://schemas.microsoft.com/office/drawing/2014/main" id="{0FD17105-35E3-4EF9-992F-0670DCB76D83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4" name="Ngôi sao: 4 điểm 43">
              <a:extLst>
                <a:ext uri="{FF2B5EF4-FFF2-40B4-BE49-F238E27FC236}">
                  <a16:creationId xmlns:a16="http://schemas.microsoft.com/office/drawing/2014/main" id="{DE363C40-0EFB-49A3-9021-ABE62BF01B3D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5" name="Hình bầu dục 44">
              <a:extLst>
                <a:ext uri="{FF2B5EF4-FFF2-40B4-BE49-F238E27FC236}">
                  <a16:creationId xmlns:a16="http://schemas.microsoft.com/office/drawing/2014/main" id="{E259F1B0-7C60-4369-A792-90619BC323BB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82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ình chữ nhật: Góc bo tròn 7">
            <a:extLst>
              <a:ext uri="{FF2B5EF4-FFF2-40B4-BE49-F238E27FC236}">
                <a16:creationId xmlns:a16="http://schemas.microsoft.com/office/drawing/2014/main" id="{100CBD56-9D84-49AF-8EB1-7EFF2ED45ABA}"/>
              </a:ext>
            </a:extLst>
          </p:cNvPr>
          <p:cNvSpPr/>
          <p:nvPr userDrawn="1"/>
        </p:nvSpPr>
        <p:spPr>
          <a:xfrm>
            <a:off x="37727" y="126803"/>
            <a:ext cx="12116546" cy="6143119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0" tIns="0" rIns="0" bIns="0" rtlCol="0" anchor="ctr"/>
          <a:lstStyle/>
          <a:p>
            <a:pPr algn="ctr" rtl="0"/>
            <a:endParaRPr lang="vi-VN" sz="1200" b="1" noProof="1">
              <a:solidFill>
                <a:srgbClr val="093C71"/>
              </a:solidFill>
            </a:endParaRPr>
          </a:p>
        </p:txBody>
      </p:sp>
      <p:sp>
        <p:nvSpPr>
          <p:cNvPr id="9" name="Hình chữ nhật: Góc bo tròn 8">
            <a:extLst>
              <a:ext uri="{FF2B5EF4-FFF2-40B4-BE49-F238E27FC236}">
                <a16:creationId xmlns:a16="http://schemas.microsoft.com/office/drawing/2014/main" id="{0BB4A583-1249-4DF2-9D72-19A0338D9084}"/>
              </a:ext>
            </a:extLst>
          </p:cNvPr>
          <p:cNvSpPr/>
          <p:nvPr userDrawn="1"/>
        </p:nvSpPr>
        <p:spPr>
          <a:xfrm>
            <a:off x="245006" y="213496"/>
            <a:ext cx="11701988" cy="5969731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vi-VN" sz="1200" b="1" noProof="1">
              <a:solidFill>
                <a:schemeClr val="accent1"/>
              </a:solidFill>
            </a:endParaRPr>
          </a:p>
        </p:txBody>
      </p:sp>
      <p:grpSp>
        <p:nvGrpSpPr>
          <p:cNvPr id="34" name="Nhóm 33">
            <a:extLst>
              <a:ext uri="{FF2B5EF4-FFF2-40B4-BE49-F238E27FC236}">
                <a16:creationId xmlns:a16="http://schemas.microsoft.com/office/drawing/2014/main" id="{8D25D23A-F185-4BD8-99E6-565B0BBFE9F3}"/>
              </a:ext>
            </a:extLst>
          </p:cNvPr>
          <p:cNvGrpSpPr/>
          <p:nvPr userDrawn="1"/>
        </p:nvGrpSpPr>
        <p:grpSpPr>
          <a:xfrm>
            <a:off x="8728670" y="6273383"/>
            <a:ext cx="1239937" cy="431046"/>
            <a:chOff x="8728670" y="6273383"/>
            <a:chExt cx="1239937" cy="431046"/>
          </a:xfrm>
        </p:grpSpPr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3C45A64A-9BCB-443A-9AB8-94DC2A544ADB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D28F136C-E09B-4382-8492-A8B05C90A242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E0B4077F-335A-45BC-9937-9FCD6E16B0A6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4" name="Nhóm 3">
            <a:extLst>
              <a:ext uri="{FF2B5EF4-FFF2-40B4-BE49-F238E27FC236}">
                <a16:creationId xmlns:a16="http://schemas.microsoft.com/office/drawing/2014/main" id="{984CF1B0-F369-4CEE-87D9-7AE6395110ED}"/>
              </a:ext>
            </a:extLst>
          </p:cNvPr>
          <p:cNvGrpSpPr/>
          <p:nvPr userDrawn="1"/>
        </p:nvGrpSpPr>
        <p:grpSpPr>
          <a:xfrm>
            <a:off x="8642180" y="6426954"/>
            <a:ext cx="1239937" cy="431046"/>
            <a:chOff x="8642180" y="6426954"/>
            <a:chExt cx="1239937" cy="431046"/>
          </a:xfrm>
        </p:grpSpPr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8FF8C544-8C01-4214-A6D5-78B036DDB783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931249C5-9BDE-4C6D-836B-F1D2A843114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BF30E73C-163D-4954-9B40-8B9B5957D8C7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sp>
        <p:nvSpPr>
          <p:cNvPr id="12" name="Hình tự do: Hình 11">
            <a:extLst>
              <a:ext uri="{FF2B5EF4-FFF2-40B4-BE49-F238E27FC236}">
                <a16:creationId xmlns:a16="http://schemas.microsoft.com/office/drawing/2014/main" id="{9B5A1FE4-8465-4C23-8CC2-35C962CC4A91}"/>
              </a:ext>
            </a:extLst>
          </p:cNvPr>
          <p:cNvSpPr/>
          <p:nvPr userDrawn="1"/>
        </p:nvSpPr>
        <p:spPr>
          <a:xfrm>
            <a:off x="0" y="5767565"/>
            <a:ext cx="1704148" cy="1091142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22" name="Hình tự do: Hình 21">
            <a:extLst>
              <a:ext uri="{FF2B5EF4-FFF2-40B4-BE49-F238E27FC236}">
                <a16:creationId xmlns:a16="http://schemas.microsoft.com/office/drawing/2014/main" id="{6E716283-43D3-4AD8-AE49-2F849EA75420}"/>
              </a:ext>
            </a:extLst>
          </p:cNvPr>
          <p:cNvSpPr/>
          <p:nvPr userDrawn="1"/>
        </p:nvSpPr>
        <p:spPr>
          <a:xfrm>
            <a:off x="8418120" y="5962136"/>
            <a:ext cx="2597641" cy="896571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245D258-5720-4517-B8DE-EB5AA5C4FA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590071" y="6366107"/>
            <a:ext cx="4644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rtlCol="0" anchor="ctr"/>
          <a:lstStyle>
            <a:lvl1pPr>
              <a:defRPr lang="en-ZA" b="1" smtClean="0">
                <a:solidFill>
                  <a:srgbClr val="093C71"/>
                </a:solidFill>
              </a:defRPr>
            </a:lvl1pPr>
          </a:lstStyle>
          <a:p>
            <a:pPr algn="ctr" rtl="0"/>
            <a:fld id="{058DB212-BFA2-403F-85EF-DFD3FF6D973A}" type="slidenum">
              <a:rPr lang="vi-VN" noProof="1" dirty="0" smtClean="0"/>
              <a:pPr algn="ctr"/>
              <a:t>‹#›</a:t>
            </a:fld>
            <a:endParaRPr lang="vi-VN" noProof="1"/>
          </a:p>
        </p:txBody>
      </p:sp>
      <p:sp>
        <p:nvSpPr>
          <p:cNvPr id="11" name="Hình tự do: Hình 10">
            <a:extLst>
              <a:ext uri="{FF2B5EF4-FFF2-40B4-BE49-F238E27FC236}">
                <a16:creationId xmlns:a16="http://schemas.microsoft.com/office/drawing/2014/main" id="{B17F4A1C-7391-4BD8-BD3D-CBF939D7D8BC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89A440CA-01DA-4BC0-A847-A34BF3424846}"/>
              </a:ext>
            </a:extLst>
          </p:cNvPr>
          <p:cNvGrpSpPr/>
          <p:nvPr userDrawn="1"/>
        </p:nvGrpSpPr>
        <p:grpSpPr>
          <a:xfrm flipH="1">
            <a:off x="8411956" y="6094197"/>
            <a:ext cx="1375732" cy="610913"/>
            <a:chOff x="9383123" y="5395138"/>
            <a:chExt cx="1033607" cy="458987"/>
          </a:xfrm>
        </p:grpSpPr>
        <p:sp>
          <p:nvSpPr>
            <p:cNvPr id="24" name="Ngôi sao: 4 điểm 23">
              <a:extLst>
                <a:ext uri="{FF2B5EF4-FFF2-40B4-BE49-F238E27FC236}">
                  <a16:creationId xmlns:a16="http://schemas.microsoft.com/office/drawing/2014/main" id="{D3431C64-7776-45DB-83ED-15BC9C659E19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5" name="Hình bầu dục 24">
              <a:extLst>
                <a:ext uri="{FF2B5EF4-FFF2-40B4-BE49-F238E27FC236}">
                  <a16:creationId xmlns:a16="http://schemas.microsoft.com/office/drawing/2014/main" id="{15FAEDD7-76AD-4708-8E7A-2C997302FA03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6" name="Ngôi sao: 4 điểm 25">
              <a:extLst>
                <a:ext uri="{FF2B5EF4-FFF2-40B4-BE49-F238E27FC236}">
                  <a16:creationId xmlns:a16="http://schemas.microsoft.com/office/drawing/2014/main" id="{46D34953-6EC1-42DA-8FD4-32F3F34E6445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7" name="Hình bầu dục 26">
              <a:extLst>
                <a:ext uri="{FF2B5EF4-FFF2-40B4-BE49-F238E27FC236}">
                  <a16:creationId xmlns:a16="http://schemas.microsoft.com/office/drawing/2014/main" id="{7F9E5C4E-3AE1-4820-83D7-6B70A6EFE348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8" name="Hình bầu dục 27">
              <a:extLst>
                <a:ext uri="{FF2B5EF4-FFF2-40B4-BE49-F238E27FC236}">
                  <a16:creationId xmlns:a16="http://schemas.microsoft.com/office/drawing/2014/main" id="{1D50A98D-CC10-4A93-8540-D05875C47CB8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9" name="Hình bầu dục 28">
              <a:extLst>
                <a:ext uri="{FF2B5EF4-FFF2-40B4-BE49-F238E27FC236}">
                  <a16:creationId xmlns:a16="http://schemas.microsoft.com/office/drawing/2014/main" id="{C022A217-8256-4458-A53F-5C84E6AC4937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0" name="Hình bầu dục 29">
              <a:extLst>
                <a:ext uri="{FF2B5EF4-FFF2-40B4-BE49-F238E27FC236}">
                  <a16:creationId xmlns:a16="http://schemas.microsoft.com/office/drawing/2014/main" id="{DA6D9DA0-F1F0-4A4D-ABD0-B3A494AFCDD0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1" name="Ngôi sao: 4 điểm 30">
              <a:extLst>
                <a:ext uri="{FF2B5EF4-FFF2-40B4-BE49-F238E27FC236}">
                  <a16:creationId xmlns:a16="http://schemas.microsoft.com/office/drawing/2014/main" id="{B15996FA-B4C4-4701-9999-672BEDEDC313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2" name="Hình bầu dục 31">
              <a:extLst>
                <a:ext uri="{FF2B5EF4-FFF2-40B4-BE49-F238E27FC236}">
                  <a16:creationId xmlns:a16="http://schemas.microsoft.com/office/drawing/2014/main" id="{6D211178-F62A-49D4-A271-4287AD4FFC85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</p:grp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509AB21E-1779-462B-85E3-931F25C14054}"/>
              </a:ext>
            </a:extLst>
          </p:cNvPr>
          <p:cNvSpPr txBox="1"/>
          <p:nvPr userDrawn="1"/>
        </p:nvSpPr>
        <p:spPr>
          <a:xfrm>
            <a:off x="9805171" y="6392005"/>
            <a:ext cx="1716681" cy="343154"/>
          </a:xfrm>
          <a:custGeom>
            <a:avLst/>
            <a:gdLst>
              <a:gd name="connsiteX0" fmla="*/ 0 w 1528648"/>
              <a:gd name="connsiteY0" fmla="*/ 0 h 311958"/>
              <a:gd name="connsiteX1" fmla="*/ 1528648 w 1528648"/>
              <a:gd name="connsiteY1" fmla="*/ 0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0 w 1528648"/>
              <a:gd name="connsiteY0" fmla="*/ 0 h 311958"/>
              <a:gd name="connsiteX1" fmla="*/ 1526744 w 1528648"/>
              <a:gd name="connsiteY1" fmla="*/ 25328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31971 w 1560619"/>
              <a:gd name="connsiteY0" fmla="*/ 0 h 311958"/>
              <a:gd name="connsiteX1" fmla="*/ 1558715 w 1560619"/>
              <a:gd name="connsiteY1" fmla="*/ 25328 h 311958"/>
              <a:gd name="connsiteX2" fmla="*/ 1560619 w 1560619"/>
              <a:gd name="connsiteY2" fmla="*/ 311958 h 311958"/>
              <a:gd name="connsiteX3" fmla="*/ 0 w 1560619"/>
              <a:gd name="connsiteY3" fmla="*/ 271347 h 311958"/>
              <a:gd name="connsiteX4" fmla="*/ 31971 w 1560619"/>
              <a:gd name="connsiteY4" fmla="*/ 0 h 31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00" dir="2700000" algn="tl" rotWithShape="0">
              <a:schemeClr val="tx1"/>
            </a:outerShd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algn="ctr">
              <a:defRPr sz="1200" b="1">
                <a:solidFill>
                  <a:srgbClr val="093C71"/>
                </a:solidFill>
              </a:defRPr>
            </a:lvl1pPr>
          </a:lstStyle>
          <a:p>
            <a:pPr rtl="0"/>
            <a:r>
              <a:rPr lang="vi-VN" noProof="1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n-lt"/>
                <a:cs typeface="Courier New" panose="02070309020205020404" pitchFamily="49" charset="0"/>
              </a:rPr>
              <a:t>Jens Martensson</a:t>
            </a:r>
          </a:p>
        </p:txBody>
      </p:sp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331581A5-A75E-41FB-A68A-70BA1AB54B2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59175" y="559677"/>
            <a:ext cx="10862677" cy="446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6BA9B02-6E3D-4037-BE18-E02B786633E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59174" y="1260000"/>
            <a:ext cx="10862677" cy="4476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A954C2B-6B0B-4286-BFA4-F6131386B0E3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52483" y="6414220"/>
            <a:ext cx="4114800" cy="249385"/>
          </a:xfrm>
          <a:prstGeom prst="roundRect">
            <a:avLst>
              <a:gd name="adj" fmla="val 1666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72000" tIns="0" rIns="0" bIns="0" rtlCol="0" anchor="ctr"/>
          <a:lstStyle>
            <a:lvl1pPr>
              <a:defRPr lang="en-ZA" sz="900" b="0" smtClean="0">
                <a:solidFill>
                  <a:srgbClr val="093C71"/>
                </a:solidFill>
              </a:defRPr>
            </a:lvl1pPr>
          </a:lstStyle>
          <a:p>
            <a:pPr rtl="0"/>
            <a:r>
              <a:rPr lang="vi-VN" noProof="1"/>
              <a:t>Chèn chân trang</a:t>
            </a:r>
          </a:p>
        </p:txBody>
      </p:sp>
    </p:spTree>
    <p:extLst>
      <p:ext uri="{BB962C8B-B14F-4D97-AF65-F5344CB8AC3E}">
        <p14:creationId xmlns:p14="http://schemas.microsoft.com/office/powerpoint/2010/main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56" r:id="rId5"/>
    <p:sldLayoutId id="2147483660" r:id="rId6"/>
    <p:sldLayoutId id="2147483661" r:id="rId7"/>
    <p:sldLayoutId id="2147483663" r:id="rId8"/>
    <p:sldLayoutId id="2147483664" r:id="rId9"/>
    <p:sldLayoutId id="2147483665" r:id="rId10"/>
    <p:sldLayoutId id="2147483666" r:id="rId11"/>
    <p:sldLayoutId id="2147483650" r:id="rId12"/>
    <p:sldLayoutId id="2147483652" r:id="rId13"/>
    <p:sldLayoutId id="2147483667" r:id="rId14"/>
    <p:sldLayoutId id="2147483668" r:id="rId15"/>
    <p:sldLayoutId id="2147483654" r:id="rId16"/>
    <p:sldLayoutId id="2147483655" r:id="rId17"/>
    <p:sldLayoutId id="2147483669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11213" indent="-2746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4738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77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F27F12-8837-2B33-CED8-292B49EB4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00B7A-46BB-67FC-329A-5ED05D94F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63C1A-4EE7-BC6E-5365-7BAEC323EB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A662F-ADB8-46B8-818A-62BC133FFAB9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F39F5-EBF4-CCB9-4C46-C73F1B529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73C51-22E2-A174-FD82-15FFD0774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1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3" Type="http://schemas.openxmlformats.org/officeDocument/2006/relationships/image" Target="../media/image2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1.png"/><Relationship Id="rId9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sv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0.png"/><Relationship Id="rId11" Type="http://schemas.openxmlformats.org/officeDocument/2006/relationships/image" Target="../media/image65.sv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9.png"/><Relationship Id="rId18" Type="http://schemas.openxmlformats.org/officeDocument/2006/relationships/slide" Target="slide32.xml"/><Relationship Id="rId3" Type="http://schemas.openxmlformats.org/officeDocument/2006/relationships/image" Target="../media/image56.png"/><Relationship Id="rId21" Type="http://schemas.openxmlformats.org/officeDocument/2006/relationships/slide" Target="slide35.xml"/><Relationship Id="rId7" Type="http://schemas.openxmlformats.org/officeDocument/2006/relationships/image" Target="../media/image61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" Type="http://schemas.openxmlformats.org/officeDocument/2006/relationships/audio" Target="../media/audio1.wav"/><Relationship Id="rId16" Type="http://schemas.openxmlformats.org/officeDocument/2006/relationships/image" Target="../media/image72.png"/><Relationship Id="rId20" Type="http://schemas.openxmlformats.org/officeDocument/2006/relationships/slide" Target="slide3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0.png"/><Relationship Id="rId11" Type="http://schemas.openxmlformats.org/officeDocument/2006/relationships/image" Target="../media/image59.png"/><Relationship Id="rId5" Type="http://schemas.openxmlformats.org/officeDocument/2006/relationships/image" Target="../media/image58.png"/><Relationship Id="rId15" Type="http://schemas.openxmlformats.org/officeDocument/2006/relationships/image" Target="../media/image71.png"/><Relationship Id="rId10" Type="http://schemas.openxmlformats.org/officeDocument/2006/relationships/image" Target="../media/image67.png"/><Relationship Id="rId19" Type="http://schemas.openxmlformats.org/officeDocument/2006/relationships/slide" Target="slide33.xml"/><Relationship Id="rId4" Type="http://schemas.openxmlformats.org/officeDocument/2006/relationships/image" Target="../media/image57.svg"/><Relationship Id="rId9" Type="http://schemas.openxmlformats.org/officeDocument/2006/relationships/image" Target="../media/image63.png"/><Relationship Id="rId14" Type="http://schemas.openxmlformats.org/officeDocument/2006/relationships/image" Target="../media/image70.png"/><Relationship Id="rId22" Type="http://schemas.openxmlformats.org/officeDocument/2006/relationships/slide" Target="slide3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svg"/><Relationship Id="rId3" Type="http://schemas.microsoft.com/office/2007/relationships/media" Target="../media/media2.mp3"/><Relationship Id="rId7" Type="http://schemas.openxmlformats.org/officeDocument/2006/relationships/image" Target="../media/image75.png"/><Relationship Id="rId12" Type="http://schemas.openxmlformats.org/officeDocument/2006/relationships/image" Target="../media/image7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4.png"/><Relationship Id="rId11" Type="http://schemas.openxmlformats.org/officeDocument/2006/relationships/slide" Target="slide31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78.svg"/><Relationship Id="rId4" Type="http://schemas.openxmlformats.org/officeDocument/2006/relationships/audio" Target="../media/media2.mp3"/><Relationship Id="rId9" Type="http://schemas.openxmlformats.org/officeDocument/2006/relationships/image" Target="../media/image7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microsoft.com/office/2007/relationships/media" Target="../media/media2.mp3"/><Relationship Id="rId7" Type="http://schemas.openxmlformats.org/officeDocument/2006/relationships/image" Target="../media/image76.svg"/><Relationship Id="rId12" Type="http://schemas.openxmlformats.org/officeDocument/2006/relationships/image" Target="../media/image7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5.png"/><Relationship Id="rId11" Type="http://schemas.openxmlformats.org/officeDocument/2006/relationships/slide" Target="slide31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74.png"/><Relationship Id="rId4" Type="http://schemas.openxmlformats.org/officeDocument/2006/relationships/audio" Target="../media/media2.mp3"/><Relationship Id="rId9" Type="http://schemas.openxmlformats.org/officeDocument/2006/relationships/image" Target="../media/image78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microsoft.com/office/2007/relationships/media" Target="../media/media2.mp3"/><Relationship Id="rId7" Type="http://schemas.openxmlformats.org/officeDocument/2006/relationships/image" Target="../media/image76.svg"/><Relationship Id="rId12" Type="http://schemas.openxmlformats.org/officeDocument/2006/relationships/image" Target="../media/image7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5.png"/><Relationship Id="rId11" Type="http://schemas.openxmlformats.org/officeDocument/2006/relationships/slide" Target="slide31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74.png"/><Relationship Id="rId4" Type="http://schemas.openxmlformats.org/officeDocument/2006/relationships/audio" Target="../media/media2.mp3"/><Relationship Id="rId9" Type="http://schemas.openxmlformats.org/officeDocument/2006/relationships/image" Target="../media/image78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png"/><Relationship Id="rId13" Type="http://schemas.openxmlformats.org/officeDocument/2006/relationships/image" Target="../media/image78.svg"/><Relationship Id="rId3" Type="http://schemas.microsoft.com/office/2007/relationships/media" Target="../media/media2.mp3"/><Relationship Id="rId7" Type="http://schemas.openxmlformats.org/officeDocument/2006/relationships/image" Target="../media/image720.png"/><Relationship Id="rId12" Type="http://schemas.openxmlformats.org/officeDocument/2006/relationships/image" Target="../media/image7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10.png"/><Relationship Id="rId11" Type="http://schemas.openxmlformats.org/officeDocument/2006/relationships/image" Target="../media/image76.svg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79.png"/><Relationship Id="rId10" Type="http://schemas.openxmlformats.org/officeDocument/2006/relationships/image" Target="../media/image75.png"/><Relationship Id="rId4" Type="http://schemas.openxmlformats.org/officeDocument/2006/relationships/audio" Target="../media/media2.mp3"/><Relationship Id="rId9" Type="http://schemas.openxmlformats.org/officeDocument/2006/relationships/image" Target="../media/image740.png"/><Relationship Id="rId14" Type="http://schemas.openxmlformats.org/officeDocument/2006/relationships/slide" Target="slide3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0.png"/><Relationship Id="rId13" Type="http://schemas.openxmlformats.org/officeDocument/2006/relationships/slide" Target="slide31.xml"/><Relationship Id="rId3" Type="http://schemas.microsoft.com/office/2007/relationships/media" Target="../media/media2.mp3"/><Relationship Id="rId7" Type="http://schemas.openxmlformats.org/officeDocument/2006/relationships/image" Target="../media/image76.png"/><Relationship Id="rId12" Type="http://schemas.openxmlformats.org/officeDocument/2006/relationships/image" Target="../media/image78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50.png"/><Relationship Id="rId11" Type="http://schemas.openxmlformats.org/officeDocument/2006/relationships/image" Target="../media/image76.svg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80.jpg"/><Relationship Id="rId10" Type="http://schemas.openxmlformats.org/officeDocument/2006/relationships/image" Target="../media/image74.png"/><Relationship Id="rId4" Type="http://schemas.openxmlformats.org/officeDocument/2006/relationships/audio" Target="../media/media2.mp3"/><Relationship Id="rId9" Type="http://schemas.openxmlformats.org/officeDocument/2006/relationships/image" Target="../media/image78.png"/><Relationship Id="rId14" Type="http://schemas.openxmlformats.org/officeDocument/2006/relationships/image" Target="../media/image7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Nhóm 71">
            <a:extLst>
              <a:ext uri="{FF2B5EF4-FFF2-40B4-BE49-F238E27FC236}">
                <a16:creationId xmlns:a16="http://schemas.microsoft.com/office/drawing/2014/main" id="{9F6637A5-89F6-4BE7-8110-E7FE695ED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17275">
            <a:off x="9839049" y="5786292"/>
            <a:ext cx="1012825" cy="1012825"/>
            <a:chOff x="7950627" y="2930800"/>
            <a:chExt cx="1012825" cy="1012825"/>
          </a:xfrm>
        </p:grpSpPr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657E893E-294C-42BA-BD8C-D57326EB4D8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A5194F58-A4A5-4D15-81B0-6C99BD468B52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89D54726-873C-4E48-A2F6-E3F1A3BD6CBB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1D7C3F9B-111D-4605-865E-80046EC2A49E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2" name="Nhóm 81">
            <a:extLst>
              <a:ext uri="{FF2B5EF4-FFF2-40B4-BE49-F238E27FC236}">
                <a16:creationId xmlns:a16="http://schemas.microsoft.com/office/drawing/2014/main" id="{4E4521EC-6C70-431C-B551-CD76EB247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3964948" y="6041978"/>
            <a:ext cx="1721437" cy="598432"/>
            <a:chOff x="8642180" y="6426954"/>
            <a:chExt cx="1239937" cy="431046"/>
          </a:xfrm>
        </p:grpSpPr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F0B1B762-C895-4ABC-B8A4-41B9D22F2130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EBE191BB-C401-4403-A903-D97497338ECA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id="{04B7BEA6-5020-4F35-A039-BA357E94AE3D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id="{97DB54E0-67C1-48AA-962C-C9570CF07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4184811" y="6259567"/>
            <a:ext cx="1721437" cy="598432"/>
            <a:chOff x="8728670" y="6273383"/>
            <a:chExt cx="1239937" cy="431046"/>
          </a:xfrm>
        </p:grpSpPr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E322AA18-B85A-4A4F-9D40-AE8E1E3CA9E6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3A24D6FB-FFC2-48F0-AAD2-0A740A74E845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D184F639-B328-43FE-96A2-FD05AC3785DB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sp>
        <p:nvSpPr>
          <p:cNvPr id="97" name="Hình tự do: Hình 96">
            <a:extLst>
              <a:ext uri="{FF2B5EF4-FFF2-40B4-BE49-F238E27FC236}">
                <a16:creationId xmlns:a16="http://schemas.microsoft.com/office/drawing/2014/main" id="{2D6BFB37-1A25-451E-AF96-E1702E296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4325659" y="5981008"/>
            <a:ext cx="3906498" cy="720372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grpSp>
        <p:nvGrpSpPr>
          <p:cNvPr id="174" name="Nhóm 173">
            <a:extLst>
              <a:ext uri="{FF2B5EF4-FFF2-40B4-BE49-F238E27FC236}">
                <a16:creationId xmlns:a16="http://schemas.microsoft.com/office/drawing/2014/main" id="{E6AC9028-2FB5-4F8B-982D-28553FCC5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39652">
            <a:off x="429516" y="193921"/>
            <a:ext cx="2165100" cy="1775382"/>
            <a:chOff x="5439830" y="681154"/>
            <a:chExt cx="1789339" cy="1467258"/>
          </a:xfrm>
        </p:grpSpPr>
        <p:sp>
          <p:nvSpPr>
            <p:cNvPr id="175" name="Hình tự do: Hình 174">
              <a:extLst>
                <a:ext uri="{FF2B5EF4-FFF2-40B4-BE49-F238E27FC236}">
                  <a16:creationId xmlns:a16="http://schemas.microsoft.com/office/drawing/2014/main" id="{A379338F-500B-44DF-B20C-0353354BA4FB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76" name="Hình tự do: Hình 175">
              <a:extLst>
                <a:ext uri="{FF2B5EF4-FFF2-40B4-BE49-F238E27FC236}">
                  <a16:creationId xmlns:a16="http://schemas.microsoft.com/office/drawing/2014/main" id="{8ADC292B-F6BE-4257-8041-8F20E1CB7A2F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77" name="Hình tự do: Hình 176">
              <a:extLst>
                <a:ext uri="{FF2B5EF4-FFF2-40B4-BE49-F238E27FC236}">
                  <a16:creationId xmlns:a16="http://schemas.microsoft.com/office/drawing/2014/main" id="{1F84935B-975A-4528-9120-90C484C631BA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78" name="Hình tự do: Hình 177">
              <a:extLst>
                <a:ext uri="{FF2B5EF4-FFF2-40B4-BE49-F238E27FC236}">
                  <a16:creationId xmlns:a16="http://schemas.microsoft.com/office/drawing/2014/main" id="{A978067F-D179-4497-A0A7-A24A3CC89396}"/>
                </a:ext>
              </a:extLst>
            </p:cNvPr>
            <p:cNvSpPr/>
            <p:nvPr/>
          </p:nvSpPr>
          <p:spPr>
            <a:xfrm>
              <a:off x="6036015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79" name="Hình tự do: Hình 178">
              <a:extLst>
                <a:ext uri="{FF2B5EF4-FFF2-40B4-BE49-F238E27FC236}">
                  <a16:creationId xmlns:a16="http://schemas.microsoft.com/office/drawing/2014/main" id="{48C37DCB-CE19-4D36-8079-75A0FAA7406B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0" name="Hình tự do: Hình 179">
              <a:extLst>
                <a:ext uri="{FF2B5EF4-FFF2-40B4-BE49-F238E27FC236}">
                  <a16:creationId xmlns:a16="http://schemas.microsoft.com/office/drawing/2014/main" id="{04A77322-4443-450C-B58A-EF2B78B70ADE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1" name="Hình tự do: Hình 180">
              <a:extLst>
                <a:ext uri="{FF2B5EF4-FFF2-40B4-BE49-F238E27FC236}">
                  <a16:creationId xmlns:a16="http://schemas.microsoft.com/office/drawing/2014/main" id="{54F94EDE-DFA5-4EC1-9D39-05C24424FA4C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2" name="Hình tự do: Hình 181">
              <a:extLst>
                <a:ext uri="{FF2B5EF4-FFF2-40B4-BE49-F238E27FC236}">
                  <a16:creationId xmlns:a16="http://schemas.microsoft.com/office/drawing/2014/main" id="{1F574056-5088-47C6-889A-67E7CBCF75B4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3" name="Hình tự do: Hình 182">
              <a:extLst>
                <a:ext uri="{FF2B5EF4-FFF2-40B4-BE49-F238E27FC236}">
                  <a16:creationId xmlns:a16="http://schemas.microsoft.com/office/drawing/2014/main" id="{5A862294-6263-434D-B130-99614C0CD959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4" name="Hình tự do: Hình 183">
              <a:extLst>
                <a:ext uri="{FF2B5EF4-FFF2-40B4-BE49-F238E27FC236}">
                  <a16:creationId xmlns:a16="http://schemas.microsoft.com/office/drawing/2014/main" id="{1C04ACC3-D26D-4A03-9158-48F9FC052304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5" name="Hình tự do: Hình 184">
              <a:extLst>
                <a:ext uri="{FF2B5EF4-FFF2-40B4-BE49-F238E27FC236}">
                  <a16:creationId xmlns:a16="http://schemas.microsoft.com/office/drawing/2014/main" id="{B6A0619F-3BA2-4F87-8003-5D8FCA3AE3F1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6" name="Hình tự do: Hình 185">
              <a:extLst>
                <a:ext uri="{FF2B5EF4-FFF2-40B4-BE49-F238E27FC236}">
                  <a16:creationId xmlns:a16="http://schemas.microsoft.com/office/drawing/2014/main" id="{B10FE0B3-CC2F-4263-BF19-D57CF254E54B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7" name="Hình tự do: Hình 186">
              <a:extLst>
                <a:ext uri="{FF2B5EF4-FFF2-40B4-BE49-F238E27FC236}">
                  <a16:creationId xmlns:a16="http://schemas.microsoft.com/office/drawing/2014/main" id="{AA2D9678-2490-4A37-AFDF-8360AFBE679A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8" name="Hình tự do: Hình 187">
              <a:extLst>
                <a:ext uri="{FF2B5EF4-FFF2-40B4-BE49-F238E27FC236}">
                  <a16:creationId xmlns:a16="http://schemas.microsoft.com/office/drawing/2014/main" id="{55ABC1BB-25D0-4306-8D87-0469A63CF0BF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9" name="Hình tự do: Hình 188">
              <a:extLst>
                <a:ext uri="{FF2B5EF4-FFF2-40B4-BE49-F238E27FC236}">
                  <a16:creationId xmlns:a16="http://schemas.microsoft.com/office/drawing/2014/main" id="{1879A89A-F494-4475-AC0E-6A4AFDF13002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90" name="Hình tự do: Hình 189">
              <a:extLst>
                <a:ext uri="{FF2B5EF4-FFF2-40B4-BE49-F238E27FC236}">
                  <a16:creationId xmlns:a16="http://schemas.microsoft.com/office/drawing/2014/main" id="{BB1BDDED-5B2F-4FE0-9B3F-1C1EE8F5F969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grpSp>
          <p:nvGrpSpPr>
            <p:cNvPr id="191" name="Nhóm 190">
              <a:extLst>
                <a:ext uri="{FF2B5EF4-FFF2-40B4-BE49-F238E27FC236}">
                  <a16:creationId xmlns:a16="http://schemas.microsoft.com/office/drawing/2014/main" id="{A06DC284-D574-4B58-97C1-4EAB238D2897}"/>
                </a:ext>
              </a:extLst>
            </p:cNvPr>
            <p:cNvGrpSpPr/>
            <p:nvPr/>
          </p:nvGrpSpPr>
          <p:grpSpPr>
            <a:xfrm>
              <a:off x="5640835" y="1300386"/>
              <a:ext cx="1392651" cy="432677"/>
              <a:chOff x="5688118" y="650074"/>
              <a:chExt cx="1392651" cy="432677"/>
            </a:xfrm>
          </p:grpSpPr>
          <p:sp>
            <p:nvSpPr>
              <p:cNvPr id="192" name="Hộp văn bản 191">
                <a:extLst>
                  <a:ext uri="{FF2B5EF4-FFF2-40B4-BE49-F238E27FC236}">
                    <a16:creationId xmlns:a16="http://schemas.microsoft.com/office/drawing/2014/main" id="{38B66773-1E70-4159-8710-7FC0A6CDB07B}"/>
                  </a:ext>
                </a:extLst>
              </p:cNvPr>
              <p:cNvSpPr txBox="1"/>
              <p:nvPr/>
            </p:nvSpPr>
            <p:spPr>
              <a:xfrm>
                <a:off x="5688496" y="650338"/>
                <a:ext cx="1392273" cy="432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vi-VN" sz="2800" b="1" noProof="1">
                    <a:ln w="28575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rial" panose="020B0604020202020204" pitchFamily="34" charset="0"/>
                  </a:rPr>
                  <a:t>Ra mắt</a:t>
                </a:r>
              </a:p>
            </p:txBody>
          </p:sp>
          <p:sp>
            <p:nvSpPr>
              <p:cNvPr id="193" name="Hộp văn bản 192">
                <a:extLst>
                  <a:ext uri="{FF2B5EF4-FFF2-40B4-BE49-F238E27FC236}">
                    <a16:creationId xmlns:a16="http://schemas.microsoft.com/office/drawing/2014/main" id="{5210FCC1-A696-41FE-B439-DA046C521321}"/>
                  </a:ext>
                </a:extLst>
              </p:cNvPr>
              <p:cNvSpPr txBox="1"/>
              <p:nvPr/>
            </p:nvSpPr>
            <p:spPr>
              <a:xfrm>
                <a:off x="5688118" y="650074"/>
                <a:ext cx="1392273" cy="432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vi-VN" sz="2800" b="1" noProof="1">
                    <a:solidFill>
                      <a:schemeClr val="accent5"/>
                    </a:solidFill>
                    <a:latin typeface="Arial" panose="020B0604020202020204" pitchFamily="34" charset="0"/>
                  </a:rPr>
                  <a:t>Ra mắt</a:t>
                </a:r>
              </a:p>
            </p:txBody>
          </p:sp>
        </p:grpSp>
      </p:grp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30648EB-ECEC-9B41-4CA1-0CC54506A894}"/>
              </a:ext>
            </a:extLst>
          </p:cNvPr>
          <p:cNvSpPr txBox="1"/>
          <p:nvPr/>
        </p:nvSpPr>
        <p:spPr>
          <a:xfrm>
            <a:off x="1886165" y="1913648"/>
            <a:ext cx="8896249" cy="2691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54A14B9D-7715-31FB-16D9-3A9B0DB0E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9832925" y="379996"/>
            <a:ext cx="1241519" cy="676112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DB6D22F3-F153-4E84-D052-9E5B299E2BF5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F1C9CD89-049E-4B30-ACE1-336DB672797A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05B711F0-9931-522A-4BA7-D89D33445A4D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ED36C289-0069-A03F-CB46-4E047F7A9C18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7" name="Hình ảnh 6" descr="Cận cảnh logo&#10;&#10;Mô tả được tự động tạo">
            <a:extLst>
              <a:ext uri="{FF2B5EF4-FFF2-40B4-BE49-F238E27FC236}">
                <a16:creationId xmlns:a16="http://schemas.microsoft.com/office/drawing/2014/main" id="{89981C50-4B91-2BBB-C22C-A9F3AB157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00634">
            <a:off x="10848073" y="1302938"/>
            <a:ext cx="1077652" cy="1082807"/>
          </a:xfrm>
          <a:prstGeom prst="rect">
            <a:avLst/>
          </a:prstGeom>
        </p:spPr>
      </p:pic>
      <p:pic>
        <p:nvPicPr>
          <p:cNvPr id="9" name="Hình ảnh 8" descr="Cận cảnh một biển báo&#10;&#10;Mô tả được tự động tạo">
            <a:extLst>
              <a:ext uri="{FF2B5EF4-FFF2-40B4-BE49-F238E27FC236}">
                <a16:creationId xmlns:a16="http://schemas.microsoft.com/office/drawing/2014/main" id="{2F103769-3091-88D4-1910-81541DDB9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68886">
            <a:off x="10527190" y="4785808"/>
            <a:ext cx="1158340" cy="1158340"/>
          </a:xfrm>
          <a:prstGeom prst="rect">
            <a:avLst/>
          </a:prstGeom>
        </p:spPr>
      </p:pic>
      <p:grpSp>
        <p:nvGrpSpPr>
          <p:cNvPr id="10" name="Nhóm 9">
            <a:extLst>
              <a:ext uri="{FF2B5EF4-FFF2-40B4-BE49-F238E27FC236}">
                <a16:creationId xmlns:a16="http://schemas.microsoft.com/office/drawing/2014/main" id="{69157585-96F1-30FB-2C25-323F3BAAE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6496282" y="5452500"/>
            <a:ext cx="1219200" cy="914400"/>
            <a:chOff x="3403719" y="943599"/>
            <a:chExt cx="1219200" cy="914400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4907BC93-E5DB-CF43-532E-14380E8882AC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F9EBC0F2-E2AA-307B-D3CE-5FB73DB483E9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F8AA00E1-AAB9-BD58-CDE8-0FFDCD27EA2E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94CBDFEA-40BC-463B-14D4-BB2FE9E6141B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7E02335B-B9EC-4849-075A-8BE5F934190F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42EC3F17-C3FE-12CF-241B-2859C8A3B308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BCFE5A94-1FFD-181F-58EB-6D93CDC6E604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B390F816-3C15-5F77-F4C5-7F7E0A01DF69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1DB6FB7E-C420-DB46-4C8B-0735AE5876E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E94B6C4E-9C41-1B89-7904-F63DB2A9B58A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4B3D7ABB-DE60-B6D6-29E5-A387EAE1016F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F02BD620-DC1B-E027-8E17-73A41869FFF0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821B90B1-B684-8662-DED8-F7429A60A0C1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B4C7FBAB-2AAF-5C39-33C6-AE366B35A4C8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76EA7752-440E-CA8E-FC82-4BE03CF9632F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AEF5E70A-B001-B6C7-41DD-EB47F76489B4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6518C884-A62E-0075-9F5D-DE3251F4694D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D3B47A53-E2B8-3B2E-9C5C-407C60E635B2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16925AB0-2933-3DC2-F979-BDBB184F19F0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E9972F2B-EB74-51E7-2CDF-9A4A5FCD15CE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40F87BF7-57A2-A0A3-4EDB-E1311DAD9D08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4B327B6C-4D56-6023-64AD-26ABCD1FE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954291">
            <a:off x="1211947" y="5320582"/>
            <a:ext cx="1424651" cy="1097682"/>
            <a:chOff x="967966" y="847100"/>
            <a:chExt cx="1424651" cy="1097682"/>
          </a:xfrm>
        </p:grpSpPr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72A317D9-0173-BDE0-2A46-6DF87EC9AB0F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54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45A58F68-7BEE-FDA9-B0C8-513BF35CDD93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C35376AE-B8AD-17EF-084E-7FDC1CF08DFC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FAF8BA10-B756-A6B6-DDB9-215623350CDC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38" name="Nhóm 37">
              <a:extLst>
                <a:ext uri="{FF2B5EF4-FFF2-40B4-BE49-F238E27FC236}">
                  <a16:creationId xmlns:a16="http://schemas.microsoft.com/office/drawing/2014/main" id="{2428BBAD-80D3-D047-52B2-30974228C496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49" name="Hình tự do: Hình 48">
                <a:extLst>
                  <a:ext uri="{FF2B5EF4-FFF2-40B4-BE49-F238E27FC236}">
                    <a16:creationId xmlns:a16="http://schemas.microsoft.com/office/drawing/2014/main" id="{6551FED2-BE75-0F64-4A2E-7947668FEE8C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0" name="Hình tự do: Hình 49">
                <a:extLst>
                  <a:ext uri="{FF2B5EF4-FFF2-40B4-BE49-F238E27FC236}">
                    <a16:creationId xmlns:a16="http://schemas.microsoft.com/office/drawing/2014/main" id="{F83FEF31-C704-699F-4531-CF0DE58822E8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1" name="Hình tự do: Hình 50">
                <a:extLst>
                  <a:ext uri="{FF2B5EF4-FFF2-40B4-BE49-F238E27FC236}">
                    <a16:creationId xmlns:a16="http://schemas.microsoft.com/office/drawing/2014/main" id="{4CA86088-F32D-D7AF-BCAB-334223587F4E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2" name="Hình tự do: Hình 51">
                <a:extLst>
                  <a:ext uri="{FF2B5EF4-FFF2-40B4-BE49-F238E27FC236}">
                    <a16:creationId xmlns:a16="http://schemas.microsoft.com/office/drawing/2014/main" id="{1CC2E504-30F8-E6F4-EB4B-11A8C435102D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3" name="Hình tự do: Hình 52">
                <a:extLst>
                  <a:ext uri="{FF2B5EF4-FFF2-40B4-BE49-F238E27FC236}">
                    <a16:creationId xmlns:a16="http://schemas.microsoft.com/office/drawing/2014/main" id="{09EB87BD-4C35-0DD9-E4BD-A223DB32451C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</p:grp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447C4D27-1E73-22B1-0E4D-CBDDAE24C5C9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C83ED6B0-4BD8-582E-D6DA-DD53F93D5A00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7F646D26-1198-7B2C-6906-606106ACFC8D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65EEBD22-E800-1C3A-5F01-D696B9098892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B24202BD-3A1E-1C8D-F68E-78474AFA29DA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40C6B3CE-37F7-388A-64FB-3EF3FCC56E15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7DF06183-CFCF-7838-EBBE-00197E9A552F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27D69CDF-723E-6CCB-1750-5DA8205DF777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ình 102">
              <a:extLst>
                <a:ext uri="{FF2B5EF4-FFF2-40B4-BE49-F238E27FC236}">
                  <a16:creationId xmlns:a16="http://schemas.microsoft.com/office/drawing/2014/main" id="{C33624DF-CCAD-BBB5-08AD-313D857F5233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83276C7A-9611-49C4-B09D-33B8B9DAB604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54" name="Nhóm 53">
            <a:extLst>
              <a:ext uri="{FF2B5EF4-FFF2-40B4-BE49-F238E27FC236}">
                <a16:creationId xmlns:a16="http://schemas.microsoft.com/office/drawing/2014/main" id="{78FE7EF6-D8AA-F54F-A0A9-B3A89A868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7577908" y="5695857"/>
            <a:ext cx="1137481" cy="1090735"/>
            <a:chOff x="7976201" y="850024"/>
            <a:chExt cx="1137481" cy="1090735"/>
          </a:xfrm>
        </p:grpSpPr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A5DAAA05-DAB8-BA83-25C6-97BD48AFA460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D479E610-5AEE-B4B6-FBD3-450CAF7DCEAD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404EA07D-CFA0-00D1-8E27-9DD26BE0683E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976D6DE3-56BB-05B0-C2DF-2E561EB6E267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id="{7EF91B05-CB15-C331-AF39-D2F169AF0946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4A0C878C-E63C-4206-C150-D61365109E8F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DF59D397-D74C-092F-9A99-D67896986E4C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424F9A0F-E69F-AF2A-E91E-80672C48EB9E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58761521-B6F6-EAF7-905D-E67759863670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936D60A1-142C-8F07-E36C-342102E77031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F5B0AD36-0024-B837-62E0-8E9ECEB2AB25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6CE3E0F3-FD4C-2BEE-93E1-2C77D2A4FC3C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A34BFEEA-DECA-8521-D937-9994A8E7086C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9BB2E52F-3B2B-6337-54E1-367E4CA1E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505651" y="4152894"/>
            <a:ext cx="1012825" cy="1012825"/>
            <a:chOff x="7950627" y="2930800"/>
            <a:chExt cx="1012825" cy="1012825"/>
          </a:xfrm>
        </p:grpSpPr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54ECDFB8-1277-C47B-E624-729E1B006B3F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ECD5F6F9-A5A8-3DE9-8ECA-D140789E0995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A9AEB53D-2EB1-30FF-92C8-9090A115D641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ED892D95-0874-C751-C305-B525235A1E0E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17" name="Nhóm 116">
            <a:extLst>
              <a:ext uri="{FF2B5EF4-FFF2-40B4-BE49-F238E27FC236}">
                <a16:creationId xmlns:a16="http://schemas.microsoft.com/office/drawing/2014/main" id="{3FEC5F3B-129A-E65D-21DA-B9BE7887D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3345106" y="200633"/>
            <a:ext cx="1511898" cy="1012825"/>
            <a:chOff x="7911409" y="975790"/>
            <a:chExt cx="1511898" cy="1012825"/>
          </a:xfrm>
        </p:grpSpPr>
        <p:sp>
          <p:nvSpPr>
            <p:cNvPr id="118" name="Hình tự do: Hình 117">
              <a:extLst>
                <a:ext uri="{FF2B5EF4-FFF2-40B4-BE49-F238E27FC236}">
                  <a16:creationId xmlns:a16="http://schemas.microsoft.com/office/drawing/2014/main" id="{C19EBDE2-51C9-36B6-EDA6-4AAF1D74FB37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9" name="Hình tự do: Hình 118">
              <a:extLst>
                <a:ext uri="{FF2B5EF4-FFF2-40B4-BE49-F238E27FC236}">
                  <a16:creationId xmlns:a16="http://schemas.microsoft.com/office/drawing/2014/main" id="{4AFDFBFF-926A-21EB-AE54-F04B53FD8FB1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0" name="Hình tự do: Hình 119">
              <a:extLst>
                <a:ext uri="{FF2B5EF4-FFF2-40B4-BE49-F238E27FC236}">
                  <a16:creationId xmlns:a16="http://schemas.microsoft.com/office/drawing/2014/main" id="{C703DAA0-2D9C-E81C-39B6-4BFD1FE1DB5C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1" name="Hình tự do: Hình 120">
              <a:extLst>
                <a:ext uri="{FF2B5EF4-FFF2-40B4-BE49-F238E27FC236}">
                  <a16:creationId xmlns:a16="http://schemas.microsoft.com/office/drawing/2014/main" id="{FAF4E261-83C5-E8B9-47C0-2CC7F03FC21D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47351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ông thức tính diện tích toàn phần hình lập phương">
            <a:extLst>
              <a:ext uri="{FF2B5EF4-FFF2-40B4-BE49-F238E27FC236}">
                <a16:creationId xmlns:a16="http://schemas.microsoft.com/office/drawing/2014/main" id="{5A5CA79B-C13A-D4FE-92B0-7F5577885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946" y="737544"/>
            <a:ext cx="4614321" cy="322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1DE8D3D4-6BA4-482D-2823-FB8589C688C5}"/>
              </a:ext>
            </a:extLst>
          </p:cNvPr>
          <p:cNvSpPr/>
          <p:nvPr/>
        </p:nvSpPr>
        <p:spPr>
          <a:xfrm>
            <a:off x="325824" y="304942"/>
            <a:ext cx="2624704" cy="79961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Bài</a:t>
            </a:r>
            <a:r>
              <a:rPr lang="en-US" sz="3200" b="1" dirty="0"/>
              <a:t> </a:t>
            </a:r>
            <a:r>
              <a:rPr lang="en-US" sz="3200" b="1" dirty="0" err="1"/>
              <a:t>tập</a:t>
            </a:r>
            <a:endParaRPr lang="en-US" sz="3200" b="1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6A84E92-0D59-24EC-96E7-2BC7695B5EF1}"/>
              </a:ext>
            </a:extLst>
          </p:cNvPr>
          <p:cNvSpPr txBox="1"/>
          <p:nvPr/>
        </p:nvSpPr>
        <p:spPr>
          <a:xfrm>
            <a:off x="3009684" y="304942"/>
            <a:ext cx="7237791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ea typeface="Times New Roman" panose="02020603050405020304" pitchFamily="18" charset="0"/>
              </a:rPr>
              <a:t>a)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nào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sau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đây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là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lăng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trụ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đứng</a:t>
            </a:r>
            <a:r>
              <a:rPr lang="en-US" sz="2400" dirty="0">
                <a:ea typeface="Times New Roman" panose="02020603050405020304" pitchFamily="18" charset="0"/>
              </a:rPr>
              <a:t> tam </a:t>
            </a:r>
            <a:r>
              <a:rPr lang="en-US" sz="2400" dirty="0" err="1">
                <a:ea typeface="Times New Roman" panose="02020603050405020304" pitchFamily="18" charset="0"/>
              </a:rPr>
              <a:t>giác</a:t>
            </a:r>
            <a:r>
              <a:rPr lang="en-US" sz="2400" dirty="0">
                <a:ea typeface="Times New Roman" panose="02020603050405020304" pitchFamily="18" charset="0"/>
              </a:rPr>
              <a:t>?</a:t>
            </a:r>
          </a:p>
        </p:txBody>
      </p:sp>
      <p:pic>
        <p:nvPicPr>
          <p:cNvPr id="2050" name="Picture 2" descr="Công thức Hình lăng trụ đứng đầy đủ - Lib24.Vn">
            <a:extLst>
              <a:ext uri="{FF2B5EF4-FFF2-40B4-BE49-F238E27FC236}">
                <a16:creationId xmlns:a16="http://schemas.microsoft.com/office/drawing/2014/main" id="{76C7BD4D-8D76-9A96-1E84-3A12BC6F5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11" y="1265493"/>
            <a:ext cx="2390745" cy="285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ăng trụ tam giác - uMatrix">
            <a:extLst>
              <a:ext uri="{FF2B5EF4-FFF2-40B4-BE49-F238E27FC236}">
                <a16:creationId xmlns:a16="http://schemas.microsoft.com/office/drawing/2014/main" id="{BFAB4C31-1D3D-2877-1F95-4C399D924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853" y="3429000"/>
            <a:ext cx="2287738" cy="269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óm tắt lý thuyết và bài tập về khối đa diện - Ôn Thi HSG">
            <a:extLst>
              <a:ext uri="{FF2B5EF4-FFF2-40B4-BE49-F238E27FC236}">
                <a16:creationId xmlns:a16="http://schemas.microsoft.com/office/drawing/2014/main" id="{324D0E11-1993-4E95-7C37-4D60F499E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648" y="882792"/>
            <a:ext cx="2624704" cy="309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ỜI GIẢI] Kể tên các mặt bên, mặt đáy, các cạnh, các đỉnh của hình hộp chữ  nhật sau và trả lời câu hỏi: - Tự Học 365">
            <a:extLst>
              <a:ext uri="{FF2B5EF4-FFF2-40B4-BE49-F238E27FC236}">
                <a16:creationId xmlns:a16="http://schemas.microsoft.com/office/drawing/2014/main" id="{191E4A46-ACA2-F45C-C57F-F1198BCB6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261" y="3580456"/>
            <a:ext cx="32004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02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129FCC1-3D37-E75D-20AC-D754722902FF}"/>
              </a:ext>
            </a:extLst>
          </p:cNvPr>
          <p:cNvSpPr txBox="1"/>
          <p:nvPr/>
        </p:nvSpPr>
        <p:spPr>
          <a:xfrm>
            <a:off x="374342" y="331604"/>
            <a:ext cx="11301273" cy="1593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ea typeface="Times New Roman" panose="02020603050405020304" pitchFamily="18" charset="0"/>
              </a:rPr>
              <a:t>b)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Em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hãy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mặt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,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đỉnh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tam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giác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đó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mặt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là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chữ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nhật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bên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bằng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nhau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chiều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cao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tam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giác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.</a:t>
            </a:r>
            <a:endParaRPr lang="en-US" sz="2400" dirty="0"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D16E7BF-D353-BE42-AE11-A85D0F005CC2}"/>
                  </a:ext>
                </a:extLst>
              </p:cNvPr>
              <p:cNvSpPr txBox="1"/>
              <p:nvPr/>
            </p:nvSpPr>
            <p:spPr>
              <a:xfrm>
                <a:off x="597013" y="2475760"/>
                <a:ext cx="7358110" cy="3584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Hình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lăng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trụ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tam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.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dưới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tam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;</a:t>
                </a:r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𝐴𝐶𝐶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;</a:t>
                </a:r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đồng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thời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chiều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cao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𝐵𝐵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𝐶𝐶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đỉnh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’.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</p:txBody>
          </p:sp>
        </mc:Choice>
        <mc:Fallback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D16E7BF-D353-BE42-AE11-A85D0F005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13" y="2475760"/>
                <a:ext cx="7358110" cy="3584379"/>
              </a:xfrm>
              <a:prstGeom prst="rect">
                <a:avLst/>
              </a:prstGeom>
              <a:blipFill>
                <a:blip r:embed="rId2"/>
                <a:stretch>
                  <a:fillRect l="-994" r="-1077" b="-2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4" descr="Lăng trụ tam giác - uMatrix">
            <a:extLst>
              <a:ext uri="{FF2B5EF4-FFF2-40B4-BE49-F238E27FC236}">
                <a16:creationId xmlns:a16="http://schemas.microsoft.com/office/drawing/2014/main" id="{01529989-5491-86D9-769E-18E297C1C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379" y="2156164"/>
            <a:ext cx="2948608" cy="346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175C55D-FA47-E05C-A1AF-FD203903321D}"/>
              </a:ext>
            </a:extLst>
          </p:cNvPr>
          <p:cNvSpPr txBox="1"/>
          <p:nvPr/>
        </p:nvSpPr>
        <p:spPr>
          <a:xfrm>
            <a:off x="5696505" y="1738773"/>
            <a:ext cx="79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85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488B9274-C392-3AA4-644B-4598E4E6CD81}"/>
              </a:ext>
            </a:extLst>
          </p:cNvPr>
          <p:cNvSpPr txBox="1"/>
          <p:nvPr/>
        </p:nvSpPr>
        <p:spPr>
          <a:xfrm>
            <a:off x="293887" y="362316"/>
            <a:ext cx="5359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000000"/>
                </a:solidFill>
                <a:cs typeface="Arial"/>
                <a:sym typeface="Arial"/>
              </a:rPr>
              <a:t>II. HÌNH LĂNG TRỤ ĐỨNG TỨ GIÁC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7208C77D-B2D4-A203-642E-CD511F169A07}"/>
              </a:ext>
            </a:extLst>
          </p:cNvPr>
          <p:cNvSpPr txBox="1"/>
          <p:nvPr/>
        </p:nvSpPr>
        <p:spPr>
          <a:xfrm>
            <a:off x="2158332" y="1073748"/>
            <a:ext cx="2305297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a)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Vẽ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400" i="1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24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1EF07766-60EB-382C-7802-598FA2953947}"/>
              </a:ext>
            </a:extLst>
          </p:cNvPr>
          <p:cNvSpPr txBox="1"/>
          <p:nvPr/>
        </p:nvSpPr>
        <p:spPr>
          <a:xfrm>
            <a:off x="591990" y="2523429"/>
            <a:ext cx="4415617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b)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Cắt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gấp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tạo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lập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400" i="1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25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30" name="Rounded Rectangle 9">
            <a:extLst>
              <a:ext uri="{FF2B5EF4-FFF2-40B4-BE49-F238E27FC236}">
                <a16:creationId xmlns:a16="http://schemas.microsoft.com/office/drawing/2014/main" id="{84641D8B-AFBE-735E-E61F-0C5E2728157C}"/>
              </a:ext>
            </a:extLst>
          </p:cNvPr>
          <p:cNvSpPr/>
          <p:nvPr/>
        </p:nvSpPr>
        <p:spPr>
          <a:xfrm>
            <a:off x="471439" y="983778"/>
            <a:ext cx="1073275" cy="676345"/>
          </a:xfrm>
          <a:prstGeom prst="roundRect">
            <a:avLst/>
          </a:prstGeom>
          <a:solidFill>
            <a:srgbClr val="78909C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HĐ4</a:t>
            </a:r>
          </a:p>
        </p:txBody>
      </p:sp>
      <p:pic>
        <p:nvPicPr>
          <p:cNvPr id="31" name="Hình ảnh 30">
            <a:extLst>
              <a:ext uri="{FF2B5EF4-FFF2-40B4-BE49-F238E27FC236}">
                <a16:creationId xmlns:a16="http://schemas.microsoft.com/office/drawing/2014/main" id="{51EC90E3-3672-35F5-ADDD-8B0752A0D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046" y="943038"/>
            <a:ext cx="5978785" cy="4316481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id="{FFAB38CB-49A7-BE81-AE0B-8AE4E32ED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573" y="3359571"/>
            <a:ext cx="2536449" cy="267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8" grpId="0"/>
      <p:bldP spid="29" grpId="0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06276DB-75C3-A019-B1AD-09B4CBBA943E}"/>
              </a:ext>
            </a:extLst>
          </p:cNvPr>
          <p:cNvSpPr txBox="1"/>
          <p:nvPr/>
        </p:nvSpPr>
        <p:spPr>
          <a:xfrm>
            <a:off x="2512310" y="2123835"/>
            <a:ext cx="7579519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Tứ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25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6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12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8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E064A8F0-6FDD-0DDA-0A89-9BE84AE28B6E}"/>
              </a:ext>
            </a:extLst>
          </p:cNvPr>
          <p:cNvSpPr txBox="1"/>
          <p:nvPr/>
        </p:nvSpPr>
        <p:spPr>
          <a:xfrm>
            <a:off x="1075133" y="385465"/>
            <a:ext cx="9357064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c)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Nêu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tứ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25.</a:t>
            </a:r>
          </a:p>
        </p:txBody>
      </p:sp>
      <p:sp>
        <p:nvSpPr>
          <p:cNvPr id="22" name="Mũi tên: Phải 21">
            <a:extLst>
              <a:ext uri="{FF2B5EF4-FFF2-40B4-BE49-F238E27FC236}">
                <a16:creationId xmlns:a16="http://schemas.microsoft.com/office/drawing/2014/main" id="{366C6846-1732-9CBD-CA00-CFDE5A140DD0}"/>
              </a:ext>
            </a:extLst>
          </p:cNvPr>
          <p:cNvSpPr/>
          <p:nvPr/>
        </p:nvSpPr>
        <p:spPr>
          <a:xfrm>
            <a:off x="1284695" y="2378365"/>
            <a:ext cx="837068" cy="537390"/>
          </a:xfrm>
          <a:prstGeom prst="rightArrow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CE515F44-F2B7-35B8-4ED9-368875C46B00}"/>
              </a:ext>
            </a:extLst>
          </p:cNvPr>
          <p:cNvSpPr/>
          <p:nvPr/>
        </p:nvSpPr>
        <p:spPr>
          <a:xfrm>
            <a:off x="1239915" y="4036123"/>
            <a:ext cx="9937071" cy="1610075"/>
          </a:xfrm>
          <a:prstGeom prst="roundRect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Nhận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xét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: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Lăng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trụ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đứng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6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12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cạnh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8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đỉnh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.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00EE857A-63A4-DFCE-E41E-F445FEEB0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432197" y="1072759"/>
            <a:ext cx="1241519" cy="676112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2FFFE6CC-F5B2-8A06-DE74-7C31E51A050A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BC8F69E1-F39E-A1CB-E32C-FDFB2C0C16D0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742D6988-22C3-487E-3863-CDA2FF9DBE2E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2AA67CED-E4E7-C5B4-4279-357E2953A4F1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5C43D3C-3793-C1E9-24C2-1C568E944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7316683" y="5227357"/>
            <a:ext cx="1219200" cy="914400"/>
            <a:chOff x="3403719" y="943599"/>
            <a:chExt cx="1219200" cy="914400"/>
          </a:xfrm>
        </p:grpSpPr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D17E5CBC-4CDE-B591-A7EC-5FF34FB4E97E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1D1E3575-8A70-E918-4C56-1737864E4025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B50E5E70-A16D-B6F5-797E-A89020B6A983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2CB919E1-7EF9-5B47-5DA1-1B1178667420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C24C8E7B-8553-E869-E700-041C0B073186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CB0469A5-65C2-C08A-ED83-03A15C10598B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07277556-B983-C086-FAD8-A44B4045EC58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F5B88425-6575-23AC-DADE-C681E11EE0DC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34E31DB2-E988-DA08-C828-75D2DB28AA34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33F3D872-DB8B-E7A4-5240-7CCBEB0B4435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C1920EF3-54D1-AC08-A524-D85730A50284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9B0C4929-A650-8B08-7992-F787100C4C8D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642549DD-D239-3273-6D36-FEED3CE3865F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AF249220-B5D9-E3FB-5AB9-D48F4A00C49F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BF8338BE-69ED-83D8-EAE8-64E2C48F230C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CA6F6907-2325-59A2-5B84-FD9D606294B2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AC065E8F-55ED-730F-C13D-85EE4DFF8A49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9F014843-93F5-15DD-56F5-E80E556DA8DE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EEA193F0-8AB7-B9EA-21A9-14676C05A51F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86F31DDE-9D6F-869D-4593-D43F500FB203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3C53DD16-2797-EFFE-A46C-7B82ADFC963C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692C4629-EB44-22CC-3028-A0B310E08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312831" y="4880524"/>
            <a:ext cx="1012825" cy="1012825"/>
            <a:chOff x="7950627" y="2930800"/>
            <a:chExt cx="1012825" cy="1012825"/>
          </a:xfrm>
        </p:grpSpPr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E2541E0F-E34C-D7DC-6C8E-D138BF7B95BD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16334FF3-2261-1440-D4C5-A7F399F18AC3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5BDEC2F2-C3E7-EE9B-B781-AB31B0BBF4D9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BF8D9A90-991D-66C1-879D-BDC7EA69635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90958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Nhóm 52">
            <a:extLst>
              <a:ext uri="{FF2B5EF4-FFF2-40B4-BE49-F238E27FC236}">
                <a16:creationId xmlns:a16="http://schemas.microsoft.com/office/drawing/2014/main" id="{72439AAE-BFAF-4D78-A9A7-54C94BA7A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30643" y="4768074"/>
            <a:ext cx="1723828" cy="1328195"/>
            <a:chOff x="5234086" y="2487044"/>
            <a:chExt cx="1723828" cy="1328195"/>
          </a:xfrm>
        </p:grpSpPr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23FC5390-52CD-4568-A30F-BBBCDD12EFE0}"/>
                </a:ext>
              </a:extLst>
            </p:cNvPr>
            <p:cNvSpPr/>
            <p:nvPr/>
          </p:nvSpPr>
          <p:spPr>
            <a:xfrm>
              <a:off x="5234086" y="2487044"/>
              <a:ext cx="1723828" cy="1328195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Tiêu đề 112">
              <a:extLst>
                <a:ext uri="{FF2B5EF4-FFF2-40B4-BE49-F238E27FC236}">
                  <a16:creationId xmlns:a16="http://schemas.microsoft.com/office/drawing/2014/main" id="{CEBF996C-6EF2-47C1-8250-43B970037AC8}"/>
                </a:ext>
              </a:extLst>
            </p:cNvPr>
            <p:cNvSpPr txBox="1">
              <a:spLocks/>
            </p:cNvSpPr>
            <p:nvPr/>
          </p:nvSpPr>
          <p:spPr>
            <a:xfrm>
              <a:off x="5419572" y="2839196"/>
              <a:ext cx="1284256" cy="794452"/>
            </a:xfrm>
            <a:prstGeom prst="rect">
              <a:avLst/>
            </a:prstGeom>
            <a:noFill/>
            <a:scene3d>
              <a:camera prst="isometricOffAxis1Right"/>
              <a:lightRig rig="flat" dir="t"/>
            </a:scene3d>
            <a:sp3d/>
          </p:spPr>
          <p:txBody>
            <a:bodyPr vert="horz" lIns="0" tIns="0" rIns="0" bIns="0" rtlCol="0" anchor="t">
              <a:noAutofit/>
              <a:sp3d extrusionH="304800" prstMaterial="plastic">
                <a:extrusionClr>
                  <a:schemeClr val="accent2"/>
                </a:extrusionClr>
              </a:sp3d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ZA" sz="6600" kern="1200" spc="-3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rtl="0">
                <a:lnSpc>
                  <a:spcPts val="5000"/>
                </a:lnSpc>
              </a:pPr>
              <a:r>
                <a:rPr lang="vi-VN" sz="4800" b="1" noProof="1">
                  <a:solidFill>
                    <a:schemeClr val="bg1"/>
                  </a:solidFill>
                  <a:latin typeface="Arial" panose="020B0604020202020204" pitchFamily="34" charset="0"/>
                </a:rPr>
                <a:t>VS.</a:t>
              </a:r>
            </a:p>
          </p:txBody>
        </p:sp>
      </p:grp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CF30DDD5-2B18-ECC7-FC5D-581A05A47839}"/>
              </a:ext>
            </a:extLst>
          </p:cNvPr>
          <p:cNvSpPr/>
          <p:nvPr/>
        </p:nvSpPr>
        <p:spPr>
          <a:xfrm>
            <a:off x="394293" y="470237"/>
            <a:ext cx="1127326" cy="70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HĐ5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2F9EE842-A111-D1EB-A8F0-2D933DEFF332}"/>
              </a:ext>
            </a:extLst>
          </p:cNvPr>
          <p:cNvSpPr txBox="1"/>
          <p:nvPr/>
        </p:nvSpPr>
        <p:spPr>
          <a:xfrm>
            <a:off x="1744577" y="470237"/>
            <a:ext cx="984549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đỉnh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</a:t>
            </a:r>
            <a:r>
              <a:rPr lang="en-US" sz="2400" dirty="0" err="1"/>
              <a:t>tứ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r>
              <a:rPr lang="en-US" sz="2400" dirty="0"/>
              <a:t> ở </a:t>
            </a:r>
            <a:r>
              <a:rPr lang="en-US" sz="2400" i="1" dirty="0" err="1"/>
              <a:t>Hình</a:t>
            </a:r>
            <a:r>
              <a:rPr lang="en-US" sz="2400" i="1" dirty="0"/>
              <a:t> 26.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45D488BF-9444-C211-C5AD-0423439AD175}"/>
                  </a:ext>
                </a:extLst>
              </p:cNvPr>
              <p:cNvSpPr txBox="1"/>
              <p:nvPr/>
            </p:nvSpPr>
            <p:spPr>
              <a:xfrm>
                <a:off x="4243526" y="1831851"/>
                <a:ext cx="7159194" cy="3501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6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mặt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𝐴𝐷𝐷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.</a:t>
                </a:r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12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cạnh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𝐶𝐷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𝐷𝐴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.</a:t>
                </a:r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8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đỉnh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’.</m:t>
                    </m:r>
                  </m:oMath>
                </a14:m>
                <a:endParaRPr lang="en-US" sz="2400" dirty="0">
                  <a:effectLst/>
                  <a:ea typeface="Noto Sans Symbols"/>
                  <a:cs typeface="Noto Sans Symbols"/>
                </a:endParaRPr>
              </a:p>
            </p:txBody>
          </p:sp>
        </mc:Choice>
        <mc:Fallback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45D488BF-9444-C211-C5AD-0423439AD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526" y="1831851"/>
                <a:ext cx="7159194" cy="3501728"/>
              </a:xfrm>
              <a:prstGeom prst="rect">
                <a:avLst/>
              </a:prstGeom>
              <a:blipFill>
                <a:blip r:embed="rId3"/>
                <a:stretch>
                  <a:fillRect l="-1106" r="-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Hình ảnh 1">
            <a:extLst>
              <a:ext uri="{FF2B5EF4-FFF2-40B4-BE49-F238E27FC236}">
                <a16:creationId xmlns:a16="http://schemas.microsoft.com/office/drawing/2014/main" id="{67ECDD6D-AD55-A9B4-F807-85DABF309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280" y="1511327"/>
            <a:ext cx="3064083" cy="458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C718824E-D99B-46FE-D895-91E9F098ADED}"/>
              </a:ext>
            </a:extLst>
          </p:cNvPr>
          <p:cNvSpPr/>
          <p:nvPr/>
        </p:nvSpPr>
        <p:spPr>
          <a:xfrm>
            <a:off x="459220" y="463887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HĐ6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46C414C-7A2F-3898-155A-47DEE77DB076}"/>
              </a:ext>
            </a:extLst>
          </p:cNvPr>
          <p:cNvSpPr txBox="1"/>
          <p:nvPr/>
        </p:nvSpPr>
        <p:spPr>
          <a:xfrm>
            <a:off x="1793360" y="593613"/>
            <a:ext cx="4485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27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/>
              <p:nvPr/>
            </p:nvSpPr>
            <p:spPr>
              <a:xfrm>
                <a:off x="664369" y="1488161"/>
                <a:ext cx="57364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a) Hai </a:t>
                </a:r>
                <a:r>
                  <a:rPr lang="en-US" sz="2400" dirty="0" err="1"/>
                  <a:t>đáy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1488161"/>
                <a:ext cx="5736431" cy="461665"/>
              </a:xfrm>
              <a:prstGeom prst="rect">
                <a:avLst/>
              </a:prstGeom>
              <a:blipFill>
                <a:blip r:embed="rId3"/>
                <a:stretch>
                  <a:fillRect l="-1700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1EE8B1-8859-F31D-F13B-38160705AC51}"/>
                  </a:ext>
                </a:extLst>
              </p:cNvPr>
              <p:cNvSpPr txBox="1"/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Hai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gồm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1EE8B1-8859-F31D-F13B-38160705A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blipFill>
                <a:blip r:embed="rId4"/>
                <a:stretch>
                  <a:fillRect l="-1477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/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blipFill>
                <a:blip r:embed="rId5"/>
                <a:stretch>
                  <a:fillRect l="-209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/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blipFill>
                <a:blip r:embed="rId6"/>
                <a:stretch>
                  <a:fillRect l="-2046" t="-9333" r="-512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/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Hai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𝐷𝐷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có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bằng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nhau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.</a:t>
                </a:r>
                <a:endParaRPr lang="en-US" sz="2400" kern="0" dirty="0">
                  <a:solidFill>
                    <a:srgbClr val="FF0000"/>
                  </a:solidFill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blipFill>
                <a:blip r:embed="rId7"/>
                <a:stretch>
                  <a:fillRect l="-1477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/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c) So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sánh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hai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𝐶𝐶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endParaRPr lang="en-US" sz="24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blipFill>
                <a:blip r:embed="rId8"/>
                <a:stretch>
                  <a:fillRect l="-150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Hình ảnh 1">
            <a:extLst>
              <a:ext uri="{FF2B5EF4-FFF2-40B4-BE49-F238E27FC236}">
                <a16:creationId xmlns:a16="http://schemas.microsoft.com/office/drawing/2014/main" id="{76BEACA0-B397-4A61-CE4F-E7BA4C58E8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39878" y="512564"/>
            <a:ext cx="3659885" cy="5476470"/>
          </a:xfrm>
          <a:prstGeom prst="rect">
            <a:avLst/>
          </a:prstGeom>
        </p:spPr>
      </p:pic>
      <p:grpSp>
        <p:nvGrpSpPr>
          <p:cNvPr id="38" name="Nhóm 37">
            <a:extLst>
              <a:ext uri="{FF2B5EF4-FFF2-40B4-BE49-F238E27FC236}">
                <a16:creationId xmlns:a16="http://schemas.microsoft.com/office/drawing/2014/main" id="{70AB1277-1431-6B51-6327-01851D19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6451031" y="3253880"/>
            <a:ext cx="1422447" cy="962244"/>
            <a:chOff x="228294" y="3266533"/>
            <a:chExt cx="971550" cy="657225"/>
          </a:xfrm>
        </p:grpSpPr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4A72AFC3-4449-54BE-FBE1-FAC185759FE0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944517A5-5E03-8B91-0D6C-D3E354B090EE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3ADF2CC2-4F54-B250-D0C9-C308570B3420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1F9AE069-FD57-15E3-5278-A67C2AC5673C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9E408E13-4BCE-7665-D35E-9D3CD1EB8447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ECF14618-7CC4-AFDF-15C2-6630A3DAD8B7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2A00075C-AB5D-EFD3-AE5B-D97D4F353F5E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B566CF19-006A-957B-F642-CD8E4AB65ED6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3728185E-B21E-1C80-7878-E09F6C55522E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AAD0B7BB-5D54-0F23-8330-973C8AE2EAD8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85F1586F-33F6-46AC-6695-721628D295D4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48A54113-3666-D234-3DC2-A130ABAE5A9A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C5D23AFE-6DD4-3BE7-0A49-EB6FB560EE0B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FF1E7FC5-E1E7-A5C1-C3AC-3C997ADB4949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52C68C3C-4F45-2561-D233-E43E06AD93C1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EAC4ABE7-7340-0EEA-639A-73E138232D56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3C1105FD-9987-B539-F0CB-054F659C3BCA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790E553C-A9AF-BCC1-FD36-F48E6716B103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5015B46F-9F78-4F13-E5E4-3130F2E3B0D0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C2F0E7ED-B59C-C126-218F-BE15337FEA68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id="{6DD1A036-57A9-9002-35CD-862CE5E5BAD8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7301A455-8A96-B325-B7F5-163ADEE73649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18A84569-1B48-A27C-4727-4BDB650F4489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F814ABD7-2ABC-B115-3E20-9598EC0CD8CB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1805FFE3-03A8-0CAF-BD95-0D5AB1161F86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DFA02987-ACD1-6B55-4FE1-8111D270434A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6AB46F66-28B7-1CEE-13FD-010E43764FEF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78324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4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3EBC6219-8AA4-EAEE-D3C8-382E17CB583F}"/>
              </a:ext>
            </a:extLst>
          </p:cNvPr>
          <p:cNvSpPr/>
          <p:nvPr/>
        </p:nvSpPr>
        <p:spPr>
          <a:xfrm>
            <a:off x="4691371" y="126552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E36EE1A-FB31-E8ED-F456-447ABC6E88DA}"/>
              </a:ext>
            </a:extLst>
          </p:cNvPr>
          <p:cNvSpPr txBox="1"/>
          <p:nvPr/>
        </p:nvSpPr>
        <p:spPr>
          <a:xfrm>
            <a:off x="929196" y="1236252"/>
            <a:ext cx="10333608" cy="3244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Lăng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Hai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đáy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song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song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nhật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94A683A-BDF3-ACFB-6F01-5C0E19B43350}"/>
              </a:ext>
            </a:extLst>
          </p:cNvPr>
          <p:cNvSpPr txBox="1"/>
          <p:nvPr/>
        </p:nvSpPr>
        <p:spPr>
          <a:xfrm>
            <a:off x="392097" y="4697669"/>
            <a:ext cx="11159231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u="sng" dirty="0" err="1"/>
              <a:t>Lưu</a:t>
            </a:r>
            <a:r>
              <a:rPr lang="en-US" sz="2800" b="1" u="sng" dirty="0"/>
              <a:t> ý:</a:t>
            </a:r>
            <a:r>
              <a:rPr lang="en-US" sz="2800" b="1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hộp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nhật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lập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cũng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lăng</a:t>
            </a:r>
            <a:r>
              <a:rPr lang="en-US" sz="2800" dirty="0"/>
              <a:t> </a:t>
            </a:r>
            <a:r>
              <a:rPr lang="en-US" sz="2800" dirty="0" err="1"/>
              <a:t>trụ</a:t>
            </a:r>
            <a:r>
              <a:rPr lang="en-US" sz="2800" dirty="0"/>
              <a:t> </a:t>
            </a:r>
            <a:r>
              <a:rPr lang="en-US" sz="2800" dirty="0" err="1"/>
              <a:t>đứng</a:t>
            </a:r>
            <a:r>
              <a:rPr lang="en-US" sz="2800" dirty="0"/>
              <a:t> </a:t>
            </a:r>
            <a:r>
              <a:rPr lang="en-US" sz="2800" dirty="0" err="1"/>
              <a:t>tứ</a:t>
            </a:r>
            <a:r>
              <a:rPr lang="en-US" sz="2800" dirty="0"/>
              <a:t> </a:t>
            </a:r>
            <a:r>
              <a:rPr lang="en-US" sz="2800" dirty="0" err="1"/>
              <a:t>giác</a:t>
            </a:r>
            <a:endParaRPr lang="en-US" sz="2800" dirty="0"/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id="{CA47DD55-4A1F-4970-DC47-3AA8C0E1CD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309809" y="515871"/>
            <a:ext cx="1241519" cy="676112"/>
            <a:chOff x="69329" y="3410351"/>
            <a:chExt cx="1128654" cy="614647"/>
          </a:xfrm>
        </p:grpSpPr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C3CB4C45-5DF7-F90D-576F-8E63C0DA0794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0F76656A-9DE1-0B94-DB1A-38F6DABD0343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" name="Hình tự do: Hình 6">
              <a:extLst>
                <a:ext uri="{FF2B5EF4-FFF2-40B4-BE49-F238E27FC236}">
                  <a16:creationId xmlns:a16="http://schemas.microsoft.com/office/drawing/2014/main" id="{AD67C640-7305-555D-FAF7-72FF01E7F44B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EAC0B0EF-8704-66A5-A4C6-5525C62F3F28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id="{3FDF73F6-8E60-EE05-2F0E-92792DC18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319595" y="235277"/>
            <a:ext cx="1219200" cy="914400"/>
            <a:chOff x="3403719" y="943599"/>
            <a:chExt cx="1219200" cy="914400"/>
          </a:xfrm>
        </p:grpSpPr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4E7B9746-6D47-10D6-A22C-DDD1C8EBD6CB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3522E140-EE1E-D65A-39FF-B251FD849057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3627AA77-9F01-52E0-FF96-87D48EF61167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F7C0E21E-294B-7A6E-CC60-AA3263FBCA16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80F1FE2F-646E-01DD-C3F7-427C39531AF5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A63292D5-EC8B-DF3D-AD09-A8BCE448F973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F2CECE3D-3CF7-2837-6D43-CE31E3BFB66F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21FA005F-ADE4-E72D-011E-DAAED72D84EF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68DCA922-576A-8ACE-356F-7772A192C91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66F9ADC6-EE6E-DAE6-4B4E-7482953C9456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EFE9A971-53C7-B4A7-F86E-40FAE328122A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16E3987E-E851-B0E9-74D0-1DC3B6FB363D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18F138BD-2A08-750C-8B3E-E66C98800F9C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00CBEF37-0C8A-23E2-EC8D-62ED3682B4B3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4D8173CC-A506-196F-7791-EC8349D4B61B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F98FF28D-39F8-7DBB-34AD-A873C85FB1BA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3A77A6AE-DC17-22FF-6BB6-DC1B71092C12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76244E27-1964-281F-2FFF-0D4323F652D6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6679B46F-F639-9DF5-3BB8-F274BFFA7BAF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A20C68C3-28AD-E452-9622-31D40982F4D9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03BB16F3-F473-6779-36BA-AB4AF8BB8942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9" name="Nhóm 78">
            <a:extLst>
              <a:ext uri="{FF2B5EF4-FFF2-40B4-BE49-F238E27FC236}">
                <a16:creationId xmlns:a16="http://schemas.microsoft.com/office/drawing/2014/main" id="{6448D26D-31B5-7D53-5870-9FFE3E111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9195228" y="3299054"/>
            <a:ext cx="1511898" cy="1012825"/>
            <a:chOff x="7911409" y="975790"/>
            <a:chExt cx="1511898" cy="1012825"/>
          </a:xfrm>
        </p:grpSpPr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3FE0FC09-B3CB-E88A-6410-38134BC45BCE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02703F94-8594-01EC-3AF6-80B9525F4CBF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8C8AFF4F-CCA7-0FB0-145A-E6A0BF0ED789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DB3A5213-FF23-22F3-B118-87A662C5D298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72139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ted.vn] - Thể tích khối chóp cụt và ứng dụng | Học toán online chất lượng  cao 2022 | Vted">
            <a:extLst>
              <a:ext uri="{FF2B5EF4-FFF2-40B4-BE49-F238E27FC236}">
                <a16:creationId xmlns:a16="http://schemas.microsoft.com/office/drawing/2014/main" id="{B6B12719-CC45-66F2-196B-2BBB4966A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693" y="3323228"/>
            <a:ext cx="2913778" cy="279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1DE8D3D4-6BA4-482D-2823-FB8589C688C5}"/>
              </a:ext>
            </a:extLst>
          </p:cNvPr>
          <p:cNvSpPr/>
          <p:nvPr/>
        </p:nvSpPr>
        <p:spPr>
          <a:xfrm>
            <a:off x="325824" y="304942"/>
            <a:ext cx="2624704" cy="79961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Bài</a:t>
            </a:r>
            <a:r>
              <a:rPr lang="en-US" sz="3200" b="1" dirty="0"/>
              <a:t> </a:t>
            </a:r>
            <a:r>
              <a:rPr lang="en-US" sz="3200" b="1" dirty="0" err="1"/>
              <a:t>tập</a:t>
            </a:r>
            <a:endParaRPr lang="en-US" sz="3200" b="1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6A84E92-0D59-24EC-96E7-2BC7695B5EF1}"/>
              </a:ext>
            </a:extLst>
          </p:cNvPr>
          <p:cNvSpPr txBox="1"/>
          <p:nvPr/>
        </p:nvSpPr>
        <p:spPr>
          <a:xfrm>
            <a:off x="3009684" y="304942"/>
            <a:ext cx="7237791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ea typeface="Times New Roman" panose="02020603050405020304" pitchFamily="18" charset="0"/>
              </a:rPr>
              <a:t>a)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nào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sau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đây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là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lăng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trụ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đứng</a:t>
            </a:r>
            <a:r>
              <a:rPr lang="en-US" sz="2400" dirty="0">
                <a:ea typeface="Times New Roman" panose="02020603050405020304" pitchFamily="18" charset="0"/>
              </a:rPr>
              <a:t> tam </a:t>
            </a:r>
            <a:r>
              <a:rPr lang="en-US" sz="2400" dirty="0" err="1">
                <a:ea typeface="Times New Roman" panose="02020603050405020304" pitchFamily="18" charset="0"/>
              </a:rPr>
              <a:t>giác</a:t>
            </a:r>
            <a:r>
              <a:rPr lang="en-US" sz="2400" dirty="0">
                <a:ea typeface="Times New Roman" panose="02020603050405020304" pitchFamily="18" charset="0"/>
              </a:rPr>
              <a:t>?</a:t>
            </a:r>
          </a:p>
        </p:txBody>
      </p:sp>
      <p:pic>
        <p:nvPicPr>
          <p:cNvPr id="2050" name="Picture 2" descr="Công thức Hình lăng trụ đứng đầy đủ - Lib24.Vn">
            <a:extLst>
              <a:ext uri="{FF2B5EF4-FFF2-40B4-BE49-F238E27FC236}">
                <a16:creationId xmlns:a16="http://schemas.microsoft.com/office/drawing/2014/main" id="{76C7BD4D-8D76-9A96-1E84-3A12BC6F5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11" y="1265493"/>
            <a:ext cx="2390745" cy="285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ăng trụ tam giác - uMatrix">
            <a:extLst>
              <a:ext uri="{FF2B5EF4-FFF2-40B4-BE49-F238E27FC236}">
                <a16:creationId xmlns:a16="http://schemas.microsoft.com/office/drawing/2014/main" id="{BFAB4C31-1D3D-2877-1F95-4C399D924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333" y="3429000"/>
            <a:ext cx="2287738" cy="269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óm tắt lý thuyết và bài tập về khối đa diện - Ôn Thi HSG">
            <a:extLst>
              <a:ext uri="{FF2B5EF4-FFF2-40B4-BE49-F238E27FC236}">
                <a16:creationId xmlns:a16="http://schemas.microsoft.com/office/drawing/2014/main" id="{324D0E11-1993-4E95-7C37-4D60F499E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648" y="882792"/>
            <a:ext cx="2624704" cy="309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elp Me Cho Hình Chóp Sabcd Có Đáy Là Hình Vuông Cạnh A, Cho Hình Chóp (S">
            <a:extLst>
              <a:ext uri="{FF2B5EF4-FFF2-40B4-BE49-F238E27FC236}">
                <a16:creationId xmlns:a16="http://schemas.microsoft.com/office/drawing/2014/main" id="{157EE8C6-6746-296C-50A3-84385E60E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928" y="955285"/>
            <a:ext cx="3720911" cy="255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21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ông thức Hình lăng trụ đứng đầy đủ - Lib24.Vn">
            <a:extLst>
              <a:ext uri="{FF2B5EF4-FFF2-40B4-BE49-F238E27FC236}">
                <a16:creationId xmlns:a16="http://schemas.microsoft.com/office/drawing/2014/main" id="{0F8195AF-40AE-822A-9E9A-02BF3CDEB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03" y="2028971"/>
            <a:ext cx="3028102" cy="361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EFA0DF6-EE64-E1B1-FDC6-4388C56245ED}"/>
              </a:ext>
            </a:extLst>
          </p:cNvPr>
          <p:cNvSpPr txBox="1"/>
          <p:nvPr/>
        </p:nvSpPr>
        <p:spPr>
          <a:xfrm>
            <a:off x="330693" y="208130"/>
            <a:ext cx="11520996" cy="155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50FB122-A89F-86D7-65A5-FB8F113DE4F2}"/>
                  </a:ext>
                </a:extLst>
              </p:cNvPr>
              <p:cNvSpPr txBox="1"/>
              <p:nvPr/>
            </p:nvSpPr>
            <p:spPr>
              <a:xfrm>
                <a:off x="3790907" y="2164340"/>
                <a:ext cx="8202825" cy="3584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Hình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lăng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trụ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đứng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tứ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.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dưới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tứ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;</a:t>
                </a:r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𝐶𝐷𝐷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𝐴𝐷𝐷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;</a:t>
                </a:r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đồng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thời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chiều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cao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𝐷𝐷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đỉnh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’.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</p:txBody>
          </p:sp>
        </mc:Choice>
        <mc:Fallback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50FB122-A89F-86D7-65A5-FB8F113DE4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907" y="2164340"/>
                <a:ext cx="8202825" cy="3584379"/>
              </a:xfrm>
              <a:prstGeom prst="rect">
                <a:avLst/>
              </a:prstGeom>
              <a:blipFill>
                <a:blip r:embed="rId3"/>
                <a:stretch>
                  <a:fillRect l="-892" r="-967" b="-2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DBB9F60-4EB0-772D-7683-394C8E501796}"/>
              </a:ext>
            </a:extLst>
          </p:cNvPr>
          <p:cNvSpPr txBox="1"/>
          <p:nvPr/>
        </p:nvSpPr>
        <p:spPr>
          <a:xfrm>
            <a:off x="5042517" y="1433412"/>
            <a:ext cx="79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4CCA54A6-0785-E4DB-1090-BC3B6B26C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3038497" y="6067394"/>
            <a:ext cx="1219200" cy="914400"/>
            <a:chOff x="3403719" y="943599"/>
            <a:chExt cx="1219200" cy="914400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DB6DEBEF-C06F-6182-2594-EB9465CB3336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B1860DA4-14C8-AA7E-CB74-79C683102FBE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08425EA2-615D-7F91-EE0E-4C0FF98DA4A2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5FE8A537-7524-4F0A-3B46-BE37EA72DE0B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9CA1195F-B82D-4885-5730-A8AB13345844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E949B114-BEEA-0212-34F4-50E25283E4D8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C244A149-14F7-BF90-8F73-06E258E81D16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08B9A4F6-2BF7-A7ED-E63B-B155CF04F1B4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CC2BB0EC-F52E-48B8-546F-2C3457CC5756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331FA037-1CF3-F3DD-88A5-0E43FBE5B730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B6C9D28C-4FA0-98C9-45E1-4C38D3BE378C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34E7522D-4460-3CEA-D4BE-6D90952013F5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0F85A389-83F5-BFFC-49E7-D6B3E6617725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38C12F76-560B-0E82-750F-253664B8C66B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A31A279D-8C68-9335-14EE-1E4E13E0C133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EDA75CE2-C7C6-CE03-F3B7-245FD54FB9C7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1D7FFA7A-7628-E233-78D2-ED3B24240A33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9BDD7471-53BE-DB84-7AA1-2C98C218F37F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0FF3E8A5-8028-78C6-EDEC-75F5FA15E698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0D810132-058E-C2B4-158A-471380A76D60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794F6958-63D7-3B92-6C45-0BBE6853950F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1" name="Nhóm 60">
            <a:extLst>
              <a:ext uri="{FF2B5EF4-FFF2-40B4-BE49-F238E27FC236}">
                <a16:creationId xmlns:a16="http://schemas.microsoft.com/office/drawing/2014/main" id="{90873516-D60D-0444-A1ED-6C7BAC00D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10610403" y="1663966"/>
            <a:ext cx="1137481" cy="1090735"/>
            <a:chOff x="7976201" y="850024"/>
            <a:chExt cx="1137481" cy="1090735"/>
          </a:xfrm>
        </p:grpSpPr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1D36E8B5-E7B7-65CD-DE8A-84D7C1526650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C9BFBF43-BB0B-BA8D-FC25-559CEAE24E41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17E98507-4B80-91D0-FC06-7B852E22E1BE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BCA9843F-973A-B6B5-41FC-6DA3D5BD8350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18B8E59B-8AEA-0CD7-1521-BB687C67B30A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8A8CF3D9-4147-4F4F-5B4B-271746CFEA91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4F37A041-4C10-3F3E-3361-753933D77DD0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81BF03C1-5585-0B14-0D4A-E716DE3E7DF7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16256561-6404-8D39-A335-18C2AFD25F52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F0AE5197-13C0-22DE-CB6A-44C01D94748B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FA450D7F-E022-0D2D-6FCB-0A27A08D144C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63A62532-F2DA-DA84-709E-78484E47AFBE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64A9335F-848A-3E28-7E42-6F86639B9E14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233596F5-6986-9C84-ED46-8661089B2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98744" y="5561940"/>
            <a:ext cx="1012825" cy="1012825"/>
            <a:chOff x="7950627" y="2930800"/>
            <a:chExt cx="1012825" cy="1012825"/>
          </a:xfrm>
        </p:grpSpPr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06D71B0F-9DB1-8C6F-F468-263FCB7BCEBC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A52D285A-8593-1D53-783E-C270D9C0D645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8AFE17A5-E9FF-75C6-740A-CFC5242F4918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A58B0C1D-12F3-04A3-61E4-6130BCC2EEC0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66491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1207591E-7C1D-5F2A-DCAA-8A715413AD46}"/>
              </a:ext>
            </a:extLst>
          </p:cNvPr>
          <p:cNvSpPr txBox="1"/>
          <p:nvPr/>
        </p:nvSpPr>
        <p:spPr>
          <a:xfrm>
            <a:off x="320996" y="312938"/>
            <a:ext cx="1138864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III. THỂ TÍCH VÀ DIỆN TÍCH XUNG QUANH CỦA HÌNH LĂNG TRỤ ĐỨNG TAM GIÁC, HÌNH LĂNG TRỤ ĐỨNG TỨ GIÁC</a:t>
            </a:r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38A85521-CC15-9C27-CE38-73A0D4FD3BCD}"/>
              </a:ext>
            </a:extLst>
          </p:cNvPr>
          <p:cNvSpPr/>
          <p:nvPr/>
        </p:nvSpPr>
        <p:spPr>
          <a:xfrm>
            <a:off x="476976" y="1857681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00765D5-7B6B-3139-BA67-3BE2DF3EA06C}"/>
                  </a:ext>
                </a:extLst>
              </p:cNvPr>
              <p:cNvSpPr txBox="1"/>
              <p:nvPr/>
            </p:nvSpPr>
            <p:spPr>
              <a:xfrm>
                <a:off x="731422" y="3574198"/>
                <a:ext cx="6094520" cy="2239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</a:pP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2400" b="1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1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en-US" sz="24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i="1" dirty="0">
                  <a:effectLst/>
                  <a:ea typeface="Times New Roman" panose="02020603050405020304" pitchFamily="18" charset="0"/>
                  <a:cs typeface="Arabic Typesetting" panose="03020402040406030203" pitchFamily="66" charset="-78"/>
                </a:endParaRPr>
              </a:p>
              <a:p>
                <a:pPr marL="0" marR="0" algn="just">
                  <a:lnSpc>
                    <a:spcPct val="150000"/>
                  </a:lnSpc>
                </a:pP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00765D5-7B6B-3139-BA67-3BE2DF3EA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22" y="3574198"/>
                <a:ext cx="6094520" cy="2239844"/>
              </a:xfrm>
              <a:prstGeom prst="rect">
                <a:avLst/>
              </a:prstGeom>
              <a:blipFill>
                <a:blip r:embed="rId2"/>
                <a:stretch>
                  <a:fillRect l="-1600" r="-2800" b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7">
            <a:extLst>
              <a:ext uri="{FF2B5EF4-FFF2-40B4-BE49-F238E27FC236}">
                <a16:creationId xmlns:a16="http://schemas.microsoft.com/office/drawing/2014/main" id="{FF115DE1-B34D-5465-5E58-4ABB4C307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0229" y="1823092"/>
            <a:ext cx="4759416" cy="3502212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BAC83019-B73E-D7B1-9F09-301ECA2A3185}"/>
              </a:ext>
            </a:extLst>
          </p:cNvPr>
          <p:cNvSpPr txBox="1"/>
          <p:nvPr/>
        </p:nvSpPr>
        <p:spPr>
          <a:xfrm>
            <a:off x="1837678" y="1823092"/>
            <a:ext cx="4863976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hộp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nhật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28</a:t>
            </a:r>
            <a:r>
              <a:rPr lang="en-US" sz="2400" dirty="0"/>
              <a:t>?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4F87D2AA-64A9-E665-3B45-6217742AED8C}"/>
              </a:ext>
            </a:extLst>
          </p:cNvPr>
          <p:cNvSpPr txBox="1"/>
          <p:nvPr/>
        </p:nvSpPr>
        <p:spPr>
          <a:xfrm>
            <a:off x="3379187" y="3033736"/>
            <a:ext cx="79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1A2E519B-2945-79A9-9F0C-5A9488545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292795" y="1091849"/>
            <a:ext cx="1241519" cy="676112"/>
            <a:chOff x="69329" y="3410351"/>
            <a:chExt cx="1128654" cy="614647"/>
          </a:xfrm>
        </p:grpSpPr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34BFBC20-640F-BD19-5782-0C15F9FBB988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DFAD3001-46BC-6C86-8A21-D33A15FF3A52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A8AE264D-5BB5-A8CB-2602-06F7750FA69C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EB69CE7B-326E-F5E7-D1DE-BA23D07A32E0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038527E8-D97B-1AB3-7C37-DBA724538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10552835" y="5297890"/>
            <a:ext cx="1219200" cy="914400"/>
            <a:chOff x="3403719" y="943599"/>
            <a:chExt cx="1219200" cy="914400"/>
          </a:xfrm>
        </p:grpSpPr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68B61804-42B5-84BB-1938-92733AAE77C1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0066AF5C-F030-8090-A4FA-D2416E535D3B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E8F29F82-F66F-B729-B224-4B4BC68ED7EC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6736759F-1ED4-A04A-03A3-2D813EB5B0D4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898AE930-4872-10A6-E6E6-DED6EF30FDAF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A25FE5E5-834F-4ADE-8FAF-1D04BF80AA1B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C706C494-0240-16C9-83B1-C003BAE1B518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E233481A-3D14-236C-4647-16BC246E469C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E8E90B90-7845-5B75-3F47-8B0238A43995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6297CD19-0B0F-3880-9249-9809816D9F89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58BF82A4-4A31-0D08-4ED6-9EC479991DB6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9F72F70D-11E1-032D-21DB-03184C5F1B80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166D4050-370A-A596-05B5-BF908B2759E3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BD3C0963-15DA-BB3B-C7AE-DDAE57FF3B71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45CF0B48-456B-C6F5-ED3D-2877E56BCF61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055DC1A4-04CA-3B93-C32E-D5DD39B761FC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11E229C1-508C-38C6-7FBB-A7258787A1C4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812165A8-26EA-5CFD-3D51-D5501B4BF46B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C69889B5-DF91-1C69-0354-E74A3A718D53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E3F11E51-AFEF-A25D-3CF4-6210BCC84051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AD713BE3-B7AE-3F95-A0F2-24E617737312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56582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Nhóm 27">
            <a:extLst>
              <a:ext uri="{FF2B5EF4-FFF2-40B4-BE49-F238E27FC236}">
                <a16:creationId xmlns:a16="http://schemas.microsoft.com/office/drawing/2014/main" id="{CB549F46-286E-4D11-9B05-3772D7CFF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4954923" y="5457753"/>
            <a:ext cx="1219200" cy="914400"/>
            <a:chOff x="3403719" y="943599"/>
            <a:chExt cx="1219200" cy="914400"/>
          </a:xfrm>
        </p:grpSpPr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CBFE3D08-4E07-43AC-88F3-AAFFC8A7A02E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55B06464-E6E9-4AF9-A07C-93CFB2945CAE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0714AFD9-EA2B-4732-8D89-A422FEC49388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8C4071ED-B908-4AD0-B762-ECD55B711D83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D1E9393C-16E2-4961-A26E-718666E8ABA3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590EAC16-0F86-4055-96ED-EB3A6A43FDC3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86BAF484-711C-490A-8473-9B07F276B982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184F9CB9-F0C7-4A37-BC9D-5A71A3AC8054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CE983320-20A1-47BB-B1F6-1BA98B601F4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4586A097-CA82-46EC-87E0-55693A5F23E5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2C22474F-C175-40F7-88D5-9A4180CFEBE8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1782C9DF-8018-4A9C-B4DD-EBF38BE30DC3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BE5A8348-D894-4A2A-9B06-5E5AFEB61DF8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907D09DA-4823-45B9-A28C-DC6D416C7749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11254A8B-65AE-4642-ACB0-6D423E3E4B32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EC415C24-F216-40BC-9B31-7CBC016A7A70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5A6A080B-3967-4873-9B2B-C692C098210E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BAAC961F-232C-406A-884C-7A7D7E05F29D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1AE7FA7A-1C70-4FAE-A102-DA1D04B372A3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4A9E2B8A-9B90-4370-A0CA-AD716D069834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D38FA074-D6B2-4FC2-9AEA-3609F13AEB29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25C799C8-7AA3-4A61-8CB5-55AED8EFB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122372" y="401497"/>
            <a:ext cx="1652462" cy="899905"/>
            <a:chOff x="69329" y="3410351"/>
            <a:chExt cx="1128654" cy="614647"/>
          </a:xfrm>
        </p:grpSpPr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0C76A4FA-79EB-4D10-A018-FF96872EC2E6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97C26B3C-C82C-4D78-937C-92C52417C861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8836D5BC-989E-4603-B048-25AF4CD67C99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5CF2D6F5-323D-4809-B4AF-54BBA4A453BB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7" name="Hình ảnh 6" descr="Cận cảnh logo&#10;&#10;Mô tả được tự động tạo">
            <a:extLst>
              <a:ext uri="{FF2B5EF4-FFF2-40B4-BE49-F238E27FC236}">
                <a16:creationId xmlns:a16="http://schemas.microsoft.com/office/drawing/2014/main" id="{F9E212D5-1E42-433A-85D6-AC6678059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97" y="5475997"/>
            <a:ext cx="1274174" cy="1280270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4504477E-791C-DC75-2218-74FD9FB21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166" y="401497"/>
            <a:ext cx="2352675" cy="3638550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AFD08579-4139-CA10-ED80-92EEF5DAC8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5075" y="496935"/>
            <a:ext cx="3848100" cy="3486150"/>
          </a:xfrm>
          <a:prstGeom prst="rect">
            <a:avLst/>
          </a:prstGeom>
        </p:spPr>
      </p:pic>
      <p:sp>
        <p:nvSpPr>
          <p:cNvPr id="19" name="Bong bóng Ý nghĩ: Hình đám mây 18">
            <a:extLst>
              <a:ext uri="{FF2B5EF4-FFF2-40B4-BE49-F238E27FC236}">
                <a16:creationId xmlns:a16="http://schemas.microsoft.com/office/drawing/2014/main" id="{F1433D2A-69D1-A2A3-3E8D-ADE59A61C55F}"/>
              </a:ext>
            </a:extLst>
          </p:cNvPr>
          <p:cNvSpPr/>
          <p:nvPr/>
        </p:nvSpPr>
        <p:spPr>
          <a:xfrm flipH="1">
            <a:off x="7230233" y="2414627"/>
            <a:ext cx="4681576" cy="2716666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1"/>
                </a:solidFill>
              </a:rPr>
              <a:t>Những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đồ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vật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trên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dạng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hình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gì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6F028351-3CA5-7C0E-BA37-6E78A6C0917A}"/>
              </a:ext>
            </a:extLst>
          </p:cNvPr>
          <p:cNvSpPr txBox="1"/>
          <p:nvPr/>
        </p:nvSpPr>
        <p:spPr>
          <a:xfrm>
            <a:off x="608361" y="4192098"/>
            <a:ext cx="216148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endParaRPr lang="en-US" sz="2400" dirty="0"/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B37AE0CA-962B-9406-DB34-13FD836157CB}"/>
              </a:ext>
            </a:extLst>
          </p:cNvPr>
          <p:cNvSpPr txBox="1"/>
          <p:nvPr/>
        </p:nvSpPr>
        <p:spPr>
          <a:xfrm>
            <a:off x="4165093" y="4187531"/>
            <a:ext cx="216148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</a:t>
            </a:r>
            <a:r>
              <a:rPr lang="en-US" sz="2400" dirty="0" err="1"/>
              <a:t>tứ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endParaRPr lang="en-US" sz="2400" dirty="0"/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291A1971-C522-9A48-BEA9-84E59553A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696572">
            <a:off x="3161204" y="428404"/>
            <a:ext cx="1210673" cy="872179"/>
            <a:chOff x="967966" y="847100"/>
            <a:chExt cx="1424651" cy="1097682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7D341520-6905-2B43-BC71-9B8D5FEB5723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FC6FC374-6D22-AA4F-52C3-103F61A2D407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2D49B73C-7ECA-1D1F-437E-8ADB4BB16B70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6809DA34-BD29-CFB0-FA41-44A9143E8275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8" name="Nhóm 7">
              <a:extLst>
                <a:ext uri="{FF2B5EF4-FFF2-40B4-BE49-F238E27FC236}">
                  <a16:creationId xmlns:a16="http://schemas.microsoft.com/office/drawing/2014/main" id="{C6EC9702-2051-2FF6-E30B-E2DC42FC81B9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24" name="Hình tự do: Hình 23">
                <a:extLst>
                  <a:ext uri="{FF2B5EF4-FFF2-40B4-BE49-F238E27FC236}">
                    <a16:creationId xmlns:a16="http://schemas.microsoft.com/office/drawing/2014/main" id="{7902F329-80B4-6C7D-08AE-08850ED9DF87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25" name="Hình tự do: Hình 24">
                <a:extLst>
                  <a:ext uri="{FF2B5EF4-FFF2-40B4-BE49-F238E27FC236}">
                    <a16:creationId xmlns:a16="http://schemas.microsoft.com/office/drawing/2014/main" id="{E252979C-E717-7E71-FAF1-16871FBBE129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26" name="Hình tự do: Hình 25">
                <a:extLst>
                  <a:ext uri="{FF2B5EF4-FFF2-40B4-BE49-F238E27FC236}">
                    <a16:creationId xmlns:a16="http://schemas.microsoft.com/office/drawing/2014/main" id="{39ABEE07-523C-EAF7-0A86-2BD25AAFDBF8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27" name="Hình tự do: Hình 26">
                <a:extLst>
                  <a:ext uri="{FF2B5EF4-FFF2-40B4-BE49-F238E27FC236}">
                    <a16:creationId xmlns:a16="http://schemas.microsoft.com/office/drawing/2014/main" id="{63607B79-409E-A94A-1E32-A4B1BE0C0F78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0" name="Hình tự do: Hình 49">
                <a:extLst>
                  <a:ext uri="{FF2B5EF4-FFF2-40B4-BE49-F238E27FC236}">
                    <a16:creationId xmlns:a16="http://schemas.microsoft.com/office/drawing/2014/main" id="{FC06FB4D-D1D9-9537-8E6B-DC08E4EDE450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</p:grp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9942B669-3908-EED5-99E3-7F4E7DF04760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990A8230-AFF1-45C0-012D-26309782D018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A44EB169-98E7-C12F-1C33-9F8FC94980E1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65862B55-153A-0F2E-6284-F20D6E5D291A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F9FE15AD-39F7-6621-CE01-2F1A52213E28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7C28349D-C98B-7172-CEC9-51C30E29540A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A01A7D3C-AB94-931C-9994-C7970C057868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547E6934-081C-5900-7418-6D014F8D20EF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719CC7D4-BF80-DEAF-7928-B8FC2A187D15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82B65F2C-EF43-F3BB-128B-CBAC9B17741B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48257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534733-780C-F8AF-9806-2665A16D7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983" y="249360"/>
            <a:ext cx="2912039" cy="396072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AD1B746-0D4C-23BC-E4F2-8C39E3BB8C83}"/>
              </a:ext>
            </a:extLst>
          </p:cNvPr>
          <p:cNvSpPr txBox="1"/>
          <p:nvPr/>
        </p:nvSpPr>
        <p:spPr>
          <a:xfrm>
            <a:off x="428348" y="3956511"/>
            <a:ext cx="11405586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5E355951-0047-6D25-A6E3-4004DEAA1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995" y="384270"/>
            <a:ext cx="3174691" cy="36909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858F57A5-91CB-59CA-1A05-E421BF539811}"/>
                  </a:ext>
                </a:extLst>
              </p:cNvPr>
              <p:cNvSpPr txBox="1"/>
              <p:nvPr/>
            </p:nvSpPr>
            <p:spPr>
              <a:xfrm>
                <a:off x="1810881" y="4830905"/>
                <a:ext cx="7572816" cy="1271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Tức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ể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í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di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ệ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í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đá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chi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ề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cao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858F57A5-91CB-59CA-1A05-E421BF539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881" y="4830905"/>
                <a:ext cx="7572816" cy="1271438"/>
              </a:xfrm>
              <a:prstGeom prst="rect">
                <a:avLst/>
              </a:prstGeom>
              <a:blipFill>
                <a:blip r:embed="rId4"/>
                <a:stretch>
                  <a:fillRect l="-1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Nhóm 1">
            <a:extLst>
              <a:ext uri="{FF2B5EF4-FFF2-40B4-BE49-F238E27FC236}">
                <a16:creationId xmlns:a16="http://schemas.microsoft.com/office/drawing/2014/main" id="{A84A6F17-D979-AD67-E325-B6D1FBC34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314668" y="674489"/>
            <a:ext cx="1433191" cy="780494"/>
            <a:chOff x="69329" y="3410351"/>
            <a:chExt cx="1128654" cy="614647"/>
          </a:xfrm>
        </p:grpSpPr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4A57DB3F-6325-E047-3FD6-933449CC30AF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EE885634-1B28-CD3B-50AF-2831262DFD1E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0896B336-3756-703C-13BE-5FB593E0EA78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54BBD172-1AB0-E387-A775-5ADD00E1DC14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5B25D4CD-3DDE-EB28-A4F0-33D501FE5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386534" y="796604"/>
            <a:ext cx="1219200" cy="914400"/>
            <a:chOff x="3403719" y="943599"/>
            <a:chExt cx="1219200" cy="914400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0849EE1F-E23F-4607-10B0-4B1D0C89E11D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EC3B27DB-E4C4-CBA4-D9D6-617816357C86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152D7DBA-F4E5-049A-2851-E5B362840BAF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88D02C02-A989-C47A-AA93-329B955615DB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BF81F7DB-F6CF-7386-A366-9636E08B505E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435950A7-6646-2E95-8867-DABB8E20665E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550642D4-C0DA-B93A-3DA5-F9B0831D7E49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836A4155-4A7E-A470-C7FF-4F48F17DE11D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EE96E69A-0083-8A35-A251-5C180D93ECCC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639F5849-FEF0-4B23-4F2F-A259A7100D3E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47888ACD-2C0D-EEDB-2F34-5D4B72C48E71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9F3EFAF8-DC3A-E31F-53C3-BFA9E5E07570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E4EE7D8C-CB78-CB37-367B-3045B747E8A3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9DD8FD29-5BA8-826D-7DF3-097384D2CEBF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7FD87261-1BA0-AC95-DB3D-2256346EBB72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5E7713DA-04CD-C3AB-B8C3-61BD23146769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EF07E10D-D9E4-0DFF-0AD2-3AB9A9F2B877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3F3116F1-6AB9-C371-7F82-1EF0899D0C99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CA07EAF5-3A93-DDEC-FDDC-6E66BA13C0EC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A1574A51-5C8F-468B-854E-D996D247D6E6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0A30338D-E4A6-6D1C-69E1-8E76998BFF96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4D7DF00A-EA06-8C4C-2501-AB44287F6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10086188" y="5030696"/>
            <a:ext cx="1422447" cy="962244"/>
            <a:chOff x="228294" y="3266533"/>
            <a:chExt cx="971550" cy="657225"/>
          </a:xfrm>
        </p:grpSpPr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EDB3E220-4040-244D-B425-F41A5422036A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7481A52B-1179-4E89-B943-DB201337591B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DCF5161C-1179-70C0-2012-C8862C2384BE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ECEC5518-845C-1E40-0D62-84DDDF1AE273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C1CDF8DD-7DCD-628C-69EC-15B13F8639E3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779357F4-4844-FE28-6022-C224250A11AF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72BCEC1D-A267-3928-B634-7B7D09B41D0A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83772647-9015-B5CD-6B53-3A6517875BFF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A56AC110-AB46-F2F5-6EFB-C2BD7762A2F6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7F980C21-2F11-5E6C-E137-D586B8EB1E05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E1296A63-A217-B8A0-CB19-BBA3E768141F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F2A9A841-EA68-F99F-4055-4D0091B9F36D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A2893687-AD5E-FEA5-6BAD-8EFA7B0D3D90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E0F0D1FD-26E5-B9FC-B2C2-E4DBFC146D7B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C258722A-E7A6-5CB4-D180-8241159A447A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E1A7E2A0-E298-E849-3DFF-128C6D8B4B00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E97BEF96-022C-574B-45F8-A7F4BDA8BE2A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33FF8A9D-E402-F93A-C351-5A0B7B484C5C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7946C034-79EA-3BB6-C67B-F664F9BBFBAB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18120DAA-0E0E-7A45-873F-0F2B896C54EF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484BA553-F241-BBDB-FA65-8F93748E6840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C9D31C5F-979D-0782-4025-DDABAC075AED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2FFE0674-A867-B03D-F9EE-8A61401830A0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98846A0F-9A9A-7842-DA17-79C508C70BD9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6350178F-4690-5DA5-7DC5-F4CF294834B4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id="{11A7470C-8C65-0B15-685F-A39DE18E9B03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31D61027-3F64-9796-16D9-E541FF530D90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1" name="Nhóm 60">
            <a:extLst>
              <a:ext uri="{FF2B5EF4-FFF2-40B4-BE49-F238E27FC236}">
                <a16:creationId xmlns:a16="http://schemas.microsoft.com/office/drawing/2014/main" id="{24A9FA0F-8C07-B700-88EA-DB750CE5C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460132" y="5485430"/>
            <a:ext cx="1137481" cy="1090735"/>
            <a:chOff x="7976201" y="850024"/>
            <a:chExt cx="1137481" cy="1090735"/>
          </a:xfrm>
        </p:grpSpPr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95BF0314-B28C-5D25-1B23-603D425C645C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70A1D8A7-AC5E-0F09-E040-CA35C851817B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A05B8D6B-4369-40E5-5F23-E5BBFDB99021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AB5A9C0C-6E2B-C162-62BA-CB43E9BAA367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53623FA1-1D42-E569-393E-AB902EBDCA40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BD12DDAB-2360-61E7-ECC1-5C52469CB8E0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B6493E75-5918-BF7A-FE91-D27823D819A1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8B6F71E4-D9E9-4A57-4477-E4819F1A020E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66F1B819-8BE1-3D37-96BB-0D3222FE8AD6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8DC80875-7B02-7FAA-523A-19F2ECD1B2CF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02F74A12-A634-B544-72B8-CD71FE8101CD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6C0FB3E6-8BCA-BF8F-3CEF-34F454D95922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7582765B-8DB7-C93B-8853-82D2CB285C32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82271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9AADAF16-05FF-9761-B89F-E8CC56BA1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80" y="2528286"/>
            <a:ext cx="4593606" cy="2895969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D3A3C6F-5C49-C462-B163-5A1F55C12E72}"/>
              </a:ext>
            </a:extLst>
          </p:cNvPr>
          <p:cNvSpPr txBox="1"/>
          <p:nvPr/>
        </p:nvSpPr>
        <p:spPr>
          <a:xfrm>
            <a:off x="3278079" y="676467"/>
            <a:ext cx="8254014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C0F2EA49-7CF0-60DC-AFCF-250107622545}"/>
              </a:ext>
            </a:extLst>
          </p:cNvPr>
          <p:cNvSpPr/>
          <p:nvPr/>
        </p:nvSpPr>
        <p:spPr>
          <a:xfrm>
            <a:off x="561513" y="506028"/>
            <a:ext cx="2501283" cy="10493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Bài</a:t>
            </a:r>
            <a:r>
              <a:rPr lang="en-US" sz="2800" b="1" dirty="0"/>
              <a:t> </a:t>
            </a:r>
            <a:r>
              <a:rPr lang="en-US" sz="2800" b="1" dirty="0" err="1"/>
              <a:t>toán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437C541-472B-FB60-575D-30F56E228803}"/>
                  </a:ext>
                </a:extLst>
              </p:cNvPr>
              <p:cNvSpPr txBox="1"/>
              <p:nvPr/>
            </p:nvSpPr>
            <p:spPr>
              <a:xfrm>
                <a:off x="5281625" y="3028460"/>
                <a:ext cx="6470930" cy="14988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l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:</a:t>
                </a:r>
                <a:endParaRPr lang="en-US" sz="24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𝑉</m:t>
                      </m:r>
                      <m:r>
                        <a:rPr lang="en-US" sz="24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</m:t>
                      </m:r>
                      <m:r>
                        <a:rPr lang="en-US" sz="2400" i="1" baseline="-25000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đá</m:t>
                      </m:r>
                      <m:r>
                        <a:rPr lang="en-US" sz="2400" i="1" baseline="-25000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. 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26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. 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12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312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(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𝑐𝑚</m:t>
                      </m:r>
                      <m:r>
                        <a:rPr lang="en-US" sz="2400" i="1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437C541-472B-FB60-575D-30F56E228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625" y="3028460"/>
                <a:ext cx="6470930" cy="1498808"/>
              </a:xfrm>
              <a:prstGeom prst="rect">
                <a:avLst/>
              </a:prstGeom>
              <a:blipFill>
                <a:blip r:embed="rId3"/>
                <a:stretch>
                  <a:fillRect l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ular Callout 11">
            <a:extLst>
              <a:ext uri="{FF2B5EF4-FFF2-40B4-BE49-F238E27FC236}">
                <a16:creationId xmlns:a16="http://schemas.microsoft.com/office/drawing/2014/main" id="{650935E0-472F-2092-2F38-360600B90B6A}"/>
              </a:ext>
            </a:extLst>
          </p:cNvPr>
          <p:cNvSpPr/>
          <p:nvPr/>
        </p:nvSpPr>
        <p:spPr>
          <a:xfrm>
            <a:off x="5433295" y="1779378"/>
            <a:ext cx="1325409" cy="51779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1DCA54EB-21B1-7BE0-CCFA-024B48CA3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9757026" y="1628393"/>
            <a:ext cx="1505305" cy="819766"/>
            <a:chOff x="69329" y="3410351"/>
            <a:chExt cx="1128654" cy="614647"/>
          </a:xfrm>
        </p:grpSpPr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629E5A9E-AC28-93D2-97E6-C6FC7E8E8E5A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79F33103-316B-9AD2-CA7E-E6DE35DDB996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48517EF4-F16A-EC00-0A81-0E4A59917F60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2C27E19A-EB78-A473-74C9-95BA5078BB6B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79D3FCCB-DB5E-1F14-C7AB-CFDCE7B50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4432557" y="5217338"/>
            <a:ext cx="1219200" cy="914400"/>
            <a:chOff x="3403719" y="943599"/>
            <a:chExt cx="1219200" cy="914400"/>
          </a:xfrm>
        </p:grpSpPr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49B4C59B-765E-35E6-0EAD-373A8CE0B605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AE63E725-54E5-EC48-33E7-D1D69ABA356A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CECA67D7-BAFD-FB4A-A6BE-20C6ACEA5F7D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62E6F486-55D5-C034-CE6F-0BE3C0907F01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E9D999B3-3FA8-2425-7125-E644DB40D44F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B4142BEC-1AA9-BE72-FB5E-449502972FB1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7860D524-D3E9-F315-E0C1-8C9B6453A781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79EA6669-4235-D274-AB39-C32BAEEF6A0F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4C016DE4-5412-B057-B07E-4D0F23BE4163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E589E175-02AE-4482-DE6B-3CB32C59EA60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642DFB88-64E8-110C-43FF-BC7A1317E687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589A2C5F-53E3-C785-EDA9-B7D1021C721C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501B170C-3E84-4992-DF70-0857DE8D4572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B435BB86-02F0-C103-90CA-624A31058888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F1E12A4E-1DDE-73BB-4E8D-3F9A8F405940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6704F3B1-B1E5-383D-A97E-3FC53D5F86A6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8AA4DFF2-0D2B-16D3-A2E2-885EB0621991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48AD7D1E-933B-1B5F-4ACF-12C8CF55F571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6DD876D1-EBB2-DD86-DEAD-612C9D55D9A1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68C03C6E-B88D-E86A-F005-6F3BE700F5DD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622D858F-C824-54CD-545D-7316EB713EAB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2" name="Nhóm 61">
            <a:extLst>
              <a:ext uri="{FF2B5EF4-FFF2-40B4-BE49-F238E27FC236}">
                <a16:creationId xmlns:a16="http://schemas.microsoft.com/office/drawing/2014/main" id="{E6D0E1E8-B3C7-B2F5-4C4E-1006C78EC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519145" y="1887919"/>
            <a:ext cx="1137481" cy="1090735"/>
            <a:chOff x="7976201" y="850024"/>
            <a:chExt cx="1137481" cy="1090735"/>
          </a:xfrm>
        </p:grpSpPr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71244573-37C5-0AF0-C730-6B63071A0007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1389761F-41FB-EE4B-5628-69A94ABCD868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094BEB74-5235-F20C-6842-2D32EDBC7F43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CAF52429-A8AE-B899-2BC5-D426DFA8745F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E32B0C99-C0CD-E8CD-E390-06E3BCD52C23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0477C090-181B-6CEA-19F1-5D52F99FF70E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AF557784-1E04-6676-85CD-2DA9EF822E3A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4D5BA7D5-D795-99B3-CE01-82234A299A8E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81C887F3-C066-29BC-1C8E-22AAF82CCB99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1B02AB97-5854-41D8-588D-1A1906E1E7A5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6AC2F0FD-49FD-4032-8D1C-EFA4F1DD3033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D3E2E4A1-B7FD-353E-3045-900E828B3025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F0E88705-52BD-FCA6-46B7-1C78DDABF0F0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1" name="Nhóm 80">
            <a:extLst>
              <a:ext uri="{FF2B5EF4-FFF2-40B4-BE49-F238E27FC236}">
                <a16:creationId xmlns:a16="http://schemas.microsoft.com/office/drawing/2014/main" id="{B2AC7F19-133A-C38C-0107-0E725EACF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9992430" y="4865957"/>
            <a:ext cx="1511898" cy="1012825"/>
            <a:chOff x="7911409" y="975790"/>
            <a:chExt cx="1511898" cy="1012825"/>
          </a:xfrm>
        </p:grpSpPr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12ECD7BA-65F6-1CB6-2548-44B1B5E586F0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88D75FDE-72DB-8C90-F107-679AFE625E96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2D4944FC-5A66-2193-E5F8-820F63B7C4F5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id="{0833728B-6DC7-75F8-96F9-3FA93471B8C4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31219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933E5AAF-F460-4192-F006-02305B4ECCB0}"/>
              </a:ext>
            </a:extLst>
          </p:cNvPr>
          <p:cNvSpPr/>
          <p:nvPr/>
        </p:nvSpPr>
        <p:spPr>
          <a:xfrm>
            <a:off x="539120" y="570419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HĐ8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DC9ECE40-A61F-5588-875D-6DB9FF9C7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849" y="1837678"/>
            <a:ext cx="4959996" cy="407078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43DD096B-B3EE-AE7C-B410-739565720144}"/>
                  </a:ext>
                </a:extLst>
              </p:cNvPr>
              <p:cNvSpPr txBox="1"/>
              <p:nvPr/>
            </p:nvSpPr>
            <p:spPr>
              <a:xfrm>
                <a:off x="1721907" y="382755"/>
                <a:ext cx="10092794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Quan </a:t>
                </a:r>
                <a:r>
                  <a:rPr lang="en-US" sz="2400" dirty="0" err="1"/>
                  <a:t>sát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2400" dirty="0" err="1"/>
                  <a:t>Trải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thành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</m:t>
                    </m:r>
                  </m:oMath>
                </a14:m>
                <a:r>
                  <a:rPr lang="en-US" sz="2400" dirty="0"/>
                  <a:t>. </a:t>
                </a:r>
                <a:r>
                  <a:rPr lang="en-US" sz="2400" dirty="0" err="1"/>
                  <a:t>Trải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thành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𝑄𝑃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43DD096B-B3EE-AE7C-B410-739565720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907" y="382755"/>
                <a:ext cx="10092794" cy="1131848"/>
              </a:xfrm>
              <a:prstGeom prst="rect">
                <a:avLst/>
              </a:prstGeom>
              <a:blipFill>
                <a:blip r:embed="rId3"/>
                <a:stretch>
                  <a:fillRect l="-906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D21EF50-0095-AAC3-2041-53A78E401C1E}"/>
                  </a:ext>
                </a:extLst>
              </p:cNvPr>
              <p:cNvSpPr txBox="1"/>
              <p:nvPr/>
            </p:nvSpPr>
            <p:spPr>
              <a:xfrm>
                <a:off x="377299" y="1737667"/>
                <a:ext cx="6154643" cy="4455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a)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𝑀𝑁𝑃𝑄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So </a:t>
                </a:r>
                <a:r>
                  <a:rPr lang="en-US" sz="2400" dirty="0" err="1"/>
                  <a:t>sánh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𝑀𝑁𝑃𝑄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chu vi </a:t>
                </a:r>
                <a:r>
                  <a:rPr lang="en-US" sz="2400" dirty="0" err="1"/>
                  <a:t>đáy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chiều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cao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c) So </a:t>
                </a:r>
                <a:r>
                  <a:rPr lang="en-US" sz="2400" dirty="0" err="1"/>
                  <a:t>sánh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𝑀𝑁𝑃𝑄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xung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quanh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D21EF50-0095-AAC3-2041-53A78E401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99" y="1737667"/>
                <a:ext cx="6154643" cy="4455835"/>
              </a:xfrm>
              <a:prstGeom prst="rect">
                <a:avLst/>
              </a:prstGeom>
              <a:blipFill>
                <a:blip r:embed="rId4"/>
                <a:stretch>
                  <a:fillRect l="-1584" r="-1188"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673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D9B2C26A-0DCE-0A34-B0C1-AF13A52CB68C}"/>
                  </a:ext>
                </a:extLst>
              </p:cNvPr>
              <p:cNvSpPr txBox="1"/>
              <p:nvPr/>
            </p:nvSpPr>
            <p:spPr>
              <a:xfrm>
                <a:off x="365464" y="1190547"/>
                <a:ext cx="11461072" cy="49982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a)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chữ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nhật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𝑀𝑁𝑃𝑄</m:t>
                    </m:r>
                  </m:oMath>
                </a14:m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𝑁𝑃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.(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).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b) Chu vi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baseline="-25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chu vi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 </m:t>
                    </m:r>
                  </m:oMath>
                </a14:m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chiều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cao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đó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 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). 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Như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vậy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,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chữ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nhật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𝑀𝑁𝑃𝑄</m:t>
                    </m:r>
                  </m:oMath>
                </a14:m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bằng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chu vi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 </m:t>
                    </m:r>
                  </m:oMath>
                </a14:m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chiều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cao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đó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c)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xung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quanh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 </m:t>
                    </m:r>
                  </m:oMath>
                </a14:m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</m:t>
                      </m:r>
                      <m:r>
                        <a:rPr lang="en-US" sz="2100" i="1" baseline="-2500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𝑥𝑞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𝑆𝐴𝐵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𝐵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𝑆𝐴𝐶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𝐶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𝐵𝐶𝐶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𝐵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′=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.(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Vậy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chữ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nhật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𝑀𝑁𝑃𝑄</m:t>
                    </m:r>
                  </m:oMath>
                </a14:m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bằng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xung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quanh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’.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D9B2C26A-0DCE-0A34-B0C1-AF13A52CB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64" y="1190547"/>
                <a:ext cx="11461072" cy="4998291"/>
              </a:xfrm>
              <a:prstGeom prst="rect">
                <a:avLst/>
              </a:prstGeom>
              <a:blipFill>
                <a:blip r:embed="rId2"/>
                <a:stretch>
                  <a:fillRect l="-638" r="-1277" b="-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ular Callout 11">
            <a:extLst>
              <a:ext uri="{FF2B5EF4-FFF2-40B4-BE49-F238E27FC236}">
                <a16:creationId xmlns:a16="http://schemas.microsoft.com/office/drawing/2014/main" id="{2327FBBE-4A08-C3E4-2E93-7E6AB92A6D91}"/>
              </a:ext>
            </a:extLst>
          </p:cNvPr>
          <p:cNvSpPr/>
          <p:nvPr/>
        </p:nvSpPr>
        <p:spPr>
          <a:xfrm>
            <a:off x="5229108" y="509872"/>
            <a:ext cx="1500166" cy="608714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4D7BFA6A-948C-757A-3425-29D955A70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9888530" y="463219"/>
            <a:ext cx="1137481" cy="1090735"/>
            <a:chOff x="7976201" y="850024"/>
            <a:chExt cx="1137481" cy="1090735"/>
          </a:xfrm>
        </p:grpSpPr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EA835147-F68B-D012-3C7C-740A6AA3C093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558EABA8-9FAD-AD79-825E-E4BAF731B29B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972994F8-D777-11A3-09E2-A76782CD490D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BDC6DCE4-B364-5AA6-1954-4826F955D71B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FE1094A4-DE17-CF71-0CEA-57D301858954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905EA6C1-0149-238F-0A30-F3F9A718E6A2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FC2AB702-6983-A116-3F2C-D71E35DEC078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FA88490B-0591-4484-8435-AE5B79C8B977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21EF4A3A-B77C-9F6E-41D7-51F726BD062B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6B3E4529-11AA-40C4-B9A1-F3103E9A1260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F26ADABF-6B0E-56B3-FEBE-F87379A02970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DCEA8F7D-2936-0D33-7374-6BCA8281489B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99344326-6B56-A11E-6A78-7566E26D2016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3" name="Nhóm 72">
            <a:extLst>
              <a:ext uri="{FF2B5EF4-FFF2-40B4-BE49-F238E27FC236}">
                <a16:creationId xmlns:a16="http://schemas.microsoft.com/office/drawing/2014/main" id="{4F6D1E18-D4F1-C1BC-0972-EB151A5FA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1075758" y="225927"/>
            <a:ext cx="924595" cy="924595"/>
            <a:chOff x="7950627" y="2930800"/>
            <a:chExt cx="1012825" cy="1012825"/>
          </a:xfrm>
        </p:grpSpPr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B0B0DC73-0CC1-8BAA-D419-275EC56F36A8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C73F936B-5B47-FC96-9618-4E0509C7A62E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2B8842CB-C583-B309-97D5-5AFCB3C25D70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D1B4A30B-23DB-EADE-7D48-8C4E9E99AA0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402414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7680E6D-21EA-40DB-A412-01FAC9066DBA}"/>
              </a:ext>
            </a:extLst>
          </p:cNvPr>
          <p:cNvSpPr txBox="1"/>
          <p:nvPr/>
        </p:nvSpPr>
        <p:spPr>
          <a:xfrm>
            <a:off x="3062795" y="522002"/>
            <a:ext cx="8759301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4C1449AE-3DAF-1A0B-4464-35CB3A4C3517}"/>
              </a:ext>
            </a:extLst>
          </p:cNvPr>
          <p:cNvSpPr/>
          <p:nvPr/>
        </p:nvSpPr>
        <p:spPr>
          <a:xfrm>
            <a:off x="550416" y="522002"/>
            <a:ext cx="2343704" cy="1012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KẾT LUẬN</a:t>
            </a:r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6B624DF1-0EA6-8792-185B-6548861CD65C}"/>
              </a:ext>
            </a:extLst>
          </p:cNvPr>
          <p:cNvSpPr/>
          <p:nvPr/>
        </p:nvSpPr>
        <p:spPr>
          <a:xfrm>
            <a:off x="644477" y="2311207"/>
            <a:ext cx="1799303" cy="88884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58965C5-5E16-639A-B0D2-AA3E99142CAA}"/>
              </a:ext>
            </a:extLst>
          </p:cNvPr>
          <p:cNvSpPr txBox="1"/>
          <p:nvPr/>
        </p:nvSpPr>
        <p:spPr>
          <a:xfrm>
            <a:off x="644477" y="3526654"/>
            <a:ext cx="5983550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Cho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đáy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vuông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kích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ở </a:t>
            </a:r>
            <a:r>
              <a:rPr lang="en-US" sz="2400" i="1" dirty="0" err="1"/>
              <a:t>Hình</a:t>
            </a:r>
            <a:r>
              <a:rPr lang="en-US" sz="2400" i="1" dirty="0"/>
              <a:t> 32</a:t>
            </a:r>
            <a:r>
              <a:rPr lang="en-US" sz="2400" dirty="0"/>
              <a:t>.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xung</a:t>
            </a:r>
            <a:r>
              <a:rPr lang="en-US" sz="2400" dirty="0"/>
              <a:t> </a:t>
            </a:r>
            <a:r>
              <a:rPr lang="en-US" sz="2400" dirty="0" err="1"/>
              <a:t>quanh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.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EAFF3C22-0F99-8494-24E7-CB17D3A77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445" y="1957939"/>
            <a:ext cx="3608717" cy="4141022"/>
          </a:xfrm>
          <a:prstGeom prst="rect">
            <a:avLst/>
          </a:prstGeom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id="{FD7955F6-76B6-4558-C8E5-BE3B13E54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499781" y="2192300"/>
            <a:ext cx="1241519" cy="676112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3B227527-311E-421F-6742-E8D14C2A8A40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965CAF21-1692-20EB-3C76-1D7E7EB15CFD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27032E6C-77CE-0CA7-8250-FB066390677E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8134DE47-A7BB-A7D1-6361-B3C9E932E586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66142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11">
            <a:extLst>
              <a:ext uri="{FF2B5EF4-FFF2-40B4-BE49-F238E27FC236}">
                <a16:creationId xmlns:a16="http://schemas.microsoft.com/office/drawing/2014/main" id="{7705A2F2-DE59-92C9-2F05-5501693727F0}"/>
              </a:ext>
            </a:extLst>
          </p:cNvPr>
          <p:cNvSpPr/>
          <p:nvPr/>
        </p:nvSpPr>
        <p:spPr>
          <a:xfrm>
            <a:off x="5229108" y="509872"/>
            <a:ext cx="1500166" cy="608714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6C7A4053-C082-111B-06F2-1A4401F90191}"/>
                  </a:ext>
                </a:extLst>
              </p:cNvPr>
              <p:cNvSpPr txBox="1"/>
              <p:nvPr/>
            </p:nvSpPr>
            <p:spPr>
              <a:xfrm>
                <a:off x="1784532" y="1837677"/>
                <a:ext cx="8389318" cy="3053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Thể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.30.40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.60=36 000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xung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quanh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𝑥𝑞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30+40+50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.60=7 200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6C7A4053-C082-111B-06F2-1A4401F90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532" y="1837677"/>
                <a:ext cx="8389318" cy="3053080"/>
              </a:xfrm>
              <a:prstGeom prst="rect">
                <a:avLst/>
              </a:prstGeom>
              <a:blipFill>
                <a:blip r:embed="rId2"/>
                <a:stretch>
                  <a:fillRect l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Nhóm 1">
            <a:extLst>
              <a:ext uri="{FF2B5EF4-FFF2-40B4-BE49-F238E27FC236}">
                <a16:creationId xmlns:a16="http://schemas.microsoft.com/office/drawing/2014/main" id="{A55A42AB-8945-3B54-4CCD-8B6A43F55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601885" y="591494"/>
            <a:ext cx="1241519" cy="676112"/>
            <a:chOff x="69329" y="3410351"/>
            <a:chExt cx="1128654" cy="614647"/>
          </a:xfrm>
        </p:grpSpPr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19BA7AC7-E0F5-8114-89DD-69932385235E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8F31E87D-9664-780F-2139-E1EFA63025A0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" name="Hình tự do: Hình 6">
              <a:extLst>
                <a:ext uri="{FF2B5EF4-FFF2-40B4-BE49-F238E27FC236}">
                  <a16:creationId xmlns:a16="http://schemas.microsoft.com/office/drawing/2014/main" id="{1285788F-E0FF-6186-9449-2A9F7D09A804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3B26079A-FA6B-E269-E631-1C04BB2FE983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9" name="Nhóm 8">
            <a:extLst>
              <a:ext uri="{FF2B5EF4-FFF2-40B4-BE49-F238E27FC236}">
                <a16:creationId xmlns:a16="http://schemas.microsoft.com/office/drawing/2014/main" id="{04B07110-27ED-AAD7-C9ED-D8D5340C2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6924359" y="5604357"/>
            <a:ext cx="1219200" cy="914400"/>
            <a:chOff x="3403719" y="943599"/>
            <a:chExt cx="1219200" cy="914400"/>
          </a:xfrm>
        </p:grpSpPr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4ED7787C-D6B3-5475-4DE5-83000C15E050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570A8074-95E2-BF42-51CA-D265E477D78A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98C618C3-4D23-CE4D-9C61-3765443A9889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01853FDF-86FC-542E-64C2-14128DD0A28F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D3D5ADA7-03B1-7475-8E10-20FD51DA65E0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A9810591-A5A5-A6B0-6D38-1DD0E462D676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E150B584-FC4E-0B25-223A-4FDA0AC38956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1AC48CBF-F0C7-77B3-DAE0-979CB864489B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5395F310-FF10-5E29-E829-987DC592B8C9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B571C7D3-1021-B610-2AB8-5F400C18AECF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CA2B308F-B1F1-AADC-026A-BD8369DCFDAC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BB5CFE4D-EA87-4D15-C5EC-B3BFDC937393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1E25A5E6-CD78-1282-13F8-6CD339A8CC00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57871247-D0B5-F1C7-26D1-5DB078D32BD0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98E284C6-4601-3AFC-8B4B-6F7E3E9F84CC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CA0716DC-2CF3-9B49-31FB-85F2ECDBF466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07DE96CD-9F53-F5EC-1725-AA561B36E169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B0B639C3-CB08-C0A6-EA52-DCC68EB20C77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DC5F5A7C-2DF5-ECFD-827F-56B97F6321FA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A55E83CF-8E67-1976-4821-21A406EDE195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ED0192A8-F1CE-C581-C53F-246AF68D6F95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8AB9F290-AA9E-5BE6-F95C-B3680DF1A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10451330" y="4730634"/>
            <a:ext cx="1422447" cy="962244"/>
            <a:chOff x="228294" y="3266533"/>
            <a:chExt cx="971550" cy="657225"/>
          </a:xfrm>
        </p:grpSpPr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0A8C437B-DB16-CB94-5C79-ABE9C428BD78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451AE4A1-3E74-A1F6-7E7E-D5BDE6D689FB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A616831D-4EE4-C006-0554-3AC1E40D83E2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A2C74FA0-7548-D0DE-FAA5-75FDF923D8FC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CF30B5E9-537C-CFCA-E463-26C7013FB955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4C21697A-E400-B130-61E9-C3EB63812BEE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496EAD6D-D211-3F64-360B-B0B51CDF2210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B76BD7C2-42E9-108B-DD07-EABCAD6FC1CC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6CDBE1D6-D507-C123-4171-BA57BB123B79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1AB082C3-671B-FCAF-727D-08BA0E9EDB45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97AB5516-827C-5783-BC35-49F8FEFF5D50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9BFA7E67-9F4B-6B82-A305-F06B5C97FB29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E183C8EF-E5FC-B653-F0E2-2C8B38D2B889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7A6CDA10-6BA7-27BF-2CBF-9FBD8FBBFC2F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747BD7F8-9364-2709-04DC-263358B291D1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49B7DDEA-9775-B4C7-0159-0B2A874AD730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A93DC47B-6849-F258-1549-14FA19544AE7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AF5DC4A1-0769-40FA-1705-C64D80EB9D69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D63155E8-6712-AD42-7604-DCFAFCA55C88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0CAAFC82-0A2B-188F-A3F6-CD44AED7F319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F288C885-3E9F-577E-5362-B63EECFE6DDB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617233A9-1AC7-562E-971F-00C232CC8C3D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FF3FDCCD-0347-EB20-E0C7-9F1F45B27F42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2E6DA9F3-8287-D0DA-A720-76F47C201574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A18B491E-682C-E8C3-3650-DE08AB95B7C8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2C08D845-6D70-8C0D-6A0B-213EEC92A2A6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F5285DF2-D1B6-31E4-D326-F452F0C085F7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3BF463C5-3993-5A28-7F27-3FDA87635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1149474" y="5327653"/>
            <a:ext cx="1137481" cy="1090735"/>
            <a:chOff x="7976201" y="850024"/>
            <a:chExt cx="1137481" cy="1090735"/>
          </a:xfrm>
        </p:grpSpPr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8FB10C88-CE16-8B3A-996B-04818363246D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D354F77B-27B9-0A89-4D53-BE988FF3147A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95B90BB3-D5C1-4B0A-DCFC-6F493EE40A0F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0C1D8137-EDF2-156A-5D86-46D0F6450992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8B2B9F21-FEDE-57F5-4EBD-1FFF8B8BB7E9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4568D332-87A5-8C47-4C6F-58D05B0B3ED5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FDF251F8-32A6-A968-8FB0-B8394F370722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F40C28F9-8E98-5D6C-BEE8-C882D2E93783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E6D2C317-BBC1-0B7C-E6D4-01EE2BC6F333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92D8BF0E-AB4F-22D5-BA68-000FC3D552E8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9F33A2AB-A5DE-1EFC-F2F1-3A52ACC17613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C2525116-CCD8-9909-1765-65F6DCFF4387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F12196CC-4855-E6CD-43A9-0CCC5C6AB897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3" name="Nhóm 72">
            <a:extLst>
              <a:ext uri="{FF2B5EF4-FFF2-40B4-BE49-F238E27FC236}">
                <a16:creationId xmlns:a16="http://schemas.microsoft.com/office/drawing/2014/main" id="{52672314-322E-9C5E-661C-9A178D7FA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411274" y="2675259"/>
            <a:ext cx="1012825" cy="1012825"/>
            <a:chOff x="7950627" y="2930800"/>
            <a:chExt cx="1012825" cy="1012825"/>
          </a:xfrm>
        </p:grpSpPr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64DEE3B4-DC79-65EB-8E0D-4A6A1907F98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D3615C9F-A3D8-3F30-3F68-9C459838436B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2A21D014-3536-E523-2C79-9CC9D3BC97AE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83AD69CE-615D-F68B-1303-940F6BC97985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id="{DB4C1167-8207-ED7C-4C06-F46E735BA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9331218" y="914568"/>
            <a:ext cx="1511898" cy="1012825"/>
            <a:chOff x="7911409" y="975790"/>
            <a:chExt cx="1511898" cy="1012825"/>
          </a:xfrm>
        </p:grpSpPr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451535BE-FFF2-5F84-64F7-393B529073B3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1103781E-04D2-65AF-9236-8B96F3BCE4AD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0C802556-8E93-E85A-ACBD-1125BB06AE31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24EBA3AD-EA01-A595-00E1-66B7E2D1BE27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28896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7B9EDF69-8E73-10BF-3220-EAAC2A28D345}"/>
              </a:ext>
            </a:extLst>
          </p:cNvPr>
          <p:cNvSpPr/>
          <p:nvPr/>
        </p:nvSpPr>
        <p:spPr>
          <a:xfrm>
            <a:off x="328321" y="257059"/>
            <a:ext cx="2808514" cy="8394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LUYỆN TẬP</a:t>
            </a: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EC8B2CC0-0A54-5E5B-CDCE-194472AD2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36835" y="284959"/>
            <a:ext cx="783650" cy="783650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DBDA19E-E729-23E0-25E3-1EF912DA1408}"/>
              </a:ext>
            </a:extLst>
          </p:cNvPr>
          <p:cNvSpPr txBox="1"/>
          <p:nvPr/>
        </p:nvSpPr>
        <p:spPr>
          <a:xfrm>
            <a:off x="3920485" y="445953"/>
            <a:ext cx="3312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Điền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:</a:t>
            </a: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9EE2F142-DB99-1D84-9362-65DE4D1A54DC}"/>
              </a:ext>
            </a:extLst>
          </p:cNvPr>
          <p:cNvSpPr/>
          <p:nvPr/>
        </p:nvSpPr>
        <p:spPr>
          <a:xfrm>
            <a:off x="7232672" y="445952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927C2CC0-A982-DFDD-5A81-BB93E4F14C2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688" y="1124408"/>
            <a:ext cx="11612624" cy="5001934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9D98A1C3-9924-06A7-CD2B-42135ED009FB}"/>
              </a:ext>
            </a:extLst>
          </p:cNvPr>
          <p:cNvSpPr/>
          <p:nvPr/>
        </p:nvSpPr>
        <p:spPr>
          <a:xfrm>
            <a:off x="4721771" y="217857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5</a:t>
            </a: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FE208D13-7E7F-5E8B-6983-1BDFD2581DEE}"/>
              </a:ext>
            </a:extLst>
          </p:cNvPr>
          <p:cNvSpPr/>
          <p:nvPr/>
        </p:nvSpPr>
        <p:spPr>
          <a:xfrm>
            <a:off x="4721771" y="2967335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6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B25327FE-A9D4-8B49-F786-4B7BC07F93D7}"/>
              </a:ext>
            </a:extLst>
          </p:cNvPr>
          <p:cNvSpPr/>
          <p:nvPr/>
        </p:nvSpPr>
        <p:spPr>
          <a:xfrm>
            <a:off x="4720974" y="3816660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9</a:t>
            </a: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0A7DADAD-A05F-CBFD-7BAD-81FB8836C9E4}"/>
              </a:ext>
            </a:extLst>
          </p:cNvPr>
          <p:cNvSpPr/>
          <p:nvPr/>
        </p:nvSpPr>
        <p:spPr>
          <a:xfrm>
            <a:off x="4720974" y="4665985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2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D53E815E-29A2-D4C1-193D-CBFB4D5C4A1B}"/>
              </a:ext>
            </a:extLst>
          </p:cNvPr>
          <p:cNvSpPr/>
          <p:nvPr/>
        </p:nvSpPr>
        <p:spPr>
          <a:xfrm>
            <a:off x="4720973" y="546736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3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B6AF28E8-F06C-5BA4-90E7-CC0A708DC0AB}"/>
              </a:ext>
            </a:extLst>
          </p:cNvPr>
          <p:cNvSpPr/>
          <p:nvPr/>
        </p:nvSpPr>
        <p:spPr>
          <a:xfrm>
            <a:off x="9411482" y="218764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6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30AB8B3A-944F-3F0F-A552-1DDAAD3CBEB7}"/>
              </a:ext>
            </a:extLst>
          </p:cNvPr>
          <p:cNvSpPr/>
          <p:nvPr/>
        </p:nvSpPr>
        <p:spPr>
          <a:xfrm>
            <a:off x="9411481" y="298883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8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EAA167AB-9557-C68B-69B7-854A839A44C7}"/>
              </a:ext>
            </a:extLst>
          </p:cNvPr>
          <p:cNvSpPr/>
          <p:nvPr/>
        </p:nvSpPr>
        <p:spPr>
          <a:xfrm>
            <a:off x="9349158" y="3833703"/>
            <a:ext cx="586368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12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DFC94553-1534-0F6F-B2DE-3F7B170A68FA}"/>
              </a:ext>
            </a:extLst>
          </p:cNvPr>
          <p:cNvSpPr/>
          <p:nvPr/>
        </p:nvSpPr>
        <p:spPr>
          <a:xfrm>
            <a:off x="9384713" y="4634893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2</a:t>
            </a: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6A5967F6-EF68-D671-F402-4FD535CB1336}"/>
              </a:ext>
            </a:extLst>
          </p:cNvPr>
          <p:cNvSpPr/>
          <p:nvPr/>
        </p:nvSpPr>
        <p:spPr>
          <a:xfrm>
            <a:off x="9384713" y="5502759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4</a:t>
            </a:r>
          </a:p>
        </p:txBody>
      </p:sp>
      <p:grpSp>
        <p:nvGrpSpPr>
          <p:cNvPr id="5" name="Nhóm 4">
            <a:extLst>
              <a:ext uri="{FF2B5EF4-FFF2-40B4-BE49-F238E27FC236}">
                <a16:creationId xmlns:a16="http://schemas.microsoft.com/office/drawing/2014/main" id="{67F2A662-0B5D-9B57-1A53-B75EFBC79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262194" y="324011"/>
            <a:ext cx="1241519" cy="676112"/>
            <a:chOff x="69329" y="3410351"/>
            <a:chExt cx="1128654" cy="614647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11302AF9-B0A1-C045-0224-8067D69305B2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A7FB4B98-28A3-40E6-8707-C6796228BFF7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2C12266A-908E-4912-3021-DB2CFDA1527E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16C2054E-1753-2C19-2EC6-CD68391B0992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421575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7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0B4013B2-DBB7-139F-9FC4-241B4AC0003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184" y="502378"/>
            <a:ext cx="6715125" cy="5676900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9EC2C652-6A16-6638-AB04-65924C80E3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20580" y="280241"/>
            <a:ext cx="888159" cy="888159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88407FB-18E0-B4E9-D96B-DAB8D9A6C2CC}"/>
              </a:ext>
            </a:extLst>
          </p:cNvPr>
          <p:cNvSpPr txBox="1"/>
          <p:nvPr/>
        </p:nvSpPr>
        <p:spPr>
          <a:xfrm>
            <a:off x="1322774" y="502378"/>
            <a:ext cx="5805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Chọn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Đ (</a:t>
            </a:r>
            <a:r>
              <a:rPr lang="en-US" sz="2400" dirty="0" err="1"/>
              <a:t>đúng</a:t>
            </a:r>
            <a:r>
              <a:rPr lang="en-US" sz="2400" dirty="0"/>
              <a:t>), S (</a:t>
            </a:r>
            <a:r>
              <a:rPr lang="en-US" sz="2400" dirty="0" err="1"/>
              <a:t>sai</a:t>
            </a:r>
            <a:r>
              <a:rPr lang="en-US" sz="2400" dirty="0"/>
              <a:t>)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D0C7538D-1F02-75ED-E82B-96CA24F53A92}"/>
              </a:ext>
            </a:extLst>
          </p:cNvPr>
          <p:cNvSpPr/>
          <p:nvPr/>
        </p:nvSpPr>
        <p:spPr>
          <a:xfrm>
            <a:off x="7128770" y="502378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34E6F9ED-8677-C21A-7F3B-4EB0E7C008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626" y="1662655"/>
            <a:ext cx="3350044" cy="3894767"/>
          </a:xfrm>
          <a:prstGeom prst="rect">
            <a:avLst/>
          </a:prstGeom>
        </p:spPr>
      </p:pic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C848B331-33EE-0CC3-473C-FFDAC7D3E4EF}"/>
              </a:ext>
            </a:extLst>
          </p:cNvPr>
          <p:cNvSpPr/>
          <p:nvPr/>
        </p:nvSpPr>
        <p:spPr>
          <a:xfrm>
            <a:off x="10352844" y="1595811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648553C7-D4DA-C4DB-292F-E1F65C0CF5A5}"/>
              </a:ext>
            </a:extLst>
          </p:cNvPr>
          <p:cNvSpPr/>
          <p:nvPr/>
        </p:nvSpPr>
        <p:spPr>
          <a:xfrm>
            <a:off x="10352844" y="229862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5B1B4AA9-484B-BF56-1399-C58F3E239AFD}"/>
              </a:ext>
            </a:extLst>
          </p:cNvPr>
          <p:cNvSpPr/>
          <p:nvPr/>
        </p:nvSpPr>
        <p:spPr>
          <a:xfrm>
            <a:off x="10352844" y="3636044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A2D770B3-6F9E-D4F5-6BD9-7CC6E793EB6A}"/>
              </a:ext>
            </a:extLst>
          </p:cNvPr>
          <p:cNvSpPr/>
          <p:nvPr/>
        </p:nvSpPr>
        <p:spPr>
          <a:xfrm>
            <a:off x="10352844" y="4445996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64BE7C29-B9CB-DFB1-83D7-5285AD70333F}"/>
              </a:ext>
            </a:extLst>
          </p:cNvPr>
          <p:cNvSpPr/>
          <p:nvPr/>
        </p:nvSpPr>
        <p:spPr>
          <a:xfrm>
            <a:off x="10352844" y="2967335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S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CC4B68D9-F249-D7CC-119B-4503807CFE4E}"/>
              </a:ext>
            </a:extLst>
          </p:cNvPr>
          <p:cNvSpPr/>
          <p:nvPr/>
        </p:nvSpPr>
        <p:spPr>
          <a:xfrm>
            <a:off x="10352844" y="5427929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S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E976499D-A77B-1FFA-14FA-56A37D4A7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3733378" y="1183571"/>
            <a:ext cx="1241519" cy="676112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AC50D858-AC09-DC37-0472-DE1C2939CF26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C85CB38E-1C2D-B989-5B3E-91209A4E2F38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DA6A639E-9751-CBBA-197A-E9922DE5889C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38E5C577-E172-FAA4-73C9-8CBE1D56EC6F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6CD112EC-1074-7AA3-5BD6-69C7E203B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208131" y="5578132"/>
            <a:ext cx="1219200" cy="914400"/>
            <a:chOff x="3403719" y="943599"/>
            <a:chExt cx="1219200" cy="914400"/>
          </a:xfrm>
        </p:grpSpPr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375F1D92-9865-06C6-3FEA-19B65DFB6A47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F5705D7C-0D5C-AE76-8618-72F67B8C69F1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D7C7798C-828B-8372-2958-7B042F7AB611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5B4031E7-0DB0-A0A6-7A48-F40C44C3E7E5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DB977E0C-BE92-B88D-7452-266AD16B85CE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66EA11A5-629E-1CE9-8CCF-9411DF423A4E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15AAB71F-9B6D-C5EE-3A4B-856E58D8CF0F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03230C23-682B-07B4-424F-D3F6AFEEB075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4660B711-4752-4DA0-714B-40847F6E6C20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58490DAE-01D8-FD66-F2BF-80046EBC783E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FC1D5BAC-3CC0-C667-4810-6D3AC4872F60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7E90F3A1-4AB9-397F-C6B5-B688F9FAFBDF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7F8969CB-5168-F406-84DE-CDCE301F9E43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3CF5F161-E142-DFEC-A9F7-72AF39FF85EE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04C027C4-9BF1-AAC1-8E9A-997F132042C0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ECB36631-2DCD-CE8C-2C28-B7D8C20D748D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738945F3-79F1-D777-3155-42803A492D7B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8B91C683-85B3-A928-E7E5-04AF19F372BF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1EEF27D3-BBFC-D6FB-249F-25B611F7A988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44BFA176-BD9C-23D2-B9E0-D018DACECA7E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F29F593A-D137-C6FF-334C-BFC46B98C0CD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5764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D702BD19-E095-479D-2DA5-3A1AB90F5F0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138" y="1366791"/>
            <a:ext cx="4067175" cy="4695825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F395A689-BF13-393F-F412-AE86302C6AA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0313" y="404766"/>
            <a:ext cx="2695575" cy="5657850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E3FBFE12-0438-C463-DC46-0BE58063F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871" y="1366791"/>
            <a:ext cx="2912039" cy="3960720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A1EFAE50-9473-A4B8-7415-733424ED3A93}"/>
              </a:ext>
            </a:extLst>
          </p:cNvPr>
          <p:cNvSpPr/>
          <p:nvPr/>
        </p:nvSpPr>
        <p:spPr>
          <a:xfrm>
            <a:off x="10330471" y="1547526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64CCFF15-9215-AE79-C2B0-B2AB23A5AB8A}"/>
              </a:ext>
            </a:extLst>
          </p:cNvPr>
          <p:cNvSpPr/>
          <p:nvPr/>
        </p:nvSpPr>
        <p:spPr>
          <a:xfrm>
            <a:off x="10352843" y="2171316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S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57B5CBD0-6C1F-7EA9-6BBA-FC22B394F07C}"/>
              </a:ext>
            </a:extLst>
          </p:cNvPr>
          <p:cNvSpPr/>
          <p:nvPr/>
        </p:nvSpPr>
        <p:spPr>
          <a:xfrm>
            <a:off x="10352842" y="348772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372B5461-2882-BFEE-61B7-B2EF0462A5E0}"/>
              </a:ext>
            </a:extLst>
          </p:cNvPr>
          <p:cNvSpPr/>
          <p:nvPr/>
        </p:nvSpPr>
        <p:spPr>
          <a:xfrm>
            <a:off x="10352842" y="4334820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F86EDA5C-3D8C-0478-0BBD-06ECF27431FC}"/>
              </a:ext>
            </a:extLst>
          </p:cNvPr>
          <p:cNvSpPr/>
          <p:nvPr/>
        </p:nvSpPr>
        <p:spPr>
          <a:xfrm>
            <a:off x="10352842" y="2846991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5852F7AD-43A3-3FF9-774A-2629E6A94628}"/>
              </a:ext>
            </a:extLst>
          </p:cNvPr>
          <p:cNvSpPr/>
          <p:nvPr/>
        </p:nvSpPr>
        <p:spPr>
          <a:xfrm>
            <a:off x="10352842" y="5310474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A8AD592B-71EA-D596-0A0F-F80DCFD97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3898100" y="248866"/>
            <a:ext cx="1219200" cy="914400"/>
            <a:chOff x="3403719" y="943599"/>
            <a:chExt cx="1219200" cy="914400"/>
          </a:xfrm>
        </p:grpSpPr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8584A7AB-1752-4AD8-9C0A-C4A73D8E6791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29555633-4039-6684-DB9D-BB5FB5BF024F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C13978DF-E951-AE9C-DD42-0102E09872BE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4C99EB02-8A3A-2A45-341B-CF3308C196D9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42003B0D-3791-A4A3-B3BC-5323B350346D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8695F5A6-DE2F-F230-A199-7388682F1292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7D500B18-54BA-9663-F05C-0DCCDF1E7BA6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C490D58C-6A9C-666B-1DB4-4950BBD510A6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5F3CCCA5-2F0B-0430-6A9A-61A4BDAA6A60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64670BAE-636A-3AA5-38F9-4F2442802EDB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EF51B534-0BEB-968B-A894-8CC6F389D909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CCE487F1-E268-2541-178C-81E83A795012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00F90A9F-04B5-A1FA-17B8-9CAB04E9A44A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470E703B-1D1D-8478-49DF-DD4E56913667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1F713DEA-7381-0827-0A12-A8306DB932D2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709EF554-6D91-3B20-C178-6997CD1C61E7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A4C79F7D-A1B9-B692-205B-0E079B684149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34A9205C-A73B-4D7E-030B-5DCF825312B1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1DF8CF5A-D382-8222-0501-D717538C01E8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E9ED6464-E4CF-F1A5-B26F-287F71BBEFF3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7D1DE134-1F36-0C78-91B9-458D133C14B6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6" name="Nhóm 65">
            <a:extLst>
              <a:ext uri="{FF2B5EF4-FFF2-40B4-BE49-F238E27FC236}">
                <a16:creationId xmlns:a16="http://schemas.microsoft.com/office/drawing/2014/main" id="{0DBACBBA-3B63-4E1A-1BC0-B7F37F461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356494" y="140423"/>
            <a:ext cx="1137481" cy="1090735"/>
            <a:chOff x="7976201" y="850024"/>
            <a:chExt cx="1137481" cy="1090735"/>
          </a:xfrm>
        </p:grpSpPr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7DA25D8F-2BBC-6495-0AE4-42A1D38F478E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81A6E21A-C080-8E39-09C5-321D9A4D400C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0277B59D-5503-48D7-2103-DC4E04347274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FE9947A9-E0EE-F1A6-6C9D-717D49BD23FB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2D02AFED-1D00-1676-7D67-3CA2750310C1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3D13F5A1-623F-B5BD-7A4E-2A6571C1D97D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177E3333-B93B-0D45-D5C6-D353714238DD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BC9459F0-E51D-D40B-0683-714A1C103515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237C4B2A-0279-8D0B-DB94-FAA16CB5381B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8E3EA5D5-676B-935D-3F2F-FA2FCE153D9A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3B9B31BA-93B1-0BE7-D801-B344D33122C9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E18B823D-AA90-A665-710F-C1E5979CF817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243CA755-235E-616F-7FBB-B1681276EF72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0" name="Nhóm 79">
            <a:extLst>
              <a:ext uri="{FF2B5EF4-FFF2-40B4-BE49-F238E27FC236}">
                <a16:creationId xmlns:a16="http://schemas.microsoft.com/office/drawing/2014/main" id="{AB3D0CD4-86A4-6501-AA3D-BECCF560E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415389" y="5232878"/>
            <a:ext cx="1012825" cy="1012825"/>
            <a:chOff x="7950627" y="2930800"/>
            <a:chExt cx="1012825" cy="1012825"/>
          </a:xfrm>
        </p:grpSpPr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56E3F633-7BF2-AA31-A7BC-F0CD58DFA970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4C56A00E-8AB4-BF60-D447-925A645919AE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84DD1084-2634-9A97-83B0-1927A57DFCC4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54E2D191-EF12-06B8-8202-FB333302699A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5" name="Nhóm 84">
            <a:extLst>
              <a:ext uri="{FF2B5EF4-FFF2-40B4-BE49-F238E27FC236}">
                <a16:creationId xmlns:a16="http://schemas.microsoft.com/office/drawing/2014/main" id="{7AB3021D-3D3E-D291-E7B9-0B886E08D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3044526" y="5556203"/>
            <a:ext cx="1511898" cy="1012825"/>
            <a:chOff x="7911409" y="975790"/>
            <a:chExt cx="1511898" cy="1012825"/>
          </a:xfrm>
        </p:grpSpPr>
        <p:sp>
          <p:nvSpPr>
            <p:cNvPr id="86" name="Hình tự do: Hình 85">
              <a:extLst>
                <a:ext uri="{FF2B5EF4-FFF2-40B4-BE49-F238E27FC236}">
                  <a16:creationId xmlns:a16="http://schemas.microsoft.com/office/drawing/2014/main" id="{14666C0D-7499-8A09-6F79-A075C91F9B96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7" name="Hình tự do: Hình 86">
              <a:extLst>
                <a:ext uri="{FF2B5EF4-FFF2-40B4-BE49-F238E27FC236}">
                  <a16:creationId xmlns:a16="http://schemas.microsoft.com/office/drawing/2014/main" id="{0D5DF895-0D90-037E-A408-E0FF56B48886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8" name="Hình tự do: Hình 87">
              <a:extLst>
                <a:ext uri="{FF2B5EF4-FFF2-40B4-BE49-F238E27FC236}">
                  <a16:creationId xmlns:a16="http://schemas.microsoft.com/office/drawing/2014/main" id="{67B5F19D-3B22-69C3-805A-A17BD21BB097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id="{11562073-9149-36B5-B29E-4AD461F4229C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39447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Nhóm 153">
            <a:extLst>
              <a:ext uri="{FF2B5EF4-FFF2-40B4-BE49-F238E27FC236}">
                <a16:creationId xmlns:a16="http://schemas.microsoft.com/office/drawing/2014/main" id="{E103019A-EA75-4DA5-8A11-99E139ADB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52960">
            <a:off x="10099963" y="5053706"/>
            <a:ext cx="1511898" cy="1012825"/>
            <a:chOff x="7911409" y="975790"/>
            <a:chExt cx="1511898" cy="1012825"/>
          </a:xfrm>
        </p:grpSpPr>
        <p:sp>
          <p:nvSpPr>
            <p:cNvPr id="155" name="Hình tự do: Hình 154">
              <a:extLst>
                <a:ext uri="{FF2B5EF4-FFF2-40B4-BE49-F238E27FC236}">
                  <a16:creationId xmlns:a16="http://schemas.microsoft.com/office/drawing/2014/main" id="{F8E437C7-07D8-4F24-B161-18FDA94144B7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6" name="Hình tự do: Hình 155">
              <a:extLst>
                <a:ext uri="{FF2B5EF4-FFF2-40B4-BE49-F238E27FC236}">
                  <a16:creationId xmlns:a16="http://schemas.microsoft.com/office/drawing/2014/main" id="{82E0BA6F-49DA-46B9-B314-D671E17100F2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7" name="Hình tự do: Hình 156">
              <a:extLst>
                <a:ext uri="{FF2B5EF4-FFF2-40B4-BE49-F238E27FC236}">
                  <a16:creationId xmlns:a16="http://schemas.microsoft.com/office/drawing/2014/main" id="{72FC3FB4-7710-476E-9839-C521E8AAC22D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8" name="Hình tự do: Hình 157">
              <a:extLst>
                <a:ext uri="{FF2B5EF4-FFF2-40B4-BE49-F238E27FC236}">
                  <a16:creationId xmlns:a16="http://schemas.microsoft.com/office/drawing/2014/main" id="{E5098B57-B65A-40E5-BEB6-CA22B12DBB84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5" name="Hình ảnh 4">
            <a:extLst>
              <a:ext uri="{FF2B5EF4-FFF2-40B4-BE49-F238E27FC236}">
                <a16:creationId xmlns:a16="http://schemas.microsoft.com/office/drawing/2014/main" id="{49FB62B3-78FA-4132-9C8B-1AC01BCE2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258" y="5735498"/>
            <a:ext cx="1158340" cy="1158340"/>
          </a:xfrm>
          <a:prstGeom prst="rect">
            <a:avLst/>
          </a:prstGeom>
        </p:spPr>
      </p:pic>
      <p:pic>
        <p:nvPicPr>
          <p:cNvPr id="12" name="Hình ảnh 11" descr="Cận cảnh logo&#10;&#10;Mô tả được tự động tạo">
            <a:extLst>
              <a:ext uri="{FF2B5EF4-FFF2-40B4-BE49-F238E27FC236}">
                <a16:creationId xmlns:a16="http://schemas.microsoft.com/office/drawing/2014/main" id="{D4BC19E5-9A60-459E-8949-E5B86EBBBB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63336">
            <a:off x="2965475" y="-59313"/>
            <a:ext cx="1274174" cy="1280270"/>
          </a:xfrm>
          <a:prstGeom prst="rect">
            <a:avLst/>
          </a:prstGeom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A56AB311-FF40-2D8C-1170-3499EAE7AB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39188" y="315786"/>
            <a:ext cx="819152" cy="819152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4B56FA16-F71B-9043-302C-C95E38169C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6935" y="252686"/>
            <a:ext cx="6245877" cy="37777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566EC28C-322F-62D2-AE89-748C24C87535}"/>
                  </a:ext>
                </a:extLst>
              </p:cNvPr>
              <p:cNvSpPr txBox="1"/>
              <p:nvPr/>
            </p:nvSpPr>
            <p:spPr>
              <a:xfrm>
                <a:off x="228846" y="1207859"/>
                <a:ext cx="6094520" cy="2938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i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)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33b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giác</a:t>
                </a:r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33a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tứ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giác</a:t>
                </a:r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ii)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33a: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200" i="1" baseline="-25000" dirty="0" err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𝑥𝑞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=2. (3+4+5+8). 5=200 (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33b: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200" i="1" baseline="-25000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𝑥𝑞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=(3+4+5). 6=72 (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566EC28C-322F-62D2-AE89-748C24C87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46" y="1207859"/>
                <a:ext cx="6094520" cy="2938561"/>
              </a:xfrm>
              <a:prstGeom prst="rect">
                <a:avLst/>
              </a:prstGeom>
              <a:blipFill>
                <a:blip r:embed="rId8"/>
                <a:stretch>
                  <a:fillRect l="-1301" b="-1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D4B1962A-F8C0-1193-3B57-255588980A3F}"/>
                  </a:ext>
                </a:extLst>
              </p:cNvPr>
              <p:cNvSpPr txBox="1"/>
              <p:nvPr/>
            </p:nvSpPr>
            <p:spPr>
              <a:xfrm>
                <a:off x="265880" y="4260014"/>
                <a:ext cx="8425359" cy="170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iii)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33a: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(8+4). 3:2=18 (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=18.5=90 (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33b: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=3. 4. 6=72 (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D4B1962A-F8C0-1193-3B57-255588980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80" y="4260014"/>
                <a:ext cx="8425359" cy="1706942"/>
              </a:xfrm>
              <a:prstGeom prst="rect">
                <a:avLst/>
              </a:prstGeom>
              <a:blipFill>
                <a:blip r:embed="rId9"/>
                <a:stretch>
                  <a:fillRect l="-941" b="-6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779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Nhóm 34">
            <a:extLst>
              <a:ext uri="{FF2B5EF4-FFF2-40B4-BE49-F238E27FC236}">
                <a16:creationId xmlns:a16="http://schemas.microsoft.com/office/drawing/2014/main" id="{085EAAB4-E45B-472F-8D9A-D62A91B64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60045">
            <a:off x="325102" y="5348106"/>
            <a:ext cx="1513987" cy="1451769"/>
            <a:chOff x="7976201" y="850024"/>
            <a:chExt cx="1137481" cy="1090735"/>
          </a:xfrm>
        </p:grpSpPr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FD8131A4-B1F1-4BF4-8FE3-4709CCF5B11C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11D7ACD4-FB7D-4BDD-AED9-852F1FE63E75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B655DA7F-24EC-4953-9BD3-EB2C031BEB5B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D8E3D00F-3FBA-4DA8-9567-2BC6CDEE69BE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145749E8-9D88-451E-9CF2-922E76F2B2EB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1BD6E258-FEA0-409F-8F7D-F32297684C5F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C0293828-C9D3-46C7-930D-D35348DD4BFF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B839BC30-DC0D-4D20-A508-32A5D9D6F7D1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42385431-18F4-4426-8D23-AF54F967EACD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9B739CED-C802-4150-BE0A-D1AE1A289542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2DE60A20-536D-4030-8E9E-B48D65AF2473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FFCE18A1-8DDA-4D6B-BD6A-BE889EDCAEE8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57F9BD38-8EE5-4976-A3C1-32E52731ABDC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B230755A-E2AF-482A-972D-E19378500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696572">
            <a:off x="10299682" y="2193173"/>
            <a:ext cx="1424651" cy="1097682"/>
            <a:chOff x="967966" y="847100"/>
            <a:chExt cx="1424651" cy="1097682"/>
          </a:xfrm>
        </p:grpSpPr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2012EE9F-6DF3-4EA4-858C-885E1C7C7B3E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9C996CAC-044D-4578-9044-3660E3B83834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556922F9-F7BE-4FC3-92B9-C8415FAAE90D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F7AE0856-A80F-41AC-B3CC-92F90F2214CC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FCE80753-DB75-4D85-A8D6-4D03A3EE1FC1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30" name="Hình tự do: Hình 29">
                <a:extLst>
                  <a:ext uri="{FF2B5EF4-FFF2-40B4-BE49-F238E27FC236}">
                    <a16:creationId xmlns:a16="http://schemas.microsoft.com/office/drawing/2014/main" id="{D448CEFB-08C1-4A62-B7D0-C40A91B86E02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31" name="Hình tự do: Hình 30">
                <a:extLst>
                  <a:ext uri="{FF2B5EF4-FFF2-40B4-BE49-F238E27FC236}">
                    <a16:creationId xmlns:a16="http://schemas.microsoft.com/office/drawing/2014/main" id="{12FAE3E9-0AAC-4D09-A9E5-6CB93538397E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32" name="Hình tự do: Hình 31">
                <a:extLst>
                  <a:ext uri="{FF2B5EF4-FFF2-40B4-BE49-F238E27FC236}">
                    <a16:creationId xmlns:a16="http://schemas.microsoft.com/office/drawing/2014/main" id="{C5EAA38F-9AA0-49E6-B03D-979615688B3D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33" name="Hình tự do: Hình 32">
                <a:extLst>
                  <a:ext uri="{FF2B5EF4-FFF2-40B4-BE49-F238E27FC236}">
                    <a16:creationId xmlns:a16="http://schemas.microsoft.com/office/drawing/2014/main" id="{69C67754-6253-41BD-A77B-7E4A373DBFFA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34" name="Hình tự do: Hình 33">
                <a:extLst>
                  <a:ext uri="{FF2B5EF4-FFF2-40B4-BE49-F238E27FC236}">
                    <a16:creationId xmlns:a16="http://schemas.microsoft.com/office/drawing/2014/main" id="{9E4F4342-C034-43E4-953B-0278BB8A8A0F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</p:grp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96A7CEEC-314D-4DA6-A5EF-E8ACE66276AC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0A5A1A5E-EF11-4445-9F78-DD96ADE80D9F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3FE1C95C-6392-4369-A4E4-BEA0A4ED63E1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39A317B2-CB79-409F-A477-2C06B96B5158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D122A6B4-3C64-4324-B6E9-E9CC02A671D3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6847E948-7A27-472B-9679-250B7A953C02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8CC5E166-F0D2-4665-A4A6-36B174BCC3A0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D68B951B-B773-4905-8A19-88754E641CC1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C1F345F4-910F-412E-8CF8-10F300125C55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DC6B02A6-1720-4A6C-AA3B-07D8D2843CE3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3" name="Nhóm 82">
            <a:extLst>
              <a:ext uri="{FF2B5EF4-FFF2-40B4-BE49-F238E27FC236}">
                <a16:creationId xmlns:a16="http://schemas.microsoft.com/office/drawing/2014/main" id="{A4AE79D7-7E11-4272-9332-37522397B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895564">
            <a:off x="733241" y="519746"/>
            <a:ext cx="1600379" cy="1524851"/>
            <a:chOff x="-68843" y="1795825"/>
            <a:chExt cx="1600379" cy="1524851"/>
          </a:xfrm>
        </p:grpSpPr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8970474A-61F8-4F6B-B873-0616C95630A0}"/>
                </a:ext>
              </a:extLst>
            </p:cNvPr>
            <p:cNvSpPr/>
            <p:nvPr/>
          </p:nvSpPr>
          <p:spPr>
            <a:xfrm>
              <a:off x="-68843" y="1795825"/>
              <a:ext cx="1600379" cy="1414288"/>
            </a:xfrm>
            <a:custGeom>
              <a:avLst/>
              <a:gdLst>
                <a:gd name="connsiteX0" fmla="*/ 619125 w 1228725"/>
                <a:gd name="connsiteY0" fmla="*/ 1046798 h 1085850"/>
                <a:gd name="connsiteX1" fmla="*/ 693420 w 1228725"/>
                <a:gd name="connsiteY1" fmla="*/ 1002030 h 1085850"/>
                <a:gd name="connsiteX2" fmla="*/ 1173480 w 1228725"/>
                <a:gd name="connsiteY2" fmla="*/ 180023 h 1085850"/>
                <a:gd name="connsiteX3" fmla="*/ 1141095 w 1228725"/>
                <a:gd name="connsiteY3" fmla="*/ 55245 h 1085850"/>
                <a:gd name="connsiteX4" fmla="*/ 1094423 w 1228725"/>
                <a:gd name="connsiteY4" fmla="*/ 42863 h 1085850"/>
                <a:gd name="connsiteX5" fmla="*/ 134303 w 1228725"/>
                <a:gd name="connsiteY5" fmla="*/ 42863 h 1085850"/>
                <a:gd name="connsiteX6" fmla="*/ 42863 w 1228725"/>
                <a:gd name="connsiteY6" fmla="*/ 133350 h 1085850"/>
                <a:gd name="connsiteX7" fmla="*/ 55245 w 1228725"/>
                <a:gd name="connsiteY7" fmla="*/ 180023 h 1085850"/>
                <a:gd name="connsiteX8" fmla="*/ 535305 w 1228725"/>
                <a:gd name="connsiteY8" fmla="*/ 1002030 h 1085850"/>
                <a:gd name="connsiteX9" fmla="*/ 619125 w 1228725"/>
                <a:gd name="connsiteY9" fmla="*/ 1046798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725" h="1085850">
                  <a:moveTo>
                    <a:pt x="619125" y="1046798"/>
                  </a:moveTo>
                  <a:cubicBezTo>
                    <a:pt x="649605" y="1044892"/>
                    <a:pt x="678180" y="1028700"/>
                    <a:pt x="693420" y="1002030"/>
                  </a:cubicBezTo>
                  <a:lnTo>
                    <a:pt x="1173480" y="180023"/>
                  </a:lnTo>
                  <a:cubicBezTo>
                    <a:pt x="1199198" y="136207"/>
                    <a:pt x="1184910" y="80963"/>
                    <a:pt x="1141095" y="55245"/>
                  </a:cubicBezTo>
                  <a:cubicBezTo>
                    <a:pt x="1126808" y="46673"/>
                    <a:pt x="1110615" y="42863"/>
                    <a:pt x="1094423" y="42863"/>
                  </a:cubicBezTo>
                  <a:lnTo>
                    <a:pt x="134303" y="42863"/>
                  </a:lnTo>
                  <a:cubicBezTo>
                    <a:pt x="83820" y="42863"/>
                    <a:pt x="42863" y="82868"/>
                    <a:pt x="42863" y="133350"/>
                  </a:cubicBezTo>
                  <a:cubicBezTo>
                    <a:pt x="42863" y="149543"/>
                    <a:pt x="46673" y="165735"/>
                    <a:pt x="55245" y="180023"/>
                  </a:cubicBezTo>
                  <a:lnTo>
                    <a:pt x="535305" y="1002030"/>
                  </a:lnTo>
                  <a:cubicBezTo>
                    <a:pt x="552450" y="1031558"/>
                    <a:pt x="584835" y="1048702"/>
                    <a:pt x="619125" y="1046798"/>
                  </a:cubicBezTo>
                  <a:close/>
                </a:path>
              </a:pathLst>
            </a:custGeom>
            <a:solidFill>
              <a:schemeClr val="accent3"/>
            </a:solidFill>
            <a:ln w="571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id="{C876A269-BFEF-49CE-B617-AB3804A419C5}"/>
                </a:ext>
              </a:extLst>
            </p:cNvPr>
            <p:cNvSpPr/>
            <p:nvPr/>
          </p:nvSpPr>
          <p:spPr>
            <a:xfrm>
              <a:off x="384598" y="2452253"/>
              <a:ext cx="719550" cy="856017"/>
            </a:xfrm>
            <a:custGeom>
              <a:avLst/>
              <a:gdLst>
                <a:gd name="connsiteX0" fmla="*/ 205264 w 552450"/>
                <a:gd name="connsiteY0" fmla="*/ 15716 h 657225"/>
                <a:gd name="connsiteX1" fmla="*/ 65246 w 552450"/>
                <a:gd name="connsiteY1" fmla="*/ 152876 h 657225"/>
                <a:gd name="connsiteX2" fmla="*/ 25241 w 552450"/>
                <a:gd name="connsiteY2" fmla="*/ 294799 h 657225"/>
                <a:gd name="connsiteX3" fmla="*/ 7144 w 552450"/>
                <a:gd name="connsiteY3" fmla="*/ 385286 h 657225"/>
                <a:gd name="connsiteX4" fmla="*/ 48101 w 552450"/>
                <a:gd name="connsiteY4" fmla="*/ 443389 h 657225"/>
                <a:gd name="connsiteX5" fmla="*/ 181451 w 552450"/>
                <a:gd name="connsiteY5" fmla="*/ 623411 h 657225"/>
                <a:gd name="connsiteX6" fmla="*/ 318611 w 552450"/>
                <a:gd name="connsiteY6" fmla="*/ 650081 h 657225"/>
                <a:gd name="connsiteX7" fmla="*/ 391001 w 552450"/>
                <a:gd name="connsiteY7" fmla="*/ 603409 h 657225"/>
                <a:gd name="connsiteX8" fmla="*/ 501491 w 552450"/>
                <a:gd name="connsiteY8" fmla="*/ 443389 h 657225"/>
                <a:gd name="connsiteX9" fmla="*/ 536734 w 552450"/>
                <a:gd name="connsiteY9" fmla="*/ 405289 h 657225"/>
                <a:gd name="connsiteX10" fmla="*/ 551021 w 552450"/>
                <a:gd name="connsiteY10" fmla="*/ 304324 h 657225"/>
                <a:gd name="connsiteX11" fmla="*/ 454819 w 552450"/>
                <a:gd name="connsiteY11" fmla="*/ 68104 h 657225"/>
                <a:gd name="connsiteX12" fmla="*/ 315754 w 552450"/>
                <a:gd name="connsiteY12" fmla="*/ 7144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2450" h="657225">
                  <a:moveTo>
                    <a:pt x="205264" y="15716"/>
                  </a:moveTo>
                  <a:lnTo>
                    <a:pt x="65246" y="152876"/>
                  </a:lnTo>
                  <a:lnTo>
                    <a:pt x="25241" y="294799"/>
                  </a:lnTo>
                  <a:lnTo>
                    <a:pt x="7144" y="385286"/>
                  </a:lnTo>
                  <a:lnTo>
                    <a:pt x="48101" y="443389"/>
                  </a:lnTo>
                  <a:lnTo>
                    <a:pt x="181451" y="623411"/>
                  </a:lnTo>
                  <a:lnTo>
                    <a:pt x="318611" y="650081"/>
                  </a:lnTo>
                  <a:lnTo>
                    <a:pt x="391001" y="603409"/>
                  </a:lnTo>
                  <a:lnTo>
                    <a:pt x="501491" y="443389"/>
                  </a:lnTo>
                  <a:lnTo>
                    <a:pt x="536734" y="405289"/>
                  </a:lnTo>
                  <a:lnTo>
                    <a:pt x="551021" y="304324"/>
                  </a:lnTo>
                  <a:lnTo>
                    <a:pt x="454819" y="68104"/>
                  </a:lnTo>
                  <a:lnTo>
                    <a:pt x="315754" y="7144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86" name="Hình tự do: Hình 85">
              <a:extLst>
                <a:ext uri="{FF2B5EF4-FFF2-40B4-BE49-F238E27FC236}">
                  <a16:creationId xmlns:a16="http://schemas.microsoft.com/office/drawing/2014/main" id="{5EB34CBA-1A78-4229-B6DF-6EB43639959B}"/>
                </a:ext>
              </a:extLst>
            </p:cNvPr>
            <p:cNvSpPr/>
            <p:nvPr/>
          </p:nvSpPr>
          <p:spPr>
            <a:xfrm>
              <a:off x="657531" y="3058908"/>
              <a:ext cx="173685" cy="124060"/>
            </a:xfrm>
            <a:custGeom>
              <a:avLst/>
              <a:gdLst>
                <a:gd name="connsiteX0" fmla="*/ 7144 w 133350"/>
                <a:gd name="connsiteY0" fmla="*/ 7144 h 95250"/>
                <a:gd name="connsiteX1" fmla="*/ 134779 w 133350"/>
                <a:gd name="connsiteY1" fmla="*/ 21431 h 95250"/>
                <a:gd name="connsiteX2" fmla="*/ 76676 w 133350"/>
                <a:gd name="connsiteY2" fmla="*/ 90964 h 95250"/>
                <a:gd name="connsiteX3" fmla="*/ 27146 w 133350"/>
                <a:gd name="connsiteY3" fmla="*/ 7096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95250">
                  <a:moveTo>
                    <a:pt x="7144" y="7144"/>
                  </a:moveTo>
                  <a:lnTo>
                    <a:pt x="134779" y="21431"/>
                  </a:lnTo>
                  <a:lnTo>
                    <a:pt x="76676" y="90964"/>
                  </a:lnTo>
                  <a:lnTo>
                    <a:pt x="27146" y="70961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87" name="Hình tự do: Hình 86">
              <a:extLst>
                <a:ext uri="{FF2B5EF4-FFF2-40B4-BE49-F238E27FC236}">
                  <a16:creationId xmlns:a16="http://schemas.microsoft.com/office/drawing/2014/main" id="{885B4BEF-D2D7-48A6-8A81-2D214AF21605}"/>
                </a:ext>
              </a:extLst>
            </p:cNvPr>
            <p:cNvSpPr/>
            <p:nvPr/>
          </p:nvSpPr>
          <p:spPr>
            <a:xfrm>
              <a:off x="736930" y="2357968"/>
              <a:ext cx="533460" cy="781580"/>
            </a:xfrm>
            <a:custGeom>
              <a:avLst/>
              <a:gdLst>
                <a:gd name="connsiteX0" fmla="*/ 7144 w 409575"/>
                <a:gd name="connsiteY0" fmla="*/ 7144 h 600075"/>
                <a:gd name="connsiteX1" fmla="*/ 21431 w 409575"/>
                <a:gd name="connsiteY1" fmla="*/ 76676 h 600075"/>
                <a:gd name="connsiteX2" fmla="*/ 155734 w 409575"/>
                <a:gd name="connsiteY2" fmla="*/ 126206 h 600075"/>
                <a:gd name="connsiteX3" fmla="*/ 222409 w 409575"/>
                <a:gd name="connsiteY3" fmla="*/ 208121 h 600075"/>
                <a:gd name="connsiteX4" fmla="*/ 249079 w 409575"/>
                <a:gd name="connsiteY4" fmla="*/ 327184 h 600075"/>
                <a:gd name="connsiteX5" fmla="*/ 283369 w 409575"/>
                <a:gd name="connsiteY5" fmla="*/ 396716 h 600075"/>
                <a:gd name="connsiteX6" fmla="*/ 280511 w 409575"/>
                <a:gd name="connsiteY6" fmla="*/ 466249 h 600075"/>
                <a:gd name="connsiteX7" fmla="*/ 230981 w 409575"/>
                <a:gd name="connsiteY7" fmla="*/ 515779 h 600075"/>
                <a:gd name="connsiteX8" fmla="*/ 213836 w 409575"/>
                <a:gd name="connsiteY8" fmla="*/ 594836 h 600075"/>
                <a:gd name="connsiteX9" fmla="*/ 312896 w 409575"/>
                <a:gd name="connsiteY9" fmla="*/ 535781 h 600075"/>
                <a:gd name="connsiteX10" fmla="*/ 330041 w 409575"/>
                <a:gd name="connsiteY10" fmla="*/ 565309 h 600075"/>
                <a:gd name="connsiteX11" fmla="*/ 365284 w 409575"/>
                <a:gd name="connsiteY11" fmla="*/ 545306 h 600075"/>
                <a:gd name="connsiteX12" fmla="*/ 399574 w 409575"/>
                <a:gd name="connsiteY12" fmla="*/ 460534 h 600075"/>
                <a:gd name="connsiteX13" fmla="*/ 391001 w 409575"/>
                <a:gd name="connsiteY13" fmla="*/ 379571 h 600075"/>
                <a:gd name="connsiteX14" fmla="*/ 402431 w 409575"/>
                <a:gd name="connsiteY14" fmla="*/ 283369 h 600075"/>
                <a:gd name="connsiteX15" fmla="*/ 310039 w 409575"/>
                <a:gd name="connsiteY15" fmla="*/ 178594 h 600075"/>
                <a:gd name="connsiteX16" fmla="*/ 335756 w 409575"/>
                <a:gd name="connsiteY16" fmla="*/ 158591 h 600075"/>
                <a:gd name="connsiteX17" fmla="*/ 283369 w 409575"/>
                <a:gd name="connsiteY17" fmla="*/ 68104 h 600075"/>
                <a:gd name="connsiteX18" fmla="*/ 172879 w 409575"/>
                <a:gd name="connsiteY18" fmla="*/ 7144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9575" h="600075">
                  <a:moveTo>
                    <a:pt x="7144" y="7144"/>
                  </a:moveTo>
                  <a:lnTo>
                    <a:pt x="21431" y="76676"/>
                  </a:lnTo>
                  <a:lnTo>
                    <a:pt x="155734" y="126206"/>
                  </a:lnTo>
                  <a:lnTo>
                    <a:pt x="222409" y="208121"/>
                  </a:lnTo>
                  <a:lnTo>
                    <a:pt x="249079" y="327184"/>
                  </a:lnTo>
                  <a:lnTo>
                    <a:pt x="283369" y="396716"/>
                  </a:lnTo>
                  <a:lnTo>
                    <a:pt x="280511" y="466249"/>
                  </a:lnTo>
                  <a:lnTo>
                    <a:pt x="230981" y="515779"/>
                  </a:lnTo>
                  <a:lnTo>
                    <a:pt x="213836" y="594836"/>
                  </a:lnTo>
                  <a:lnTo>
                    <a:pt x="312896" y="535781"/>
                  </a:lnTo>
                  <a:lnTo>
                    <a:pt x="330041" y="565309"/>
                  </a:lnTo>
                  <a:lnTo>
                    <a:pt x="365284" y="545306"/>
                  </a:lnTo>
                  <a:lnTo>
                    <a:pt x="399574" y="460534"/>
                  </a:lnTo>
                  <a:lnTo>
                    <a:pt x="391001" y="379571"/>
                  </a:lnTo>
                  <a:lnTo>
                    <a:pt x="402431" y="283369"/>
                  </a:lnTo>
                  <a:lnTo>
                    <a:pt x="310039" y="178594"/>
                  </a:lnTo>
                  <a:lnTo>
                    <a:pt x="335756" y="158591"/>
                  </a:lnTo>
                  <a:lnTo>
                    <a:pt x="283369" y="68104"/>
                  </a:lnTo>
                  <a:lnTo>
                    <a:pt x="172879" y="71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id="{94B81C37-EE87-4A25-BEE6-E71DDA372ED8}"/>
                </a:ext>
              </a:extLst>
            </p:cNvPr>
            <p:cNvSpPr/>
            <p:nvPr/>
          </p:nvSpPr>
          <p:spPr>
            <a:xfrm>
              <a:off x="229523" y="2335637"/>
              <a:ext cx="558272" cy="806392"/>
            </a:xfrm>
            <a:custGeom>
              <a:avLst/>
              <a:gdLst>
                <a:gd name="connsiteX0" fmla="*/ 263366 w 428625"/>
                <a:gd name="connsiteY0" fmla="*/ 7144 h 619125"/>
                <a:gd name="connsiteX1" fmla="*/ 117634 w 428625"/>
                <a:gd name="connsiteY1" fmla="*/ 76676 h 619125"/>
                <a:gd name="connsiteX2" fmla="*/ 65246 w 428625"/>
                <a:gd name="connsiteY2" fmla="*/ 163354 h 619125"/>
                <a:gd name="connsiteX3" fmla="*/ 80486 w 428625"/>
                <a:gd name="connsiteY3" fmla="*/ 207169 h 619125"/>
                <a:gd name="connsiteX4" fmla="*/ 21431 w 428625"/>
                <a:gd name="connsiteY4" fmla="*/ 280511 h 619125"/>
                <a:gd name="connsiteX5" fmla="*/ 7144 w 428625"/>
                <a:gd name="connsiteY5" fmla="*/ 375761 h 619125"/>
                <a:gd name="connsiteX6" fmla="*/ 18574 w 428625"/>
                <a:gd name="connsiteY6" fmla="*/ 422434 h 619125"/>
                <a:gd name="connsiteX7" fmla="*/ 10001 w 428625"/>
                <a:gd name="connsiteY7" fmla="*/ 504349 h 619125"/>
                <a:gd name="connsiteX8" fmla="*/ 59531 w 428625"/>
                <a:gd name="connsiteY8" fmla="*/ 585311 h 619125"/>
                <a:gd name="connsiteX9" fmla="*/ 89059 w 428625"/>
                <a:gd name="connsiteY9" fmla="*/ 556736 h 619125"/>
                <a:gd name="connsiteX10" fmla="*/ 196691 w 428625"/>
                <a:gd name="connsiteY10" fmla="*/ 611981 h 619125"/>
                <a:gd name="connsiteX11" fmla="*/ 167164 w 428625"/>
                <a:gd name="connsiteY11" fmla="*/ 532924 h 619125"/>
                <a:gd name="connsiteX12" fmla="*/ 109061 w 428625"/>
                <a:gd name="connsiteY12" fmla="*/ 396716 h 619125"/>
                <a:gd name="connsiteX13" fmla="*/ 155734 w 428625"/>
                <a:gd name="connsiteY13" fmla="*/ 341471 h 619125"/>
                <a:gd name="connsiteX14" fmla="*/ 213836 w 428625"/>
                <a:gd name="connsiteY14" fmla="*/ 198596 h 619125"/>
                <a:gd name="connsiteX15" fmla="*/ 291941 w 428625"/>
                <a:gd name="connsiteY15" fmla="*/ 129064 h 619125"/>
                <a:gd name="connsiteX16" fmla="*/ 411004 w 428625"/>
                <a:gd name="connsiteY16" fmla="*/ 93821 h 619125"/>
                <a:gd name="connsiteX17" fmla="*/ 429101 w 428625"/>
                <a:gd name="connsiteY17" fmla="*/ 18574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625" h="619125">
                  <a:moveTo>
                    <a:pt x="263366" y="7144"/>
                  </a:moveTo>
                  <a:lnTo>
                    <a:pt x="117634" y="76676"/>
                  </a:lnTo>
                  <a:lnTo>
                    <a:pt x="65246" y="163354"/>
                  </a:lnTo>
                  <a:lnTo>
                    <a:pt x="80486" y="207169"/>
                  </a:lnTo>
                  <a:lnTo>
                    <a:pt x="21431" y="280511"/>
                  </a:lnTo>
                  <a:lnTo>
                    <a:pt x="7144" y="375761"/>
                  </a:lnTo>
                  <a:lnTo>
                    <a:pt x="18574" y="422434"/>
                  </a:lnTo>
                  <a:lnTo>
                    <a:pt x="10001" y="504349"/>
                  </a:lnTo>
                  <a:lnTo>
                    <a:pt x="59531" y="585311"/>
                  </a:lnTo>
                  <a:lnTo>
                    <a:pt x="89059" y="556736"/>
                  </a:lnTo>
                  <a:lnTo>
                    <a:pt x="196691" y="611981"/>
                  </a:lnTo>
                  <a:lnTo>
                    <a:pt x="167164" y="532924"/>
                  </a:lnTo>
                  <a:lnTo>
                    <a:pt x="109061" y="396716"/>
                  </a:lnTo>
                  <a:lnTo>
                    <a:pt x="155734" y="341471"/>
                  </a:lnTo>
                  <a:lnTo>
                    <a:pt x="213836" y="198596"/>
                  </a:lnTo>
                  <a:lnTo>
                    <a:pt x="291941" y="129064"/>
                  </a:lnTo>
                  <a:lnTo>
                    <a:pt x="411004" y="93821"/>
                  </a:lnTo>
                  <a:lnTo>
                    <a:pt x="429101" y="1857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90" name="Hình tự do: Hình 89">
              <a:extLst>
                <a:ext uri="{FF2B5EF4-FFF2-40B4-BE49-F238E27FC236}">
                  <a16:creationId xmlns:a16="http://schemas.microsoft.com/office/drawing/2014/main" id="{E115B737-D0F4-4104-939D-47262ABF3E8D}"/>
                </a:ext>
              </a:extLst>
            </p:cNvPr>
            <p:cNvSpPr/>
            <p:nvPr/>
          </p:nvSpPr>
          <p:spPr>
            <a:xfrm>
              <a:off x="575473" y="2978269"/>
              <a:ext cx="347369" cy="235715"/>
            </a:xfrm>
            <a:custGeom>
              <a:avLst/>
              <a:gdLst>
                <a:gd name="connsiteX0" fmla="*/ 256836 w 266700"/>
                <a:gd name="connsiteY0" fmla="*/ 58579 h 180975"/>
                <a:gd name="connsiteX1" fmla="*/ 175874 w 266700"/>
                <a:gd name="connsiteY1" fmla="*/ 8096 h 180975"/>
                <a:gd name="connsiteX2" fmla="*/ 133964 w 266700"/>
                <a:gd name="connsiteY2" fmla="*/ 20479 h 180975"/>
                <a:gd name="connsiteX3" fmla="*/ 92054 w 266700"/>
                <a:gd name="connsiteY3" fmla="*/ 7144 h 180975"/>
                <a:gd name="connsiteX4" fmla="*/ 11091 w 266700"/>
                <a:gd name="connsiteY4" fmla="*/ 57626 h 180975"/>
                <a:gd name="connsiteX5" fmla="*/ 15854 w 266700"/>
                <a:gd name="connsiteY5" fmla="*/ 87154 h 180975"/>
                <a:gd name="connsiteX6" fmla="*/ 28236 w 266700"/>
                <a:gd name="connsiteY6" fmla="*/ 90964 h 180975"/>
                <a:gd name="connsiteX7" fmla="*/ 45381 w 266700"/>
                <a:gd name="connsiteY7" fmla="*/ 82391 h 180975"/>
                <a:gd name="connsiteX8" fmla="*/ 50144 w 266700"/>
                <a:gd name="connsiteY8" fmla="*/ 76676 h 180975"/>
                <a:gd name="connsiteX9" fmla="*/ 134916 w 266700"/>
                <a:gd name="connsiteY9" fmla="*/ 175736 h 180975"/>
                <a:gd name="connsiteX10" fmla="*/ 219689 w 266700"/>
                <a:gd name="connsiteY10" fmla="*/ 76676 h 180975"/>
                <a:gd name="connsiteX11" fmla="*/ 224451 w 266700"/>
                <a:gd name="connsiteY11" fmla="*/ 82391 h 180975"/>
                <a:gd name="connsiteX12" fmla="*/ 241596 w 266700"/>
                <a:gd name="connsiteY12" fmla="*/ 90964 h 180975"/>
                <a:gd name="connsiteX13" fmla="*/ 253979 w 266700"/>
                <a:gd name="connsiteY13" fmla="*/ 87154 h 180975"/>
                <a:gd name="connsiteX14" fmla="*/ 256836 w 266700"/>
                <a:gd name="connsiteY14" fmla="*/ 58579 h 180975"/>
                <a:gd name="connsiteX15" fmla="*/ 133964 w 266700"/>
                <a:gd name="connsiteY15" fmla="*/ 134779 h 180975"/>
                <a:gd name="connsiteX16" fmla="*/ 93959 w 266700"/>
                <a:gd name="connsiteY16" fmla="*/ 91916 h 180975"/>
                <a:gd name="connsiteX17" fmla="*/ 173969 w 266700"/>
                <a:gd name="connsiteY17" fmla="*/ 91916 h 180975"/>
                <a:gd name="connsiteX18" fmla="*/ 133964 w 266700"/>
                <a:gd name="connsiteY18" fmla="*/ 1347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6700" h="180975">
                  <a:moveTo>
                    <a:pt x="256836" y="58579"/>
                  </a:moveTo>
                  <a:cubicBezTo>
                    <a:pt x="253026" y="53816"/>
                    <a:pt x="219689" y="10001"/>
                    <a:pt x="175874" y="8096"/>
                  </a:cubicBezTo>
                  <a:cubicBezTo>
                    <a:pt x="164444" y="7144"/>
                    <a:pt x="149204" y="10001"/>
                    <a:pt x="133964" y="20479"/>
                  </a:cubicBezTo>
                  <a:cubicBezTo>
                    <a:pt x="118724" y="9049"/>
                    <a:pt x="103484" y="7144"/>
                    <a:pt x="92054" y="7144"/>
                  </a:cubicBezTo>
                  <a:cubicBezTo>
                    <a:pt x="48239" y="9049"/>
                    <a:pt x="14901" y="51911"/>
                    <a:pt x="11091" y="57626"/>
                  </a:cubicBezTo>
                  <a:cubicBezTo>
                    <a:pt x="4424" y="67151"/>
                    <a:pt x="6329" y="80486"/>
                    <a:pt x="15854" y="87154"/>
                  </a:cubicBezTo>
                  <a:cubicBezTo>
                    <a:pt x="19664" y="90011"/>
                    <a:pt x="24426" y="90964"/>
                    <a:pt x="28236" y="90964"/>
                  </a:cubicBezTo>
                  <a:cubicBezTo>
                    <a:pt x="34904" y="90964"/>
                    <a:pt x="41571" y="88106"/>
                    <a:pt x="45381" y="82391"/>
                  </a:cubicBezTo>
                  <a:cubicBezTo>
                    <a:pt x="46334" y="81439"/>
                    <a:pt x="48239" y="79534"/>
                    <a:pt x="50144" y="76676"/>
                  </a:cubicBezTo>
                  <a:cubicBezTo>
                    <a:pt x="53001" y="130969"/>
                    <a:pt x="90149" y="175736"/>
                    <a:pt x="134916" y="175736"/>
                  </a:cubicBezTo>
                  <a:cubicBezTo>
                    <a:pt x="178731" y="175736"/>
                    <a:pt x="215879" y="130969"/>
                    <a:pt x="219689" y="76676"/>
                  </a:cubicBezTo>
                  <a:cubicBezTo>
                    <a:pt x="221594" y="78581"/>
                    <a:pt x="223499" y="80486"/>
                    <a:pt x="224451" y="82391"/>
                  </a:cubicBezTo>
                  <a:cubicBezTo>
                    <a:pt x="228261" y="88106"/>
                    <a:pt x="234929" y="90964"/>
                    <a:pt x="241596" y="90964"/>
                  </a:cubicBezTo>
                  <a:cubicBezTo>
                    <a:pt x="246359" y="90964"/>
                    <a:pt x="250169" y="90011"/>
                    <a:pt x="253979" y="87154"/>
                  </a:cubicBezTo>
                  <a:cubicBezTo>
                    <a:pt x="262551" y="81439"/>
                    <a:pt x="264456" y="68104"/>
                    <a:pt x="256836" y="58579"/>
                  </a:cubicBezTo>
                  <a:close/>
                  <a:moveTo>
                    <a:pt x="133964" y="134779"/>
                  </a:moveTo>
                  <a:cubicBezTo>
                    <a:pt x="119676" y="134779"/>
                    <a:pt x="100626" y="119539"/>
                    <a:pt x="93959" y="91916"/>
                  </a:cubicBezTo>
                  <a:lnTo>
                    <a:pt x="173969" y="91916"/>
                  </a:lnTo>
                  <a:cubicBezTo>
                    <a:pt x="167301" y="119539"/>
                    <a:pt x="148251" y="134779"/>
                    <a:pt x="133964" y="13477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91" name="Hình tự do: Hình 90">
              <a:extLst>
                <a:ext uri="{FF2B5EF4-FFF2-40B4-BE49-F238E27FC236}">
                  <a16:creationId xmlns:a16="http://schemas.microsoft.com/office/drawing/2014/main" id="{C8AA2505-2D5A-4F5C-A7B3-61FB55986D7F}"/>
                </a:ext>
              </a:extLst>
            </p:cNvPr>
            <p:cNvSpPr/>
            <p:nvPr/>
          </p:nvSpPr>
          <p:spPr>
            <a:xfrm>
              <a:off x="191064" y="2315787"/>
              <a:ext cx="1116543" cy="1004889"/>
            </a:xfrm>
            <a:custGeom>
              <a:avLst/>
              <a:gdLst>
                <a:gd name="connsiteX0" fmla="*/ 852964 w 857250"/>
                <a:gd name="connsiteY0" fmla="*/ 368141 h 771525"/>
                <a:gd name="connsiteX1" fmla="*/ 773906 w 857250"/>
                <a:gd name="connsiteY1" fmla="*/ 219551 h 771525"/>
                <a:gd name="connsiteX2" fmla="*/ 766286 w 857250"/>
                <a:gd name="connsiteY2" fmla="*/ 146209 h 771525"/>
                <a:gd name="connsiteX3" fmla="*/ 535781 w 857250"/>
                <a:gd name="connsiteY3" fmla="*/ 7144 h 771525"/>
                <a:gd name="connsiteX4" fmla="*/ 430054 w 857250"/>
                <a:gd name="connsiteY4" fmla="*/ 23336 h 771525"/>
                <a:gd name="connsiteX5" fmla="*/ 324326 w 857250"/>
                <a:gd name="connsiteY5" fmla="*/ 7144 h 771525"/>
                <a:gd name="connsiteX6" fmla="*/ 93821 w 857250"/>
                <a:gd name="connsiteY6" fmla="*/ 146209 h 771525"/>
                <a:gd name="connsiteX7" fmla="*/ 86201 w 857250"/>
                <a:gd name="connsiteY7" fmla="*/ 219551 h 771525"/>
                <a:gd name="connsiteX8" fmla="*/ 7144 w 857250"/>
                <a:gd name="connsiteY8" fmla="*/ 368141 h 771525"/>
                <a:gd name="connsiteX9" fmla="*/ 29051 w 857250"/>
                <a:gd name="connsiteY9" fmla="*/ 445294 h 771525"/>
                <a:gd name="connsiteX10" fmla="*/ 54769 w 857250"/>
                <a:gd name="connsiteY10" fmla="*/ 593884 h 771525"/>
                <a:gd name="connsiteX11" fmla="*/ 119539 w 857250"/>
                <a:gd name="connsiteY11" fmla="*/ 624364 h 771525"/>
                <a:gd name="connsiteX12" fmla="*/ 136684 w 857250"/>
                <a:gd name="connsiteY12" fmla="*/ 600551 h 771525"/>
                <a:gd name="connsiteX13" fmla="*/ 231934 w 857250"/>
                <a:gd name="connsiteY13" fmla="*/ 643414 h 771525"/>
                <a:gd name="connsiteX14" fmla="*/ 431006 w 857250"/>
                <a:gd name="connsiteY14" fmla="*/ 771049 h 771525"/>
                <a:gd name="connsiteX15" fmla="*/ 630079 w 857250"/>
                <a:gd name="connsiteY15" fmla="*/ 643414 h 771525"/>
                <a:gd name="connsiteX16" fmla="*/ 725329 w 857250"/>
                <a:gd name="connsiteY16" fmla="*/ 600551 h 771525"/>
                <a:gd name="connsiteX17" fmla="*/ 742474 w 857250"/>
                <a:gd name="connsiteY17" fmla="*/ 624364 h 771525"/>
                <a:gd name="connsiteX18" fmla="*/ 807244 w 857250"/>
                <a:gd name="connsiteY18" fmla="*/ 593884 h 771525"/>
                <a:gd name="connsiteX19" fmla="*/ 832961 w 857250"/>
                <a:gd name="connsiteY19" fmla="*/ 445294 h 771525"/>
                <a:gd name="connsiteX20" fmla="*/ 852964 w 857250"/>
                <a:gd name="connsiteY20" fmla="*/ 368141 h 771525"/>
                <a:gd name="connsiteX21" fmla="*/ 642461 w 857250"/>
                <a:gd name="connsiteY21" fmla="*/ 513874 h 771525"/>
                <a:gd name="connsiteX22" fmla="*/ 630079 w 857250"/>
                <a:gd name="connsiteY22" fmla="*/ 528161 h 771525"/>
                <a:gd name="connsiteX23" fmla="*/ 430054 w 857250"/>
                <a:gd name="connsiteY23" fmla="*/ 728186 h 771525"/>
                <a:gd name="connsiteX24" fmla="*/ 230029 w 857250"/>
                <a:gd name="connsiteY24" fmla="*/ 528161 h 771525"/>
                <a:gd name="connsiteX25" fmla="*/ 216694 w 857250"/>
                <a:gd name="connsiteY25" fmla="*/ 513874 h 771525"/>
                <a:gd name="connsiteX26" fmla="*/ 209074 w 857250"/>
                <a:gd name="connsiteY26" fmla="*/ 512921 h 771525"/>
                <a:gd name="connsiteX27" fmla="*/ 196691 w 857250"/>
                <a:gd name="connsiteY27" fmla="*/ 516731 h 771525"/>
                <a:gd name="connsiteX28" fmla="*/ 175736 w 857250"/>
                <a:gd name="connsiteY28" fmla="*/ 452914 h 771525"/>
                <a:gd name="connsiteX29" fmla="*/ 195739 w 857250"/>
                <a:gd name="connsiteY29" fmla="*/ 389096 h 771525"/>
                <a:gd name="connsiteX30" fmla="*/ 196691 w 857250"/>
                <a:gd name="connsiteY30" fmla="*/ 389096 h 771525"/>
                <a:gd name="connsiteX31" fmla="*/ 213836 w 857250"/>
                <a:gd name="connsiteY31" fmla="*/ 383381 h 771525"/>
                <a:gd name="connsiteX32" fmla="*/ 215741 w 857250"/>
                <a:gd name="connsiteY32" fmla="*/ 380524 h 771525"/>
                <a:gd name="connsiteX33" fmla="*/ 215741 w 857250"/>
                <a:gd name="connsiteY33" fmla="*/ 431959 h 771525"/>
                <a:gd name="connsiteX34" fmla="*/ 214789 w 857250"/>
                <a:gd name="connsiteY34" fmla="*/ 431959 h 771525"/>
                <a:gd name="connsiteX35" fmla="*/ 214789 w 857250"/>
                <a:gd name="connsiteY35" fmla="*/ 441484 h 771525"/>
                <a:gd name="connsiteX36" fmla="*/ 235744 w 857250"/>
                <a:gd name="connsiteY36" fmla="*/ 462439 h 771525"/>
                <a:gd name="connsiteX37" fmla="*/ 363379 w 857250"/>
                <a:gd name="connsiteY37" fmla="*/ 462439 h 771525"/>
                <a:gd name="connsiteX38" fmla="*/ 369094 w 857250"/>
                <a:gd name="connsiteY38" fmla="*/ 461486 h 771525"/>
                <a:gd name="connsiteX39" fmla="*/ 431959 w 857250"/>
                <a:gd name="connsiteY39" fmla="*/ 411956 h 771525"/>
                <a:gd name="connsiteX40" fmla="*/ 494824 w 857250"/>
                <a:gd name="connsiteY40" fmla="*/ 461486 h 771525"/>
                <a:gd name="connsiteX41" fmla="*/ 500539 w 857250"/>
                <a:gd name="connsiteY41" fmla="*/ 462439 h 771525"/>
                <a:gd name="connsiteX42" fmla="*/ 621506 w 857250"/>
                <a:gd name="connsiteY42" fmla="*/ 462439 h 771525"/>
                <a:gd name="connsiteX43" fmla="*/ 642461 w 857250"/>
                <a:gd name="connsiteY43" fmla="*/ 441484 h 771525"/>
                <a:gd name="connsiteX44" fmla="*/ 642461 w 857250"/>
                <a:gd name="connsiteY44" fmla="*/ 431959 h 771525"/>
                <a:gd name="connsiteX45" fmla="*/ 642461 w 857250"/>
                <a:gd name="connsiteY45" fmla="*/ 379571 h 771525"/>
                <a:gd name="connsiteX46" fmla="*/ 645319 w 857250"/>
                <a:gd name="connsiteY46" fmla="*/ 383381 h 771525"/>
                <a:gd name="connsiteX47" fmla="*/ 662464 w 857250"/>
                <a:gd name="connsiteY47" fmla="*/ 389096 h 771525"/>
                <a:gd name="connsiteX48" fmla="*/ 663416 w 857250"/>
                <a:gd name="connsiteY48" fmla="*/ 389096 h 771525"/>
                <a:gd name="connsiteX49" fmla="*/ 683419 w 857250"/>
                <a:gd name="connsiteY49" fmla="*/ 452914 h 771525"/>
                <a:gd name="connsiteX50" fmla="*/ 660559 w 857250"/>
                <a:gd name="connsiteY50" fmla="*/ 515779 h 771525"/>
                <a:gd name="connsiteX51" fmla="*/ 642461 w 857250"/>
                <a:gd name="connsiteY51" fmla="*/ 513874 h 771525"/>
                <a:gd name="connsiteX52" fmla="*/ 218599 w 857250"/>
                <a:gd name="connsiteY52" fmla="*/ 320516 h 771525"/>
                <a:gd name="connsiteX53" fmla="*/ 429101 w 857250"/>
                <a:gd name="connsiteY53" fmla="*/ 134779 h 771525"/>
                <a:gd name="connsiteX54" fmla="*/ 639604 w 857250"/>
                <a:gd name="connsiteY54" fmla="*/ 320516 h 771525"/>
                <a:gd name="connsiteX55" fmla="*/ 218599 w 857250"/>
                <a:gd name="connsiteY55" fmla="*/ 320516 h 771525"/>
                <a:gd name="connsiteX56" fmla="*/ 809149 w 857250"/>
                <a:gd name="connsiteY56" fmla="*/ 400526 h 771525"/>
                <a:gd name="connsiteX57" fmla="*/ 807244 w 857250"/>
                <a:gd name="connsiteY57" fmla="*/ 397669 h 771525"/>
                <a:gd name="connsiteX58" fmla="*/ 777716 w 857250"/>
                <a:gd name="connsiteY58" fmla="*/ 392906 h 771525"/>
                <a:gd name="connsiteX59" fmla="*/ 772001 w 857250"/>
                <a:gd name="connsiteY59" fmla="*/ 422434 h 771525"/>
                <a:gd name="connsiteX60" fmla="*/ 774859 w 857250"/>
                <a:gd name="connsiteY60" fmla="*/ 426244 h 771525"/>
                <a:gd name="connsiteX61" fmla="*/ 773906 w 857250"/>
                <a:gd name="connsiteY61" fmla="*/ 566261 h 771525"/>
                <a:gd name="connsiteX62" fmla="*/ 763429 w 857250"/>
                <a:gd name="connsiteY62" fmla="*/ 576739 h 771525"/>
                <a:gd name="connsiteX63" fmla="*/ 768191 w 857250"/>
                <a:gd name="connsiteY63" fmla="*/ 542449 h 771525"/>
                <a:gd name="connsiteX64" fmla="*/ 754856 w 857250"/>
                <a:gd name="connsiteY64" fmla="*/ 517684 h 771525"/>
                <a:gd name="connsiteX65" fmla="*/ 729139 w 857250"/>
                <a:gd name="connsiteY65" fmla="*/ 527209 h 771525"/>
                <a:gd name="connsiteX66" fmla="*/ 651986 w 857250"/>
                <a:gd name="connsiteY66" fmla="*/ 594836 h 771525"/>
                <a:gd name="connsiteX67" fmla="*/ 665321 w 857250"/>
                <a:gd name="connsiteY67" fmla="*/ 557689 h 771525"/>
                <a:gd name="connsiteX68" fmla="*/ 726281 w 857250"/>
                <a:gd name="connsiteY68" fmla="*/ 451961 h 771525"/>
                <a:gd name="connsiteX69" fmla="*/ 683419 w 857250"/>
                <a:gd name="connsiteY69" fmla="*/ 351949 h 771525"/>
                <a:gd name="connsiteX70" fmla="*/ 683419 w 857250"/>
                <a:gd name="connsiteY70" fmla="*/ 346234 h 771525"/>
                <a:gd name="connsiteX71" fmla="*/ 662464 w 857250"/>
                <a:gd name="connsiteY71" fmla="*/ 246221 h 771525"/>
                <a:gd name="connsiteX72" fmla="*/ 707231 w 857250"/>
                <a:gd name="connsiteY72" fmla="*/ 280511 h 771525"/>
                <a:gd name="connsiteX73" fmla="*/ 752951 w 857250"/>
                <a:gd name="connsiteY73" fmla="*/ 358616 h 771525"/>
                <a:gd name="connsiteX74" fmla="*/ 757714 w 857250"/>
                <a:gd name="connsiteY74" fmla="*/ 362426 h 771525"/>
                <a:gd name="connsiteX75" fmla="*/ 757714 w 857250"/>
                <a:gd name="connsiteY75" fmla="*/ 362426 h 771525"/>
                <a:gd name="connsiteX76" fmla="*/ 762476 w 857250"/>
                <a:gd name="connsiteY76" fmla="*/ 358616 h 771525"/>
                <a:gd name="connsiteX77" fmla="*/ 726281 w 857250"/>
                <a:gd name="connsiteY77" fmla="*/ 265271 h 771525"/>
                <a:gd name="connsiteX78" fmla="*/ 654844 w 857250"/>
                <a:gd name="connsiteY78" fmla="*/ 231934 h 771525"/>
                <a:gd name="connsiteX79" fmla="*/ 492919 w 857250"/>
                <a:gd name="connsiteY79" fmla="*/ 101441 h 771525"/>
                <a:gd name="connsiteX80" fmla="*/ 525304 w 857250"/>
                <a:gd name="connsiteY80" fmla="*/ 91916 h 771525"/>
                <a:gd name="connsiteX81" fmla="*/ 601504 w 857250"/>
                <a:gd name="connsiteY81" fmla="*/ 93821 h 771525"/>
                <a:gd name="connsiteX82" fmla="*/ 607219 w 857250"/>
                <a:gd name="connsiteY82" fmla="*/ 91916 h 771525"/>
                <a:gd name="connsiteX83" fmla="*/ 606266 w 857250"/>
                <a:gd name="connsiteY83" fmla="*/ 86201 h 771525"/>
                <a:gd name="connsiteX84" fmla="*/ 522446 w 857250"/>
                <a:gd name="connsiteY84" fmla="*/ 70009 h 771525"/>
                <a:gd name="connsiteX85" fmla="*/ 471964 w 857250"/>
                <a:gd name="connsiteY85" fmla="*/ 97631 h 771525"/>
                <a:gd name="connsiteX86" fmla="*/ 429101 w 857250"/>
                <a:gd name="connsiteY86" fmla="*/ 93821 h 771525"/>
                <a:gd name="connsiteX87" fmla="*/ 385286 w 857250"/>
                <a:gd name="connsiteY87" fmla="*/ 97631 h 771525"/>
                <a:gd name="connsiteX88" fmla="*/ 274796 w 857250"/>
                <a:gd name="connsiteY88" fmla="*/ 81439 h 771525"/>
                <a:gd name="connsiteX89" fmla="*/ 190976 w 857250"/>
                <a:gd name="connsiteY89" fmla="*/ 141446 h 771525"/>
                <a:gd name="connsiteX90" fmla="*/ 193834 w 857250"/>
                <a:gd name="connsiteY90" fmla="*/ 147161 h 771525"/>
                <a:gd name="connsiteX91" fmla="*/ 195739 w 857250"/>
                <a:gd name="connsiteY91" fmla="*/ 147161 h 771525"/>
                <a:gd name="connsiteX92" fmla="*/ 199549 w 857250"/>
                <a:gd name="connsiteY92" fmla="*/ 145256 h 771525"/>
                <a:gd name="connsiteX93" fmla="*/ 277654 w 857250"/>
                <a:gd name="connsiteY93" fmla="*/ 110014 h 771525"/>
                <a:gd name="connsiteX94" fmla="*/ 352901 w 857250"/>
                <a:gd name="connsiteY94" fmla="*/ 105251 h 771525"/>
                <a:gd name="connsiteX95" fmla="*/ 174784 w 857250"/>
                <a:gd name="connsiteY95" fmla="*/ 346234 h 771525"/>
                <a:gd name="connsiteX96" fmla="*/ 174784 w 857250"/>
                <a:gd name="connsiteY96" fmla="*/ 351949 h 771525"/>
                <a:gd name="connsiteX97" fmla="*/ 138589 w 857250"/>
                <a:gd name="connsiteY97" fmla="*/ 403384 h 771525"/>
                <a:gd name="connsiteX98" fmla="*/ 107156 w 857250"/>
                <a:gd name="connsiteY98" fmla="*/ 430054 h 771525"/>
                <a:gd name="connsiteX99" fmla="*/ 88106 w 857250"/>
                <a:gd name="connsiteY99" fmla="*/ 497681 h 771525"/>
                <a:gd name="connsiteX100" fmla="*/ 91916 w 857250"/>
                <a:gd name="connsiteY100" fmla="*/ 500539 h 771525"/>
                <a:gd name="connsiteX101" fmla="*/ 92869 w 857250"/>
                <a:gd name="connsiteY101" fmla="*/ 500539 h 771525"/>
                <a:gd name="connsiteX102" fmla="*/ 96679 w 857250"/>
                <a:gd name="connsiteY102" fmla="*/ 495776 h 771525"/>
                <a:gd name="connsiteX103" fmla="*/ 123349 w 857250"/>
                <a:gd name="connsiteY103" fmla="*/ 446246 h 771525"/>
                <a:gd name="connsiteX104" fmla="*/ 133826 w 857250"/>
                <a:gd name="connsiteY104" fmla="*/ 434816 h 771525"/>
                <a:gd name="connsiteX105" fmla="*/ 132874 w 857250"/>
                <a:gd name="connsiteY105" fmla="*/ 451961 h 771525"/>
                <a:gd name="connsiteX106" fmla="*/ 193834 w 857250"/>
                <a:gd name="connsiteY106" fmla="*/ 557689 h 771525"/>
                <a:gd name="connsiteX107" fmla="*/ 207169 w 857250"/>
                <a:gd name="connsiteY107" fmla="*/ 594836 h 771525"/>
                <a:gd name="connsiteX108" fmla="*/ 130016 w 857250"/>
                <a:gd name="connsiteY108" fmla="*/ 527209 h 771525"/>
                <a:gd name="connsiteX109" fmla="*/ 104299 w 857250"/>
                <a:gd name="connsiteY109" fmla="*/ 517684 h 771525"/>
                <a:gd name="connsiteX110" fmla="*/ 90964 w 857250"/>
                <a:gd name="connsiteY110" fmla="*/ 542449 h 771525"/>
                <a:gd name="connsiteX111" fmla="*/ 95726 w 857250"/>
                <a:gd name="connsiteY111" fmla="*/ 576739 h 771525"/>
                <a:gd name="connsiteX112" fmla="*/ 85249 w 857250"/>
                <a:gd name="connsiteY112" fmla="*/ 566261 h 771525"/>
                <a:gd name="connsiteX113" fmla="*/ 84296 w 857250"/>
                <a:gd name="connsiteY113" fmla="*/ 426244 h 771525"/>
                <a:gd name="connsiteX114" fmla="*/ 86201 w 857250"/>
                <a:gd name="connsiteY114" fmla="*/ 423386 h 771525"/>
                <a:gd name="connsiteX115" fmla="*/ 80486 w 857250"/>
                <a:gd name="connsiteY115" fmla="*/ 393859 h 771525"/>
                <a:gd name="connsiteX116" fmla="*/ 50959 w 857250"/>
                <a:gd name="connsiteY116" fmla="*/ 398621 h 771525"/>
                <a:gd name="connsiteX117" fmla="*/ 49054 w 857250"/>
                <a:gd name="connsiteY117" fmla="*/ 401479 h 771525"/>
                <a:gd name="connsiteX118" fmla="*/ 47149 w 857250"/>
                <a:gd name="connsiteY118" fmla="*/ 369094 h 771525"/>
                <a:gd name="connsiteX119" fmla="*/ 160496 w 857250"/>
                <a:gd name="connsiteY119" fmla="*/ 219551 h 771525"/>
                <a:gd name="connsiteX120" fmla="*/ 163354 w 857250"/>
                <a:gd name="connsiteY120" fmla="*/ 218599 h 771525"/>
                <a:gd name="connsiteX121" fmla="*/ 171926 w 857250"/>
                <a:gd name="connsiteY121" fmla="*/ 190024 h 771525"/>
                <a:gd name="connsiteX122" fmla="*/ 143351 w 857250"/>
                <a:gd name="connsiteY122" fmla="*/ 180499 h 771525"/>
                <a:gd name="connsiteX123" fmla="*/ 140494 w 857250"/>
                <a:gd name="connsiteY123" fmla="*/ 182404 h 771525"/>
                <a:gd name="connsiteX124" fmla="*/ 119539 w 857250"/>
                <a:gd name="connsiteY124" fmla="*/ 190024 h 771525"/>
                <a:gd name="connsiteX125" fmla="*/ 129064 w 857250"/>
                <a:gd name="connsiteY125" fmla="*/ 167164 h 771525"/>
                <a:gd name="connsiteX126" fmla="*/ 322421 w 857250"/>
                <a:gd name="connsiteY126" fmla="*/ 51911 h 771525"/>
                <a:gd name="connsiteX127" fmla="*/ 411004 w 857250"/>
                <a:gd name="connsiteY127" fmla="*/ 63341 h 771525"/>
                <a:gd name="connsiteX128" fmla="*/ 411004 w 857250"/>
                <a:gd name="connsiteY128" fmla="*/ 63341 h 771525"/>
                <a:gd name="connsiteX129" fmla="*/ 413861 w 857250"/>
                <a:gd name="connsiteY129" fmla="*/ 67151 h 771525"/>
                <a:gd name="connsiteX130" fmla="*/ 414814 w 857250"/>
                <a:gd name="connsiteY130" fmla="*/ 68104 h 771525"/>
                <a:gd name="connsiteX131" fmla="*/ 417671 w 857250"/>
                <a:gd name="connsiteY131" fmla="*/ 70009 h 771525"/>
                <a:gd name="connsiteX132" fmla="*/ 419576 w 857250"/>
                <a:gd name="connsiteY132" fmla="*/ 70961 h 771525"/>
                <a:gd name="connsiteX133" fmla="*/ 422434 w 857250"/>
                <a:gd name="connsiteY133" fmla="*/ 71914 h 771525"/>
                <a:gd name="connsiteX134" fmla="*/ 424339 w 857250"/>
                <a:gd name="connsiteY134" fmla="*/ 71914 h 771525"/>
                <a:gd name="connsiteX135" fmla="*/ 429101 w 857250"/>
                <a:gd name="connsiteY135" fmla="*/ 72866 h 771525"/>
                <a:gd name="connsiteX136" fmla="*/ 433864 w 857250"/>
                <a:gd name="connsiteY136" fmla="*/ 71914 h 771525"/>
                <a:gd name="connsiteX137" fmla="*/ 435769 w 857250"/>
                <a:gd name="connsiteY137" fmla="*/ 71914 h 771525"/>
                <a:gd name="connsiteX138" fmla="*/ 438626 w 857250"/>
                <a:gd name="connsiteY138" fmla="*/ 70961 h 771525"/>
                <a:gd name="connsiteX139" fmla="*/ 440531 w 857250"/>
                <a:gd name="connsiteY139" fmla="*/ 70009 h 771525"/>
                <a:gd name="connsiteX140" fmla="*/ 443389 w 857250"/>
                <a:gd name="connsiteY140" fmla="*/ 68104 h 771525"/>
                <a:gd name="connsiteX141" fmla="*/ 444341 w 857250"/>
                <a:gd name="connsiteY141" fmla="*/ 67151 h 771525"/>
                <a:gd name="connsiteX142" fmla="*/ 447199 w 857250"/>
                <a:gd name="connsiteY142" fmla="*/ 63341 h 771525"/>
                <a:gd name="connsiteX143" fmla="*/ 447199 w 857250"/>
                <a:gd name="connsiteY143" fmla="*/ 63341 h 771525"/>
                <a:gd name="connsiteX144" fmla="*/ 535781 w 857250"/>
                <a:gd name="connsiteY144" fmla="*/ 51911 h 771525"/>
                <a:gd name="connsiteX145" fmla="*/ 729139 w 857250"/>
                <a:gd name="connsiteY145" fmla="*/ 167164 h 771525"/>
                <a:gd name="connsiteX146" fmla="*/ 738664 w 857250"/>
                <a:gd name="connsiteY146" fmla="*/ 190024 h 771525"/>
                <a:gd name="connsiteX147" fmla="*/ 717709 w 857250"/>
                <a:gd name="connsiteY147" fmla="*/ 182404 h 771525"/>
                <a:gd name="connsiteX148" fmla="*/ 714851 w 857250"/>
                <a:gd name="connsiteY148" fmla="*/ 180499 h 771525"/>
                <a:gd name="connsiteX149" fmla="*/ 686276 w 857250"/>
                <a:gd name="connsiteY149" fmla="*/ 190024 h 771525"/>
                <a:gd name="connsiteX150" fmla="*/ 694849 w 857250"/>
                <a:gd name="connsiteY150" fmla="*/ 218599 h 771525"/>
                <a:gd name="connsiteX151" fmla="*/ 697706 w 857250"/>
                <a:gd name="connsiteY151" fmla="*/ 219551 h 771525"/>
                <a:gd name="connsiteX152" fmla="*/ 811054 w 857250"/>
                <a:gd name="connsiteY152" fmla="*/ 369094 h 771525"/>
                <a:gd name="connsiteX153" fmla="*/ 809149 w 857250"/>
                <a:gd name="connsiteY153" fmla="*/ 400526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857250" h="771525">
                  <a:moveTo>
                    <a:pt x="852964" y="368141"/>
                  </a:moveTo>
                  <a:cubicBezTo>
                    <a:pt x="852964" y="302419"/>
                    <a:pt x="811054" y="251936"/>
                    <a:pt x="773906" y="219551"/>
                  </a:cubicBezTo>
                  <a:cubicBezTo>
                    <a:pt x="792004" y="197644"/>
                    <a:pt x="773906" y="160496"/>
                    <a:pt x="766286" y="146209"/>
                  </a:cubicBezTo>
                  <a:cubicBezTo>
                    <a:pt x="717709" y="51911"/>
                    <a:pt x="599599" y="7144"/>
                    <a:pt x="535781" y="7144"/>
                  </a:cubicBezTo>
                  <a:cubicBezTo>
                    <a:pt x="509111" y="7144"/>
                    <a:pt x="458629" y="9049"/>
                    <a:pt x="430054" y="23336"/>
                  </a:cubicBezTo>
                  <a:cubicBezTo>
                    <a:pt x="401479" y="9049"/>
                    <a:pt x="350996" y="7144"/>
                    <a:pt x="324326" y="7144"/>
                  </a:cubicBezTo>
                  <a:cubicBezTo>
                    <a:pt x="259556" y="7144"/>
                    <a:pt x="141446" y="50959"/>
                    <a:pt x="93821" y="146209"/>
                  </a:cubicBezTo>
                  <a:cubicBezTo>
                    <a:pt x="86201" y="160496"/>
                    <a:pt x="68104" y="197644"/>
                    <a:pt x="86201" y="219551"/>
                  </a:cubicBezTo>
                  <a:cubicBezTo>
                    <a:pt x="48101" y="251936"/>
                    <a:pt x="7144" y="301466"/>
                    <a:pt x="7144" y="368141"/>
                  </a:cubicBezTo>
                  <a:cubicBezTo>
                    <a:pt x="7144" y="399574"/>
                    <a:pt x="10001" y="431959"/>
                    <a:pt x="29051" y="445294"/>
                  </a:cubicBezTo>
                  <a:cubicBezTo>
                    <a:pt x="13811" y="488156"/>
                    <a:pt x="10954" y="545306"/>
                    <a:pt x="54769" y="593884"/>
                  </a:cubicBezTo>
                  <a:cubicBezTo>
                    <a:pt x="66199" y="607219"/>
                    <a:pt x="92869" y="636746"/>
                    <a:pt x="119539" y="624364"/>
                  </a:cubicBezTo>
                  <a:cubicBezTo>
                    <a:pt x="128111" y="619601"/>
                    <a:pt x="133826" y="611981"/>
                    <a:pt x="136684" y="600551"/>
                  </a:cubicBezTo>
                  <a:cubicBezTo>
                    <a:pt x="159544" y="621506"/>
                    <a:pt x="191929" y="640556"/>
                    <a:pt x="231934" y="643414"/>
                  </a:cubicBezTo>
                  <a:cubicBezTo>
                    <a:pt x="279559" y="722471"/>
                    <a:pt x="351949" y="771049"/>
                    <a:pt x="431006" y="771049"/>
                  </a:cubicBezTo>
                  <a:cubicBezTo>
                    <a:pt x="510064" y="771049"/>
                    <a:pt x="582454" y="722471"/>
                    <a:pt x="630079" y="643414"/>
                  </a:cubicBezTo>
                  <a:cubicBezTo>
                    <a:pt x="670084" y="641509"/>
                    <a:pt x="702469" y="621506"/>
                    <a:pt x="725329" y="600551"/>
                  </a:cubicBezTo>
                  <a:cubicBezTo>
                    <a:pt x="728186" y="611981"/>
                    <a:pt x="733901" y="619601"/>
                    <a:pt x="742474" y="624364"/>
                  </a:cubicBezTo>
                  <a:cubicBezTo>
                    <a:pt x="768191" y="637699"/>
                    <a:pt x="795814" y="607219"/>
                    <a:pt x="807244" y="593884"/>
                  </a:cubicBezTo>
                  <a:cubicBezTo>
                    <a:pt x="851059" y="544354"/>
                    <a:pt x="848201" y="487204"/>
                    <a:pt x="832961" y="445294"/>
                  </a:cubicBezTo>
                  <a:cubicBezTo>
                    <a:pt x="850106" y="431959"/>
                    <a:pt x="852964" y="399574"/>
                    <a:pt x="852964" y="368141"/>
                  </a:cubicBezTo>
                  <a:close/>
                  <a:moveTo>
                    <a:pt x="642461" y="513874"/>
                  </a:moveTo>
                  <a:cubicBezTo>
                    <a:pt x="635794" y="516731"/>
                    <a:pt x="631984" y="521494"/>
                    <a:pt x="630079" y="528161"/>
                  </a:cubicBezTo>
                  <a:cubicBezTo>
                    <a:pt x="600551" y="648176"/>
                    <a:pt x="519589" y="728186"/>
                    <a:pt x="430054" y="728186"/>
                  </a:cubicBezTo>
                  <a:cubicBezTo>
                    <a:pt x="339566" y="728186"/>
                    <a:pt x="259556" y="648176"/>
                    <a:pt x="230029" y="528161"/>
                  </a:cubicBezTo>
                  <a:cubicBezTo>
                    <a:pt x="228124" y="521494"/>
                    <a:pt x="223361" y="516731"/>
                    <a:pt x="216694" y="513874"/>
                  </a:cubicBezTo>
                  <a:cubicBezTo>
                    <a:pt x="214789" y="512921"/>
                    <a:pt x="211931" y="512921"/>
                    <a:pt x="209074" y="512921"/>
                  </a:cubicBezTo>
                  <a:cubicBezTo>
                    <a:pt x="204311" y="512921"/>
                    <a:pt x="200501" y="513874"/>
                    <a:pt x="196691" y="516731"/>
                  </a:cubicBezTo>
                  <a:cubicBezTo>
                    <a:pt x="190976" y="516731"/>
                    <a:pt x="175736" y="493871"/>
                    <a:pt x="175736" y="452914"/>
                  </a:cubicBezTo>
                  <a:cubicBezTo>
                    <a:pt x="175736" y="413861"/>
                    <a:pt x="190024" y="391954"/>
                    <a:pt x="195739" y="389096"/>
                  </a:cubicBezTo>
                  <a:cubicBezTo>
                    <a:pt x="195739" y="389096"/>
                    <a:pt x="195739" y="389096"/>
                    <a:pt x="196691" y="389096"/>
                  </a:cubicBezTo>
                  <a:cubicBezTo>
                    <a:pt x="203359" y="390049"/>
                    <a:pt x="209074" y="387191"/>
                    <a:pt x="213836" y="383381"/>
                  </a:cubicBezTo>
                  <a:cubicBezTo>
                    <a:pt x="214789" y="382429"/>
                    <a:pt x="215741" y="381476"/>
                    <a:pt x="215741" y="380524"/>
                  </a:cubicBezTo>
                  <a:lnTo>
                    <a:pt x="215741" y="431959"/>
                  </a:lnTo>
                  <a:lnTo>
                    <a:pt x="214789" y="431959"/>
                  </a:lnTo>
                  <a:lnTo>
                    <a:pt x="214789" y="441484"/>
                  </a:lnTo>
                  <a:cubicBezTo>
                    <a:pt x="214789" y="452914"/>
                    <a:pt x="224314" y="462439"/>
                    <a:pt x="235744" y="462439"/>
                  </a:cubicBezTo>
                  <a:lnTo>
                    <a:pt x="363379" y="462439"/>
                  </a:lnTo>
                  <a:cubicBezTo>
                    <a:pt x="365284" y="462439"/>
                    <a:pt x="367189" y="462439"/>
                    <a:pt x="369094" y="461486"/>
                  </a:cubicBezTo>
                  <a:cubicBezTo>
                    <a:pt x="375761" y="432911"/>
                    <a:pt x="401479" y="411956"/>
                    <a:pt x="431959" y="411956"/>
                  </a:cubicBezTo>
                  <a:cubicBezTo>
                    <a:pt x="462439" y="411956"/>
                    <a:pt x="488156" y="432911"/>
                    <a:pt x="494824" y="461486"/>
                  </a:cubicBezTo>
                  <a:cubicBezTo>
                    <a:pt x="496729" y="461486"/>
                    <a:pt x="498634" y="462439"/>
                    <a:pt x="500539" y="462439"/>
                  </a:cubicBezTo>
                  <a:lnTo>
                    <a:pt x="621506" y="462439"/>
                  </a:lnTo>
                  <a:cubicBezTo>
                    <a:pt x="632936" y="462439"/>
                    <a:pt x="642461" y="452914"/>
                    <a:pt x="642461" y="441484"/>
                  </a:cubicBezTo>
                  <a:lnTo>
                    <a:pt x="642461" y="431959"/>
                  </a:lnTo>
                  <a:lnTo>
                    <a:pt x="642461" y="379571"/>
                  </a:lnTo>
                  <a:cubicBezTo>
                    <a:pt x="643414" y="380524"/>
                    <a:pt x="644366" y="382429"/>
                    <a:pt x="645319" y="383381"/>
                  </a:cubicBezTo>
                  <a:cubicBezTo>
                    <a:pt x="650081" y="388144"/>
                    <a:pt x="655796" y="390049"/>
                    <a:pt x="662464" y="389096"/>
                  </a:cubicBezTo>
                  <a:cubicBezTo>
                    <a:pt x="662464" y="389096"/>
                    <a:pt x="662464" y="389096"/>
                    <a:pt x="663416" y="389096"/>
                  </a:cubicBezTo>
                  <a:cubicBezTo>
                    <a:pt x="669131" y="391001"/>
                    <a:pt x="683419" y="413861"/>
                    <a:pt x="683419" y="452914"/>
                  </a:cubicBezTo>
                  <a:cubicBezTo>
                    <a:pt x="683419" y="493871"/>
                    <a:pt x="668179" y="515779"/>
                    <a:pt x="660559" y="515779"/>
                  </a:cubicBezTo>
                  <a:cubicBezTo>
                    <a:pt x="655796" y="511969"/>
                    <a:pt x="648176" y="511016"/>
                    <a:pt x="642461" y="513874"/>
                  </a:cubicBezTo>
                  <a:close/>
                  <a:moveTo>
                    <a:pt x="218599" y="320516"/>
                  </a:moveTo>
                  <a:cubicBezTo>
                    <a:pt x="230981" y="215741"/>
                    <a:pt x="320516" y="134779"/>
                    <a:pt x="429101" y="134779"/>
                  </a:cubicBezTo>
                  <a:cubicBezTo>
                    <a:pt x="537686" y="134779"/>
                    <a:pt x="626269" y="215741"/>
                    <a:pt x="639604" y="320516"/>
                  </a:cubicBezTo>
                  <a:lnTo>
                    <a:pt x="218599" y="320516"/>
                  </a:lnTo>
                  <a:close/>
                  <a:moveTo>
                    <a:pt x="809149" y="400526"/>
                  </a:moveTo>
                  <a:cubicBezTo>
                    <a:pt x="808196" y="399574"/>
                    <a:pt x="808196" y="398621"/>
                    <a:pt x="807244" y="397669"/>
                  </a:cubicBezTo>
                  <a:cubicBezTo>
                    <a:pt x="800576" y="388144"/>
                    <a:pt x="787241" y="386239"/>
                    <a:pt x="777716" y="392906"/>
                  </a:cubicBezTo>
                  <a:cubicBezTo>
                    <a:pt x="768191" y="399574"/>
                    <a:pt x="766286" y="412909"/>
                    <a:pt x="772001" y="422434"/>
                  </a:cubicBezTo>
                  <a:cubicBezTo>
                    <a:pt x="772954" y="423386"/>
                    <a:pt x="773906" y="424339"/>
                    <a:pt x="774859" y="426244"/>
                  </a:cubicBezTo>
                  <a:cubicBezTo>
                    <a:pt x="784384" y="440531"/>
                    <a:pt x="825341" y="508159"/>
                    <a:pt x="773906" y="566261"/>
                  </a:cubicBezTo>
                  <a:cubicBezTo>
                    <a:pt x="770096" y="571024"/>
                    <a:pt x="766286" y="574834"/>
                    <a:pt x="763429" y="576739"/>
                  </a:cubicBezTo>
                  <a:cubicBezTo>
                    <a:pt x="763429" y="567214"/>
                    <a:pt x="765334" y="553879"/>
                    <a:pt x="768191" y="542449"/>
                  </a:cubicBezTo>
                  <a:cubicBezTo>
                    <a:pt x="770096" y="531971"/>
                    <a:pt x="764381" y="521494"/>
                    <a:pt x="754856" y="517684"/>
                  </a:cubicBezTo>
                  <a:cubicBezTo>
                    <a:pt x="745331" y="513874"/>
                    <a:pt x="733901" y="517684"/>
                    <a:pt x="729139" y="527209"/>
                  </a:cubicBezTo>
                  <a:cubicBezTo>
                    <a:pt x="729139" y="528161"/>
                    <a:pt x="700564" y="578644"/>
                    <a:pt x="651986" y="594836"/>
                  </a:cubicBezTo>
                  <a:cubicBezTo>
                    <a:pt x="656749" y="583406"/>
                    <a:pt x="661511" y="571024"/>
                    <a:pt x="665321" y="557689"/>
                  </a:cubicBezTo>
                  <a:cubicBezTo>
                    <a:pt x="700564" y="555784"/>
                    <a:pt x="726281" y="511016"/>
                    <a:pt x="726281" y="451961"/>
                  </a:cubicBezTo>
                  <a:cubicBezTo>
                    <a:pt x="726281" y="404336"/>
                    <a:pt x="709136" y="365284"/>
                    <a:pt x="683419" y="351949"/>
                  </a:cubicBezTo>
                  <a:cubicBezTo>
                    <a:pt x="683419" y="350044"/>
                    <a:pt x="683419" y="348139"/>
                    <a:pt x="683419" y="346234"/>
                  </a:cubicBezTo>
                  <a:cubicBezTo>
                    <a:pt x="683419" y="310991"/>
                    <a:pt x="675799" y="276701"/>
                    <a:pt x="662464" y="246221"/>
                  </a:cubicBezTo>
                  <a:cubicBezTo>
                    <a:pt x="671989" y="250984"/>
                    <a:pt x="687229" y="260509"/>
                    <a:pt x="707231" y="280511"/>
                  </a:cubicBezTo>
                  <a:cubicBezTo>
                    <a:pt x="745331" y="319564"/>
                    <a:pt x="752951" y="357664"/>
                    <a:pt x="752951" y="358616"/>
                  </a:cubicBezTo>
                  <a:cubicBezTo>
                    <a:pt x="752951" y="360521"/>
                    <a:pt x="755809" y="362426"/>
                    <a:pt x="757714" y="362426"/>
                  </a:cubicBezTo>
                  <a:cubicBezTo>
                    <a:pt x="757714" y="362426"/>
                    <a:pt x="757714" y="362426"/>
                    <a:pt x="757714" y="362426"/>
                  </a:cubicBezTo>
                  <a:cubicBezTo>
                    <a:pt x="759619" y="362426"/>
                    <a:pt x="761524" y="360521"/>
                    <a:pt x="762476" y="358616"/>
                  </a:cubicBezTo>
                  <a:cubicBezTo>
                    <a:pt x="762476" y="356711"/>
                    <a:pt x="771049" y="309086"/>
                    <a:pt x="726281" y="265271"/>
                  </a:cubicBezTo>
                  <a:cubicBezTo>
                    <a:pt x="693896" y="232886"/>
                    <a:pt x="668179" y="230029"/>
                    <a:pt x="654844" y="231934"/>
                  </a:cubicBezTo>
                  <a:cubicBezTo>
                    <a:pt x="622459" y="168116"/>
                    <a:pt x="563404" y="120491"/>
                    <a:pt x="492919" y="101441"/>
                  </a:cubicBezTo>
                  <a:cubicBezTo>
                    <a:pt x="500539" y="97631"/>
                    <a:pt x="511016" y="94774"/>
                    <a:pt x="525304" y="91916"/>
                  </a:cubicBezTo>
                  <a:cubicBezTo>
                    <a:pt x="570071" y="82391"/>
                    <a:pt x="600551" y="93821"/>
                    <a:pt x="601504" y="93821"/>
                  </a:cubicBezTo>
                  <a:cubicBezTo>
                    <a:pt x="603409" y="94774"/>
                    <a:pt x="606266" y="93821"/>
                    <a:pt x="607219" y="91916"/>
                  </a:cubicBezTo>
                  <a:cubicBezTo>
                    <a:pt x="608171" y="90011"/>
                    <a:pt x="608171" y="87154"/>
                    <a:pt x="606266" y="86201"/>
                  </a:cubicBezTo>
                  <a:cubicBezTo>
                    <a:pt x="605314" y="85249"/>
                    <a:pt x="574834" y="57626"/>
                    <a:pt x="522446" y="70009"/>
                  </a:cubicBezTo>
                  <a:cubicBezTo>
                    <a:pt x="493871" y="76676"/>
                    <a:pt x="479584" y="88106"/>
                    <a:pt x="471964" y="97631"/>
                  </a:cubicBezTo>
                  <a:cubicBezTo>
                    <a:pt x="457676" y="95726"/>
                    <a:pt x="443389" y="93821"/>
                    <a:pt x="429101" y="93821"/>
                  </a:cubicBezTo>
                  <a:cubicBezTo>
                    <a:pt x="413861" y="93821"/>
                    <a:pt x="399574" y="94774"/>
                    <a:pt x="385286" y="97631"/>
                  </a:cubicBezTo>
                  <a:cubicBezTo>
                    <a:pt x="369094" y="87154"/>
                    <a:pt x="330994" y="68104"/>
                    <a:pt x="274796" y="81439"/>
                  </a:cubicBezTo>
                  <a:cubicBezTo>
                    <a:pt x="199549" y="99536"/>
                    <a:pt x="191929" y="140494"/>
                    <a:pt x="190976" y="141446"/>
                  </a:cubicBezTo>
                  <a:cubicBezTo>
                    <a:pt x="190976" y="143351"/>
                    <a:pt x="191929" y="146209"/>
                    <a:pt x="193834" y="147161"/>
                  </a:cubicBezTo>
                  <a:cubicBezTo>
                    <a:pt x="194786" y="147161"/>
                    <a:pt x="194786" y="147161"/>
                    <a:pt x="195739" y="147161"/>
                  </a:cubicBezTo>
                  <a:cubicBezTo>
                    <a:pt x="197644" y="147161"/>
                    <a:pt x="198596" y="146209"/>
                    <a:pt x="199549" y="145256"/>
                  </a:cubicBezTo>
                  <a:cubicBezTo>
                    <a:pt x="199549" y="145256"/>
                    <a:pt x="214789" y="123349"/>
                    <a:pt x="277654" y="110014"/>
                  </a:cubicBezTo>
                  <a:cubicBezTo>
                    <a:pt x="307181" y="103346"/>
                    <a:pt x="333851" y="103346"/>
                    <a:pt x="352901" y="105251"/>
                  </a:cubicBezTo>
                  <a:cubicBezTo>
                    <a:pt x="250031" y="135731"/>
                    <a:pt x="174784" y="232886"/>
                    <a:pt x="174784" y="346234"/>
                  </a:cubicBezTo>
                  <a:cubicBezTo>
                    <a:pt x="174784" y="348139"/>
                    <a:pt x="174784" y="350044"/>
                    <a:pt x="174784" y="351949"/>
                  </a:cubicBezTo>
                  <a:cubicBezTo>
                    <a:pt x="158591" y="360521"/>
                    <a:pt x="146209" y="379571"/>
                    <a:pt x="138589" y="403384"/>
                  </a:cubicBezTo>
                  <a:cubicBezTo>
                    <a:pt x="128111" y="409099"/>
                    <a:pt x="116681" y="417671"/>
                    <a:pt x="107156" y="430054"/>
                  </a:cubicBezTo>
                  <a:cubicBezTo>
                    <a:pt x="74771" y="471011"/>
                    <a:pt x="87154" y="496729"/>
                    <a:pt x="88106" y="497681"/>
                  </a:cubicBezTo>
                  <a:cubicBezTo>
                    <a:pt x="89059" y="499586"/>
                    <a:pt x="90964" y="500539"/>
                    <a:pt x="91916" y="500539"/>
                  </a:cubicBezTo>
                  <a:cubicBezTo>
                    <a:pt x="91916" y="500539"/>
                    <a:pt x="92869" y="500539"/>
                    <a:pt x="92869" y="500539"/>
                  </a:cubicBezTo>
                  <a:cubicBezTo>
                    <a:pt x="94774" y="499586"/>
                    <a:pt x="96679" y="497681"/>
                    <a:pt x="96679" y="495776"/>
                  </a:cubicBezTo>
                  <a:cubicBezTo>
                    <a:pt x="96679" y="495776"/>
                    <a:pt x="95726" y="478631"/>
                    <a:pt x="123349" y="446246"/>
                  </a:cubicBezTo>
                  <a:cubicBezTo>
                    <a:pt x="127159" y="442436"/>
                    <a:pt x="130016" y="438626"/>
                    <a:pt x="133826" y="434816"/>
                  </a:cubicBezTo>
                  <a:cubicBezTo>
                    <a:pt x="132874" y="440531"/>
                    <a:pt x="132874" y="446246"/>
                    <a:pt x="132874" y="451961"/>
                  </a:cubicBezTo>
                  <a:cubicBezTo>
                    <a:pt x="132874" y="511016"/>
                    <a:pt x="158591" y="555784"/>
                    <a:pt x="193834" y="557689"/>
                  </a:cubicBezTo>
                  <a:cubicBezTo>
                    <a:pt x="197644" y="570071"/>
                    <a:pt x="202406" y="582454"/>
                    <a:pt x="207169" y="594836"/>
                  </a:cubicBezTo>
                  <a:cubicBezTo>
                    <a:pt x="158591" y="577691"/>
                    <a:pt x="130969" y="527209"/>
                    <a:pt x="130016" y="527209"/>
                  </a:cubicBezTo>
                  <a:cubicBezTo>
                    <a:pt x="125254" y="517684"/>
                    <a:pt x="113824" y="513874"/>
                    <a:pt x="104299" y="517684"/>
                  </a:cubicBezTo>
                  <a:cubicBezTo>
                    <a:pt x="94774" y="521494"/>
                    <a:pt x="89059" y="531971"/>
                    <a:pt x="90964" y="542449"/>
                  </a:cubicBezTo>
                  <a:cubicBezTo>
                    <a:pt x="93821" y="553879"/>
                    <a:pt x="94774" y="567214"/>
                    <a:pt x="95726" y="576739"/>
                  </a:cubicBezTo>
                  <a:cubicBezTo>
                    <a:pt x="92869" y="573881"/>
                    <a:pt x="89059" y="571024"/>
                    <a:pt x="85249" y="566261"/>
                  </a:cubicBezTo>
                  <a:cubicBezTo>
                    <a:pt x="33814" y="508159"/>
                    <a:pt x="75724" y="439579"/>
                    <a:pt x="84296" y="426244"/>
                  </a:cubicBezTo>
                  <a:cubicBezTo>
                    <a:pt x="85249" y="425291"/>
                    <a:pt x="86201" y="423386"/>
                    <a:pt x="86201" y="423386"/>
                  </a:cubicBezTo>
                  <a:cubicBezTo>
                    <a:pt x="92869" y="413861"/>
                    <a:pt x="90011" y="400526"/>
                    <a:pt x="80486" y="393859"/>
                  </a:cubicBezTo>
                  <a:cubicBezTo>
                    <a:pt x="70961" y="387191"/>
                    <a:pt x="58579" y="389096"/>
                    <a:pt x="50959" y="398621"/>
                  </a:cubicBezTo>
                  <a:cubicBezTo>
                    <a:pt x="50006" y="399574"/>
                    <a:pt x="50006" y="400526"/>
                    <a:pt x="49054" y="401479"/>
                  </a:cubicBezTo>
                  <a:cubicBezTo>
                    <a:pt x="48101" y="394811"/>
                    <a:pt x="47149" y="384334"/>
                    <a:pt x="47149" y="369094"/>
                  </a:cubicBezTo>
                  <a:cubicBezTo>
                    <a:pt x="47149" y="284321"/>
                    <a:pt x="145256" y="228124"/>
                    <a:pt x="160496" y="219551"/>
                  </a:cubicBezTo>
                  <a:cubicBezTo>
                    <a:pt x="161449" y="219551"/>
                    <a:pt x="162401" y="218599"/>
                    <a:pt x="163354" y="218599"/>
                  </a:cubicBezTo>
                  <a:cubicBezTo>
                    <a:pt x="173831" y="212884"/>
                    <a:pt x="177641" y="200501"/>
                    <a:pt x="171926" y="190024"/>
                  </a:cubicBezTo>
                  <a:cubicBezTo>
                    <a:pt x="166211" y="179546"/>
                    <a:pt x="153829" y="175736"/>
                    <a:pt x="143351" y="180499"/>
                  </a:cubicBezTo>
                  <a:cubicBezTo>
                    <a:pt x="143351" y="180499"/>
                    <a:pt x="142399" y="181451"/>
                    <a:pt x="140494" y="182404"/>
                  </a:cubicBezTo>
                  <a:cubicBezTo>
                    <a:pt x="133826" y="186214"/>
                    <a:pt x="125254" y="189071"/>
                    <a:pt x="119539" y="190024"/>
                  </a:cubicBezTo>
                  <a:cubicBezTo>
                    <a:pt x="120491" y="185261"/>
                    <a:pt x="123349" y="177641"/>
                    <a:pt x="129064" y="167164"/>
                  </a:cubicBezTo>
                  <a:cubicBezTo>
                    <a:pt x="170974" y="85249"/>
                    <a:pt x="275749" y="51911"/>
                    <a:pt x="322421" y="51911"/>
                  </a:cubicBezTo>
                  <a:cubicBezTo>
                    <a:pt x="365284" y="51911"/>
                    <a:pt x="399574" y="58579"/>
                    <a:pt x="411004" y="63341"/>
                  </a:cubicBezTo>
                  <a:cubicBezTo>
                    <a:pt x="411004" y="63341"/>
                    <a:pt x="411004" y="63341"/>
                    <a:pt x="411004" y="63341"/>
                  </a:cubicBezTo>
                  <a:cubicBezTo>
                    <a:pt x="411956" y="64294"/>
                    <a:pt x="412909" y="66199"/>
                    <a:pt x="413861" y="67151"/>
                  </a:cubicBezTo>
                  <a:cubicBezTo>
                    <a:pt x="413861" y="67151"/>
                    <a:pt x="414814" y="68104"/>
                    <a:pt x="414814" y="68104"/>
                  </a:cubicBezTo>
                  <a:cubicBezTo>
                    <a:pt x="415766" y="69056"/>
                    <a:pt x="416719" y="69056"/>
                    <a:pt x="417671" y="70009"/>
                  </a:cubicBezTo>
                  <a:cubicBezTo>
                    <a:pt x="418624" y="70009"/>
                    <a:pt x="418624" y="70961"/>
                    <a:pt x="419576" y="70961"/>
                  </a:cubicBezTo>
                  <a:cubicBezTo>
                    <a:pt x="420529" y="71914"/>
                    <a:pt x="421481" y="71914"/>
                    <a:pt x="422434" y="71914"/>
                  </a:cubicBezTo>
                  <a:cubicBezTo>
                    <a:pt x="423386" y="71914"/>
                    <a:pt x="423386" y="71914"/>
                    <a:pt x="424339" y="71914"/>
                  </a:cubicBezTo>
                  <a:cubicBezTo>
                    <a:pt x="426244" y="71914"/>
                    <a:pt x="427196" y="72866"/>
                    <a:pt x="429101" y="72866"/>
                  </a:cubicBezTo>
                  <a:cubicBezTo>
                    <a:pt x="431006" y="72866"/>
                    <a:pt x="431959" y="72866"/>
                    <a:pt x="433864" y="71914"/>
                  </a:cubicBezTo>
                  <a:cubicBezTo>
                    <a:pt x="434816" y="71914"/>
                    <a:pt x="434816" y="71914"/>
                    <a:pt x="435769" y="71914"/>
                  </a:cubicBezTo>
                  <a:cubicBezTo>
                    <a:pt x="436721" y="71914"/>
                    <a:pt x="437674" y="70961"/>
                    <a:pt x="438626" y="70961"/>
                  </a:cubicBezTo>
                  <a:cubicBezTo>
                    <a:pt x="439579" y="70961"/>
                    <a:pt x="439579" y="70009"/>
                    <a:pt x="440531" y="70009"/>
                  </a:cubicBezTo>
                  <a:cubicBezTo>
                    <a:pt x="441484" y="69056"/>
                    <a:pt x="442436" y="69056"/>
                    <a:pt x="443389" y="68104"/>
                  </a:cubicBezTo>
                  <a:cubicBezTo>
                    <a:pt x="443389" y="68104"/>
                    <a:pt x="444341" y="67151"/>
                    <a:pt x="444341" y="67151"/>
                  </a:cubicBezTo>
                  <a:cubicBezTo>
                    <a:pt x="445294" y="66199"/>
                    <a:pt x="446246" y="65246"/>
                    <a:pt x="447199" y="63341"/>
                  </a:cubicBezTo>
                  <a:cubicBezTo>
                    <a:pt x="447199" y="63341"/>
                    <a:pt x="447199" y="63341"/>
                    <a:pt x="447199" y="63341"/>
                  </a:cubicBezTo>
                  <a:cubicBezTo>
                    <a:pt x="457676" y="58579"/>
                    <a:pt x="492919" y="51911"/>
                    <a:pt x="535781" y="51911"/>
                  </a:cubicBezTo>
                  <a:cubicBezTo>
                    <a:pt x="582454" y="51911"/>
                    <a:pt x="687229" y="86201"/>
                    <a:pt x="729139" y="167164"/>
                  </a:cubicBezTo>
                  <a:cubicBezTo>
                    <a:pt x="734854" y="178594"/>
                    <a:pt x="737711" y="185261"/>
                    <a:pt x="738664" y="190024"/>
                  </a:cubicBezTo>
                  <a:cubicBezTo>
                    <a:pt x="732949" y="188119"/>
                    <a:pt x="724376" y="185261"/>
                    <a:pt x="717709" y="182404"/>
                  </a:cubicBezTo>
                  <a:cubicBezTo>
                    <a:pt x="715804" y="181451"/>
                    <a:pt x="715804" y="181451"/>
                    <a:pt x="714851" y="180499"/>
                  </a:cubicBezTo>
                  <a:cubicBezTo>
                    <a:pt x="704374" y="175736"/>
                    <a:pt x="691991" y="179546"/>
                    <a:pt x="686276" y="190024"/>
                  </a:cubicBezTo>
                  <a:cubicBezTo>
                    <a:pt x="680561" y="200501"/>
                    <a:pt x="684371" y="212884"/>
                    <a:pt x="694849" y="218599"/>
                  </a:cubicBezTo>
                  <a:cubicBezTo>
                    <a:pt x="695801" y="218599"/>
                    <a:pt x="696754" y="219551"/>
                    <a:pt x="697706" y="219551"/>
                  </a:cubicBezTo>
                  <a:cubicBezTo>
                    <a:pt x="712946" y="228124"/>
                    <a:pt x="811054" y="284321"/>
                    <a:pt x="811054" y="369094"/>
                  </a:cubicBezTo>
                  <a:cubicBezTo>
                    <a:pt x="811054" y="383381"/>
                    <a:pt x="810101" y="393859"/>
                    <a:pt x="809149" y="40052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92" name="Hình tự do: Hình 91">
              <a:extLst>
                <a:ext uri="{FF2B5EF4-FFF2-40B4-BE49-F238E27FC236}">
                  <a16:creationId xmlns:a16="http://schemas.microsoft.com/office/drawing/2014/main" id="{4503CFC8-EDFD-49B5-950C-9249EACADA80}"/>
                </a:ext>
              </a:extLst>
            </p:cNvPr>
            <p:cNvSpPr/>
            <p:nvPr/>
          </p:nvSpPr>
          <p:spPr>
            <a:xfrm>
              <a:off x="497494" y="2749998"/>
              <a:ext cx="508648" cy="148872"/>
            </a:xfrm>
            <a:custGeom>
              <a:avLst/>
              <a:gdLst>
                <a:gd name="connsiteX0" fmla="*/ 307181 w 390525"/>
                <a:gd name="connsiteY0" fmla="*/ 7144 h 114300"/>
                <a:gd name="connsiteX1" fmla="*/ 350996 w 390525"/>
                <a:gd name="connsiteY1" fmla="*/ 39529 h 114300"/>
                <a:gd name="connsiteX2" fmla="*/ 351949 w 390525"/>
                <a:gd name="connsiteY2" fmla="*/ 46196 h 114300"/>
                <a:gd name="connsiteX3" fmla="*/ 348139 w 390525"/>
                <a:gd name="connsiteY3" fmla="*/ 48101 h 114300"/>
                <a:gd name="connsiteX4" fmla="*/ 345281 w 390525"/>
                <a:gd name="connsiteY4" fmla="*/ 47149 h 114300"/>
                <a:gd name="connsiteX5" fmla="*/ 290989 w 390525"/>
                <a:gd name="connsiteY5" fmla="*/ 7144 h 114300"/>
                <a:gd name="connsiteX6" fmla="*/ 262414 w 390525"/>
                <a:gd name="connsiteY6" fmla="*/ 7144 h 114300"/>
                <a:gd name="connsiteX7" fmla="*/ 360521 w 390525"/>
                <a:gd name="connsiteY7" fmla="*/ 82391 h 114300"/>
                <a:gd name="connsiteX8" fmla="*/ 361474 w 390525"/>
                <a:gd name="connsiteY8" fmla="*/ 89059 h 114300"/>
                <a:gd name="connsiteX9" fmla="*/ 357664 w 390525"/>
                <a:gd name="connsiteY9" fmla="*/ 90964 h 114300"/>
                <a:gd name="connsiteX10" fmla="*/ 354806 w 390525"/>
                <a:gd name="connsiteY10" fmla="*/ 90011 h 114300"/>
                <a:gd name="connsiteX11" fmla="*/ 246221 w 390525"/>
                <a:gd name="connsiteY11" fmla="*/ 7144 h 114300"/>
                <a:gd name="connsiteX12" fmla="*/ 211931 w 390525"/>
                <a:gd name="connsiteY12" fmla="*/ 7144 h 114300"/>
                <a:gd name="connsiteX13" fmla="*/ 331946 w 390525"/>
                <a:gd name="connsiteY13" fmla="*/ 96679 h 114300"/>
                <a:gd name="connsiteX14" fmla="*/ 332899 w 390525"/>
                <a:gd name="connsiteY14" fmla="*/ 103346 h 114300"/>
                <a:gd name="connsiteX15" fmla="*/ 329089 w 390525"/>
                <a:gd name="connsiteY15" fmla="*/ 105251 h 114300"/>
                <a:gd name="connsiteX16" fmla="*/ 326231 w 390525"/>
                <a:gd name="connsiteY16" fmla="*/ 104299 h 114300"/>
                <a:gd name="connsiteX17" fmla="*/ 201454 w 390525"/>
                <a:gd name="connsiteY17" fmla="*/ 10954 h 114300"/>
                <a:gd name="connsiteX18" fmla="*/ 199549 w 390525"/>
                <a:gd name="connsiteY18" fmla="*/ 7144 h 114300"/>
                <a:gd name="connsiteX19" fmla="*/ 47149 w 390525"/>
                <a:gd name="connsiteY19" fmla="*/ 7144 h 114300"/>
                <a:gd name="connsiteX20" fmla="*/ 90011 w 390525"/>
                <a:gd name="connsiteY20" fmla="*/ 38576 h 114300"/>
                <a:gd name="connsiteX21" fmla="*/ 90964 w 390525"/>
                <a:gd name="connsiteY21" fmla="*/ 45244 h 114300"/>
                <a:gd name="connsiteX22" fmla="*/ 87154 w 390525"/>
                <a:gd name="connsiteY22" fmla="*/ 47149 h 114300"/>
                <a:gd name="connsiteX23" fmla="*/ 84296 w 390525"/>
                <a:gd name="connsiteY23" fmla="*/ 46196 h 114300"/>
                <a:gd name="connsiteX24" fmla="*/ 30956 w 390525"/>
                <a:gd name="connsiteY24" fmla="*/ 7144 h 114300"/>
                <a:gd name="connsiteX25" fmla="*/ 8096 w 390525"/>
                <a:gd name="connsiteY25" fmla="*/ 7144 h 114300"/>
                <a:gd name="connsiteX26" fmla="*/ 8096 w 390525"/>
                <a:gd name="connsiteY26" fmla="*/ 11906 h 114300"/>
                <a:gd name="connsiteX27" fmla="*/ 100489 w 390525"/>
                <a:gd name="connsiteY27" fmla="*/ 82391 h 114300"/>
                <a:gd name="connsiteX28" fmla="*/ 101441 w 390525"/>
                <a:gd name="connsiteY28" fmla="*/ 89059 h 114300"/>
                <a:gd name="connsiteX29" fmla="*/ 97631 w 390525"/>
                <a:gd name="connsiteY29" fmla="*/ 90964 h 114300"/>
                <a:gd name="connsiteX30" fmla="*/ 94774 w 390525"/>
                <a:gd name="connsiteY30" fmla="*/ 90011 h 114300"/>
                <a:gd name="connsiteX31" fmla="*/ 9049 w 390525"/>
                <a:gd name="connsiteY31" fmla="*/ 24289 h 114300"/>
                <a:gd name="connsiteX32" fmla="*/ 9049 w 390525"/>
                <a:gd name="connsiteY32" fmla="*/ 49054 h 114300"/>
                <a:gd name="connsiteX33" fmla="*/ 72866 w 390525"/>
                <a:gd name="connsiteY33" fmla="*/ 96679 h 114300"/>
                <a:gd name="connsiteX34" fmla="*/ 73819 w 390525"/>
                <a:gd name="connsiteY34" fmla="*/ 103346 h 114300"/>
                <a:gd name="connsiteX35" fmla="*/ 70009 w 390525"/>
                <a:gd name="connsiteY35" fmla="*/ 105251 h 114300"/>
                <a:gd name="connsiteX36" fmla="*/ 67151 w 390525"/>
                <a:gd name="connsiteY36" fmla="*/ 104299 h 114300"/>
                <a:gd name="connsiteX37" fmla="*/ 8096 w 390525"/>
                <a:gd name="connsiteY37" fmla="*/ 60484 h 114300"/>
                <a:gd name="connsiteX38" fmla="*/ 8096 w 390525"/>
                <a:gd name="connsiteY38" fmla="*/ 90011 h 114300"/>
                <a:gd name="connsiteX39" fmla="*/ 7144 w 390525"/>
                <a:gd name="connsiteY39" fmla="*/ 90011 h 114300"/>
                <a:gd name="connsiteX40" fmla="*/ 7144 w 390525"/>
                <a:gd name="connsiteY40" fmla="*/ 96679 h 114300"/>
                <a:gd name="connsiteX41" fmla="*/ 26194 w 390525"/>
                <a:gd name="connsiteY41" fmla="*/ 111919 h 114300"/>
                <a:gd name="connsiteX42" fmla="*/ 121444 w 390525"/>
                <a:gd name="connsiteY42" fmla="*/ 111919 h 114300"/>
                <a:gd name="connsiteX43" fmla="*/ 196691 w 390525"/>
                <a:gd name="connsiteY43" fmla="*/ 59531 h 114300"/>
                <a:gd name="connsiteX44" fmla="*/ 271939 w 390525"/>
                <a:gd name="connsiteY44" fmla="*/ 111919 h 114300"/>
                <a:gd name="connsiteX45" fmla="*/ 367189 w 390525"/>
                <a:gd name="connsiteY45" fmla="*/ 111919 h 114300"/>
                <a:gd name="connsiteX46" fmla="*/ 386239 w 390525"/>
                <a:gd name="connsiteY46" fmla="*/ 96679 h 114300"/>
                <a:gd name="connsiteX47" fmla="*/ 386239 w 390525"/>
                <a:gd name="connsiteY47" fmla="*/ 90011 h 114300"/>
                <a:gd name="connsiteX48" fmla="*/ 386239 w 390525"/>
                <a:gd name="connsiteY48" fmla="*/ 20479 h 114300"/>
                <a:gd name="connsiteX49" fmla="*/ 386239 w 390525"/>
                <a:gd name="connsiteY49" fmla="*/ 8096 h 114300"/>
                <a:gd name="connsiteX50" fmla="*/ 307181 w 390525"/>
                <a:gd name="connsiteY50" fmla="*/ 809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90525" h="114300">
                  <a:moveTo>
                    <a:pt x="307181" y="7144"/>
                  </a:moveTo>
                  <a:lnTo>
                    <a:pt x="350996" y="39529"/>
                  </a:lnTo>
                  <a:cubicBezTo>
                    <a:pt x="352901" y="41434"/>
                    <a:pt x="353854" y="44291"/>
                    <a:pt x="351949" y="46196"/>
                  </a:cubicBezTo>
                  <a:cubicBezTo>
                    <a:pt x="350996" y="47149"/>
                    <a:pt x="349091" y="48101"/>
                    <a:pt x="348139" y="48101"/>
                  </a:cubicBezTo>
                  <a:cubicBezTo>
                    <a:pt x="347186" y="48101"/>
                    <a:pt x="346234" y="48101"/>
                    <a:pt x="345281" y="47149"/>
                  </a:cubicBezTo>
                  <a:lnTo>
                    <a:pt x="290989" y="7144"/>
                  </a:lnTo>
                  <a:lnTo>
                    <a:pt x="262414" y="7144"/>
                  </a:lnTo>
                  <a:lnTo>
                    <a:pt x="360521" y="82391"/>
                  </a:lnTo>
                  <a:cubicBezTo>
                    <a:pt x="362426" y="84296"/>
                    <a:pt x="363379" y="87154"/>
                    <a:pt x="361474" y="89059"/>
                  </a:cubicBezTo>
                  <a:cubicBezTo>
                    <a:pt x="360521" y="90011"/>
                    <a:pt x="359569" y="90964"/>
                    <a:pt x="357664" y="90964"/>
                  </a:cubicBezTo>
                  <a:cubicBezTo>
                    <a:pt x="356711" y="90964"/>
                    <a:pt x="355759" y="90964"/>
                    <a:pt x="354806" y="90011"/>
                  </a:cubicBezTo>
                  <a:lnTo>
                    <a:pt x="246221" y="7144"/>
                  </a:lnTo>
                  <a:lnTo>
                    <a:pt x="211931" y="7144"/>
                  </a:lnTo>
                  <a:lnTo>
                    <a:pt x="331946" y="96679"/>
                  </a:lnTo>
                  <a:cubicBezTo>
                    <a:pt x="333851" y="98584"/>
                    <a:pt x="334804" y="101441"/>
                    <a:pt x="332899" y="103346"/>
                  </a:cubicBezTo>
                  <a:cubicBezTo>
                    <a:pt x="331946" y="104299"/>
                    <a:pt x="330994" y="105251"/>
                    <a:pt x="329089" y="105251"/>
                  </a:cubicBezTo>
                  <a:cubicBezTo>
                    <a:pt x="328136" y="105251"/>
                    <a:pt x="327184" y="105251"/>
                    <a:pt x="326231" y="104299"/>
                  </a:cubicBezTo>
                  <a:lnTo>
                    <a:pt x="201454" y="10954"/>
                  </a:lnTo>
                  <a:cubicBezTo>
                    <a:pt x="200501" y="10001"/>
                    <a:pt x="199549" y="9049"/>
                    <a:pt x="199549" y="7144"/>
                  </a:cubicBezTo>
                  <a:lnTo>
                    <a:pt x="47149" y="7144"/>
                  </a:lnTo>
                  <a:lnTo>
                    <a:pt x="90011" y="38576"/>
                  </a:lnTo>
                  <a:cubicBezTo>
                    <a:pt x="91916" y="40481"/>
                    <a:pt x="92869" y="43339"/>
                    <a:pt x="90964" y="45244"/>
                  </a:cubicBezTo>
                  <a:cubicBezTo>
                    <a:pt x="90011" y="46196"/>
                    <a:pt x="88106" y="47149"/>
                    <a:pt x="87154" y="47149"/>
                  </a:cubicBezTo>
                  <a:cubicBezTo>
                    <a:pt x="86201" y="47149"/>
                    <a:pt x="85249" y="47149"/>
                    <a:pt x="84296" y="46196"/>
                  </a:cubicBezTo>
                  <a:lnTo>
                    <a:pt x="30956" y="7144"/>
                  </a:lnTo>
                  <a:lnTo>
                    <a:pt x="8096" y="7144"/>
                  </a:lnTo>
                  <a:lnTo>
                    <a:pt x="8096" y="11906"/>
                  </a:lnTo>
                  <a:lnTo>
                    <a:pt x="100489" y="82391"/>
                  </a:lnTo>
                  <a:cubicBezTo>
                    <a:pt x="102394" y="84296"/>
                    <a:pt x="103346" y="87154"/>
                    <a:pt x="101441" y="89059"/>
                  </a:cubicBezTo>
                  <a:cubicBezTo>
                    <a:pt x="100489" y="90011"/>
                    <a:pt x="99536" y="90964"/>
                    <a:pt x="97631" y="90964"/>
                  </a:cubicBezTo>
                  <a:cubicBezTo>
                    <a:pt x="96679" y="90964"/>
                    <a:pt x="95726" y="90964"/>
                    <a:pt x="94774" y="90011"/>
                  </a:cubicBezTo>
                  <a:lnTo>
                    <a:pt x="9049" y="24289"/>
                  </a:lnTo>
                  <a:lnTo>
                    <a:pt x="9049" y="49054"/>
                  </a:lnTo>
                  <a:lnTo>
                    <a:pt x="72866" y="96679"/>
                  </a:lnTo>
                  <a:cubicBezTo>
                    <a:pt x="74771" y="98584"/>
                    <a:pt x="75724" y="101441"/>
                    <a:pt x="73819" y="103346"/>
                  </a:cubicBezTo>
                  <a:cubicBezTo>
                    <a:pt x="72866" y="104299"/>
                    <a:pt x="71914" y="105251"/>
                    <a:pt x="70009" y="105251"/>
                  </a:cubicBezTo>
                  <a:cubicBezTo>
                    <a:pt x="69056" y="105251"/>
                    <a:pt x="68104" y="105251"/>
                    <a:pt x="67151" y="104299"/>
                  </a:cubicBezTo>
                  <a:lnTo>
                    <a:pt x="8096" y="60484"/>
                  </a:lnTo>
                  <a:lnTo>
                    <a:pt x="8096" y="90011"/>
                  </a:lnTo>
                  <a:lnTo>
                    <a:pt x="7144" y="90011"/>
                  </a:lnTo>
                  <a:lnTo>
                    <a:pt x="7144" y="96679"/>
                  </a:lnTo>
                  <a:cubicBezTo>
                    <a:pt x="7144" y="105251"/>
                    <a:pt x="15716" y="111919"/>
                    <a:pt x="26194" y="111919"/>
                  </a:cubicBezTo>
                  <a:lnTo>
                    <a:pt x="121444" y="111919"/>
                  </a:lnTo>
                  <a:cubicBezTo>
                    <a:pt x="132874" y="81439"/>
                    <a:pt x="162401" y="59531"/>
                    <a:pt x="196691" y="59531"/>
                  </a:cubicBezTo>
                  <a:cubicBezTo>
                    <a:pt x="230981" y="59531"/>
                    <a:pt x="260509" y="81439"/>
                    <a:pt x="271939" y="111919"/>
                  </a:cubicBezTo>
                  <a:lnTo>
                    <a:pt x="367189" y="111919"/>
                  </a:lnTo>
                  <a:cubicBezTo>
                    <a:pt x="377666" y="111919"/>
                    <a:pt x="386239" y="105251"/>
                    <a:pt x="386239" y="96679"/>
                  </a:cubicBezTo>
                  <a:lnTo>
                    <a:pt x="386239" y="90011"/>
                  </a:lnTo>
                  <a:lnTo>
                    <a:pt x="386239" y="20479"/>
                  </a:lnTo>
                  <a:lnTo>
                    <a:pt x="386239" y="8096"/>
                  </a:lnTo>
                  <a:lnTo>
                    <a:pt x="307181" y="8096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</p:grpSp>
      <p:grpSp>
        <p:nvGrpSpPr>
          <p:cNvPr id="164" name="Nhóm 163">
            <a:extLst>
              <a:ext uri="{FF2B5EF4-FFF2-40B4-BE49-F238E27FC236}">
                <a16:creationId xmlns:a16="http://schemas.microsoft.com/office/drawing/2014/main" id="{C6832F45-CD0F-454B-8D26-C3AE6BFEB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8917156" y="365679"/>
            <a:ext cx="1511898" cy="1012825"/>
            <a:chOff x="7911409" y="975790"/>
            <a:chExt cx="1511898" cy="1012825"/>
          </a:xfrm>
        </p:grpSpPr>
        <p:sp>
          <p:nvSpPr>
            <p:cNvPr id="165" name="Hình tự do: Hình 164">
              <a:extLst>
                <a:ext uri="{FF2B5EF4-FFF2-40B4-BE49-F238E27FC236}">
                  <a16:creationId xmlns:a16="http://schemas.microsoft.com/office/drawing/2014/main" id="{1164F7DE-368F-450F-A806-965DEE3E2FDA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6" name="Hình tự do: Hình 165">
              <a:extLst>
                <a:ext uri="{FF2B5EF4-FFF2-40B4-BE49-F238E27FC236}">
                  <a16:creationId xmlns:a16="http://schemas.microsoft.com/office/drawing/2014/main" id="{4FEE8055-1A64-4E0F-8217-48B364D1E602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7" name="Hình tự do: Hình 166">
              <a:extLst>
                <a:ext uri="{FF2B5EF4-FFF2-40B4-BE49-F238E27FC236}">
                  <a16:creationId xmlns:a16="http://schemas.microsoft.com/office/drawing/2014/main" id="{AB19839C-B275-46F5-A3E4-93425D0E212B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8" name="Hình tự do: Hình 167">
              <a:extLst>
                <a:ext uri="{FF2B5EF4-FFF2-40B4-BE49-F238E27FC236}">
                  <a16:creationId xmlns:a16="http://schemas.microsoft.com/office/drawing/2014/main" id="{25C58650-F545-4D41-A164-9277F2B7C2AD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3CC08B1-876D-C7DE-D525-28A055CD44A6}"/>
              </a:ext>
            </a:extLst>
          </p:cNvPr>
          <p:cNvSpPr txBox="1"/>
          <p:nvPr/>
        </p:nvSpPr>
        <p:spPr>
          <a:xfrm>
            <a:off x="2179481" y="1409112"/>
            <a:ext cx="7665244" cy="3013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2: HÌNH LĂNG TRỤ ĐỨNG TAM GIÁC. HÌNH LĂNG TRỤ ĐỨNG TỨ GIÁC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88A865F0-F405-DC11-2DD3-221E96F2FA38}"/>
              </a:ext>
            </a:extLst>
          </p:cNvPr>
          <p:cNvSpPr txBox="1"/>
          <p:nvPr/>
        </p:nvSpPr>
        <p:spPr>
          <a:xfrm>
            <a:off x="5306994" y="4678913"/>
            <a:ext cx="14102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(2 </a:t>
            </a:r>
            <a:r>
              <a:rPr lang="en-US" sz="3000" dirty="0" err="1"/>
              <a:t>tiết</a:t>
            </a:r>
            <a:r>
              <a:rPr lang="en-US" sz="3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1304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2">
            <a:extLst>
              <a:ext uri="{FF2B5EF4-FFF2-40B4-BE49-F238E27FC236}">
                <a16:creationId xmlns:a16="http://schemas.microsoft.com/office/drawing/2014/main" id="{1D17028F-250F-CEC8-5626-79168408F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196488" y="375140"/>
            <a:ext cx="1232476" cy="1316396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21809F9A-66D7-F3CC-ECBF-4230DE762D6E}"/>
              </a:ext>
            </a:extLst>
          </p:cNvPr>
          <p:cNvGrpSpPr/>
          <p:nvPr/>
        </p:nvGrpSpPr>
        <p:grpSpPr>
          <a:xfrm>
            <a:off x="12408941" y="624596"/>
            <a:ext cx="6065666" cy="2603924"/>
            <a:chOff x="12408941" y="624596"/>
            <a:chExt cx="6065666" cy="2603924"/>
          </a:xfrm>
        </p:grpSpPr>
        <p:pic>
          <p:nvPicPr>
            <p:cNvPr id="30" name="Picture 15">
              <a:extLst>
                <a:ext uri="{FF2B5EF4-FFF2-40B4-BE49-F238E27FC236}">
                  <a16:creationId xmlns:a16="http://schemas.microsoft.com/office/drawing/2014/main" id="{F0F72C77-B325-04BD-AD95-17EAE6B63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31" name="Picture 23">
              <a:extLst>
                <a:ext uri="{FF2B5EF4-FFF2-40B4-BE49-F238E27FC236}">
                  <a16:creationId xmlns:a16="http://schemas.microsoft.com/office/drawing/2014/main" id="{884B2183-EA22-FFEC-47E6-640A68D72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32" name="Picture 15">
              <a:extLst>
                <a:ext uri="{FF2B5EF4-FFF2-40B4-BE49-F238E27FC236}">
                  <a16:creationId xmlns:a16="http://schemas.microsoft.com/office/drawing/2014/main" id="{9F7DB595-F951-5D0F-33A9-FA7F26FAA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33" name="Picture 15">
              <a:extLst>
                <a:ext uri="{FF2B5EF4-FFF2-40B4-BE49-F238E27FC236}">
                  <a16:creationId xmlns:a16="http://schemas.microsoft.com/office/drawing/2014/main" id="{5981C00C-AB23-8969-294F-E2BD4697B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8B99DEA-EC49-6E66-A24C-90D71612A669}"/>
              </a:ext>
            </a:extLst>
          </p:cNvPr>
          <p:cNvGrpSpPr/>
          <p:nvPr/>
        </p:nvGrpSpPr>
        <p:grpSpPr>
          <a:xfrm>
            <a:off x="-5092332" y="176244"/>
            <a:ext cx="5014314" cy="2597915"/>
            <a:chOff x="-5092332" y="176244"/>
            <a:chExt cx="5014314" cy="2597915"/>
          </a:xfrm>
        </p:grpSpPr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id="{BA9CFB46-78E9-B136-24B8-D119939E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6" name="Picture 15">
              <a:extLst>
                <a:ext uri="{FF2B5EF4-FFF2-40B4-BE49-F238E27FC236}">
                  <a16:creationId xmlns:a16="http://schemas.microsoft.com/office/drawing/2014/main" id="{D1DB4DB8-0487-ECDF-68D9-A9E204CD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id="{39217B28-CD25-4376-3FDE-3C56CCF29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id="{C5EB5A8A-5E99-CA2E-268E-A5E2C2B1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670B2A4-63BA-D300-512B-EA1553842583}"/>
              </a:ext>
            </a:extLst>
          </p:cNvPr>
          <p:cNvSpPr txBox="1">
            <a:spLocks/>
          </p:cNvSpPr>
          <p:nvPr/>
        </p:nvSpPr>
        <p:spPr>
          <a:xfrm>
            <a:off x="323605" y="2482167"/>
            <a:ext cx="5617029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solidFill>
                    <a:srgbClr val="F8D22D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TRÒ CHƠI HÁI CHANH</a:t>
            </a:r>
          </a:p>
        </p:txBody>
      </p:sp>
      <p:pic>
        <p:nvPicPr>
          <p:cNvPr id="42" name="Picture 27">
            <a:extLst>
              <a:ext uri="{FF2B5EF4-FFF2-40B4-BE49-F238E27FC236}">
                <a16:creationId xmlns:a16="http://schemas.microsoft.com/office/drawing/2014/main" id="{183D7499-45D1-543E-DD65-86C4E0B4718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2247471" y="5122921"/>
            <a:ext cx="1145066" cy="1001933"/>
          </a:xfrm>
          <a:prstGeom prst="rect">
            <a:avLst/>
          </a:prstGeom>
        </p:spPr>
      </p:pic>
      <p:pic>
        <p:nvPicPr>
          <p:cNvPr id="68" name="Picture 24">
            <a:extLst>
              <a:ext uri="{FF2B5EF4-FFF2-40B4-BE49-F238E27FC236}">
                <a16:creationId xmlns:a16="http://schemas.microsoft.com/office/drawing/2014/main" id="{D42D87C1-1AE7-4781-60E5-49BAB05BC3A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38" y="4597573"/>
            <a:ext cx="912135" cy="1380280"/>
          </a:xfrm>
          <a:prstGeom prst="rect">
            <a:avLst/>
          </a:prstGeom>
        </p:spPr>
      </p:pic>
      <p:pic>
        <p:nvPicPr>
          <p:cNvPr id="39" name="Picture 8">
            <a:extLst>
              <a:ext uri="{FF2B5EF4-FFF2-40B4-BE49-F238E27FC236}">
                <a16:creationId xmlns:a16="http://schemas.microsoft.com/office/drawing/2014/main" id="{532DB114-1A8E-D294-A924-DA7E1137E27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50702" y="4172153"/>
            <a:ext cx="1873013" cy="190153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87730D4-4F37-C4E7-9A88-88C771FE78DD}"/>
              </a:ext>
            </a:extLst>
          </p:cNvPr>
          <p:cNvGrpSpPr/>
          <p:nvPr/>
        </p:nvGrpSpPr>
        <p:grpSpPr>
          <a:xfrm>
            <a:off x="24130" y="5609082"/>
            <a:ext cx="12150833" cy="839802"/>
            <a:chOff x="24130" y="5609082"/>
            <a:chExt cx="12150833" cy="83980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062E87E-CD0C-A494-F5BD-5095C490E37E}"/>
                </a:ext>
              </a:extLst>
            </p:cNvPr>
            <p:cNvGrpSpPr/>
            <p:nvPr/>
          </p:nvGrpSpPr>
          <p:grpSpPr>
            <a:xfrm>
              <a:off x="24130" y="5610673"/>
              <a:ext cx="6957577" cy="830446"/>
              <a:chOff x="-21480" y="5423383"/>
              <a:chExt cx="13731179" cy="1156324"/>
            </a:xfrm>
          </p:grpSpPr>
          <p:pic>
            <p:nvPicPr>
              <p:cNvPr id="40" name="Picture 9">
                <a:extLst>
                  <a:ext uri="{FF2B5EF4-FFF2-40B4-BE49-F238E27FC236}">
                    <a16:creationId xmlns:a16="http://schemas.microsoft.com/office/drawing/2014/main" id="{C7846AB0-5432-3A60-55C6-44F38A0D9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-21480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5" name="Picture 9">
                <a:extLst>
                  <a:ext uri="{FF2B5EF4-FFF2-40B4-BE49-F238E27FC236}">
                    <a16:creationId xmlns:a16="http://schemas.microsoft.com/office/drawing/2014/main" id="{BF521758-F628-2CEA-9E9D-AD484F7244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705349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6" name="Picture 9">
                <a:extLst>
                  <a:ext uri="{FF2B5EF4-FFF2-40B4-BE49-F238E27FC236}">
                    <a16:creationId xmlns:a16="http://schemas.microsoft.com/office/drawing/2014/main" id="{B09B9C02-5E22-6553-7BAC-22374010FB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3396953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7" name="Picture 9">
                <a:extLst>
                  <a:ext uri="{FF2B5EF4-FFF2-40B4-BE49-F238E27FC236}">
                    <a16:creationId xmlns:a16="http://schemas.microsoft.com/office/drawing/2014/main" id="{657AE32A-3B52-F50D-4729-4988365D71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5123782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8" name="Picture 9">
                <a:extLst>
                  <a:ext uri="{FF2B5EF4-FFF2-40B4-BE49-F238E27FC236}">
                    <a16:creationId xmlns:a16="http://schemas.microsoft.com/office/drawing/2014/main" id="{923FC1B5-4A21-B7F0-D8E0-82836F0D0B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6811463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9" name="Picture 9">
                <a:extLst>
                  <a:ext uri="{FF2B5EF4-FFF2-40B4-BE49-F238E27FC236}">
                    <a16:creationId xmlns:a16="http://schemas.microsoft.com/office/drawing/2014/main" id="{1AF6DDF5-CE62-C846-E713-0B5D6D8478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8538292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0" name="Picture 9">
                <a:extLst>
                  <a:ext uri="{FF2B5EF4-FFF2-40B4-BE49-F238E27FC236}">
                    <a16:creationId xmlns:a16="http://schemas.microsoft.com/office/drawing/2014/main" id="{0E932F04-544B-5CEA-7E54-42AE564FC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0229896" y="5423383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1" name="Picture 9">
                <a:extLst>
                  <a:ext uri="{FF2B5EF4-FFF2-40B4-BE49-F238E27FC236}">
                    <a16:creationId xmlns:a16="http://schemas.microsoft.com/office/drawing/2014/main" id="{88D93A45-A4BC-9598-2B05-571D8F3883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1956725" y="5423383"/>
                <a:ext cx="1752974" cy="1150390"/>
              </a:xfrm>
              <a:prstGeom prst="rect">
                <a:avLst/>
              </a:prstGeom>
            </p:spPr>
          </p:pic>
        </p:grpSp>
        <p:pic>
          <p:nvPicPr>
            <p:cNvPr id="61" name="Picture 9">
              <a:extLst>
                <a:ext uri="{FF2B5EF4-FFF2-40B4-BE49-F238E27FC236}">
                  <a16:creationId xmlns:a16="http://schemas.microsoft.com/office/drawing/2014/main" id="{E41A3229-69CF-D047-039F-79F1FA430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6954104" y="5611925"/>
              <a:ext cx="888230" cy="826184"/>
            </a:xfrm>
            <a:prstGeom prst="rect">
              <a:avLst/>
            </a:prstGeom>
          </p:spPr>
        </p:pic>
        <p:pic>
          <p:nvPicPr>
            <p:cNvPr id="62" name="Picture 9">
              <a:extLst>
                <a:ext uri="{FF2B5EF4-FFF2-40B4-BE49-F238E27FC236}">
                  <a16:creationId xmlns:a16="http://schemas.microsoft.com/office/drawing/2014/main" id="{66DDDB6E-7A02-D976-25BC-AB9994176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7809251" y="5610501"/>
              <a:ext cx="888230" cy="826184"/>
            </a:xfrm>
            <a:prstGeom prst="rect">
              <a:avLst/>
            </a:prstGeom>
          </p:spPr>
        </p:pic>
        <p:pic>
          <p:nvPicPr>
            <p:cNvPr id="63" name="Picture 9">
              <a:extLst>
                <a:ext uri="{FF2B5EF4-FFF2-40B4-BE49-F238E27FC236}">
                  <a16:creationId xmlns:a16="http://schemas.microsoft.com/office/drawing/2014/main" id="{39A4BC34-D06A-DC0E-7821-A7FB8CE8A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8684233" y="5610501"/>
              <a:ext cx="888230" cy="826184"/>
            </a:xfrm>
            <a:prstGeom prst="rect">
              <a:avLst/>
            </a:prstGeom>
          </p:spPr>
        </p:pic>
        <p:pic>
          <p:nvPicPr>
            <p:cNvPr id="64" name="Picture 9">
              <a:extLst>
                <a:ext uri="{FF2B5EF4-FFF2-40B4-BE49-F238E27FC236}">
                  <a16:creationId xmlns:a16="http://schemas.microsoft.com/office/drawing/2014/main" id="{990BC493-525B-563F-3858-CB2596C63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9541368" y="5609082"/>
              <a:ext cx="888230" cy="826184"/>
            </a:xfrm>
            <a:prstGeom prst="rect">
              <a:avLst/>
            </a:prstGeom>
          </p:spPr>
        </p:pic>
        <p:pic>
          <p:nvPicPr>
            <p:cNvPr id="65" name="Picture 9">
              <a:extLst>
                <a:ext uri="{FF2B5EF4-FFF2-40B4-BE49-F238E27FC236}">
                  <a16:creationId xmlns:a16="http://schemas.microsoft.com/office/drawing/2014/main" id="{7F8CB300-4687-14E7-564A-13F5E8C17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0416351" y="5609082"/>
              <a:ext cx="888230" cy="826184"/>
            </a:xfrm>
            <a:prstGeom prst="rect">
              <a:avLst/>
            </a:prstGeom>
          </p:spPr>
        </p:pic>
        <p:pic>
          <p:nvPicPr>
            <p:cNvPr id="66" name="Picture 9">
              <a:extLst>
                <a:ext uri="{FF2B5EF4-FFF2-40B4-BE49-F238E27FC236}">
                  <a16:creationId xmlns:a16="http://schemas.microsoft.com/office/drawing/2014/main" id="{EC5885CD-EA95-7D3A-1EA1-F29BA785A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1286733" y="5622700"/>
              <a:ext cx="888230" cy="826184"/>
            </a:xfrm>
            <a:prstGeom prst="rect">
              <a:avLst/>
            </a:prstGeom>
          </p:spPr>
        </p:pic>
      </p:grpSp>
      <p:pic>
        <p:nvPicPr>
          <p:cNvPr id="24" name="Picture 7">
            <a:extLst>
              <a:ext uri="{FF2B5EF4-FFF2-40B4-BE49-F238E27FC236}">
                <a16:creationId xmlns:a16="http://schemas.microsoft.com/office/drawing/2014/main" id="{44FF4A08-CBFB-7629-3AA9-B6FD7E8251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524851" y="80290"/>
            <a:ext cx="5617029" cy="66572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7C7206-4D32-B583-6853-BA561B84208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2729051" y="5205922"/>
            <a:ext cx="2989185" cy="163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55534 -0.00208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60" y="-11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2">
            <a:extLst>
              <a:ext uri="{FF2B5EF4-FFF2-40B4-BE49-F238E27FC236}">
                <a16:creationId xmlns:a16="http://schemas.microsoft.com/office/drawing/2014/main" id="{1D17028F-250F-CEC8-5626-79168408F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136096" y="279798"/>
            <a:ext cx="1757616" cy="1877293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A8B99DEA-EC49-6E66-A24C-90D71612A669}"/>
              </a:ext>
            </a:extLst>
          </p:cNvPr>
          <p:cNvGrpSpPr/>
          <p:nvPr/>
        </p:nvGrpSpPr>
        <p:grpSpPr>
          <a:xfrm>
            <a:off x="-5092332" y="176244"/>
            <a:ext cx="5014314" cy="2597915"/>
            <a:chOff x="-5092332" y="176244"/>
            <a:chExt cx="5014314" cy="2597915"/>
          </a:xfrm>
        </p:grpSpPr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id="{BA9CFB46-78E9-B136-24B8-D119939E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6" name="Picture 15">
              <a:extLst>
                <a:ext uri="{FF2B5EF4-FFF2-40B4-BE49-F238E27FC236}">
                  <a16:creationId xmlns:a16="http://schemas.microsoft.com/office/drawing/2014/main" id="{D1DB4DB8-0487-ECDF-68D9-A9E204CD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id="{39217B28-CD25-4376-3FDE-3C56CCF29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id="{C5EB5A8A-5E99-CA2E-268E-A5E2C2B1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2" name="Picture 27">
            <a:extLst>
              <a:ext uri="{FF2B5EF4-FFF2-40B4-BE49-F238E27FC236}">
                <a16:creationId xmlns:a16="http://schemas.microsoft.com/office/drawing/2014/main" id="{183D7499-45D1-543E-DD65-86C4E0B4718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2247471" y="5122921"/>
            <a:ext cx="1145066" cy="1001933"/>
          </a:xfrm>
          <a:prstGeom prst="rect">
            <a:avLst/>
          </a:prstGeom>
        </p:spPr>
      </p:pic>
      <p:pic>
        <p:nvPicPr>
          <p:cNvPr id="68" name="Picture 24">
            <a:extLst>
              <a:ext uri="{FF2B5EF4-FFF2-40B4-BE49-F238E27FC236}">
                <a16:creationId xmlns:a16="http://schemas.microsoft.com/office/drawing/2014/main" id="{D42D87C1-1AE7-4781-60E5-49BAB05BC3A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38" y="4597573"/>
            <a:ext cx="912135" cy="1380280"/>
          </a:xfrm>
          <a:prstGeom prst="rect">
            <a:avLst/>
          </a:prstGeom>
        </p:spPr>
      </p:pic>
      <p:pic>
        <p:nvPicPr>
          <p:cNvPr id="39" name="Picture 8">
            <a:extLst>
              <a:ext uri="{FF2B5EF4-FFF2-40B4-BE49-F238E27FC236}">
                <a16:creationId xmlns:a16="http://schemas.microsoft.com/office/drawing/2014/main" id="{532DB114-1A8E-D294-A924-DA7E1137E27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50702" y="4172153"/>
            <a:ext cx="1873013" cy="190153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87730D4-4F37-C4E7-9A88-88C771FE78DD}"/>
              </a:ext>
            </a:extLst>
          </p:cNvPr>
          <p:cNvGrpSpPr/>
          <p:nvPr/>
        </p:nvGrpSpPr>
        <p:grpSpPr>
          <a:xfrm>
            <a:off x="24130" y="5609082"/>
            <a:ext cx="12150833" cy="839802"/>
            <a:chOff x="24130" y="5609082"/>
            <a:chExt cx="12150833" cy="83980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062E87E-CD0C-A494-F5BD-5095C490E37E}"/>
                </a:ext>
              </a:extLst>
            </p:cNvPr>
            <p:cNvGrpSpPr/>
            <p:nvPr/>
          </p:nvGrpSpPr>
          <p:grpSpPr>
            <a:xfrm>
              <a:off x="24130" y="5610673"/>
              <a:ext cx="6957577" cy="830446"/>
              <a:chOff x="-21480" y="5423383"/>
              <a:chExt cx="13731179" cy="1156324"/>
            </a:xfrm>
          </p:grpSpPr>
          <p:pic>
            <p:nvPicPr>
              <p:cNvPr id="40" name="Picture 9">
                <a:extLst>
                  <a:ext uri="{FF2B5EF4-FFF2-40B4-BE49-F238E27FC236}">
                    <a16:creationId xmlns:a16="http://schemas.microsoft.com/office/drawing/2014/main" id="{C7846AB0-5432-3A60-55C6-44F38A0D9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-21480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5" name="Picture 9">
                <a:extLst>
                  <a:ext uri="{FF2B5EF4-FFF2-40B4-BE49-F238E27FC236}">
                    <a16:creationId xmlns:a16="http://schemas.microsoft.com/office/drawing/2014/main" id="{BF521758-F628-2CEA-9E9D-AD484F7244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705349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6" name="Picture 9">
                <a:extLst>
                  <a:ext uri="{FF2B5EF4-FFF2-40B4-BE49-F238E27FC236}">
                    <a16:creationId xmlns:a16="http://schemas.microsoft.com/office/drawing/2014/main" id="{B09B9C02-5E22-6553-7BAC-22374010FB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3396953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7" name="Picture 9">
                <a:extLst>
                  <a:ext uri="{FF2B5EF4-FFF2-40B4-BE49-F238E27FC236}">
                    <a16:creationId xmlns:a16="http://schemas.microsoft.com/office/drawing/2014/main" id="{657AE32A-3B52-F50D-4729-4988365D71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5123782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8" name="Picture 9">
                <a:extLst>
                  <a:ext uri="{FF2B5EF4-FFF2-40B4-BE49-F238E27FC236}">
                    <a16:creationId xmlns:a16="http://schemas.microsoft.com/office/drawing/2014/main" id="{923FC1B5-4A21-B7F0-D8E0-82836F0D0B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6811463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9" name="Picture 9">
                <a:extLst>
                  <a:ext uri="{FF2B5EF4-FFF2-40B4-BE49-F238E27FC236}">
                    <a16:creationId xmlns:a16="http://schemas.microsoft.com/office/drawing/2014/main" id="{1AF6DDF5-CE62-C846-E713-0B5D6D8478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8538292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0" name="Picture 9">
                <a:extLst>
                  <a:ext uri="{FF2B5EF4-FFF2-40B4-BE49-F238E27FC236}">
                    <a16:creationId xmlns:a16="http://schemas.microsoft.com/office/drawing/2014/main" id="{0E932F04-544B-5CEA-7E54-42AE564FC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0229896" y="5423383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1" name="Picture 9">
                <a:extLst>
                  <a:ext uri="{FF2B5EF4-FFF2-40B4-BE49-F238E27FC236}">
                    <a16:creationId xmlns:a16="http://schemas.microsoft.com/office/drawing/2014/main" id="{88D93A45-A4BC-9598-2B05-571D8F3883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1956725" y="5423383"/>
                <a:ext cx="1752974" cy="1150390"/>
              </a:xfrm>
              <a:prstGeom prst="rect">
                <a:avLst/>
              </a:prstGeom>
            </p:spPr>
          </p:pic>
        </p:grpSp>
        <p:pic>
          <p:nvPicPr>
            <p:cNvPr id="61" name="Picture 9">
              <a:extLst>
                <a:ext uri="{FF2B5EF4-FFF2-40B4-BE49-F238E27FC236}">
                  <a16:creationId xmlns:a16="http://schemas.microsoft.com/office/drawing/2014/main" id="{E41A3229-69CF-D047-039F-79F1FA430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6954104" y="5611925"/>
              <a:ext cx="888230" cy="826184"/>
            </a:xfrm>
            <a:prstGeom prst="rect">
              <a:avLst/>
            </a:prstGeom>
          </p:spPr>
        </p:pic>
        <p:pic>
          <p:nvPicPr>
            <p:cNvPr id="62" name="Picture 9">
              <a:extLst>
                <a:ext uri="{FF2B5EF4-FFF2-40B4-BE49-F238E27FC236}">
                  <a16:creationId xmlns:a16="http://schemas.microsoft.com/office/drawing/2014/main" id="{66DDDB6E-7A02-D976-25BC-AB9994176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7809251" y="5610501"/>
              <a:ext cx="888230" cy="826184"/>
            </a:xfrm>
            <a:prstGeom prst="rect">
              <a:avLst/>
            </a:prstGeom>
          </p:spPr>
        </p:pic>
        <p:pic>
          <p:nvPicPr>
            <p:cNvPr id="63" name="Picture 9">
              <a:extLst>
                <a:ext uri="{FF2B5EF4-FFF2-40B4-BE49-F238E27FC236}">
                  <a16:creationId xmlns:a16="http://schemas.microsoft.com/office/drawing/2014/main" id="{39A4BC34-D06A-DC0E-7821-A7FB8CE8A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8684233" y="5610501"/>
              <a:ext cx="888230" cy="826184"/>
            </a:xfrm>
            <a:prstGeom prst="rect">
              <a:avLst/>
            </a:prstGeom>
          </p:spPr>
        </p:pic>
        <p:pic>
          <p:nvPicPr>
            <p:cNvPr id="64" name="Picture 9">
              <a:extLst>
                <a:ext uri="{FF2B5EF4-FFF2-40B4-BE49-F238E27FC236}">
                  <a16:creationId xmlns:a16="http://schemas.microsoft.com/office/drawing/2014/main" id="{990BC493-525B-563F-3858-CB2596C63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9541368" y="5609082"/>
              <a:ext cx="888230" cy="826184"/>
            </a:xfrm>
            <a:prstGeom prst="rect">
              <a:avLst/>
            </a:prstGeom>
          </p:spPr>
        </p:pic>
        <p:pic>
          <p:nvPicPr>
            <p:cNvPr id="65" name="Picture 9">
              <a:extLst>
                <a:ext uri="{FF2B5EF4-FFF2-40B4-BE49-F238E27FC236}">
                  <a16:creationId xmlns:a16="http://schemas.microsoft.com/office/drawing/2014/main" id="{7F8CB300-4687-14E7-564A-13F5E8C17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0416351" y="5609082"/>
              <a:ext cx="888230" cy="826184"/>
            </a:xfrm>
            <a:prstGeom prst="rect">
              <a:avLst/>
            </a:prstGeom>
          </p:spPr>
        </p:pic>
        <p:pic>
          <p:nvPicPr>
            <p:cNvPr id="66" name="Picture 9">
              <a:extLst>
                <a:ext uri="{FF2B5EF4-FFF2-40B4-BE49-F238E27FC236}">
                  <a16:creationId xmlns:a16="http://schemas.microsoft.com/office/drawing/2014/main" id="{EC5885CD-EA95-7D3A-1EA1-F29BA785A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1286733" y="5622700"/>
              <a:ext cx="888230" cy="826184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2D4F453-DCB0-00D6-FC13-EB4E3BE594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16322" y="5085217"/>
            <a:ext cx="1883827" cy="1761897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0144B7AD-EF2A-C61E-E1B2-74604CF0ABA9}"/>
              </a:ext>
            </a:extLst>
          </p:cNvPr>
          <p:cNvGrpSpPr/>
          <p:nvPr/>
        </p:nvGrpSpPr>
        <p:grpSpPr>
          <a:xfrm>
            <a:off x="12408941" y="624596"/>
            <a:ext cx="6065666" cy="2603924"/>
            <a:chOff x="12408941" y="624596"/>
            <a:chExt cx="6065666" cy="2603924"/>
          </a:xfrm>
        </p:grpSpPr>
        <p:pic>
          <p:nvPicPr>
            <p:cNvPr id="53" name="Picture 15">
              <a:extLst>
                <a:ext uri="{FF2B5EF4-FFF2-40B4-BE49-F238E27FC236}">
                  <a16:creationId xmlns:a16="http://schemas.microsoft.com/office/drawing/2014/main" id="{A03C87F0-0B48-1830-0F63-985CB09E4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54" name="Picture 23">
              <a:extLst>
                <a:ext uri="{FF2B5EF4-FFF2-40B4-BE49-F238E27FC236}">
                  <a16:creationId xmlns:a16="http://schemas.microsoft.com/office/drawing/2014/main" id="{4739C488-1B59-E66C-8795-AF8D61F5A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55" name="Picture 15">
              <a:extLst>
                <a:ext uri="{FF2B5EF4-FFF2-40B4-BE49-F238E27FC236}">
                  <a16:creationId xmlns:a16="http://schemas.microsoft.com/office/drawing/2014/main" id="{E2667B1D-A1E1-F96C-A112-8FA637C84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56" name="Picture 15">
              <a:extLst>
                <a:ext uri="{FF2B5EF4-FFF2-40B4-BE49-F238E27FC236}">
                  <a16:creationId xmlns:a16="http://schemas.microsoft.com/office/drawing/2014/main" id="{6372E4E8-B613-945C-C1D2-4113A4281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pic>
        <p:nvPicPr>
          <p:cNvPr id="44" name="Picture 14">
            <a:extLst>
              <a:ext uri="{FF2B5EF4-FFF2-40B4-BE49-F238E27FC236}">
                <a16:creationId xmlns:a16="http://schemas.microsoft.com/office/drawing/2014/main" id="{4CB4194A-0231-5217-3322-24AFE67A303B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2727961" y="418300"/>
            <a:ext cx="5577483" cy="646352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AD998681-8E1F-6E9B-656F-457E6D073E6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68892" y="936425"/>
            <a:ext cx="908383" cy="1450974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BB486720-B27F-2B9C-E15A-8592426D2C1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50507" y="2094725"/>
            <a:ext cx="914479" cy="145707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F76BB80E-458E-8408-8266-9FBEEF6F89E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4311" y="936425"/>
            <a:ext cx="914479" cy="145097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3C6AF71D-7AE9-36D7-864D-538C30A15BE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19244" y="1739105"/>
            <a:ext cx="914479" cy="146316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2E9577D0-118A-3C8B-937D-24C74131CC1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73941" y="2457777"/>
            <a:ext cx="914479" cy="1481456"/>
          </a:xfrm>
          <a:prstGeom prst="rect">
            <a:avLst/>
          </a:prstGeom>
        </p:spPr>
      </p:pic>
      <p:pic>
        <p:nvPicPr>
          <p:cNvPr id="8" name="Picture 7">
            <a:hlinkClick r:id="rId18" action="ppaction://hlinksldjump"/>
            <a:extLst>
              <a:ext uri="{FF2B5EF4-FFF2-40B4-BE49-F238E27FC236}">
                <a16:creationId xmlns:a16="http://schemas.microsoft.com/office/drawing/2014/main" id="{B7A7B980-16E8-4126-5B74-C0ADE4A44CA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62550" y="924512"/>
            <a:ext cx="908383" cy="1450974"/>
          </a:xfrm>
          <a:prstGeom prst="rect">
            <a:avLst/>
          </a:prstGeom>
        </p:spPr>
      </p:pic>
      <p:pic>
        <p:nvPicPr>
          <p:cNvPr id="10" name="Picture 9">
            <a:hlinkClick r:id="rId19" action="ppaction://hlinksldjump"/>
            <a:extLst>
              <a:ext uri="{FF2B5EF4-FFF2-40B4-BE49-F238E27FC236}">
                <a16:creationId xmlns:a16="http://schemas.microsoft.com/office/drawing/2014/main" id="{17FE2497-8C74-3F79-2D35-8A89C8EBEC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50530" y="2094396"/>
            <a:ext cx="914479" cy="1457070"/>
          </a:xfrm>
          <a:prstGeom prst="rect">
            <a:avLst/>
          </a:prstGeom>
        </p:spPr>
      </p:pic>
      <p:pic>
        <p:nvPicPr>
          <p:cNvPr id="11" name="Picture 10">
            <a:hlinkClick r:id="rId20" action="ppaction://hlinksldjump"/>
            <a:extLst>
              <a:ext uri="{FF2B5EF4-FFF2-40B4-BE49-F238E27FC236}">
                <a16:creationId xmlns:a16="http://schemas.microsoft.com/office/drawing/2014/main" id="{FA8BB667-963D-D19D-17C4-0A12EE03152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70405" y="924512"/>
            <a:ext cx="914479" cy="1450974"/>
          </a:xfrm>
          <a:prstGeom prst="rect">
            <a:avLst/>
          </a:prstGeom>
        </p:spPr>
      </p:pic>
      <p:pic>
        <p:nvPicPr>
          <p:cNvPr id="12" name="Picture 11">
            <a:hlinkClick r:id="rId21" action="ppaction://hlinksldjump"/>
            <a:extLst>
              <a:ext uri="{FF2B5EF4-FFF2-40B4-BE49-F238E27FC236}">
                <a16:creationId xmlns:a16="http://schemas.microsoft.com/office/drawing/2014/main" id="{7855211B-E254-5D3D-B04A-642C5035772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13185" y="1739104"/>
            <a:ext cx="914479" cy="1463167"/>
          </a:xfrm>
          <a:prstGeom prst="rect">
            <a:avLst/>
          </a:prstGeom>
        </p:spPr>
      </p:pic>
      <p:pic>
        <p:nvPicPr>
          <p:cNvPr id="13" name="Picture 12">
            <a:hlinkClick r:id="rId22" action="ppaction://hlinksldjump"/>
            <a:extLst>
              <a:ext uri="{FF2B5EF4-FFF2-40B4-BE49-F238E27FC236}">
                <a16:creationId xmlns:a16="http://schemas.microsoft.com/office/drawing/2014/main" id="{D9646BEC-4063-1369-CF86-F16F0F04E7F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74675" y="2448633"/>
            <a:ext cx="914479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9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âu hỏi">
            <a:extLst>
              <a:ext uri="{FF2B5EF4-FFF2-40B4-BE49-F238E27FC236}">
                <a16:creationId xmlns:a16="http://schemas.microsoft.com/office/drawing/2014/main" id="{1AB69979-1D5C-6D4F-6590-E0650E70A5B4}"/>
              </a:ext>
            </a:extLst>
          </p:cNvPr>
          <p:cNvSpPr/>
          <p:nvPr/>
        </p:nvSpPr>
        <p:spPr>
          <a:xfrm>
            <a:off x="1214581" y="779248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3200" b="1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1: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. </a:t>
            </a:r>
          </a:p>
        </p:txBody>
      </p:sp>
      <p:sp>
        <p:nvSpPr>
          <p:cNvPr id="18" name="Đáp án đúng">
            <a:extLst>
              <a:ext uri="{FF2B5EF4-FFF2-40B4-BE49-F238E27FC236}">
                <a16:creationId xmlns:a16="http://schemas.microsoft.com/office/drawing/2014/main" id="{2FB644CA-CB55-3594-B5C2-C9F8A867CDF0}"/>
              </a:ext>
            </a:extLst>
          </p:cNvPr>
          <p:cNvSpPr/>
          <p:nvPr/>
        </p:nvSpPr>
        <p:spPr>
          <a:xfrm>
            <a:off x="1214581" y="3079102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A.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bên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chữ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nhật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19" name="Đáp án sai 1">
            <a:extLst>
              <a:ext uri="{FF2B5EF4-FFF2-40B4-BE49-F238E27FC236}">
                <a16:creationId xmlns:a16="http://schemas.microsoft.com/office/drawing/2014/main" id="{30828281-61AD-7A62-0775-C0E24C9C1DEB}"/>
              </a:ext>
            </a:extLst>
          </p:cNvPr>
          <p:cNvSpPr/>
          <p:nvPr/>
        </p:nvSpPr>
        <p:spPr>
          <a:xfrm>
            <a:off x="1214581" y="4713936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B.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bên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thang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cân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.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0" name="Đáp án sai 2">
            <a:extLst>
              <a:ext uri="{FF2B5EF4-FFF2-40B4-BE49-F238E27FC236}">
                <a16:creationId xmlns:a16="http://schemas.microsoft.com/office/drawing/2014/main" id="{E6A889FC-D3A7-FA7C-0DE3-0EA076B22F62}"/>
              </a:ext>
            </a:extLst>
          </p:cNvPr>
          <p:cNvSpPr/>
          <p:nvPr/>
        </p:nvSpPr>
        <p:spPr>
          <a:xfrm>
            <a:off x="6442363" y="3079102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C.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chữ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nhật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1" name="Đáp án sai 3">
            <a:extLst>
              <a:ext uri="{FF2B5EF4-FFF2-40B4-BE49-F238E27FC236}">
                <a16:creationId xmlns:a16="http://schemas.microsoft.com/office/drawing/2014/main" id="{39170EEF-8452-D761-9524-3629836006CB}"/>
              </a:ext>
            </a:extLst>
          </p:cNvPr>
          <p:cNvSpPr/>
          <p:nvPr/>
        </p:nvSpPr>
        <p:spPr>
          <a:xfrm>
            <a:off x="6442362" y="4713936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D.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tam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giác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pic>
        <p:nvPicPr>
          <p:cNvPr id="22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C87A0708-BF5E-60E3-09B5-231852942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23" name="Picture 5">
            <a:extLst>
              <a:ext uri="{FF2B5EF4-FFF2-40B4-BE49-F238E27FC236}">
                <a16:creationId xmlns:a16="http://schemas.microsoft.com/office/drawing/2014/main" id="{E6F1E875-E86B-BE85-7126-D83A3A7273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929505" y="3429000"/>
            <a:ext cx="853046" cy="742494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21ED3440-86C4-2238-C706-281A268BA3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127295" y="3350419"/>
            <a:ext cx="850122" cy="757381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D63E2BD7-F450-5D60-9549-B4F666CC0F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127295" y="5000262"/>
            <a:ext cx="850122" cy="757381"/>
          </a:xfrm>
          <a:prstGeom prst="rect">
            <a:avLst/>
          </a:prstGeom>
        </p:spPr>
      </p:pic>
      <p:pic>
        <p:nvPicPr>
          <p:cNvPr id="26" name="Picture 10">
            <a:extLst>
              <a:ext uri="{FF2B5EF4-FFF2-40B4-BE49-F238E27FC236}">
                <a16:creationId xmlns:a16="http://schemas.microsoft.com/office/drawing/2014/main" id="{57B1D1AC-929A-1B48-B037-A531AC6D1E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819355" y="5000262"/>
            <a:ext cx="850122" cy="757381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60659DA9-CE05-2CF3-365D-2C3F1C7505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11" action="ppaction://hlinksldjump"/>
            <a:extLst>
              <a:ext uri="{FF2B5EF4-FFF2-40B4-BE49-F238E27FC236}">
                <a16:creationId xmlns:a16="http://schemas.microsoft.com/office/drawing/2014/main" id="{FA7CC93C-B87D-DB38-6C58-2D57379E406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2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âu hỏi">
            <a:extLst>
              <a:ext uri="{FF2B5EF4-FFF2-40B4-BE49-F238E27FC236}">
                <a16:creationId xmlns:a16="http://schemas.microsoft.com/office/drawing/2014/main" id="{99855FFD-344E-0BEC-871D-5C9A9BDE6278}"/>
              </a:ext>
            </a:extLst>
          </p:cNvPr>
          <p:cNvSpPr/>
          <p:nvPr/>
        </p:nvSpPr>
        <p:spPr>
          <a:xfrm>
            <a:off x="1214581" y="786246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 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Arial "/>
              </a:rPr>
              <a:t> 2: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cạnh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bên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 </a:t>
            </a:r>
          </a:p>
        </p:txBody>
      </p:sp>
      <p:sp>
        <p:nvSpPr>
          <p:cNvPr id="18" name="Đáp án đúng">
            <a:extLst>
              <a:ext uri="{FF2B5EF4-FFF2-40B4-BE49-F238E27FC236}">
                <a16:creationId xmlns:a16="http://schemas.microsoft.com/office/drawing/2014/main" id="{EE0078FA-1165-505E-840F-C862A1AD3A98}"/>
              </a:ext>
            </a:extLst>
          </p:cNvPr>
          <p:cNvSpPr/>
          <p:nvPr/>
        </p:nvSpPr>
        <p:spPr>
          <a:xfrm>
            <a:off x="6522523" y="4838794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D</a:t>
            </a: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ba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tính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chất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trên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19" name="Đáp án sai 1">
            <a:extLst>
              <a:ext uri="{FF2B5EF4-FFF2-40B4-BE49-F238E27FC236}">
                <a16:creationId xmlns:a16="http://schemas.microsoft.com/office/drawing/2014/main" id="{B23A4FD1-FAA6-67B1-A04A-CF148F8E78D9}"/>
              </a:ext>
            </a:extLst>
          </p:cNvPr>
          <p:cNvSpPr/>
          <p:nvPr/>
        </p:nvSpPr>
        <p:spPr>
          <a:xfrm>
            <a:off x="1214581" y="3086100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A. 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Song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song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nhau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0" name="Đáp án sai 2">
            <a:extLst>
              <a:ext uri="{FF2B5EF4-FFF2-40B4-BE49-F238E27FC236}">
                <a16:creationId xmlns:a16="http://schemas.microsoft.com/office/drawing/2014/main" id="{301BCDA5-188D-48C7-6D18-43282696C5FC}"/>
              </a:ext>
            </a:extLst>
          </p:cNvPr>
          <p:cNvSpPr/>
          <p:nvPr/>
        </p:nvSpPr>
        <p:spPr>
          <a:xfrm>
            <a:off x="6442363" y="3086100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C.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Vuông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góc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đáy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1" name="Đáp án sai 3">
            <a:extLst>
              <a:ext uri="{FF2B5EF4-FFF2-40B4-BE49-F238E27FC236}">
                <a16:creationId xmlns:a16="http://schemas.microsoft.com/office/drawing/2014/main" id="{6921AC71-8368-98CC-4845-2B24631201D6}"/>
              </a:ext>
            </a:extLst>
          </p:cNvPr>
          <p:cNvSpPr/>
          <p:nvPr/>
        </p:nvSpPr>
        <p:spPr>
          <a:xfrm>
            <a:off x="1214581" y="4686301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B</a:t>
            </a: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Bằng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nhau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pic>
        <p:nvPicPr>
          <p:cNvPr id="22" name="Picture 5">
            <a:extLst>
              <a:ext uri="{FF2B5EF4-FFF2-40B4-BE49-F238E27FC236}">
                <a16:creationId xmlns:a16="http://schemas.microsoft.com/office/drawing/2014/main" id="{4DDDB707-1754-02DE-ED8A-24AC1AB601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04532" y="5277426"/>
            <a:ext cx="853046" cy="742494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AC8E7E92-0417-7D0F-FB99-B5166E8782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127295" y="3357417"/>
            <a:ext cx="850122" cy="757381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8E50EEF4-9841-DB62-BC63-80EC3EEFB1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835895" y="5156104"/>
            <a:ext cx="850122" cy="757381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FB94ED1D-AE58-5D05-84D2-645969C28B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819357" y="3357417"/>
            <a:ext cx="850122" cy="757381"/>
          </a:xfrm>
          <a:prstGeom prst="rect">
            <a:avLst/>
          </a:prstGeom>
        </p:spPr>
      </p:pic>
      <p:pic>
        <p:nvPicPr>
          <p:cNvPr id="26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E7AFEB1A-1837-3509-64B7-750E8B3C54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FDCC2E82-898D-1995-D44B-B2C77A2834B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11" action="ppaction://hlinksldjump"/>
            <a:extLst>
              <a:ext uri="{FF2B5EF4-FFF2-40B4-BE49-F238E27FC236}">
                <a16:creationId xmlns:a16="http://schemas.microsoft.com/office/drawing/2014/main" id="{D7F99036-7D15-6C98-6620-7793FB18466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6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âu hỏi">
            <a:extLst>
              <a:ext uri="{FF2B5EF4-FFF2-40B4-BE49-F238E27FC236}">
                <a16:creationId xmlns:a16="http://schemas.microsoft.com/office/drawing/2014/main" id="{B0D98919-4C4F-2E0C-BD43-22C4372192E8}"/>
              </a:ext>
            </a:extLst>
          </p:cNvPr>
          <p:cNvSpPr/>
          <p:nvPr/>
        </p:nvSpPr>
        <p:spPr>
          <a:xfrm>
            <a:off x="1213056" y="531091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defRPr/>
            </a:pPr>
            <a:r>
              <a:rPr lang="en-US" sz="3000" b="1" dirty="0" err="1">
                <a:solidFill>
                  <a:schemeClr val="tx1"/>
                </a:solidFill>
                <a:latin typeface="Arial "/>
              </a:rPr>
              <a:t>Câu</a:t>
            </a:r>
            <a:r>
              <a:rPr lang="en-US" sz="3000" b="1" dirty="0">
                <a:solidFill>
                  <a:schemeClr val="tx1"/>
                </a:solidFill>
                <a:latin typeface="Arial "/>
              </a:rPr>
              <a:t> 3: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Tính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thể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chiều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cao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20 cm,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một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tam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giác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vuông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cạnh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góc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vuông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bằng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8 cm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và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10 cm</a:t>
            </a:r>
            <a:endParaRPr kumimoji="0" lang="vi-VN" sz="3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8" name="Đáp án đúng">
            <a:extLst>
              <a:ext uri="{FF2B5EF4-FFF2-40B4-BE49-F238E27FC236}">
                <a16:creationId xmlns:a16="http://schemas.microsoft.com/office/drawing/2014/main" id="{85077CBF-0BD6-DB1E-B7D4-82E0C94A0EF5}"/>
              </a:ext>
            </a:extLst>
          </p:cNvPr>
          <p:cNvSpPr/>
          <p:nvPr/>
        </p:nvSpPr>
        <p:spPr>
          <a:xfrm>
            <a:off x="1213057" y="2830945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A. 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800 cm</a:t>
            </a:r>
            <a:r>
              <a:rPr lang="en-US" sz="2400" baseline="30000" dirty="0">
                <a:solidFill>
                  <a:schemeClr val="tx1"/>
                </a:solidFill>
                <a:latin typeface="Arial "/>
              </a:rPr>
              <a:t>3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10" name="Đáp án sai 1">
            <a:extLst>
              <a:ext uri="{FF2B5EF4-FFF2-40B4-BE49-F238E27FC236}">
                <a16:creationId xmlns:a16="http://schemas.microsoft.com/office/drawing/2014/main" id="{E5FA9301-D26F-1FE8-4A6B-7E77BA027D3B}"/>
              </a:ext>
            </a:extLst>
          </p:cNvPr>
          <p:cNvSpPr/>
          <p:nvPr/>
        </p:nvSpPr>
        <p:spPr>
          <a:xfrm>
            <a:off x="1213057" y="4465779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prstClr val="black"/>
                </a:solidFill>
                <a:latin typeface="Arial "/>
                <a:cs typeface="Arial" panose="020B0604020202020204" pitchFamily="34" charset="0"/>
              </a:rPr>
              <a:t>B. </a:t>
            </a:r>
            <a:r>
              <a:rPr lang="en-US" sz="2400" noProof="1">
                <a:solidFill>
                  <a:prstClr val="black"/>
                </a:solidFill>
                <a:latin typeface="Arial "/>
              </a:rPr>
              <a:t>4</a:t>
            </a:r>
            <a:r>
              <a:rPr lang="en-US" sz="2400" dirty="0">
                <a:solidFill>
                  <a:prstClr val="black"/>
                </a:solidFill>
                <a:latin typeface="Arial "/>
              </a:rPr>
              <a:t>00 cm</a:t>
            </a:r>
            <a:r>
              <a:rPr lang="en-US" sz="2400" baseline="30000" dirty="0">
                <a:solidFill>
                  <a:prstClr val="black"/>
                </a:solidFill>
                <a:latin typeface="Arial "/>
              </a:rPr>
              <a:t>3</a:t>
            </a:r>
            <a:endParaRPr lang="vi-VN" sz="2400" noProof="1">
              <a:solidFill>
                <a:prstClr val="black"/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id="{44F7A463-21B5-41A8-ED53-0F7A11C8AF89}"/>
              </a:ext>
            </a:extLst>
          </p:cNvPr>
          <p:cNvSpPr/>
          <p:nvPr/>
        </p:nvSpPr>
        <p:spPr>
          <a:xfrm>
            <a:off x="6440839" y="2830945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prstClr val="black"/>
                </a:solidFill>
                <a:latin typeface="Arial "/>
                <a:cs typeface="Arial" panose="020B0604020202020204" pitchFamily="34" charset="0"/>
              </a:rPr>
              <a:t>C. </a:t>
            </a:r>
            <a:r>
              <a:rPr lang="en-US" sz="2400" noProof="1">
                <a:solidFill>
                  <a:prstClr val="black"/>
                </a:solidFill>
                <a:latin typeface="Arial "/>
              </a:rPr>
              <a:t>6</a:t>
            </a:r>
            <a:r>
              <a:rPr lang="en-US" sz="2400" dirty="0">
                <a:solidFill>
                  <a:prstClr val="black"/>
                </a:solidFill>
                <a:latin typeface="Arial "/>
              </a:rPr>
              <a:t>00 cm</a:t>
            </a:r>
            <a:r>
              <a:rPr lang="en-US" sz="2400" baseline="30000" dirty="0">
                <a:solidFill>
                  <a:prstClr val="black"/>
                </a:solidFill>
                <a:latin typeface="Arial "/>
              </a:rPr>
              <a:t>3</a:t>
            </a:r>
            <a:endParaRPr lang="vi-VN" sz="2400" noProof="1">
              <a:solidFill>
                <a:prstClr val="black"/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id="{C0318EC5-64C0-76EA-FAED-DBA18D8446CD}"/>
              </a:ext>
            </a:extLst>
          </p:cNvPr>
          <p:cNvSpPr/>
          <p:nvPr/>
        </p:nvSpPr>
        <p:spPr>
          <a:xfrm>
            <a:off x="6440838" y="4465779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prstClr val="black"/>
                </a:solidFill>
                <a:latin typeface="Arial "/>
                <a:cs typeface="Arial" panose="020B0604020202020204" pitchFamily="34" charset="0"/>
              </a:rPr>
              <a:t>D. </a:t>
            </a:r>
            <a:r>
              <a:rPr lang="en-US" sz="2400" noProof="1">
                <a:solidFill>
                  <a:prstClr val="black"/>
                </a:solidFill>
                <a:latin typeface="Arial "/>
              </a:rPr>
              <a:t>5</a:t>
            </a:r>
            <a:r>
              <a:rPr lang="en-US" sz="2400" dirty="0">
                <a:solidFill>
                  <a:prstClr val="black"/>
                </a:solidFill>
                <a:latin typeface="Arial "/>
              </a:rPr>
              <a:t>00 cm</a:t>
            </a:r>
            <a:r>
              <a:rPr lang="en-US" sz="2400" baseline="30000" dirty="0">
                <a:solidFill>
                  <a:prstClr val="black"/>
                </a:solidFill>
                <a:latin typeface="Arial "/>
              </a:rPr>
              <a:t>3</a:t>
            </a:r>
            <a:endParaRPr lang="vi-VN" sz="2400" noProof="1">
              <a:solidFill>
                <a:prstClr val="black"/>
              </a:solidFill>
              <a:latin typeface="Arial "/>
              <a:cs typeface="Arial" panose="020B0604020202020204" pitchFamily="34" charset="0"/>
            </a:endParaRP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804C4643-9C61-12F4-9C14-B93022A6FF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814907" y="3124715"/>
            <a:ext cx="853046" cy="742494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FC6C6DA9-9BE5-91DC-AAD6-E4AE0A324E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125771" y="3102262"/>
            <a:ext cx="850122" cy="757381"/>
          </a:xfrm>
          <a:prstGeom prst="rect">
            <a:avLst/>
          </a:prstGeom>
        </p:spPr>
      </p:pic>
      <p:pic>
        <p:nvPicPr>
          <p:cNvPr id="15" name="Picture 10">
            <a:extLst>
              <a:ext uri="{FF2B5EF4-FFF2-40B4-BE49-F238E27FC236}">
                <a16:creationId xmlns:a16="http://schemas.microsoft.com/office/drawing/2014/main" id="{6467EF40-F657-E7D5-4D54-C2BF8C271E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125771" y="4752105"/>
            <a:ext cx="850122" cy="757381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70B31BC2-6F8E-12C8-0CE6-28C5D8E58E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817831" y="4752105"/>
            <a:ext cx="850122" cy="757381"/>
          </a:xfrm>
          <a:prstGeom prst="rect">
            <a:avLst/>
          </a:prstGeom>
        </p:spPr>
      </p:pic>
      <p:pic>
        <p:nvPicPr>
          <p:cNvPr id="17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85E7D410-E6FA-E467-6AAF-6D1C54ED75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727F0B45-AD16-16F7-E349-C12D965CF48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20" name="Picture 19">
            <a:hlinkClick r:id="rId11" action="ppaction://hlinksldjump"/>
            <a:extLst>
              <a:ext uri="{FF2B5EF4-FFF2-40B4-BE49-F238E27FC236}">
                <a16:creationId xmlns:a16="http://schemas.microsoft.com/office/drawing/2014/main" id="{72EE5B31-04B6-7433-7C88-62EE3902D83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4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âu hỏi">
            <a:extLst>
              <a:ext uri="{FF2B5EF4-FFF2-40B4-BE49-F238E27FC236}">
                <a16:creationId xmlns:a16="http://schemas.microsoft.com/office/drawing/2014/main" id="{DB4A04FF-6236-3742-E1CE-33D9E3726307}"/>
              </a:ext>
            </a:extLst>
          </p:cNvPr>
          <p:cNvSpPr/>
          <p:nvPr/>
        </p:nvSpPr>
        <p:spPr>
          <a:xfrm>
            <a:off x="1214581" y="777010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b="1" dirty="0" err="1">
                <a:solidFill>
                  <a:schemeClr val="tx1"/>
                </a:solidFill>
                <a:latin typeface="Arial 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Arial "/>
              </a:rPr>
              <a:t> 4: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Cho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tứ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giác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V,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diện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S,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chiều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cao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theo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công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thức</a:t>
            </a:r>
            <a:endParaRPr kumimoji="0" lang="vi-VN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id="{B78273A2-7E9D-D87F-CCC4-9D3C38DA5CE4}"/>
                  </a:ext>
                </a:extLst>
              </p:cNvPr>
              <p:cNvSpPr/>
              <p:nvPr/>
            </p:nvSpPr>
            <p:spPr>
              <a:xfrm>
                <a:off x="6442362" y="3076864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id="{B78273A2-7E9D-D87F-CCC4-9D3C38DA5C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62" y="3076864"/>
                <a:ext cx="4535055" cy="133003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id="{164B94FA-E158-F3A3-52E5-9E90C579B3BA}"/>
                  </a:ext>
                </a:extLst>
              </p:cNvPr>
              <p:cNvSpPr/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n-US" sz="24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kumimoji="0" lang="vi-VN" sz="2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id="{164B94FA-E158-F3A3-52E5-9E90C579B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id="{BD070FDC-1312-1A12-786F-7C02FCEBFD72}"/>
                  </a:ext>
                </a:extLst>
              </p:cNvPr>
              <p:cNvSpPr/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id="{BD070FDC-1312-1A12-786F-7C02FCEBFD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id="{AF914E71-109A-489E-2E4F-42F7CB1F0426}"/>
                  </a:ext>
                </a:extLst>
              </p:cNvPr>
              <p:cNvSpPr/>
              <p:nvPr/>
            </p:nvSpPr>
            <p:spPr>
              <a:xfrm>
                <a:off x="6442362" y="4711698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id="{AF914E71-109A-489E-2E4F-42F7CB1F0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62" y="4711698"/>
                <a:ext cx="4535055" cy="133003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5">
            <a:extLst>
              <a:ext uri="{FF2B5EF4-FFF2-40B4-BE49-F238E27FC236}">
                <a16:creationId xmlns:a16="http://schemas.microsoft.com/office/drawing/2014/main" id="{5BE9A5AF-BF69-F85C-F842-1C7B0735BA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051095" y="3370634"/>
            <a:ext cx="853046" cy="742494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FBD0C9BB-F545-BE4E-C99B-7EE3BBBB57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819357" y="4998024"/>
            <a:ext cx="850122" cy="757381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9DD1EBFF-06FD-0CB4-0B91-7508A46195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127295" y="4998024"/>
            <a:ext cx="850122" cy="757381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1BCF292E-A189-5939-62F3-2E1BE9F40D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819357" y="3348181"/>
            <a:ext cx="850122" cy="757381"/>
          </a:xfrm>
          <a:prstGeom prst="rect">
            <a:avLst/>
          </a:prstGeom>
        </p:spPr>
      </p:pic>
      <p:pic>
        <p:nvPicPr>
          <p:cNvPr id="26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0E0DB1E-6D72-CBFA-1157-BFEAA980FA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DE48B2AA-F96D-A1EC-7DB6-83255C6177C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14" action="ppaction://hlinksldjump"/>
            <a:extLst>
              <a:ext uri="{FF2B5EF4-FFF2-40B4-BE49-F238E27FC236}">
                <a16:creationId xmlns:a16="http://schemas.microsoft.com/office/drawing/2014/main" id="{9D21B7EF-6EE7-A36D-8718-79AD0CACF72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0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Câu hỏi">
            <a:extLst>
              <a:ext uri="{FF2B5EF4-FFF2-40B4-BE49-F238E27FC236}">
                <a16:creationId xmlns:a16="http://schemas.microsoft.com/office/drawing/2014/main" id="{BF8EC4AE-3F26-6574-80AD-6E251B671469}"/>
              </a:ext>
            </a:extLst>
          </p:cNvPr>
          <p:cNvSpPr/>
          <p:nvPr/>
        </p:nvSpPr>
        <p:spPr>
          <a:xfrm>
            <a:off x="1214582" y="777010"/>
            <a:ext cx="7139306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Arial 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bục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kích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thước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như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dưới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đây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muốn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sơn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tất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bục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Diện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cần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phải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sơn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bao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nhiêu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?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Đáp án đúng">
                <a:extLst>
                  <a:ext uri="{FF2B5EF4-FFF2-40B4-BE49-F238E27FC236}">
                    <a16:creationId xmlns:a16="http://schemas.microsoft.com/office/drawing/2014/main" id="{66DB7CD2-FA3C-2531-055C-8AB3F896009B}"/>
                  </a:ext>
                </a:extLst>
              </p:cNvPr>
              <p:cNvSpPr/>
              <p:nvPr/>
            </p:nvSpPr>
            <p:spPr>
              <a:xfrm>
                <a:off x="6532403" y="3071776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31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Đáp án đúng">
                <a:extLst>
                  <a:ext uri="{FF2B5EF4-FFF2-40B4-BE49-F238E27FC236}">
                    <a16:creationId xmlns:a16="http://schemas.microsoft.com/office/drawing/2014/main" id="{66DB7CD2-FA3C-2531-055C-8AB3F89600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403" y="3071776"/>
                <a:ext cx="4535055" cy="133003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Đáp án sai 1">
                <a:extLst>
                  <a:ext uri="{FF2B5EF4-FFF2-40B4-BE49-F238E27FC236}">
                    <a16:creationId xmlns:a16="http://schemas.microsoft.com/office/drawing/2014/main" id="{A1EA5947-42D2-D1B5-5EAB-7CCC4CEB1444}"/>
                  </a:ext>
                </a:extLst>
              </p:cNvPr>
              <p:cNvSpPr/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n-US" sz="24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312 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kumimoji="0" lang="vi-VN" sz="2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Đáp án sai 1">
                <a:extLst>
                  <a:ext uri="{FF2B5EF4-FFF2-40B4-BE49-F238E27FC236}">
                    <a16:creationId xmlns:a16="http://schemas.microsoft.com/office/drawing/2014/main" id="{A1EA5947-42D2-D1B5-5EAB-7CCC4CEB14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Đáp án sai 2">
                <a:extLst>
                  <a:ext uri="{FF2B5EF4-FFF2-40B4-BE49-F238E27FC236}">
                    <a16:creationId xmlns:a16="http://schemas.microsoft.com/office/drawing/2014/main" id="{16A7850E-830E-D371-603B-24FC5FCE66CD}"/>
                  </a:ext>
                </a:extLst>
              </p:cNvPr>
              <p:cNvSpPr/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64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Đáp án sai 2">
                <a:extLst>
                  <a:ext uri="{FF2B5EF4-FFF2-40B4-BE49-F238E27FC236}">
                    <a16:creationId xmlns:a16="http://schemas.microsoft.com/office/drawing/2014/main" id="{16A7850E-830E-D371-603B-24FC5FCE6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Đáp án sai 3">
                <a:extLst>
                  <a:ext uri="{FF2B5EF4-FFF2-40B4-BE49-F238E27FC236}">
                    <a16:creationId xmlns:a16="http://schemas.microsoft.com/office/drawing/2014/main" id="{976214D2-B342-7750-5C8C-C27E00310D7A}"/>
                  </a:ext>
                </a:extLst>
              </p:cNvPr>
              <p:cNvSpPr/>
              <p:nvPr/>
            </p:nvSpPr>
            <p:spPr>
              <a:xfrm>
                <a:off x="6532403" y="4670318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54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Đáp án sai 3">
                <a:extLst>
                  <a:ext uri="{FF2B5EF4-FFF2-40B4-BE49-F238E27FC236}">
                    <a16:creationId xmlns:a16="http://schemas.microsoft.com/office/drawing/2014/main" id="{976214D2-B342-7750-5C8C-C27E00310D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403" y="4670318"/>
                <a:ext cx="4535055" cy="133003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AC8476BF-CFEA-75C6-A99E-DFEBA0615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:a16="http://schemas.microsoft.com/office/drawing/2014/main" id="{6ED69A8E-3629-71D5-BBA5-B0D841236B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228122" y="3473602"/>
            <a:ext cx="853046" cy="742494"/>
          </a:xfrm>
          <a:prstGeom prst="rect">
            <a:avLst/>
          </a:prstGeom>
        </p:spPr>
      </p:pic>
      <p:pic>
        <p:nvPicPr>
          <p:cNvPr id="35" name="Picture 10">
            <a:extLst>
              <a:ext uri="{FF2B5EF4-FFF2-40B4-BE49-F238E27FC236}">
                <a16:creationId xmlns:a16="http://schemas.microsoft.com/office/drawing/2014/main" id="{93F2F73B-7500-D6CF-7EC0-81FB446338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4819357" y="4998024"/>
            <a:ext cx="850122" cy="757381"/>
          </a:xfrm>
          <a:prstGeom prst="rect">
            <a:avLst/>
          </a:prstGeom>
        </p:spPr>
      </p:pic>
      <p:pic>
        <p:nvPicPr>
          <p:cNvPr id="36" name="Picture 10">
            <a:extLst>
              <a:ext uri="{FF2B5EF4-FFF2-40B4-BE49-F238E27FC236}">
                <a16:creationId xmlns:a16="http://schemas.microsoft.com/office/drawing/2014/main" id="{FBEB367B-911F-64C4-9BB5-C939C681C3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250251" y="5124541"/>
            <a:ext cx="850122" cy="757381"/>
          </a:xfrm>
          <a:prstGeom prst="rect">
            <a:avLst/>
          </a:prstGeom>
        </p:spPr>
      </p:pic>
      <p:pic>
        <p:nvPicPr>
          <p:cNvPr id="37" name="Picture 10">
            <a:extLst>
              <a:ext uri="{FF2B5EF4-FFF2-40B4-BE49-F238E27FC236}">
                <a16:creationId xmlns:a16="http://schemas.microsoft.com/office/drawing/2014/main" id="{2968104A-E55D-7895-FFF7-2F96E1FA4E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4819357" y="3348181"/>
            <a:ext cx="850122" cy="757381"/>
          </a:xfrm>
          <a:prstGeom prst="rect">
            <a:avLst/>
          </a:prstGeom>
        </p:spPr>
      </p:pic>
      <p:pic>
        <p:nvPicPr>
          <p:cNvPr id="3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7B0910DA-DC4C-E019-946C-6E0766739C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13" action="ppaction://hlinksldjump"/>
            <a:extLst>
              <a:ext uri="{FF2B5EF4-FFF2-40B4-BE49-F238E27FC236}">
                <a16:creationId xmlns:a16="http://schemas.microsoft.com/office/drawing/2014/main" id="{65A976C2-DFCD-4B58-42D0-5E2BF5ED91C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  <p:pic>
        <p:nvPicPr>
          <p:cNvPr id="3" name="image29.jpg">
            <a:extLst>
              <a:ext uri="{FF2B5EF4-FFF2-40B4-BE49-F238E27FC236}">
                <a16:creationId xmlns:a16="http://schemas.microsoft.com/office/drawing/2014/main" id="{CE803CCC-635D-E0B5-250D-453AE0578971}"/>
              </a:ext>
            </a:extLst>
          </p:cNvPr>
          <p:cNvPicPr/>
          <p:nvPr/>
        </p:nvPicPr>
        <p:blipFill>
          <a:blip r:embed="rId15"/>
          <a:srcRect/>
          <a:stretch>
            <a:fillRect/>
          </a:stretch>
        </p:blipFill>
        <p:spPr>
          <a:xfrm>
            <a:off x="8660674" y="857647"/>
            <a:ext cx="3134895" cy="182717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22598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19;p62">
            <a:extLst>
              <a:ext uri="{FF2B5EF4-FFF2-40B4-BE49-F238E27FC236}">
                <a16:creationId xmlns:a16="http://schemas.microsoft.com/office/drawing/2014/main" id="{937B805D-B870-16A9-EC0A-FFBE5BDF2676}"/>
              </a:ext>
            </a:extLst>
          </p:cNvPr>
          <p:cNvSpPr/>
          <p:nvPr/>
        </p:nvSpPr>
        <p:spPr>
          <a:xfrm>
            <a:off x="390617" y="2368025"/>
            <a:ext cx="3465968" cy="3136129"/>
          </a:xfrm>
          <a:prstGeom prst="verticalScroll">
            <a:avLst/>
          </a:prstGeom>
          <a:solidFill>
            <a:srgbClr val="F7ACB6"/>
          </a:solidFill>
          <a:ln w="19050" cap="flat" cmpd="sng">
            <a:solidFill>
              <a:srgbClr val="E162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Google Shape;1821;p62">
            <a:extLst>
              <a:ext uri="{FF2B5EF4-FFF2-40B4-BE49-F238E27FC236}">
                <a16:creationId xmlns:a16="http://schemas.microsoft.com/office/drawing/2014/main" id="{444C7FE7-C9C9-3709-1BF5-5C20250E4004}"/>
              </a:ext>
            </a:extLst>
          </p:cNvPr>
          <p:cNvSpPr/>
          <p:nvPr/>
        </p:nvSpPr>
        <p:spPr>
          <a:xfrm>
            <a:off x="4243307" y="2368023"/>
            <a:ext cx="3465968" cy="3136129"/>
          </a:xfrm>
          <a:prstGeom prst="verticalScroll">
            <a:avLst/>
          </a:prstGeom>
          <a:solidFill>
            <a:schemeClr val="accent3">
              <a:lumMod val="60000"/>
              <a:lumOff val="40000"/>
            </a:schemeClr>
          </a:solidFill>
          <a:ln w="19050" cap="flat" cmpd="sng">
            <a:solidFill>
              <a:srgbClr val="FACA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8" name="Google Shape;1823;p62">
            <a:extLst>
              <a:ext uri="{FF2B5EF4-FFF2-40B4-BE49-F238E27FC236}">
                <a16:creationId xmlns:a16="http://schemas.microsoft.com/office/drawing/2014/main" id="{C6A06ED5-0281-9783-B30B-70DE88A30F25}"/>
              </a:ext>
            </a:extLst>
          </p:cNvPr>
          <p:cNvSpPr/>
          <p:nvPr/>
        </p:nvSpPr>
        <p:spPr>
          <a:xfrm>
            <a:off x="7995384" y="2368024"/>
            <a:ext cx="3704576" cy="3136129"/>
          </a:xfrm>
          <a:prstGeom prst="verticalScroll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>
            <a:solidFill>
              <a:srgbClr val="00C8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III.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26">
            <a:extLst>
              <a:ext uri="{FF2B5EF4-FFF2-40B4-BE49-F238E27FC236}">
                <a16:creationId xmlns:a16="http://schemas.microsoft.com/office/drawing/2014/main" id="{430DBFEB-4F8B-52FF-AAE7-E0111FF1A35A}"/>
              </a:ext>
            </a:extLst>
          </p:cNvPr>
          <p:cNvSpPr txBox="1"/>
          <p:nvPr/>
        </p:nvSpPr>
        <p:spPr>
          <a:xfrm>
            <a:off x="2188990" y="721760"/>
            <a:ext cx="7447237" cy="820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6AA7CC10-0BF1-EAA3-EE2F-F08375610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7596707" y="3600001"/>
            <a:ext cx="797353" cy="539386"/>
            <a:chOff x="228294" y="3266533"/>
            <a:chExt cx="971550" cy="657225"/>
          </a:xfrm>
        </p:grpSpPr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711AD739-D979-D9D8-1814-2EF0B8DAD55B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F7B59107-E0B0-C341-8A50-8E154A9982B5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9006190B-2249-B6A1-148E-DD93B3709570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3DAEA891-AEF2-14F1-F43C-458F078FF9BA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27E51B82-762B-311F-B0A2-8874D62D466D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4AC43D10-02DE-D1A3-BEC0-D47C6DC98035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0061D54A-7BF5-E23B-7203-11163D662219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AD05EB23-E668-CA76-30DD-2A0435079415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715168E8-511B-96A2-D3A0-B1FAE66BD0BC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47CFD151-5BDF-30F2-F0CE-41F5C26269AB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47D822A5-9EF7-D26B-EEEB-A004AAF65FE4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A078ABD7-F40A-66E4-8E02-20943CDDF7D1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839A5B97-6AE6-82ED-376D-D453494878B3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83B87982-F0CE-CBB6-8F76-37C2D488284A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4AEFB2D9-716F-9AED-0087-E65F1A2303BA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7FC64E59-3B07-E98B-9084-0B05908F6259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000C53C3-DFD5-D7E2-FE79-5311EAFAC439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F93800B7-0EE0-5264-EF84-0D1395B21348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DC1A1AC5-05F7-007B-E047-9FDD72BA4263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767A6077-C339-EE7A-ABE3-59FDD7F702FF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6F01C0E2-5659-634B-CB4E-9C4D127A7250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C3F73B06-B862-9E97-9956-FDCCC6988F2E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4BECE29E-4D70-3155-B5C7-7AA028AE919B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29885E9C-6A5A-5FD8-D74E-1548E12F63FD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5EB8C690-306F-D321-EBC5-0D16E56DD5F7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id="{AF3F14E2-877B-83EF-31F7-92DE4B2E1E02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1F92DA71-0AAE-CAC9-D008-5D17B886261B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1" name="Nhóm 60">
            <a:extLst>
              <a:ext uri="{FF2B5EF4-FFF2-40B4-BE49-F238E27FC236}">
                <a16:creationId xmlns:a16="http://schemas.microsoft.com/office/drawing/2014/main" id="{DE6296C4-CE52-0721-2064-B02F06EAD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3495405" y="5156616"/>
            <a:ext cx="1137481" cy="1090735"/>
            <a:chOff x="7976201" y="850024"/>
            <a:chExt cx="1137481" cy="1090735"/>
          </a:xfrm>
        </p:grpSpPr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CE67F82E-1CB6-FC8E-D598-5FCE8F31B840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89E7CDD2-6D72-C353-884D-EBDE24F758AB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DE6DD897-4709-93D9-E221-364A33AB9B9A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EF86DF18-53F6-72B9-881C-AA0223CE5A86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F2A22E50-0FF5-6164-E7AE-D4B49B2AB253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5E7FC4C7-C191-5658-D66E-7A67C66AD592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575C301B-602D-3ED5-D42C-15834163083D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B24A3FA4-2799-B733-D53F-3B1ADB0152CF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6122BCCD-C003-3263-FC80-0980142BEA55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B0B98F08-9349-1E66-A6DE-07F030E11B6D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55AE73EC-A521-38AA-3E24-B460F59CC43B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C11183E8-4639-5F29-F86E-931AD633EF61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B9AA2E8A-39B5-F97F-1521-3C6F4963985E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A569D001-CAB7-2B29-EE64-167AAFEE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469678" y="413157"/>
            <a:ext cx="1012825" cy="1012825"/>
            <a:chOff x="7950627" y="2930800"/>
            <a:chExt cx="1012825" cy="1012825"/>
          </a:xfrm>
        </p:grpSpPr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F6605EEC-EAD3-D365-03B1-78F966C2B0BC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F222EBF6-1D0C-7947-3716-B228D1440E48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97E0E911-34C6-D736-B94C-DBB402513F10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D919377C-5C8A-D2A5-5C24-3F4D110E2811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0" name="Nhóm 79">
            <a:extLst>
              <a:ext uri="{FF2B5EF4-FFF2-40B4-BE49-F238E27FC236}">
                <a16:creationId xmlns:a16="http://schemas.microsoft.com/office/drawing/2014/main" id="{093C05F1-A015-72EA-0A33-F7F406282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9736634" y="367777"/>
            <a:ext cx="1511898" cy="1012825"/>
            <a:chOff x="7911409" y="975790"/>
            <a:chExt cx="1511898" cy="1012825"/>
          </a:xfrm>
        </p:grpSpPr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3BC87427-06F8-4638-60B1-F1EE2E3B29B7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1AB794AA-8A33-1157-F2AD-739163DE7B5A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ECD28739-6FA2-6EBE-AD79-4142DBF9575A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B263D50A-3AA2-6640-D2AF-AB136480D689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60757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>
            <a:extLst>
              <a:ext uri="{FF2B5EF4-FFF2-40B4-BE49-F238E27FC236}">
                <a16:creationId xmlns:a16="http://schemas.microsoft.com/office/drawing/2014/main" id="{3FF41905-A076-187F-B755-707D9E7BFB3C}"/>
              </a:ext>
            </a:extLst>
          </p:cNvPr>
          <p:cNvSpPr txBox="1"/>
          <p:nvPr/>
        </p:nvSpPr>
        <p:spPr>
          <a:xfrm>
            <a:off x="1486193" y="1680152"/>
            <a:ext cx="9522117" cy="2598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id="{4316297F-7D96-9E6F-C132-F971CFA6A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125034" y="816121"/>
            <a:ext cx="1241519" cy="676112"/>
            <a:chOff x="69329" y="3410351"/>
            <a:chExt cx="1128654" cy="614647"/>
          </a:xfrm>
        </p:grpSpPr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3F7EE270-5851-3FA2-5F14-79623807B091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7285481A-FC3D-521F-7450-545937566D0D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0CA7F97A-610A-71D5-8649-AB0B92F37D06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045DB6C4-458A-95D5-3243-A2D4B48702B8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14" name="Hình ảnh 13" descr="Cận cảnh logo&#10;&#10;Mô tả được tự động tạo">
            <a:extLst>
              <a:ext uri="{FF2B5EF4-FFF2-40B4-BE49-F238E27FC236}">
                <a16:creationId xmlns:a16="http://schemas.microsoft.com/office/drawing/2014/main" id="{F76A7B08-202C-F9AF-6094-3A5C70CD3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00634">
            <a:off x="10281476" y="2174715"/>
            <a:ext cx="1077652" cy="1082807"/>
          </a:xfrm>
          <a:prstGeom prst="rect">
            <a:avLst/>
          </a:prstGeom>
        </p:spPr>
      </p:pic>
      <p:pic>
        <p:nvPicPr>
          <p:cNvPr id="15" name="Hình ảnh 14" descr="Cận cảnh một biển báo&#10;&#10;Mô tả được tự động tạo">
            <a:extLst>
              <a:ext uri="{FF2B5EF4-FFF2-40B4-BE49-F238E27FC236}">
                <a16:creationId xmlns:a16="http://schemas.microsoft.com/office/drawing/2014/main" id="{0C91FEBB-112F-383E-1EC3-824E1D522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502" y="2038992"/>
            <a:ext cx="1383911" cy="1390008"/>
          </a:xfrm>
          <a:prstGeom prst="rect">
            <a:avLst/>
          </a:prstGeom>
        </p:spPr>
      </p:pic>
      <p:pic>
        <p:nvPicPr>
          <p:cNvPr id="16" name="Hình ảnh 15" descr="Cận cảnh một biển báo&#10;&#10;Mô tả được tự động tạo">
            <a:extLst>
              <a:ext uri="{FF2B5EF4-FFF2-40B4-BE49-F238E27FC236}">
                <a16:creationId xmlns:a16="http://schemas.microsoft.com/office/drawing/2014/main" id="{79F792A6-9DBE-98D7-27BA-77D254B614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68886">
            <a:off x="10404937" y="4848278"/>
            <a:ext cx="1158340" cy="1158340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EF868268-D494-3036-B526-E6516CE99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5652474" y="5088673"/>
            <a:ext cx="1219200" cy="914400"/>
            <a:chOff x="3403719" y="943599"/>
            <a:chExt cx="1219200" cy="914400"/>
          </a:xfrm>
        </p:grpSpPr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15DF95AB-1330-6C07-7C71-391101D535E8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97A4B455-8BC5-CB42-7276-00ACE608D423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A626D2D5-32D4-43D1-D6DB-DD8810F79113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BB5F8633-3479-06A9-7C66-BDDDD1474DC7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10D7415D-BD7B-C4DA-1128-82D421D431EA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02EECB5A-5AC6-7DFF-278B-8B8F47187BB6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A4AF63C8-78A6-E3EA-7934-96F2706067CA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FFEB7D28-4A73-66C1-95D9-E2BE5339D17C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8374FEE6-E52E-7499-92B9-EAB6B4FF4FCF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031CA0C8-18A4-8787-31A2-C7F644648E0B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F280974B-F4BB-74A4-9E40-02EE1D9CD8EA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8F868F19-6DEF-7E46-C378-1EBEFF7C8A22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418C3EBA-A3D1-C309-0EE7-F93F459CAD34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4A8DC2B6-383E-BC32-5099-CE619C95F2C8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E3E1D9BD-8940-4E6C-F9FD-C89A4F86F449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C8D6A999-220E-0692-033B-066383F01ADE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B3AFE1C8-66A5-2EE1-5C37-6CD5C6F7DBE0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F698A261-0FDF-D1DF-8C34-A8D18837AB0B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31BB1AFB-E6C7-15CF-D7AB-89947BA70FF4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7BFB3135-1834-37D7-1E69-3CF6AE126F80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0BD377EF-D2AE-6881-F5C5-7C78B77D592A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9" name="Nhóm 38">
            <a:extLst>
              <a:ext uri="{FF2B5EF4-FFF2-40B4-BE49-F238E27FC236}">
                <a16:creationId xmlns:a16="http://schemas.microsoft.com/office/drawing/2014/main" id="{033CAAC1-1974-2265-2FDD-F3DDD1676B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7218098" y="5030654"/>
            <a:ext cx="1422447" cy="962244"/>
            <a:chOff x="228294" y="3266533"/>
            <a:chExt cx="971550" cy="657225"/>
          </a:xfrm>
        </p:grpSpPr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CE8AEDCF-9556-1C13-458C-BE62C8B388A1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46F04C5D-FEC3-F26D-5261-3F94D8ED0C68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3F51755C-B8C7-F0D2-6725-6332CAD0BD4D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F530F8D7-A5B8-ADDB-ACA4-9CA8E5818B7D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042FA034-1851-C0A6-E490-18779C68C435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D32E10F3-3D02-B410-B181-2E32EAF0AC5A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E2468877-7024-CDD4-0E43-31D94B1406C7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F7D23522-FA86-E09B-B9EF-E2CA18B2E7E9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BF3EFDDC-CC06-5233-4AF7-E03C0DCB20A8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6CD2E089-BFF9-6311-5F38-19A37EE0EEF8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D948E67F-1FAF-286B-B67D-06090FF1E6FE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5F2C9863-937D-6FBC-7EE6-B5ED0BB602D6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37A9152D-B6FC-F54C-C02F-442A339C0123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178B453A-9CDD-39C8-3C7B-3740B5E47763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A2B93A44-5A10-F147-5CA6-2C850F0427C1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7D8A33CC-21E5-C4A2-D5B9-983291E9218C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B60CECE3-3F02-5B51-4400-2F966BB16AE6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9B2F91D3-C8AB-8F17-CA52-B80854566E45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99AFC3D7-2AC3-3149-267F-42B10F84EA7E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id="{E1D4B1F9-383E-9079-D179-3D9564E7A7CD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24F716BF-2BB4-AC35-C4E8-732502763C75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3C8B9241-6EA0-45E1-B85E-A91D5D0E32C2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76DEF391-60F9-DED5-55B0-EBB4C17AB3A1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592C0F95-2191-3A33-3D05-4F64F250D54E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D8D3B29B-DA57-7F29-3740-6E547092AB5A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28F5D494-8A1E-513C-408C-2CAC759EE936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64729E85-3F0D-57F1-4212-0FAAE2FAF8F1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7" name="Nhóm 66">
            <a:extLst>
              <a:ext uri="{FF2B5EF4-FFF2-40B4-BE49-F238E27FC236}">
                <a16:creationId xmlns:a16="http://schemas.microsoft.com/office/drawing/2014/main" id="{9C79B58A-1E8E-E58C-44C1-FB1F3D90F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954291">
            <a:off x="678870" y="493448"/>
            <a:ext cx="1424651" cy="1097682"/>
            <a:chOff x="967966" y="847100"/>
            <a:chExt cx="1424651" cy="1097682"/>
          </a:xfrm>
        </p:grpSpPr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0E081168-8160-5A6F-CAE9-5FF57C71B964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54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A6449374-B95F-CF08-30D3-F36D08DE8431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5B765784-3231-C199-1953-74F8E4AE461D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2B60B082-8E1C-1094-DA80-1EB03830CBF4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72" name="Nhóm 71">
              <a:extLst>
                <a:ext uri="{FF2B5EF4-FFF2-40B4-BE49-F238E27FC236}">
                  <a16:creationId xmlns:a16="http://schemas.microsoft.com/office/drawing/2014/main" id="{849115A5-5251-E7CD-7B6A-74506B3B3EA5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83" name="Hình tự do: Hình 82">
                <a:extLst>
                  <a:ext uri="{FF2B5EF4-FFF2-40B4-BE49-F238E27FC236}">
                    <a16:creationId xmlns:a16="http://schemas.microsoft.com/office/drawing/2014/main" id="{DBD8FD6F-260D-31E9-9B10-54CC254351C6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84" name="Hình tự do: Hình 83">
                <a:extLst>
                  <a:ext uri="{FF2B5EF4-FFF2-40B4-BE49-F238E27FC236}">
                    <a16:creationId xmlns:a16="http://schemas.microsoft.com/office/drawing/2014/main" id="{908B5235-0BBB-049D-D3A2-BE0C6CE775AB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85" name="Hình tự do: Hình 84">
                <a:extLst>
                  <a:ext uri="{FF2B5EF4-FFF2-40B4-BE49-F238E27FC236}">
                    <a16:creationId xmlns:a16="http://schemas.microsoft.com/office/drawing/2014/main" id="{24913373-2B7F-6D04-0BAA-515C2DF4EF85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86" name="Hình tự do: Hình 85">
                <a:extLst>
                  <a:ext uri="{FF2B5EF4-FFF2-40B4-BE49-F238E27FC236}">
                    <a16:creationId xmlns:a16="http://schemas.microsoft.com/office/drawing/2014/main" id="{FC0A4317-171A-E436-F07D-0D9F16FB04F0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87" name="Hình tự do: Hình 86">
                <a:extLst>
                  <a:ext uri="{FF2B5EF4-FFF2-40B4-BE49-F238E27FC236}">
                    <a16:creationId xmlns:a16="http://schemas.microsoft.com/office/drawing/2014/main" id="{F77857BB-842A-98F9-5BFB-876B563B091E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</p:grp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19972588-F846-9B43-89D1-D702809EF50E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CC9EBF0A-06CB-6FCD-F3F4-2B3A30ADBC5B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DB0459FA-226F-54E3-74E0-71DADBFD1D72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ACF70CFB-5026-9351-28D5-CB382C565ED5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2DD5BD4A-27C5-04C3-6C92-A6031C89FA6D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2E171929-7E22-6118-4906-1D56BF65CE75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7EF0CA0D-7810-CB1A-DCA1-013EE105EA7B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998732BC-2E44-B869-2762-036135535669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ình 102">
              <a:extLst>
                <a:ext uri="{FF2B5EF4-FFF2-40B4-BE49-F238E27FC236}">
                  <a16:creationId xmlns:a16="http://schemas.microsoft.com/office/drawing/2014/main" id="{3EA39758-C89A-97D3-2A83-FA4FCA585E78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4F8BE76A-D5D2-EC6D-6D57-04BBBD4C0D62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8" name="Nhóm 87">
            <a:extLst>
              <a:ext uri="{FF2B5EF4-FFF2-40B4-BE49-F238E27FC236}">
                <a16:creationId xmlns:a16="http://schemas.microsoft.com/office/drawing/2014/main" id="{D0A7E528-7536-7B56-A8AF-6795A4849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2500178" y="4888915"/>
            <a:ext cx="1137481" cy="1090735"/>
            <a:chOff x="7976201" y="850024"/>
            <a:chExt cx="1137481" cy="1090735"/>
          </a:xfrm>
        </p:grpSpPr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id="{F3876483-F824-BE0F-07C6-F3CC057829E7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0" name="Hình tự do: Hình 89">
              <a:extLst>
                <a:ext uri="{FF2B5EF4-FFF2-40B4-BE49-F238E27FC236}">
                  <a16:creationId xmlns:a16="http://schemas.microsoft.com/office/drawing/2014/main" id="{DA7741F5-14B1-E705-6555-CF5FDC772458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1" name="Hình tự do: Hình 90">
              <a:extLst>
                <a:ext uri="{FF2B5EF4-FFF2-40B4-BE49-F238E27FC236}">
                  <a16:creationId xmlns:a16="http://schemas.microsoft.com/office/drawing/2014/main" id="{E242C55D-453D-98BF-E3F2-F9A4FE4001B8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2" name="Hình tự do: Hình 91">
              <a:extLst>
                <a:ext uri="{FF2B5EF4-FFF2-40B4-BE49-F238E27FC236}">
                  <a16:creationId xmlns:a16="http://schemas.microsoft.com/office/drawing/2014/main" id="{FA7CA0E8-FE94-D822-CD4E-A385F6A8286E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3" name="Hình tự do: Hình 92">
              <a:extLst>
                <a:ext uri="{FF2B5EF4-FFF2-40B4-BE49-F238E27FC236}">
                  <a16:creationId xmlns:a16="http://schemas.microsoft.com/office/drawing/2014/main" id="{61513D72-D0F8-0511-8B72-8D5D637C5691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4" name="Hình tự do: Hình 93">
              <a:extLst>
                <a:ext uri="{FF2B5EF4-FFF2-40B4-BE49-F238E27FC236}">
                  <a16:creationId xmlns:a16="http://schemas.microsoft.com/office/drawing/2014/main" id="{C107F111-1E2E-4D64-1856-DA3DA53F4FFF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5" name="Hình tự do: Hình 94">
              <a:extLst>
                <a:ext uri="{FF2B5EF4-FFF2-40B4-BE49-F238E27FC236}">
                  <a16:creationId xmlns:a16="http://schemas.microsoft.com/office/drawing/2014/main" id="{A83B5E17-036E-F858-C8E8-0DB4546A8972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6" name="Hình tự do: Hình 95">
              <a:extLst>
                <a:ext uri="{FF2B5EF4-FFF2-40B4-BE49-F238E27FC236}">
                  <a16:creationId xmlns:a16="http://schemas.microsoft.com/office/drawing/2014/main" id="{38F78A60-29C9-0E39-564D-6E870ECC08C0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7" name="Hình tự do: Hình 96">
              <a:extLst>
                <a:ext uri="{FF2B5EF4-FFF2-40B4-BE49-F238E27FC236}">
                  <a16:creationId xmlns:a16="http://schemas.microsoft.com/office/drawing/2014/main" id="{F0AC5605-87FA-4557-D8FA-A0AF382D8AF9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8" name="Hình tự do: Hình 97">
              <a:extLst>
                <a:ext uri="{FF2B5EF4-FFF2-40B4-BE49-F238E27FC236}">
                  <a16:creationId xmlns:a16="http://schemas.microsoft.com/office/drawing/2014/main" id="{11A793BA-D5A3-8539-E91E-4C09F99CEF27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9" name="Hình tự do: Hình 98">
              <a:extLst>
                <a:ext uri="{FF2B5EF4-FFF2-40B4-BE49-F238E27FC236}">
                  <a16:creationId xmlns:a16="http://schemas.microsoft.com/office/drawing/2014/main" id="{FF3C7B00-9009-ED0E-D6C6-0EB9974CCC27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0" name="Hình tự do: Hình 99">
              <a:extLst>
                <a:ext uri="{FF2B5EF4-FFF2-40B4-BE49-F238E27FC236}">
                  <a16:creationId xmlns:a16="http://schemas.microsoft.com/office/drawing/2014/main" id="{C3BFEF78-25B4-828B-CB38-83EE5E21C3F1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1" name="Hình tự do: Hình 100">
              <a:extLst>
                <a:ext uri="{FF2B5EF4-FFF2-40B4-BE49-F238E27FC236}">
                  <a16:creationId xmlns:a16="http://schemas.microsoft.com/office/drawing/2014/main" id="{B1D7C9FD-247C-8D3E-3B93-D8E30B972BD3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02" name="Nhóm 101">
            <a:extLst>
              <a:ext uri="{FF2B5EF4-FFF2-40B4-BE49-F238E27FC236}">
                <a16:creationId xmlns:a16="http://schemas.microsoft.com/office/drawing/2014/main" id="{4DA0A101-B4AE-C87C-BB07-1A0EB7657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687735" y="4815249"/>
            <a:ext cx="1012825" cy="1012825"/>
            <a:chOff x="7950627" y="2930800"/>
            <a:chExt cx="1012825" cy="1012825"/>
          </a:xfrm>
        </p:grpSpPr>
        <p:sp>
          <p:nvSpPr>
            <p:cNvPr id="103" name="Hình tự do: Hình 102">
              <a:extLst>
                <a:ext uri="{FF2B5EF4-FFF2-40B4-BE49-F238E27FC236}">
                  <a16:creationId xmlns:a16="http://schemas.microsoft.com/office/drawing/2014/main" id="{6B6A8B23-8BDA-37ED-6013-D5F01BDBC591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4" name="Hình tự do: Hình 103">
              <a:extLst>
                <a:ext uri="{FF2B5EF4-FFF2-40B4-BE49-F238E27FC236}">
                  <a16:creationId xmlns:a16="http://schemas.microsoft.com/office/drawing/2014/main" id="{B9B13234-6E7E-ABC5-D518-C80B252CFA02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5" name="Hình tự do: Hình 104">
              <a:extLst>
                <a:ext uri="{FF2B5EF4-FFF2-40B4-BE49-F238E27FC236}">
                  <a16:creationId xmlns:a16="http://schemas.microsoft.com/office/drawing/2014/main" id="{E14DCE0C-02D0-0F0A-CF52-E2FAC720EDC2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6" name="Hình tự do: Hình 105">
              <a:extLst>
                <a:ext uri="{FF2B5EF4-FFF2-40B4-BE49-F238E27FC236}">
                  <a16:creationId xmlns:a16="http://schemas.microsoft.com/office/drawing/2014/main" id="{00250070-7A09-EE4D-2F62-569CAEBC4E1B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07" name="Nhóm 106">
            <a:extLst>
              <a:ext uri="{FF2B5EF4-FFF2-40B4-BE49-F238E27FC236}">
                <a16:creationId xmlns:a16="http://schemas.microsoft.com/office/drawing/2014/main" id="{10082A7B-B278-C065-8860-2E3A631BDD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895564">
            <a:off x="2954837" y="200614"/>
            <a:ext cx="1454890" cy="1386228"/>
            <a:chOff x="-68843" y="1795825"/>
            <a:chExt cx="1600379" cy="1524851"/>
          </a:xfrm>
        </p:grpSpPr>
        <p:sp>
          <p:nvSpPr>
            <p:cNvPr id="108" name="Hình tự do: Hình 107">
              <a:extLst>
                <a:ext uri="{FF2B5EF4-FFF2-40B4-BE49-F238E27FC236}">
                  <a16:creationId xmlns:a16="http://schemas.microsoft.com/office/drawing/2014/main" id="{B39E5D7F-542B-49D2-1D36-DFC414C7B978}"/>
                </a:ext>
              </a:extLst>
            </p:cNvPr>
            <p:cNvSpPr/>
            <p:nvPr/>
          </p:nvSpPr>
          <p:spPr>
            <a:xfrm>
              <a:off x="-68843" y="1795825"/>
              <a:ext cx="1600379" cy="1414288"/>
            </a:xfrm>
            <a:custGeom>
              <a:avLst/>
              <a:gdLst>
                <a:gd name="connsiteX0" fmla="*/ 619125 w 1228725"/>
                <a:gd name="connsiteY0" fmla="*/ 1046798 h 1085850"/>
                <a:gd name="connsiteX1" fmla="*/ 693420 w 1228725"/>
                <a:gd name="connsiteY1" fmla="*/ 1002030 h 1085850"/>
                <a:gd name="connsiteX2" fmla="*/ 1173480 w 1228725"/>
                <a:gd name="connsiteY2" fmla="*/ 180023 h 1085850"/>
                <a:gd name="connsiteX3" fmla="*/ 1141095 w 1228725"/>
                <a:gd name="connsiteY3" fmla="*/ 55245 h 1085850"/>
                <a:gd name="connsiteX4" fmla="*/ 1094423 w 1228725"/>
                <a:gd name="connsiteY4" fmla="*/ 42863 h 1085850"/>
                <a:gd name="connsiteX5" fmla="*/ 134303 w 1228725"/>
                <a:gd name="connsiteY5" fmla="*/ 42863 h 1085850"/>
                <a:gd name="connsiteX6" fmla="*/ 42863 w 1228725"/>
                <a:gd name="connsiteY6" fmla="*/ 133350 h 1085850"/>
                <a:gd name="connsiteX7" fmla="*/ 55245 w 1228725"/>
                <a:gd name="connsiteY7" fmla="*/ 180023 h 1085850"/>
                <a:gd name="connsiteX8" fmla="*/ 535305 w 1228725"/>
                <a:gd name="connsiteY8" fmla="*/ 1002030 h 1085850"/>
                <a:gd name="connsiteX9" fmla="*/ 619125 w 1228725"/>
                <a:gd name="connsiteY9" fmla="*/ 1046798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725" h="1085850">
                  <a:moveTo>
                    <a:pt x="619125" y="1046798"/>
                  </a:moveTo>
                  <a:cubicBezTo>
                    <a:pt x="649605" y="1044892"/>
                    <a:pt x="678180" y="1028700"/>
                    <a:pt x="693420" y="1002030"/>
                  </a:cubicBezTo>
                  <a:lnTo>
                    <a:pt x="1173480" y="180023"/>
                  </a:lnTo>
                  <a:cubicBezTo>
                    <a:pt x="1199198" y="136207"/>
                    <a:pt x="1184910" y="80963"/>
                    <a:pt x="1141095" y="55245"/>
                  </a:cubicBezTo>
                  <a:cubicBezTo>
                    <a:pt x="1126808" y="46673"/>
                    <a:pt x="1110615" y="42863"/>
                    <a:pt x="1094423" y="42863"/>
                  </a:cubicBezTo>
                  <a:lnTo>
                    <a:pt x="134303" y="42863"/>
                  </a:lnTo>
                  <a:cubicBezTo>
                    <a:pt x="83820" y="42863"/>
                    <a:pt x="42863" y="82868"/>
                    <a:pt x="42863" y="133350"/>
                  </a:cubicBezTo>
                  <a:cubicBezTo>
                    <a:pt x="42863" y="149543"/>
                    <a:pt x="46673" y="165735"/>
                    <a:pt x="55245" y="180023"/>
                  </a:cubicBezTo>
                  <a:lnTo>
                    <a:pt x="535305" y="1002030"/>
                  </a:lnTo>
                  <a:cubicBezTo>
                    <a:pt x="552450" y="1031558"/>
                    <a:pt x="584835" y="1048702"/>
                    <a:pt x="619125" y="1046798"/>
                  </a:cubicBezTo>
                  <a:close/>
                </a:path>
              </a:pathLst>
            </a:custGeom>
            <a:solidFill>
              <a:schemeClr val="accent3"/>
            </a:solidFill>
            <a:ln w="571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09" name="Hình tự do: Hình 108">
              <a:extLst>
                <a:ext uri="{FF2B5EF4-FFF2-40B4-BE49-F238E27FC236}">
                  <a16:creationId xmlns:a16="http://schemas.microsoft.com/office/drawing/2014/main" id="{4D46D02C-85A8-DCE7-0928-349ED41C5926}"/>
                </a:ext>
              </a:extLst>
            </p:cNvPr>
            <p:cNvSpPr/>
            <p:nvPr/>
          </p:nvSpPr>
          <p:spPr>
            <a:xfrm>
              <a:off x="384598" y="2452253"/>
              <a:ext cx="719550" cy="856017"/>
            </a:xfrm>
            <a:custGeom>
              <a:avLst/>
              <a:gdLst>
                <a:gd name="connsiteX0" fmla="*/ 205264 w 552450"/>
                <a:gd name="connsiteY0" fmla="*/ 15716 h 657225"/>
                <a:gd name="connsiteX1" fmla="*/ 65246 w 552450"/>
                <a:gd name="connsiteY1" fmla="*/ 152876 h 657225"/>
                <a:gd name="connsiteX2" fmla="*/ 25241 w 552450"/>
                <a:gd name="connsiteY2" fmla="*/ 294799 h 657225"/>
                <a:gd name="connsiteX3" fmla="*/ 7144 w 552450"/>
                <a:gd name="connsiteY3" fmla="*/ 385286 h 657225"/>
                <a:gd name="connsiteX4" fmla="*/ 48101 w 552450"/>
                <a:gd name="connsiteY4" fmla="*/ 443389 h 657225"/>
                <a:gd name="connsiteX5" fmla="*/ 181451 w 552450"/>
                <a:gd name="connsiteY5" fmla="*/ 623411 h 657225"/>
                <a:gd name="connsiteX6" fmla="*/ 318611 w 552450"/>
                <a:gd name="connsiteY6" fmla="*/ 650081 h 657225"/>
                <a:gd name="connsiteX7" fmla="*/ 391001 w 552450"/>
                <a:gd name="connsiteY7" fmla="*/ 603409 h 657225"/>
                <a:gd name="connsiteX8" fmla="*/ 501491 w 552450"/>
                <a:gd name="connsiteY8" fmla="*/ 443389 h 657225"/>
                <a:gd name="connsiteX9" fmla="*/ 536734 w 552450"/>
                <a:gd name="connsiteY9" fmla="*/ 405289 h 657225"/>
                <a:gd name="connsiteX10" fmla="*/ 551021 w 552450"/>
                <a:gd name="connsiteY10" fmla="*/ 304324 h 657225"/>
                <a:gd name="connsiteX11" fmla="*/ 454819 w 552450"/>
                <a:gd name="connsiteY11" fmla="*/ 68104 h 657225"/>
                <a:gd name="connsiteX12" fmla="*/ 315754 w 552450"/>
                <a:gd name="connsiteY12" fmla="*/ 7144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2450" h="657225">
                  <a:moveTo>
                    <a:pt x="205264" y="15716"/>
                  </a:moveTo>
                  <a:lnTo>
                    <a:pt x="65246" y="152876"/>
                  </a:lnTo>
                  <a:lnTo>
                    <a:pt x="25241" y="294799"/>
                  </a:lnTo>
                  <a:lnTo>
                    <a:pt x="7144" y="385286"/>
                  </a:lnTo>
                  <a:lnTo>
                    <a:pt x="48101" y="443389"/>
                  </a:lnTo>
                  <a:lnTo>
                    <a:pt x="181451" y="623411"/>
                  </a:lnTo>
                  <a:lnTo>
                    <a:pt x="318611" y="650081"/>
                  </a:lnTo>
                  <a:lnTo>
                    <a:pt x="391001" y="603409"/>
                  </a:lnTo>
                  <a:lnTo>
                    <a:pt x="501491" y="443389"/>
                  </a:lnTo>
                  <a:lnTo>
                    <a:pt x="536734" y="405289"/>
                  </a:lnTo>
                  <a:lnTo>
                    <a:pt x="551021" y="304324"/>
                  </a:lnTo>
                  <a:lnTo>
                    <a:pt x="454819" y="68104"/>
                  </a:lnTo>
                  <a:lnTo>
                    <a:pt x="315754" y="7144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0" name="Hình tự do: Hình 109">
              <a:extLst>
                <a:ext uri="{FF2B5EF4-FFF2-40B4-BE49-F238E27FC236}">
                  <a16:creationId xmlns:a16="http://schemas.microsoft.com/office/drawing/2014/main" id="{8FAA0C45-338E-1334-99A6-4D741F78E4EF}"/>
                </a:ext>
              </a:extLst>
            </p:cNvPr>
            <p:cNvSpPr/>
            <p:nvPr/>
          </p:nvSpPr>
          <p:spPr>
            <a:xfrm>
              <a:off x="657531" y="3058908"/>
              <a:ext cx="173685" cy="124060"/>
            </a:xfrm>
            <a:custGeom>
              <a:avLst/>
              <a:gdLst>
                <a:gd name="connsiteX0" fmla="*/ 7144 w 133350"/>
                <a:gd name="connsiteY0" fmla="*/ 7144 h 95250"/>
                <a:gd name="connsiteX1" fmla="*/ 134779 w 133350"/>
                <a:gd name="connsiteY1" fmla="*/ 21431 h 95250"/>
                <a:gd name="connsiteX2" fmla="*/ 76676 w 133350"/>
                <a:gd name="connsiteY2" fmla="*/ 90964 h 95250"/>
                <a:gd name="connsiteX3" fmla="*/ 27146 w 133350"/>
                <a:gd name="connsiteY3" fmla="*/ 7096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95250">
                  <a:moveTo>
                    <a:pt x="7144" y="7144"/>
                  </a:moveTo>
                  <a:lnTo>
                    <a:pt x="134779" y="21431"/>
                  </a:lnTo>
                  <a:lnTo>
                    <a:pt x="76676" y="90964"/>
                  </a:lnTo>
                  <a:lnTo>
                    <a:pt x="27146" y="70961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1" name="Hình tự do: Hình 110">
              <a:extLst>
                <a:ext uri="{FF2B5EF4-FFF2-40B4-BE49-F238E27FC236}">
                  <a16:creationId xmlns:a16="http://schemas.microsoft.com/office/drawing/2014/main" id="{23A36C18-10BF-909A-4EE4-026650D3FE64}"/>
                </a:ext>
              </a:extLst>
            </p:cNvPr>
            <p:cNvSpPr/>
            <p:nvPr/>
          </p:nvSpPr>
          <p:spPr>
            <a:xfrm>
              <a:off x="736930" y="2357968"/>
              <a:ext cx="533460" cy="781580"/>
            </a:xfrm>
            <a:custGeom>
              <a:avLst/>
              <a:gdLst>
                <a:gd name="connsiteX0" fmla="*/ 7144 w 409575"/>
                <a:gd name="connsiteY0" fmla="*/ 7144 h 600075"/>
                <a:gd name="connsiteX1" fmla="*/ 21431 w 409575"/>
                <a:gd name="connsiteY1" fmla="*/ 76676 h 600075"/>
                <a:gd name="connsiteX2" fmla="*/ 155734 w 409575"/>
                <a:gd name="connsiteY2" fmla="*/ 126206 h 600075"/>
                <a:gd name="connsiteX3" fmla="*/ 222409 w 409575"/>
                <a:gd name="connsiteY3" fmla="*/ 208121 h 600075"/>
                <a:gd name="connsiteX4" fmla="*/ 249079 w 409575"/>
                <a:gd name="connsiteY4" fmla="*/ 327184 h 600075"/>
                <a:gd name="connsiteX5" fmla="*/ 283369 w 409575"/>
                <a:gd name="connsiteY5" fmla="*/ 396716 h 600075"/>
                <a:gd name="connsiteX6" fmla="*/ 280511 w 409575"/>
                <a:gd name="connsiteY6" fmla="*/ 466249 h 600075"/>
                <a:gd name="connsiteX7" fmla="*/ 230981 w 409575"/>
                <a:gd name="connsiteY7" fmla="*/ 515779 h 600075"/>
                <a:gd name="connsiteX8" fmla="*/ 213836 w 409575"/>
                <a:gd name="connsiteY8" fmla="*/ 594836 h 600075"/>
                <a:gd name="connsiteX9" fmla="*/ 312896 w 409575"/>
                <a:gd name="connsiteY9" fmla="*/ 535781 h 600075"/>
                <a:gd name="connsiteX10" fmla="*/ 330041 w 409575"/>
                <a:gd name="connsiteY10" fmla="*/ 565309 h 600075"/>
                <a:gd name="connsiteX11" fmla="*/ 365284 w 409575"/>
                <a:gd name="connsiteY11" fmla="*/ 545306 h 600075"/>
                <a:gd name="connsiteX12" fmla="*/ 399574 w 409575"/>
                <a:gd name="connsiteY12" fmla="*/ 460534 h 600075"/>
                <a:gd name="connsiteX13" fmla="*/ 391001 w 409575"/>
                <a:gd name="connsiteY13" fmla="*/ 379571 h 600075"/>
                <a:gd name="connsiteX14" fmla="*/ 402431 w 409575"/>
                <a:gd name="connsiteY14" fmla="*/ 283369 h 600075"/>
                <a:gd name="connsiteX15" fmla="*/ 310039 w 409575"/>
                <a:gd name="connsiteY15" fmla="*/ 178594 h 600075"/>
                <a:gd name="connsiteX16" fmla="*/ 335756 w 409575"/>
                <a:gd name="connsiteY16" fmla="*/ 158591 h 600075"/>
                <a:gd name="connsiteX17" fmla="*/ 283369 w 409575"/>
                <a:gd name="connsiteY17" fmla="*/ 68104 h 600075"/>
                <a:gd name="connsiteX18" fmla="*/ 172879 w 409575"/>
                <a:gd name="connsiteY18" fmla="*/ 7144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9575" h="600075">
                  <a:moveTo>
                    <a:pt x="7144" y="7144"/>
                  </a:moveTo>
                  <a:lnTo>
                    <a:pt x="21431" y="76676"/>
                  </a:lnTo>
                  <a:lnTo>
                    <a:pt x="155734" y="126206"/>
                  </a:lnTo>
                  <a:lnTo>
                    <a:pt x="222409" y="208121"/>
                  </a:lnTo>
                  <a:lnTo>
                    <a:pt x="249079" y="327184"/>
                  </a:lnTo>
                  <a:lnTo>
                    <a:pt x="283369" y="396716"/>
                  </a:lnTo>
                  <a:lnTo>
                    <a:pt x="280511" y="466249"/>
                  </a:lnTo>
                  <a:lnTo>
                    <a:pt x="230981" y="515779"/>
                  </a:lnTo>
                  <a:lnTo>
                    <a:pt x="213836" y="594836"/>
                  </a:lnTo>
                  <a:lnTo>
                    <a:pt x="312896" y="535781"/>
                  </a:lnTo>
                  <a:lnTo>
                    <a:pt x="330041" y="565309"/>
                  </a:lnTo>
                  <a:lnTo>
                    <a:pt x="365284" y="545306"/>
                  </a:lnTo>
                  <a:lnTo>
                    <a:pt x="399574" y="460534"/>
                  </a:lnTo>
                  <a:lnTo>
                    <a:pt x="391001" y="379571"/>
                  </a:lnTo>
                  <a:lnTo>
                    <a:pt x="402431" y="283369"/>
                  </a:lnTo>
                  <a:lnTo>
                    <a:pt x="310039" y="178594"/>
                  </a:lnTo>
                  <a:lnTo>
                    <a:pt x="335756" y="158591"/>
                  </a:lnTo>
                  <a:lnTo>
                    <a:pt x="283369" y="68104"/>
                  </a:lnTo>
                  <a:lnTo>
                    <a:pt x="172879" y="71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2" name="Hình tự do: Hình 111">
              <a:extLst>
                <a:ext uri="{FF2B5EF4-FFF2-40B4-BE49-F238E27FC236}">
                  <a16:creationId xmlns:a16="http://schemas.microsoft.com/office/drawing/2014/main" id="{FB1046CB-9078-7EE6-645A-71255A1E6A91}"/>
                </a:ext>
              </a:extLst>
            </p:cNvPr>
            <p:cNvSpPr/>
            <p:nvPr/>
          </p:nvSpPr>
          <p:spPr>
            <a:xfrm>
              <a:off x="229523" y="2335637"/>
              <a:ext cx="558272" cy="806392"/>
            </a:xfrm>
            <a:custGeom>
              <a:avLst/>
              <a:gdLst>
                <a:gd name="connsiteX0" fmla="*/ 263366 w 428625"/>
                <a:gd name="connsiteY0" fmla="*/ 7144 h 619125"/>
                <a:gd name="connsiteX1" fmla="*/ 117634 w 428625"/>
                <a:gd name="connsiteY1" fmla="*/ 76676 h 619125"/>
                <a:gd name="connsiteX2" fmla="*/ 65246 w 428625"/>
                <a:gd name="connsiteY2" fmla="*/ 163354 h 619125"/>
                <a:gd name="connsiteX3" fmla="*/ 80486 w 428625"/>
                <a:gd name="connsiteY3" fmla="*/ 207169 h 619125"/>
                <a:gd name="connsiteX4" fmla="*/ 21431 w 428625"/>
                <a:gd name="connsiteY4" fmla="*/ 280511 h 619125"/>
                <a:gd name="connsiteX5" fmla="*/ 7144 w 428625"/>
                <a:gd name="connsiteY5" fmla="*/ 375761 h 619125"/>
                <a:gd name="connsiteX6" fmla="*/ 18574 w 428625"/>
                <a:gd name="connsiteY6" fmla="*/ 422434 h 619125"/>
                <a:gd name="connsiteX7" fmla="*/ 10001 w 428625"/>
                <a:gd name="connsiteY7" fmla="*/ 504349 h 619125"/>
                <a:gd name="connsiteX8" fmla="*/ 59531 w 428625"/>
                <a:gd name="connsiteY8" fmla="*/ 585311 h 619125"/>
                <a:gd name="connsiteX9" fmla="*/ 89059 w 428625"/>
                <a:gd name="connsiteY9" fmla="*/ 556736 h 619125"/>
                <a:gd name="connsiteX10" fmla="*/ 196691 w 428625"/>
                <a:gd name="connsiteY10" fmla="*/ 611981 h 619125"/>
                <a:gd name="connsiteX11" fmla="*/ 167164 w 428625"/>
                <a:gd name="connsiteY11" fmla="*/ 532924 h 619125"/>
                <a:gd name="connsiteX12" fmla="*/ 109061 w 428625"/>
                <a:gd name="connsiteY12" fmla="*/ 396716 h 619125"/>
                <a:gd name="connsiteX13" fmla="*/ 155734 w 428625"/>
                <a:gd name="connsiteY13" fmla="*/ 341471 h 619125"/>
                <a:gd name="connsiteX14" fmla="*/ 213836 w 428625"/>
                <a:gd name="connsiteY14" fmla="*/ 198596 h 619125"/>
                <a:gd name="connsiteX15" fmla="*/ 291941 w 428625"/>
                <a:gd name="connsiteY15" fmla="*/ 129064 h 619125"/>
                <a:gd name="connsiteX16" fmla="*/ 411004 w 428625"/>
                <a:gd name="connsiteY16" fmla="*/ 93821 h 619125"/>
                <a:gd name="connsiteX17" fmla="*/ 429101 w 428625"/>
                <a:gd name="connsiteY17" fmla="*/ 18574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625" h="619125">
                  <a:moveTo>
                    <a:pt x="263366" y="7144"/>
                  </a:moveTo>
                  <a:lnTo>
                    <a:pt x="117634" y="76676"/>
                  </a:lnTo>
                  <a:lnTo>
                    <a:pt x="65246" y="163354"/>
                  </a:lnTo>
                  <a:lnTo>
                    <a:pt x="80486" y="207169"/>
                  </a:lnTo>
                  <a:lnTo>
                    <a:pt x="21431" y="280511"/>
                  </a:lnTo>
                  <a:lnTo>
                    <a:pt x="7144" y="375761"/>
                  </a:lnTo>
                  <a:lnTo>
                    <a:pt x="18574" y="422434"/>
                  </a:lnTo>
                  <a:lnTo>
                    <a:pt x="10001" y="504349"/>
                  </a:lnTo>
                  <a:lnTo>
                    <a:pt x="59531" y="585311"/>
                  </a:lnTo>
                  <a:lnTo>
                    <a:pt x="89059" y="556736"/>
                  </a:lnTo>
                  <a:lnTo>
                    <a:pt x="196691" y="611981"/>
                  </a:lnTo>
                  <a:lnTo>
                    <a:pt x="167164" y="532924"/>
                  </a:lnTo>
                  <a:lnTo>
                    <a:pt x="109061" y="396716"/>
                  </a:lnTo>
                  <a:lnTo>
                    <a:pt x="155734" y="341471"/>
                  </a:lnTo>
                  <a:lnTo>
                    <a:pt x="213836" y="198596"/>
                  </a:lnTo>
                  <a:lnTo>
                    <a:pt x="291941" y="129064"/>
                  </a:lnTo>
                  <a:lnTo>
                    <a:pt x="411004" y="93821"/>
                  </a:lnTo>
                  <a:lnTo>
                    <a:pt x="429101" y="1857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3" name="Hình tự do: Hình 112">
              <a:extLst>
                <a:ext uri="{FF2B5EF4-FFF2-40B4-BE49-F238E27FC236}">
                  <a16:creationId xmlns:a16="http://schemas.microsoft.com/office/drawing/2014/main" id="{EA4B3FDC-987C-367B-F921-BF3AE589AE23}"/>
                </a:ext>
              </a:extLst>
            </p:cNvPr>
            <p:cNvSpPr/>
            <p:nvPr/>
          </p:nvSpPr>
          <p:spPr>
            <a:xfrm>
              <a:off x="575473" y="2978269"/>
              <a:ext cx="347369" cy="235715"/>
            </a:xfrm>
            <a:custGeom>
              <a:avLst/>
              <a:gdLst>
                <a:gd name="connsiteX0" fmla="*/ 256836 w 266700"/>
                <a:gd name="connsiteY0" fmla="*/ 58579 h 180975"/>
                <a:gd name="connsiteX1" fmla="*/ 175874 w 266700"/>
                <a:gd name="connsiteY1" fmla="*/ 8096 h 180975"/>
                <a:gd name="connsiteX2" fmla="*/ 133964 w 266700"/>
                <a:gd name="connsiteY2" fmla="*/ 20479 h 180975"/>
                <a:gd name="connsiteX3" fmla="*/ 92054 w 266700"/>
                <a:gd name="connsiteY3" fmla="*/ 7144 h 180975"/>
                <a:gd name="connsiteX4" fmla="*/ 11091 w 266700"/>
                <a:gd name="connsiteY4" fmla="*/ 57626 h 180975"/>
                <a:gd name="connsiteX5" fmla="*/ 15854 w 266700"/>
                <a:gd name="connsiteY5" fmla="*/ 87154 h 180975"/>
                <a:gd name="connsiteX6" fmla="*/ 28236 w 266700"/>
                <a:gd name="connsiteY6" fmla="*/ 90964 h 180975"/>
                <a:gd name="connsiteX7" fmla="*/ 45381 w 266700"/>
                <a:gd name="connsiteY7" fmla="*/ 82391 h 180975"/>
                <a:gd name="connsiteX8" fmla="*/ 50144 w 266700"/>
                <a:gd name="connsiteY8" fmla="*/ 76676 h 180975"/>
                <a:gd name="connsiteX9" fmla="*/ 134916 w 266700"/>
                <a:gd name="connsiteY9" fmla="*/ 175736 h 180975"/>
                <a:gd name="connsiteX10" fmla="*/ 219689 w 266700"/>
                <a:gd name="connsiteY10" fmla="*/ 76676 h 180975"/>
                <a:gd name="connsiteX11" fmla="*/ 224451 w 266700"/>
                <a:gd name="connsiteY11" fmla="*/ 82391 h 180975"/>
                <a:gd name="connsiteX12" fmla="*/ 241596 w 266700"/>
                <a:gd name="connsiteY12" fmla="*/ 90964 h 180975"/>
                <a:gd name="connsiteX13" fmla="*/ 253979 w 266700"/>
                <a:gd name="connsiteY13" fmla="*/ 87154 h 180975"/>
                <a:gd name="connsiteX14" fmla="*/ 256836 w 266700"/>
                <a:gd name="connsiteY14" fmla="*/ 58579 h 180975"/>
                <a:gd name="connsiteX15" fmla="*/ 133964 w 266700"/>
                <a:gd name="connsiteY15" fmla="*/ 134779 h 180975"/>
                <a:gd name="connsiteX16" fmla="*/ 93959 w 266700"/>
                <a:gd name="connsiteY16" fmla="*/ 91916 h 180975"/>
                <a:gd name="connsiteX17" fmla="*/ 173969 w 266700"/>
                <a:gd name="connsiteY17" fmla="*/ 91916 h 180975"/>
                <a:gd name="connsiteX18" fmla="*/ 133964 w 266700"/>
                <a:gd name="connsiteY18" fmla="*/ 1347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6700" h="180975">
                  <a:moveTo>
                    <a:pt x="256836" y="58579"/>
                  </a:moveTo>
                  <a:cubicBezTo>
                    <a:pt x="253026" y="53816"/>
                    <a:pt x="219689" y="10001"/>
                    <a:pt x="175874" y="8096"/>
                  </a:cubicBezTo>
                  <a:cubicBezTo>
                    <a:pt x="164444" y="7144"/>
                    <a:pt x="149204" y="10001"/>
                    <a:pt x="133964" y="20479"/>
                  </a:cubicBezTo>
                  <a:cubicBezTo>
                    <a:pt x="118724" y="9049"/>
                    <a:pt x="103484" y="7144"/>
                    <a:pt x="92054" y="7144"/>
                  </a:cubicBezTo>
                  <a:cubicBezTo>
                    <a:pt x="48239" y="9049"/>
                    <a:pt x="14901" y="51911"/>
                    <a:pt x="11091" y="57626"/>
                  </a:cubicBezTo>
                  <a:cubicBezTo>
                    <a:pt x="4424" y="67151"/>
                    <a:pt x="6329" y="80486"/>
                    <a:pt x="15854" y="87154"/>
                  </a:cubicBezTo>
                  <a:cubicBezTo>
                    <a:pt x="19664" y="90011"/>
                    <a:pt x="24426" y="90964"/>
                    <a:pt x="28236" y="90964"/>
                  </a:cubicBezTo>
                  <a:cubicBezTo>
                    <a:pt x="34904" y="90964"/>
                    <a:pt x="41571" y="88106"/>
                    <a:pt x="45381" y="82391"/>
                  </a:cubicBezTo>
                  <a:cubicBezTo>
                    <a:pt x="46334" y="81439"/>
                    <a:pt x="48239" y="79534"/>
                    <a:pt x="50144" y="76676"/>
                  </a:cubicBezTo>
                  <a:cubicBezTo>
                    <a:pt x="53001" y="130969"/>
                    <a:pt x="90149" y="175736"/>
                    <a:pt x="134916" y="175736"/>
                  </a:cubicBezTo>
                  <a:cubicBezTo>
                    <a:pt x="178731" y="175736"/>
                    <a:pt x="215879" y="130969"/>
                    <a:pt x="219689" y="76676"/>
                  </a:cubicBezTo>
                  <a:cubicBezTo>
                    <a:pt x="221594" y="78581"/>
                    <a:pt x="223499" y="80486"/>
                    <a:pt x="224451" y="82391"/>
                  </a:cubicBezTo>
                  <a:cubicBezTo>
                    <a:pt x="228261" y="88106"/>
                    <a:pt x="234929" y="90964"/>
                    <a:pt x="241596" y="90964"/>
                  </a:cubicBezTo>
                  <a:cubicBezTo>
                    <a:pt x="246359" y="90964"/>
                    <a:pt x="250169" y="90011"/>
                    <a:pt x="253979" y="87154"/>
                  </a:cubicBezTo>
                  <a:cubicBezTo>
                    <a:pt x="262551" y="81439"/>
                    <a:pt x="264456" y="68104"/>
                    <a:pt x="256836" y="58579"/>
                  </a:cubicBezTo>
                  <a:close/>
                  <a:moveTo>
                    <a:pt x="133964" y="134779"/>
                  </a:moveTo>
                  <a:cubicBezTo>
                    <a:pt x="119676" y="134779"/>
                    <a:pt x="100626" y="119539"/>
                    <a:pt x="93959" y="91916"/>
                  </a:cubicBezTo>
                  <a:lnTo>
                    <a:pt x="173969" y="91916"/>
                  </a:lnTo>
                  <a:cubicBezTo>
                    <a:pt x="167301" y="119539"/>
                    <a:pt x="148251" y="134779"/>
                    <a:pt x="133964" y="13477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4" name="Hình tự do: Hình 113">
              <a:extLst>
                <a:ext uri="{FF2B5EF4-FFF2-40B4-BE49-F238E27FC236}">
                  <a16:creationId xmlns:a16="http://schemas.microsoft.com/office/drawing/2014/main" id="{922CAE0B-B4A1-7F0D-9C95-3E5405582DAC}"/>
                </a:ext>
              </a:extLst>
            </p:cNvPr>
            <p:cNvSpPr/>
            <p:nvPr/>
          </p:nvSpPr>
          <p:spPr>
            <a:xfrm>
              <a:off x="191064" y="2315787"/>
              <a:ext cx="1116543" cy="1004889"/>
            </a:xfrm>
            <a:custGeom>
              <a:avLst/>
              <a:gdLst>
                <a:gd name="connsiteX0" fmla="*/ 852964 w 857250"/>
                <a:gd name="connsiteY0" fmla="*/ 368141 h 771525"/>
                <a:gd name="connsiteX1" fmla="*/ 773906 w 857250"/>
                <a:gd name="connsiteY1" fmla="*/ 219551 h 771525"/>
                <a:gd name="connsiteX2" fmla="*/ 766286 w 857250"/>
                <a:gd name="connsiteY2" fmla="*/ 146209 h 771525"/>
                <a:gd name="connsiteX3" fmla="*/ 535781 w 857250"/>
                <a:gd name="connsiteY3" fmla="*/ 7144 h 771525"/>
                <a:gd name="connsiteX4" fmla="*/ 430054 w 857250"/>
                <a:gd name="connsiteY4" fmla="*/ 23336 h 771525"/>
                <a:gd name="connsiteX5" fmla="*/ 324326 w 857250"/>
                <a:gd name="connsiteY5" fmla="*/ 7144 h 771525"/>
                <a:gd name="connsiteX6" fmla="*/ 93821 w 857250"/>
                <a:gd name="connsiteY6" fmla="*/ 146209 h 771525"/>
                <a:gd name="connsiteX7" fmla="*/ 86201 w 857250"/>
                <a:gd name="connsiteY7" fmla="*/ 219551 h 771525"/>
                <a:gd name="connsiteX8" fmla="*/ 7144 w 857250"/>
                <a:gd name="connsiteY8" fmla="*/ 368141 h 771525"/>
                <a:gd name="connsiteX9" fmla="*/ 29051 w 857250"/>
                <a:gd name="connsiteY9" fmla="*/ 445294 h 771525"/>
                <a:gd name="connsiteX10" fmla="*/ 54769 w 857250"/>
                <a:gd name="connsiteY10" fmla="*/ 593884 h 771525"/>
                <a:gd name="connsiteX11" fmla="*/ 119539 w 857250"/>
                <a:gd name="connsiteY11" fmla="*/ 624364 h 771525"/>
                <a:gd name="connsiteX12" fmla="*/ 136684 w 857250"/>
                <a:gd name="connsiteY12" fmla="*/ 600551 h 771525"/>
                <a:gd name="connsiteX13" fmla="*/ 231934 w 857250"/>
                <a:gd name="connsiteY13" fmla="*/ 643414 h 771525"/>
                <a:gd name="connsiteX14" fmla="*/ 431006 w 857250"/>
                <a:gd name="connsiteY14" fmla="*/ 771049 h 771525"/>
                <a:gd name="connsiteX15" fmla="*/ 630079 w 857250"/>
                <a:gd name="connsiteY15" fmla="*/ 643414 h 771525"/>
                <a:gd name="connsiteX16" fmla="*/ 725329 w 857250"/>
                <a:gd name="connsiteY16" fmla="*/ 600551 h 771525"/>
                <a:gd name="connsiteX17" fmla="*/ 742474 w 857250"/>
                <a:gd name="connsiteY17" fmla="*/ 624364 h 771525"/>
                <a:gd name="connsiteX18" fmla="*/ 807244 w 857250"/>
                <a:gd name="connsiteY18" fmla="*/ 593884 h 771525"/>
                <a:gd name="connsiteX19" fmla="*/ 832961 w 857250"/>
                <a:gd name="connsiteY19" fmla="*/ 445294 h 771525"/>
                <a:gd name="connsiteX20" fmla="*/ 852964 w 857250"/>
                <a:gd name="connsiteY20" fmla="*/ 368141 h 771525"/>
                <a:gd name="connsiteX21" fmla="*/ 642461 w 857250"/>
                <a:gd name="connsiteY21" fmla="*/ 513874 h 771525"/>
                <a:gd name="connsiteX22" fmla="*/ 630079 w 857250"/>
                <a:gd name="connsiteY22" fmla="*/ 528161 h 771525"/>
                <a:gd name="connsiteX23" fmla="*/ 430054 w 857250"/>
                <a:gd name="connsiteY23" fmla="*/ 728186 h 771525"/>
                <a:gd name="connsiteX24" fmla="*/ 230029 w 857250"/>
                <a:gd name="connsiteY24" fmla="*/ 528161 h 771525"/>
                <a:gd name="connsiteX25" fmla="*/ 216694 w 857250"/>
                <a:gd name="connsiteY25" fmla="*/ 513874 h 771525"/>
                <a:gd name="connsiteX26" fmla="*/ 209074 w 857250"/>
                <a:gd name="connsiteY26" fmla="*/ 512921 h 771525"/>
                <a:gd name="connsiteX27" fmla="*/ 196691 w 857250"/>
                <a:gd name="connsiteY27" fmla="*/ 516731 h 771525"/>
                <a:gd name="connsiteX28" fmla="*/ 175736 w 857250"/>
                <a:gd name="connsiteY28" fmla="*/ 452914 h 771525"/>
                <a:gd name="connsiteX29" fmla="*/ 195739 w 857250"/>
                <a:gd name="connsiteY29" fmla="*/ 389096 h 771525"/>
                <a:gd name="connsiteX30" fmla="*/ 196691 w 857250"/>
                <a:gd name="connsiteY30" fmla="*/ 389096 h 771525"/>
                <a:gd name="connsiteX31" fmla="*/ 213836 w 857250"/>
                <a:gd name="connsiteY31" fmla="*/ 383381 h 771525"/>
                <a:gd name="connsiteX32" fmla="*/ 215741 w 857250"/>
                <a:gd name="connsiteY32" fmla="*/ 380524 h 771525"/>
                <a:gd name="connsiteX33" fmla="*/ 215741 w 857250"/>
                <a:gd name="connsiteY33" fmla="*/ 431959 h 771525"/>
                <a:gd name="connsiteX34" fmla="*/ 214789 w 857250"/>
                <a:gd name="connsiteY34" fmla="*/ 431959 h 771525"/>
                <a:gd name="connsiteX35" fmla="*/ 214789 w 857250"/>
                <a:gd name="connsiteY35" fmla="*/ 441484 h 771525"/>
                <a:gd name="connsiteX36" fmla="*/ 235744 w 857250"/>
                <a:gd name="connsiteY36" fmla="*/ 462439 h 771525"/>
                <a:gd name="connsiteX37" fmla="*/ 363379 w 857250"/>
                <a:gd name="connsiteY37" fmla="*/ 462439 h 771525"/>
                <a:gd name="connsiteX38" fmla="*/ 369094 w 857250"/>
                <a:gd name="connsiteY38" fmla="*/ 461486 h 771525"/>
                <a:gd name="connsiteX39" fmla="*/ 431959 w 857250"/>
                <a:gd name="connsiteY39" fmla="*/ 411956 h 771525"/>
                <a:gd name="connsiteX40" fmla="*/ 494824 w 857250"/>
                <a:gd name="connsiteY40" fmla="*/ 461486 h 771525"/>
                <a:gd name="connsiteX41" fmla="*/ 500539 w 857250"/>
                <a:gd name="connsiteY41" fmla="*/ 462439 h 771525"/>
                <a:gd name="connsiteX42" fmla="*/ 621506 w 857250"/>
                <a:gd name="connsiteY42" fmla="*/ 462439 h 771525"/>
                <a:gd name="connsiteX43" fmla="*/ 642461 w 857250"/>
                <a:gd name="connsiteY43" fmla="*/ 441484 h 771525"/>
                <a:gd name="connsiteX44" fmla="*/ 642461 w 857250"/>
                <a:gd name="connsiteY44" fmla="*/ 431959 h 771525"/>
                <a:gd name="connsiteX45" fmla="*/ 642461 w 857250"/>
                <a:gd name="connsiteY45" fmla="*/ 379571 h 771525"/>
                <a:gd name="connsiteX46" fmla="*/ 645319 w 857250"/>
                <a:gd name="connsiteY46" fmla="*/ 383381 h 771525"/>
                <a:gd name="connsiteX47" fmla="*/ 662464 w 857250"/>
                <a:gd name="connsiteY47" fmla="*/ 389096 h 771525"/>
                <a:gd name="connsiteX48" fmla="*/ 663416 w 857250"/>
                <a:gd name="connsiteY48" fmla="*/ 389096 h 771525"/>
                <a:gd name="connsiteX49" fmla="*/ 683419 w 857250"/>
                <a:gd name="connsiteY49" fmla="*/ 452914 h 771525"/>
                <a:gd name="connsiteX50" fmla="*/ 660559 w 857250"/>
                <a:gd name="connsiteY50" fmla="*/ 515779 h 771525"/>
                <a:gd name="connsiteX51" fmla="*/ 642461 w 857250"/>
                <a:gd name="connsiteY51" fmla="*/ 513874 h 771525"/>
                <a:gd name="connsiteX52" fmla="*/ 218599 w 857250"/>
                <a:gd name="connsiteY52" fmla="*/ 320516 h 771525"/>
                <a:gd name="connsiteX53" fmla="*/ 429101 w 857250"/>
                <a:gd name="connsiteY53" fmla="*/ 134779 h 771525"/>
                <a:gd name="connsiteX54" fmla="*/ 639604 w 857250"/>
                <a:gd name="connsiteY54" fmla="*/ 320516 h 771525"/>
                <a:gd name="connsiteX55" fmla="*/ 218599 w 857250"/>
                <a:gd name="connsiteY55" fmla="*/ 320516 h 771525"/>
                <a:gd name="connsiteX56" fmla="*/ 809149 w 857250"/>
                <a:gd name="connsiteY56" fmla="*/ 400526 h 771525"/>
                <a:gd name="connsiteX57" fmla="*/ 807244 w 857250"/>
                <a:gd name="connsiteY57" fmla="*/ 397669 h 771525"/>
                <a:gd name="connsiteX58" fmla="*/ 777716 w 857250"/>
                <a:gd name="connsiteY58" fmla="*/ 392906 h 771525"/>
                <a:gd name="connsiteX59" fmla="*/ 772001 w 857250"/>
                <a:gd name="connsiteY59" fmla="*/ 422434 h 771525"/>
                <a:gd name="connsiteX60" fmla="*/ 774859 w 857250"/>
                <a:gd name="connsiteY60" fmla="*/ 426244 h 771525"/>
                <a:gd name="connsiteX61" fmla="*/ 773906 w 857250"/>
                <a:gd name="connsiteY61" fmla="*/ 566261 h 771525"/>
                <a:gd name="connsiteX62" fmla="*/ 763429 w 857250"/>
                <a:gd name="connsiteY62" fmla="*/ 576739 h 771525"/>
                <a:gd name="connsiteX63" fmla="*/ 768191 w 857250"/>
                <a:gd name="connsiteY63" fmla="*/ 542449 h 771525"/>
                <a:gd name="connsiteX64" fmla="*/ 754856 w 857250"/>
                <a:gd name="connsiteY64" fmla="*/ 517684 h 771525"/>
                <a:gd name="connsiteX65" fmla="*/ 729139 w 857250"/>
                <a:gd name="connsiteY65" fmla="*/ 527209 h 771525"/>
                <a:gd name="connsiteX66" fmla="*/ 651986 w 857250"/>
                <a:gd name="connsiteY66" fmla="*/ 594836 h 771525"/>
                <a:gd name="connsiteX67" fmla="*/ 665321 w 857250"/>
                <a:gd name="connsiteY67" fmla="*/ 557689 h 771525"/>
                <a:gd name="connsiteX68" fmla="*/ 726281 w 857250"/>
                <a:gd name="connsiteY68" fmla="*/ 451961 h 771525"/>
                <a:gd name="connsiteX69" fmla="*/ 683419 w 857250"/>
                <a:gd name="connsiteY69" fmla="*/ 351949 h 771525"/>
                <a:gd name="connsiteX70" fmla="*/ 683419 w 857250"/>
                <a:gd name="connsiteY70" fmla="*/ 346234 h 771525"/>
                <a:gd name="connsiteX71" fmla="*/ 662464 w 857250"/>
                <a:gd name="connsiteY71" fmla="*/ 246221 h 771525"/>
                <a:gd name="connsiteX72" fmla="*/ 707231 w 857250"/>
                <a:gd name="connsiteY72" fmla="*/ 280511 h 771525"/>
                <a:gd name="connsiteX73" fmla="*/ 752951 w 857250"/>
                <a:gd name="connsiteY73" fmla="*/ 358616 h 771525"/>
                <a:gd name="connsiteX74" fmla="*/ 757714 w 857250"/>
                <a:gd name="connsiteY74" fmla="*/ 362426 h 771525"/>
                <a:gd name="connsiteX75" fmla="*/ 757714 w 857250"/>
                <a:gd name="connsiteY75" fmla="*/ 362426 h 771525"/>
                <a:gd name="connsiteX76" fmla="*/ 762476 w 857250"/>
                <a:gd name="connsiteY76" fmla="*/ 358616 h 771525"/>
                <a:gd name="connsiteX77" fmla="*/ 726281 w 857250"/>
                <a:gd name="connsiteY77" fmla="*/ 265271 h 771525"/>
                <a:gd name="connsiteX78" fmla="*/ 654844 w 857250"/>
                <a:gd name="connsiteY78" fmla="*/ 231934 h 771525"/>
                <a:gd name="connsiteX79" fmla="*/ 492919 w 857250"/>
                <a:gd name="connsiteY79" fmla="*/ 101441 h 771525"/>
                <a:gd name="connsiteX80" fmla="*/ 525304 w 857250"/>
                <a:gd name="connsiteY80" fmla="*/ 91916 h 771525"/>
                <a:gd name="connsiteX81" fmla="*/ 601504 w 857250"/>
                <a:gd name="connsiteY81" fmla="*/ 93821 h 771525"/>
                <a:gd name="connsiteX82" fmla="*/ 607219 w 857250"/>
                <a:gd name="connsiteY82" fmla="*/ 91916 h 771525"/>
                <a:gd name="connsiteX83" fmla="*/ 606266 w 857250"/>
                <a:gd name="connsiteY83" fmla="*/ 86201 h 771525"/>
                <a:gd name="connsiteX84" fmla="*/ 522446 w 857250"/>
                <a:gd name="connsiteY84" fmla="*/ 70009 h 771525"/>
                <a:gd name="connsiteX85" fmla="*/ 471964 w 857250"/>
                <a:gd name="connsiteY85" fmla="*/ 97631 h 771525"/>
                <a:gd name="connsiteX86" fmla="*/ 429101 w 857250"/>
                <a:gd name="connsiteY86" fmla="*/ 93821 h 771525"/>
                <a:gd name="connsiteX87" fmla="*/ 385286 w 857250"/>
                <a:gd name="connsiteY87" fmla="*/ 97631 h 771525"/>
                <a:gd name="connsiteX88" fmla="*/ 274796 w 857250"/>
                <a:gd name="connsiteY88" fmla="*/ 81439 h 771525"/>
                <a:gd name="connsiteX89" fmla="*/ 190976 w 857250"/>
                <a:gd name="connsiteY89" fmla="*/ 141446 h 771525"/>
                <a:gd name="connsiteX90" fmla="*/ 193834 w 857250"/>
                <a:gd name="connsiteY90" fmla="*/ 147161 h 771525"/>
                <a:gd name="connsiteX91" fmla="*/ 195739 w 857250"/>
                <a:gd name="connsiteY91" fmla="*/ 147161 h 771525"/>
                <a:gd name="connsiteX92" fmla="*/ 199549 w 857250"/>
                <a:gd name="connsiteY92" fmla="*/ 145256 h 771525"/>
                <a:gd name="connsiteX93" fmla="*/ 277654 w 857250"/>
                <a:gd name="connsiteY93" fmla="*/ 110014 h 771525"/>
                <a:gd name="connsiteX94" fmla="*/ 352901 w 857250"/>
                <a:gd name="connsiteY94" fmla="*/ 105251 h 771525"/>
                <a:gd name="connsiteX95" fmla="*/ 174784 w 857250"/>
                <a:gd name="connsiteY95" fmla="*/ 346234 h 771525"/>
                <a:gd name="connsiteX96" fmla="*/ 174784 w 857250"/>
                <a:gd name="connsiteY96" fmla="*/ 351949 h 771525"/>
                <a:gd name="connsiteX97" fmla="*/ 138589 w 857250"/>
                <a:gd name="connsiteY97" fmla="*/ 403384 h 771525"/>
                <a:gd name="connsiteX98" fmla="*/ 107156 w 857250"/>
                <a:gd name="connsiteY98" fmla="*/ 430054 h 771525"/>
                <a:gd name="connsiteX99" fmla="*/ 88106 w 857250"/>
                <a:gd name="connsiteY99" fmla="*/ 497681 h 771525"/>
                <a:gd name="connsiteX100" fmla="*/ 91916 w 857250"/>
                <a:gd name="connsiteY100" fmla="*/ 500539 h 771525"/>
                <a:gd name="connsiteX101" fmla="*/ 92869 w 857250"/>
                <a:gd name="connsiteY101" fmla="*/ 500539 h 771525"/>
                <a:gd name="connsiteX102" fmla="*/ 96679 w 857250"/>
                <a:gd name="connsiteY102" fmla="*/ 495776 h 771525"/>
                <a:gd name="connsiteX103" fmla="*/ 123349 w 857250"/>
                <a:gd name="connsiteY103" fmla="*/ 446246 h 771525"/>
                <a:gd name="connsiteX104" fmla="*/ 133826 w 857250"/>
                <a:gd name="connsiteY104" fmla="*/ 434816 h 771525"/>
                <a:gd name="connsiteX105" fmla="*/ 132874 w 857250"/>
                <a:gd name="connsiteY105" fmla="*/ 451961 h 771525"/>
                <a:gd name="connsiteX106" fmla="*/ 193834 w 857250"/>
                <a:gd name="connsiteY106" fmla="*/ 557689 h 771525"/>
                <a:gd name="connsiteX107" fmla="*/ 207169 w 857250"/>
                <a:gd name="connsiteY107" fmla="*/ 594836 h 771525"/>
                <a:gd name="connsiteX108" fmla="*/ 130016 w 857250"/>
                <a:gd name="connsiteY108" fmla="*/ 527209 h 771525"/>
                <a:gd name="connsiteX109" fmla="*/ 104299 w 857250"/>
                <a:gd name="connsiteY109" fmla="*/ 517684 h 771525"/>
                <a:gd name="connsiteX110" fmla="*/ 90964 w 857250"/>
                <a:gd name="connsiteY110" fmla="*/ 542449 h 771525"/>
                <a:gd name="connsiteX111" fmla="*/ 95726 w 857250"/>
                <a:gd name="connsiteY111" fmla="*/ 576739 h 771525"/>
                <a:gd name="connsiteX112" fmla="*/ 85249 w 857250"/>
                <a:gd name="connsiteY112" fmla="*/ 566261 h 771525"/>
                <a:gd name="connsiteX113" fmla="*/ 84296 w 857250"/>
                <a:gd name="connsiteY113" fmla="*/ 426244 h 771525"/>
                <a:gd name="connsiteX114" fmla="*/ 86201 w 857250"/>
                <a:gd name="connsiteY114" fmla="*/ 423386 h 771525"/>
                <a:gd name="connsiteX115" fmla="*/ 80486 w 857250"/>
                <a:gd name="connsiteY115" fmla="*/ 393859 h 771525"/>
                <a:gd name="connsiteX116" fmla="*/ 50959 w 857250"/>
                <a:gd name="connsiteY116" fmla="*/ 398621 h 771525"/>
                <a:gd name="connsiteX117" fmla="*/ 49054 w 857250"/>
                <a:gd name="connsiteY117" fmla="*/ 401479 h 771525"/>
                <a:gd name="connsiteX118" fmla="*/ 47149 w 857250"/>
                <a:gd name="connsiteY118" fmla="*/ 369094 h 771525"/>
                <a:gd name="connsiteX119" fmla="*/ 160496 w 857250"/>
                <a:gd name="connsiteY119" fmla="*/ 219551 h 771525"/>
                <a:gd name="connsiteX120" fmla="*/ 163354 w 857250"/>
                <a:gd name="connsiteY120" fmla="*/ 218599 h 771525"/>
                <a:gd name="connsiteX121" fmla="*/ 171926 w 857250"/>
                <a:gd name="connsiteY121" fmla="*/ 190024 h 771525"/>
                <a:gd name="connsiteX122" fmla="*/ 143351 w 857250"/>
                <a:gd name="connsiteY122" fmla="*/ 180499 h 771525"/>
                <a:gd name="connsiteX123" fmla="*/ 140494 w 857250"/>
                <a:gd name="connsiteY123" fmla="*/ 182404 h 771525"/>
                <a:gd name="connsiteX124" fmla="*/ 119539 w 857250"/>
                <a:gd name="connsiteY124" fmla="*/ 190024 h 771525"/>
                <a:gd name="connsiteX125" fmla="*/ 129064 w 857250"/>
                <a:gd name="connsiteY125" fmla="*/ 167164 h 771525"/>
                <a:gd name="connsiteX126" fmla="*/ 322421 w 857250"/>
                <a:gd name="connsiteY126" fmla="*/ 51911 h 771525"/>
                <a:gd name="connsiteX127" fmla="*/ 411004 w 857250"/>
                <a:gd name="connsiteY127" fmla="*/ 63341 h 771525"/>
                <a:gd name="connsiteX128" fmla="*/ 411004 w 857250"/>
                <a:gd name="connsiteY128" fmla="*/ 63341 h 771525"/>
                <a:gd name="connsiteX129" fmla="*/ 413861 w 857250"/>
                <a:gd name="connsiteY129" fmla="*/ 67151 h 771525"/>
                <a:gd name="connsiteX130" fmla="*/ 414814 w 857250"/>
                <a:gd name="connsiteY130" fmla="*/ 68104 h 771525"/>
                <a:gd name="connsiteX131" fmla="*/ 417671 w 857250"/>
                <a:gd name="connsiteY131" fmla="*/ 70009 h 771525"/>
                <a:gd name="connsiteX132" fmla="*/ 419576 w 857250"/>
                <a:gd name="connsiteY132" fmla="*/ 70961 h 771525"/>
                <a:gd name="connsiteX133" fmla="*/ 422434 w 857250"/>
                <a:gd name="connsiteY133" fmla="*/ 71914 h 771525"/>
                <a:gd name="connsiteX134" fmla="*/ 424339 w 857250"/>
                <a:gd name="connsiteY134" fmla="*/ 71914 h 771525"/>
                <a:gd name="connsiteX135" fmla="*/ 429101 w 857250"/>
                <a:gd name="connsiteY135" fmla="*/ 72866 h 771525"/>
                <a:gd name="connsiteX136" fmla="*/ 433864 w 857250"/>
                <a:gd name="connsiteY136" fmla="*/ 71914 h 771525"/>
                <a:gd name="connsiteX137" fmla="*/ 435769 w 857250"/>
                <a:gd name="connsiteY137" fmla="*/ 71914 h 771525"/>
                <a:gd name="connsiteX138" fmla="*/ 438626 w 857250"/>
                <a:gd name="connsiteY138" fmla="*/ 70961 h 771525"/>
                <a:gd name="connsiteX139" fmla="*/ 440531 w 857250"/>
                <a:gd name="connsiteY139" fmla="*/ 70009 h 771525"/>
                <a:gd name="connsiteX140" fmla="*/ 443389 w 857250"/>
                <a:gd name="connsiteY140" fmla="*/ 68104 h 771525"/>
                <a:gd name="connsiteX141" fmla="*/ 444341 w 857250"/>
                <a:gd name="connsiteY141" fmla="*/ 67151 h 771525"/>
                <a:gd name="connsiteX142" fmla="*/ 447199 w 857250"/>
                <a:gd name="connsiteY142" fmla="*/ 63341 h 771525"/>
                <a:gd name="connsiteX143" fmla="*/ 447199 w 857250"/>
                <a:gd name="connsiteY143" fmla="*/ 63341 h 771525"/>
                <a:gd name="connsiteX144" fmla="*/ 535781 w 857250"/>
                <a:gd name="connsiteY144" fmla="*/ 51911 h 771525"/>
                <a:gd name="connsiteX145" fmla="*/ 729139 w 857250"/>
                <a:gd name="connsiteY145" fmla="*/ 167164 h 771525"/>
                <a:gd name="connsiteX146" fmla="*/ 738664 w 857250"/>
                <a:gd name="connsiteY146" fmla="*/ 190024 h 771525"/>
                <a:gd name="connsiteX147" fmla="*/ 717709 w 857250"/>
                <a:gd name="connsiteY147" fmla="*/ 182404 h 771525"/>
                <a:gd name="connsiteX148" fmla="*/ 714851 w 857250"/>
                <a:gd name="connsiteY148" fmla="*/ 180499 h 771525"/>
                <a:gd name="connsiteX149" fmla="*/ 686276 w 857250"/>
                <a:gd name="connsiteY149" fmla="*/ 190024 h 771525"/>
                <a:gd name="connsiteX150" fmla="*/ 694849 w 857250"/>
                <a:gd name="connsiteY150" fmla="*/ 218599 h 771525"/>
                <a:gd name="connsiteX151" fmla="*/ 697706 w 857250"/>
                <a:gd name="connsiteY151" fmla="*/ 219551 h 771525"/>
                <a:gd name="connsiteX152" fmla="*/ 811054 w 857250"/>
                <a:gd name="connsiteY152" fmla="*/ 369094 h 771525"/>
                <a:gd name="connsiteX153" fmla="*/ 809149 w 857250"/>
                <a:gd name="connsiteY153" fmla="*/ 400526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857250" h="771525">
                  <a:moveTo>
                    <a:pt x="852964" y="368141"/>
                  </a:moveTo>
                  <a:cubicBezTo>
                    <a:pt x="852964" y="302419"/>
                    <a:pt x="811054" y="251936"/>
                    <a:pt x="773906" y="219551"/>
                  </a:cubicBezTo>
                  <a:cubicBezTo>
                    <a:pt x="792004" y="197644"/>
                    <a:pt x="773906" y="160496"/>
                    <a:pt x="766286" y="146209"/>
                  </a:cubicBezTo>
                  <a:cubicBezTo>
                    <a:pt x="717709" y="51911"/>
                    <a:pt x="599599" y="7144"/>
                    <a:pt x="535781" y="7144"/>
                  </a:cubicBezTo>
                  <a:cubicBezTo>
                    <a:pt x="509111" y="7144"/>
                    <a:pt x="458629" y="9049"/>
                    <a:pt x="430054" y="23336"/>
                  </a:cubicBezTo>
                  <a:cubicBezTo>
                    <a:pt x="401479" y="9049"/>
                    <a:pt x="350996" y="7144"/>
                    <a:pt x="324326" y="7144"/>
                  </a:cubicBezTo>
                  <a:cubicBezTo>
                    <a:pt x="259556" y="7144"/>
                    <a:pt x="141446" y="50959"/>
                    <a:pt x="93821" y="146209"/>
                  </a:cubicBezTo>
                  <a:cubicBezTo>
                    <a:pt x="86201" y="160496"/>
                    <a:pt x="68104" y="197644"/>
                    <a:pt x="86201" y="219551"/>
                  </a:cubicBezTo>
                  <a:cubicBezTo>
                    <a:pt x="48101" y="251936"/>
                    <a:pt x="7144" y="301466"/>
                    <a:pt x="7144" y="368141"/>
                  </a:cubicBezTo>
                  <a:cubicBezTo>
                    <a:pt x="7144" y="399574"/>
                    <a:pt x="10001" y="431959"/>
                    <a:pt x="29051" y="445294"/>
                  </a:cubicBezTo>
                  <a:cubicBezTo>
                    <a:pt x="13811" y="488156"/>
                    <a:pt x="10954" y="545306"/>
                    <a:pt x="54769" y="593884"/>
                  </a:cubicBezTo>
                  <a:cubicBezTo>
                    <a:pt x="66199" y="607219"/>
                    <a:pt x="92869" y="636746"/>
                    <a:pt x="119539" y="624364"/>
                  </a:cubicBezTo>
                  <a:cubicBezTo>
                    <a:pt x="128111" y="619601"/>
                    <a:pt x="133826" y="611981"/>
                    <a:pt x="136684" y="600551"/>
                  </a:cubicBezTo>
                  <a:cubicBezTo>
                    <a:pt x="159544" y="621506"/>
                    <a:pt x="191929" y="640556"/>
                    <a:pt x="231934" y="643414"/>
                  </a:cubicBezTo>
                  <a:cubicBezTo>
                    <a:pt x="279559" y="722471"/>
                    <a:pt x="351949" y="771049"/>
                    <a:pt x="431006" y="771049"/>
                  </a:cubicBezTo>
                  <a:cubicBezTo>
                    <a:pt x="510064" y="771049"/>
                    <a:pt x="582454" y="722471"/>
                    <a:pt x="630079" y="643414"/>
                  </a:cubicBezTo>
                  <a:cubicBezTo>
                    <a:pt x="670084" y="641509"/>
                    <a:pt x="702469" y="621506"/>
                    <a:pt x="725329" y="600551"/>
                  </a:cubicBezTo>
                  <a:cubicBezTo>
                    <a:pt x="728186" y="611981"/>
                    <a:pt x="733901" y="619601"/>
                    <a:pt x="742474" y="624364"/>
                  </a:cubicBezTo>
                  <a:cubicBezTo>
                    <a:pt x="768191" y="637699"/>
                    <a:pt x="795814" y="607219"/>
                    <a:pt x="807244" y="593884"/>
                  </a:cubicBezTo>
                  <a:cubicBezTo>
                    <a:pt x="851059" y="544354"/>
                    <a:pt x="848201" y="487204"/>
                    <a:pt x="832961" y="445294"/>
                  </a:cubicBezTo>
                  <a:cubicBezTo>
                    <a:pt x="850106" y="431959"/>
                    <a:pt x="852964" y="399574"/>
                    <a:pt x="852964" y="368141"/>
                  </a:cubicBezTo>
                  <a:close/>
                  <a:moveTo>
                    <a:pt x="642461" y="513874"/>
                  </a:moveTo>
                  <a:cubicBezTo>
                    <a:pt x="635794" y="516731"/>
                    <a:pt x="631984" y="521494"/>
                    <a:pt x="630079" y="528161"/>
                  </a:cubicBezTo>
                  <a:cubicBezTo>
                    <a:pt x="600551" y="648176"/>
                    <a:pt x="519589" y="728186"/>
                    <a:pt x="430054" y="728186"/>
                  </a:cubicBezTo>
                  <a:cubicBezTo>
                    <a:pt x="339566" y="728186"/>
                    <a:pt x="259556" y="648176"/>
                    <a:pt x="230029" y="528161"/>
                  </a:cubicBezTo>
                  <a:cubicBezTo>
                    <a:pt x="228124" y="521494"/>
                    <a:pt x="223361" y="516731"/>
                    <a:pt x="216694" y="513874"/>
                  </a:cubicBezTo>
                  <a:cubicBezTo>
                    <a:pt x="214789" y="512921"/>
                    <a:pt x="211931" y="512921"/>
                    <a:pt x="209074" y="512921"/>
                  </a:cubicBezTo>
                  <a:cubicBezTo>
                    <a:pt x="204311" y="512921"/>
                    <a:pt x="200501" y="513874"/>
                    <a:pt x="196691" y="516731"/>
                  </a:cubicBezTo>
                  <a:cubicBezTo>
                    <a:pt x="190976" y="516731"/>
                    <a:pt x="175736" y="493871"/>
                    <a:pt x="175736" y="452914"/>
                  </a:cubicBezTo>
                  <a:cubicBezTo>
                    <a:pt x="175736" y="413861"/>
                    <a:pt x="190024" y="391954"/>
                    <a:pt x="195739" y="389096"/>
                  </a:cubicBezTo>
                  <a:cubicBezTo>
                    <a:pt x="195739" y="389096"/>
                    <a:pt x="195739" y="389096"/>
                    <a:pt x="196691" y="389096"/>
                  </a:cubicBezTo>
                  <a:cubicBezTo>
                    <a:pt x="203359" y="390049"/>
                    <a:pt x="209074" y="387191"/>
                    <a:pt x="213836" y="383381"/>
                  </a:cubicBezTo>
                  <a:cubicBezTo>
                    <a:pt x="214789" y="382429"/>
                    <a:pt x="215741" y="381476"/>
                    <a:pt x="215741" y="380524"/>
                  </a:cubicBezTo>
                  <a:lnTo>
                    <a:pt x="215741" y="431959"/>
                  </a:lnTo>
                  <a:lnTo>
                    <a:pt x="214789" y="431959"/>
                  </a:lnTo>
                  <a:lnTo>
                    <a:pt x="214789" y="441484"/>
                  </a:lnTo>
                  <a:cubicBezTo>
                    <a:pt x="214789" y="452914"/>
                    <a:pt x="224314" y="462439"/>
                    <a:pt x="235744" y="462439"/>
                  </a:cubicBezTo>
                  <a:lnTo>
                    <a:pt x="363379" y="462439"/>
                  </a:lnTo>
                  <a:cubicBezTo>
                    <a:pt x="365284" y="462439"/>
                    <a:pt x="367189" y="462439"/>
                    <a:pt x="369094" y="461486"/>
                  </a:cubicBezTo>
                  <a:cubicBezTo>
                    <a:pt x="375761" y="432911"/>
                    <a:pt x="401479" y="411956"/>
                    <a:pt x="431959" y="411956"/>
                  </a:cubicBezTo>
                  <a:cubicBezTo>
                    <a:pt x="462439" y="411956"/>
                    <a:pt x="488156" y="432911"/>
                    <a:pt x="494824" y="461486"/>
                  </a:cubicBezTo>
                  <a:cubicBezTo>
                    <a:pt x="496729" y="461486"/>
                    <a:pt x="498634" y="462439"/>
                    <a:pt x="500539" y="462439"/>
                  </a:cubicBezTo>
                  <a:lnTo>
                    <a:pt x="621506" y="462439"/>
                  </a:lnTo>
                  <a:cubicBezTo>
                    <a:pt x="632936" y="462439"/>
                    <a:pt x="642461" y="452914"/>
                    <a:pt x="642461" y="441484"/>
                  </a:cubicBezTo>
                  <a:lnTo>
                    <a:pt x="642461" y="431959"/>
                  </a:lnTo>
                  <a:lnTo>
                    <a:pt x="642461" y="379571"/>
                  </a:lnTo>
                  <a:cubicBezTo>
                    <a:pt x="643414" y="380524"/>
                    <a:pt x="644366" y="382429"/>
                    <a:pt x="645319" y="383381"/>
                  </a:cubicBezTo>
                  <a:cubicBezTo>
                    <a:pt x="650081" y="388144"/>
                    <a:pt x="655796" y="390049"/>
                    <a:pt x="662464" y="389096"/>
                  </a:cubicBezTo>
                  <a:cubicBezTo>
                    <a:pt x="662464" y="389096"/>
                    <a:pt x="662464" y="389096"/>
                    <a:pt x="663416" y="389096"/>
                  </a:cubicBezTo>
                  <a:cubicBezTo>
                    <a:pt x="669131" y="391001"/>
                    <a:pt x="683419" y="413861"/>
                    <a:pt x="683419" y="452914"/>
                  </a:cubicBezTo>
                  <a:cubicBezTo>
                    <a:pt x="683419" y="493871"/>
                    <a:pt x="668179" y="515779"/>
                    <a:pt x="660559" y="515779"/>
                  </a:cubicBezTo>
                  <a:cubicBezTo>
                    <a:pt x="655796" y="511969"/>
                    <a:pt x="648176" y="511016"/>
                    <a:pt x="642461" y="513874"/>
                  </a:cubicBezTo>
                  <a:close/>
                  <a:moveTo>
                    <a:pt x="218599" y="320516"/>
                  </a:moveTo>
                  <a:cubicBezTo>
                    <a:pt x="230981" y="215741"/>
                    <a:pt x="320516" y="134779"/>
                    <a:pt x="429101" y="134779"/>
                  </a:cubicBezTo>
                  <a:cubicBezTo>
                    <a:pt x="537686" y="134779"/>
                    <a:pt x="626269" y="215741"/>
                    <a:pt x="639604" y="320516"/>
                  </a:cubicBezTo>
                  <a:lnTo>
                    <a:pt x="218599" y="320516"/>
                  </a:lnTo>
                  <a:close/>
                  <a:moveTo>
                    <a:pt x="809149" y="400526"/>
                  </a:moveTo>
                  <a:cubicBezTo>
                    <a:pt x="808196" y="399574"/>
                    <a:pt x="808196" y="398621"/>
                    <a:pt x="807244" y="397669"/>
                  </a:cubicBezTo>
                  <a:cubicBezTo>
                    <a:pt x="800576" y="388144"/>
                    <a:pt x="787241" y="386239"/>
                    <a:pt x="777716" y="392906"/>
                  </a:cubicBezTo>
                  <a:cubicBezTo>
                    <a:pt x="768191" y="399574"/>
                    <a:pt x="766286" y="412909"/>
                    <a:pt x="772001" y="422434"/>
                  </a:cubicBezTo>
                  <a:cubicBezTo>
                    <a:pt x="772954" y="423386"/>
                    <a:pt x="773906" y="424339"/>
                    <a:pt x="774859" y="426244"/>
                  </a:cubicBezTo>
                  <a:cubicBezTo>
                    <a:pt x="784384" y="440531"/>
                    <a:pt x="825341" y="508159"/>
                    <a:pt x="773906" y="566261"/>
                  </a:cubicBezTo>
                  <a:cubicBezTo>
                    <a:pt x="770096" y="571024"/>
                    <a:pt x="766286" y="574834"/>
                    <a:pt x="763429" y="576739"/>
                  </a:cubicBezTo>
                  <a:cubicBezTo>
                    <a:pt x="763429" y="567214"/>
                    <a:pt x="765334" y="553879"/>
                    <a:pt x="768191" y="542449"/>
                  </a:cubicBezTo>
                  <a:cubicBezTo>
                    <a:pt x="770096" y="531971"/>
                    <a:pt x="764381" y="521494"/>
                    <a:pt x="754856" y="517684"/>
                  </a:cubicBezTo>
                  <a:cubicBezTo>
                    <a:pt x="745331" y="513874"/>
                    <a:pt x="733901" y="517684"/>
                    <a:pt x="729139" y="527209"/>
                  </a:cubicBezTo>
                  <a:cubicBezTo>
                    <a:pt x="729139" y="528161"/>
                    <a:pt x="700564" y="578644"/>
                    <a:pt x="651986" y="594836"/>
                  </a:cubicBezTo>
                  <a:cubicBezTo>
                    <a:pt x="656749" y="583406"/>
                    <a:pt x="661511" y="571024"/>
                    <a:pt x="665321" y="557689"/>
                  </a:cubicBezTo>
                  <a:cubicBezTo>
                    <a:pt x="700564" y="555784"/>
                    <a:pt x="726281" y="511016"/>
                    <a:pt x="726281" y="451961"/>
                  </a:cubicBezTo>
                  <a:cubicBezTo>
                    <a:pt x="726281" y="404336"/>
                    <a:pt x="709136" y="365284"/>
                    <a:pt x="683419" y="351949"/>
                  </a:cubicBezTo>
                  <a:cubicBezTo>
                    <a:pt x="683419" y="350044"/>
                    <a:pt x="683419" y="348139"/>
                    <a:pt x="683419" y="346234"/>
                  </a:cubicBezTo>
                  <a:cubicBezTo>
                    <a:pt x="683419" y="310991"/>
                    <a:pt x="675799" y="276701"/>
                    <a:pt x="662464" y="246221"/>
                  </a:cubicBezTo>
                  <a:cubicBezTo>
                    <a:pt x="671989" y="250984"/>
                    <a:pt x="687229" y="260509"/>
                    <a:pt x="707231" y="280511"/>
                  </a:cubicBezTo>
                  <a:cubicBezTo>
                    <a:pt x="745331" y="319564"/>
                    <a:pt x="752951" y="357664"/>
                    <a:pt x="752951" y="358616"/>
                  </a:cubicBezTo>
                  <a:cubicBezTo>
                    <a:pt x="752951" y="360521"/>
                    <a:pt x="755809" y="362426"/>
                    <a:pt x="757714" y="362426"/>
                  </a:cubicBezTo>
                  <a:cubicBezTo>
                    <a:pt x="757714" y="362426"/>
                    <a:pt x="757714" y="362426"/>
                    <a:pt x="757714" y="362426"/>
                  </a:cubicBezTo>
                  <a:cubicBezTo>
                    <a:pt x="759619" y="362426"/>
                    <a:pt x="761524" y="360521"/>
                    <a:pt x="762476" y="358616"/>
                  </a:cubicBezTo>
                  <a:cubicBezTo>
                    <a:pt x="762476" y="356711"/>
                    <a:pt x="771049" y="309086"/>
                    <a:pt x="726281" y="265271"/>
                  </a:cubicBezTo>
                  <a:cubicBezTo>
                    <a:pt x="693896" y="232886"/>
                    <a:pt x="668179" y="230029"/>
                    <a:pt x="654844" y="231934"/>
                  </a:cubicBezTo>
                  <a:cubicBezTo>
                    <a:pt x="622459" y="168116"/>
                    <a:pt x="563404" y="120491"/>
                    <a:pt x="492919" y="101441"/>
                  </a:cubicBezTo>
                  <a:cubicBezTo>
                    <a:pt x="500539" y="97631"/>
                    <a:pt x="511016" y="94774"/>
                    <a:pt x="525304" y="91916"/>
                  </a:cubicBezTo>
                  <a:cubicBezTo>
                    <a:pt x="570071" y="82391"/>
                    <a:pt x="600551" y="93821"/>
                    <a:pt x="601504" y="93821"/>
                  </a:cubicBezTo>
                  <a:cubicBezTo>
                    <a:pt x="603409" y="94774"/>
                    <a:pt x="606266" y="93821"/>
                    <a:pt x="607219" y="91916"/>
                  </a:cubicBezTo>
                  <a:cubicBezTo>
                    <a:pt x="608171" y="90011"/>
                    <a:pt x="608171" y="87154"/>
                    <a:pt x="606266" y="86201"/>
                  </a:cubicBezTo>
                  <a:cubicBezTo>
                    <a:pt x="605314" y="85249"/>
                    <a:pt x="574834" y="57626"/>
                    <a:pt x="522446" y="70009"/>
                  </a:cubicBezTo>
                  <a:cubicBezTo>
                    <a:pt x="493871" y="76676"/>
                    <a:pt x="479584" y="88106"/>
                    <a:pt x="471964" y="97631"/>
                  </a:cubicBezTo>
                  <a:cubicBezTo>
                    <a:pt x="457676" y="95726"/>
                    <a:pt x="443389" y="93821"/>
                    <a:pt x="429101" y="93821"/>
                  </a:cubicBezTo>
                  <a:cubicBezTo>
                    <a:pt x="413861" y="93821"/>
                    <a:pt x="399574" y="94774"/>
                    <a:pt x="385286" y="97631"/>
                  </a:cubicBezTo>
                  <a:cubicBezTo>
                    <a:pt x="369094" y="87154"/>
                    <a:pt x="330994" y="68104"/>
                    <a:pt x="274796" y="81439"/>
                  </a:cubicBezTo>
                  <a:cubicBezTo>
                    <a:pt x="199549" y="99536"/>
                    <a:pt x="191929" y="140494"/>
                    <a:pt x="190976" y="141446"/>
                  </a:cubicBezTo>
                  <a:cubicBezTo>
                    <a:pt x="190976" y="143351"/>
                    <a:pt x="191929" y="146209"/>
                    <a:pt x="193834" y="147161"/>
                  </a:cubicBezTo>
                  <a:cubicBezTo>
                    <a:pt x="194786" y="147161"/>
                    <a:pt x="194786" y="147161"/>
                    <a:pt x="195739" y="147161"/>
                  </a:cubicBezTo>
                  <a:cubicBezTo>
                    <a:pt x="197644" y="147161"/>
                    <a:pt x="198596" y="146209"/>
                    <a:pt x="199549" y="145256"/>
                  </a:cubicBezTo>
                  <a:cubicBezTo>
                    <a:pt x="199549" y="145256"/>
                    <a:pt x="214789" y="123349"/>
                    <a:pt x="277654" y="110014"/>
                  </a:cubicBezTo>
                  <a:cubicBezTo>
                    <a:pt x="307181" y="103346"/>
                    <a:pt x="333851" y="103346"/>
                    <a:pt x="352901" y="105251"/>
                  </a:cubicBezTo>
                  <a:cubicBezTo>
                    <a:pt x="250031" y="135731"/>
                    <a:pt x="174784" y="232886"/>
                    <a:pt x="174784" y="346234"/>
                  </a:cubicBezTo>
                  <a:cubicBezTo>
                    <a:pt x="174784" y="348139"/>
                    <a:pt x="174784" y="350044"/>
                    <a:pt x="174784" y="351949"/>
                  </a:cubicBezTo>
                  <a:cubicBezTo>
                    <a:pt x="158591" y="360521"/>
                    <a:pt x="146209" y="379571"/>
                    <a:pt x="138589" y="403384"/>
                  </a:cubicBezTo>
                  <a:cubicBezTo>
                    <a:pt x="128111" y="409099"/>
                    <a:pt x="116681" y="417671"/>
                    <a:pt x="107156" y="430054"/>
                  </a:cubicBezTo>
                  <a:cubicBezTo>
                    <a:pt x="74771" y="471011"/>
                    <a:pt x="87154" y="496729"/>
                    <a:pt x="88106" y="497681"/>
                  </a:cubicBezTo>
                  <a:cubicBezTo>
                    <a:pt x="89059" y="499586"/>
                    <a:pt x="90964" y="500539"/>
                    <a:pt x="91916" y="500539"/>
                  </a:cubicBezTo>
                  <a:cubicBezTo>
                    <a:pt x="91916" y="500539"/>
                    <a:pt x="92869" y="500539"/>
                    <a:pt x="92869" y="500539"/>
                  </a:cubicBezTo>
                  <a:cubicBezTo>
                    <a:pt x="94774" y="499586"/>
                    <a:pt x="96679" y="497681"/>
                    <a:pt x="96679" y="495776"/>
                  </a:cubicBezTo>
                  <a:cubicBezTo>
                    <a:pt x="96679" y="495776"/>
                    <a:pt x="95726" y="478631"/>
                    <a:pt x="123349" y="446246"/>
                  </a:cubicBezTo>
                  <a:cubicBezTo>
                    <a:pt x="127159" y="442436"/>
                    <a:pt x="130016" y="438626"/>
                    <a:pt x="133826" y="434816"/>
                  </a:cubicBezTo>
                  <a:cubicBezTo>
                    <a:pt x="132874" y="440531"/>
                    <a:pt x="132874" y="446246"/>
                    <a:pt x="132874" y="451961"/>
                  </a:cubicBezTo>
                  <a:cubicBezTo>
                    <a:pt x="132874" y="511016"/>
                    <a:pt x="158591" y="555784"/>
                    <a:pt x="193834" y="557689"/>
                  </a:cubicBezTo>
                  <a:cubicBezTo>
                    <a:pt x="197644" y="570071"/>
                    <a:pt x="202406" y="582454"/>
                    <a:pt x="207169" y="594836"/>
                  </a:cubicBezTo>
                  <a:cubicBezTo>
                    <a:pt x="158591" y="577691"/>
                    <a:pt x="130969" y="527209"/>
                    <a:pt x="130016" y="527209"/>
                  </a:cubicBezTo>
                  <a:cubicBezTo>
                    <a:pt x="125254" y="517684"/>
                    <a:pt x="113824" y="513874"/>
                    <a:pt x="104299" y="517684"/>
                  </a:cubicBezTo>
                  <a:cubicBezTo>
                    <a:pt x="94774" y="521494"/>
                    <a:pt x="89059" y="531971"/>
                    <a:pt x="90964" y="542449"/>
                  </a:cubicBezTo>
                  <a:cubicBezTo>
                    <a:pt x="93821" y="553879"/>
                    <a:pt x="94774" y="567214"/>
                    <a:pt x="95726" y="576739"/>
                  </a:cubicBezTo>
                  <a:cubicBezTo>
                    <a:pt x="92869" y="573881"/>
                    <a:pt x="89059" y="571024"/>
                    <a:pt x="85249" y="566261"/>
                  </a:cubicBezTo>
                  <a:cubicBezTo>
                    <a:pt x="33814" y="508159"/>
                    <a:pt x="75724" y="439579"/>
                    <a:pt x="84296" y="426244"/>
                  </a:cubicBezTo>
                  <a:cubicBezTo>
                    <a:pt x="85249" y="425291"/>
                    <a:pt x="86201" y="423386"/>
                    <a:pt x="86201" y="423386"/>
                  </a:cubicBezTo>
                  <a:cubicBezTo>
                    <a:pt x="92869" y="413861"/>
                    <a:pt x="90011" y="400526"/>
                    <a:pt x="80486" y="393859"/>
                  </a:cubicBezTo>
                  <a:cubicBezTo>
                    <a:pt x="70961" y="387191"/>
                    <a:pt x="58579" y="389096"/>
                    <a:pt x="50959" y="398621"/>
                  </a:cubicBezTo>
                  <a:cubicBezTo>
                    <a:pt x="50006" y="399574"/>
                    <a:pt x="50006" y="400526"/>
                    <a:pt x="49054" y="401479"/>
                  </a:cubicBezTo>
                  <a:cubicBezTo>
                    <a:pt x="48101" y="394811"/>
                    <a:pt x="47149" y="384334"/>
                    <a:pt x="47149" y="369094"/>
                  </a:cubicBezTo>
                  <a:cubicBezTo>
                    <a:pt x="47149" y="284321"/>
                    <a:pt x="145256" y="228124"/>
                    <a:pt x="160496" y="219551"/>
                  </a:cubicBezTo>
                  <a:cubicBezTo>
                    <a:pt x="161449" y="219551"/>
                    <a:pt x="162401" y="218599"/>
                    <a:pt x="163354" y="218599"/>
                  </a:cubicBezTo>
                  <a:cubicBezTo>
                    <a:pt x="173831" y="212884"/>
                    <a:pt x="177641" y="200501"/>
                    <a:pt x="171926" y="190024"/>
                  </a:cubicBezTo>
                  <a:cubicBezTo>
                    <a:pt x="166211" y="179546"/>
                    <a:pt x="153829" y="175736"/>
                    <a:pt x="143351" y="180499"/>
                  </a:cubicBezTo>
                  <a:cubicBezTo>
                    <a:pt x="143351" y="180499"/>
                    <a:pt x="142399" y="181451"/>
                    <a:pt x="140494" y="182404"/>
                  </a:cubicBezTo>
                  <a:cubicBezTo>
                    <a:pt x="133826" y="186214"/>
                    <a:pt x="125254" y="189071"/>
                    <a:pt x="119539" y="190024"/>
                  </a:cubicBezTo>
                  <a:cubicBezTo>
                    <a:pt x="120491" y="185261"/>
                    <a:pt x="123349" y="177641"/>
                    <a:pt x="129064" y="167164"/>
                  </a:cubicBezTo>
                  <a:cubicBezTo>
                    <a:pt x="170974" y="85249"/>
                    <a:pt x="275749" y="51911"/>
                    <a:pt x="322421" y="51911"/>
                  </a:cubicBezTo>
                  <a:cubicBezTo>
                    <a:pt x="365284" y="51911"/>
                    <a:pt x="399574" y="58579"/>
                    <a:pt x="411004" y="63341"/>
                  </a:cubicBezTo>
                  <a:cubicBezTo>
                    <a:pt x="411004" y="63341"/>
                    <a:pt x="411004" y="63341"/>
                    <a:pt x="411004" y="63341"/>
                  </a:cubicBezTo>
                  <a:cubicBezTo>
                    <a:pt x="411956" y="64294"/>
                    <a:pt x="412909" y="66199"/>
                    <a:pt x="413861" y="67151"/>
                  </a:cubicBezTo>
                  <a:cubicBezTo>
                    <a:pt x="413861" y="67151"/>
                    <a:pt x="414814" y="68104"/>
                    <a:pt x="414814" y="68104"/>
                  </a:cubicBezTo>
                  <a:cubicBezTo>
                    <a:pt x="415766" y="69056"/>
                    <a:pt x="416719" y="69056"/>
                    <a:pt x="417671" y="70009"/>
                  </a:cubicBezTo>
                  <a:cubicBezTo>
                    <a:pt x="418624" y="70009"/>
                    <a:pt x="418624" y="70961"/>
                    <a:pt x="419576" y="70961"/>
                  </a:cubicBezTo>
                  <a:cubicBezTo>
                    <a:pt x="420529" y="71914"/>
                    <a:pt x="421481" y="71914"/>
                    <a:pt x="422434" y="71914"/>
                  </a:cubicBezTo>
                  <a:cubicBezTo>
                    <a:pt x="423386" y="71914"/>
                    <a:pt x="423386" y="71914"/>
                    <a:pt x="424339" y="71914"/>
                  </a:cubicBezTo>
                  <a:cubicBezTo>
                    <a:pt x="426244" y="71914"/>
                    <a:pt x="427196" y="72866"/>
                    <a:pt x="429101" y="72866"/>
                  </a:cubicBezTo>
                  <a:cubicBezTo>
                    <a:pt x="431006" y="72866"/>
                    <a:pt x="431959" y="72866"/>
                    <a:pt x="433864" y="71914"/>
                  </a:cubicBezTo>
                  <a:cubicBezTo>
                    <a:pt x="434816" y="71914"/>
                    <a:pt x="434816" y="71914"/>
                    <a:pt x="435769" y="71914"/>
                  </a:cubicBezTo>
                  <a:cubicBezTo>
                    <a:pt x="436721" y="71914"/>
                    <a:pt x="437674" y="70961"/>
                    <a:pt x="438626" y="70961"/>
                  </a:cubicBezTo>
                  <a:cubicBezTo>
                    <a:pt x="439579" y="70961"/>
                    <a:pt x="439579" y="70009"/>
                    <a:pt x="440531" y="70009"/>
                  </a:cubicBezTo>
                  <a:cubicBezTo>
                    <a:pt x="441484" y="69056"/>
                    <a:pt x="442436" y="69056"/>
                    <a:pt x="443389" y="68104"/>
                  </a:cubicBezTo>
                  <a:cubicBezTo>
                    <a:pt x="443389" y="68104"/>
                    <a:pt x="444341" y="67151"/>
                    <a:pt x="444341" y="67151"/>
                  </a:cubicBezTo>
                  <a:cubicBezTo>
                    <a:pt x="445294" y="66199"/>
                    <a:pt x="446246" y="65246"/>
                    <a:pt x="447199" y="63341"/>
                  </a:cubicBezTo>
                  <a:cubicBezTo>
                    <a:pt x="447199" y="63341"/>
                    <a:pt x="447199" y="63341"/>
                    <a:pt x="447199" y="63341"/>
                  </a:cubicBezTo>
                  <a:cubicBezTo>
                    <a:pt x="457676" y="58579"/>
                    <a:pt x="492919" y="51911"/>
                    <a:pt x="535781" y="51911"/>
                  </a:cubicBezTo>
                  <a:cubicBezTo>
                    <a:pt x="582454" y="51911"/>
                    <a:pt x="687229" y="86201"/>
                    <a:pt x="729139" y="167164"/>
                  </a:cubicBezTo>
                  <a:cubicBezTo>
                    <a:pt x="734854" y="178594"/>
                    <a:pt x="737711" y="185261"/>
                    <a:pt x="738664" y="190024"/>
                  </a:cubicBezTo>
                  <a:cubicBezTo>
                    <a:pt x="732949" y="188119"/>
                    <a:pt x="724376" y="185261"/>
                    <a:pt x="717709" y="182404"/>
                  </a:cubicBezTo>
                  <a:cubicBezTo>
                    <a:pt x="715804" y="181451"/>
                    <a:pt x="715804" y="181451"/>
                    <a:pt x="714851" y="180499"/>
                  </a:cubicBezTo>
                  <a:cubicBezTo>
                    <a:pt x="704374" y="175736"/>
                    <a:pt x="691991" y="179546"/>
                    <a:pt x="686276" y="190024"/>
                  </a:cubicBezTo>
                  <a:cubicBezTo>
                    <a:pt x="680561" y="200501"/>
                    <a:pt x="684371" y="212884"/>
                    <a:pt x="694849" y="218599"/>
                  </a:cubicBezTo>
                  <a:cubicBezTo>
                    <a:pt x="695801" y="218599"/>
                    <a:pt x="696754" y="219551"/>
                    <a:pt x="697706" y="219551"/>
                  </a:cubicBezTo>
                  <a:cubicBezTo>
                    <a:pt x="712946" y="228124"/>
                    <a:pt x="811054" y="284321"/>
                    <a:pt x="811054" y="369094"/>
                  </a:cubicBezTo>
                  <a:cubicBezTo>
                    <a:pt x="811054" y="383381"/>
                    <a:pt x="810101" y="393859"/>
                    <a:pt x="809149" y="40052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5" name="Hình tự do: Hình 114">
              <a:extLst>
                <a:ext uri="{FF2B5EF4-FFF2-40B4-BE49-F238E27FC236}">
                  <a16:creationId xmlns:a16="http://schemas.microsoft.com/office/drawing/2014/main" id="{0702ACE5-3D3E-C3A0-B0FF-A243B7A8E28A}"/>
                </a:ext>
              </a:extLst>
            </p:cNvPr>
            <p:cNvSpPr/>
            <p:nvPr/>
          </p:nvSpPr>
          <p:spPr>
            <a:xfrm>
              <a:off x="497494" y="2749998"/>
              <a:ext cx="508648" cy="148872"/>
            </a:xfrm>
            <a:custGeom>
              <a:avLst/>
              <a:gdLst>
                <a:gd name="connsiteX0" fmla="*/ 307181 w 390525"/>
                <a:gd name="connsiteY0" fmla="*/ 7144 h 114300"/>
                <a:gd name="connsiteX1" fmla="*/ 350996 w 390525"/>
                <a:gd name="connsiteY1" fmla="*/ 39529 h 114300"/>
                <a:gd name="connsiteX2" fmla="*/ 351949 w 390525"/>
                <a:gd name="connsiteY2" fmla="*/ 46196 h 114300"/>
                <a:gd name="connsiteX3" fmla="*/ 348139 w 390525"/>
                <a:gd name="connsiteY3" fmla="*/ 48101 h 114300"/>
                <a:gd name="connsiteX4" fmla="*/ 345281 w 390525"/>
                <a:gd name="connsiteY4" fmla="*/ 47149 h 114300"/>
                <a:gd name="connsiteX5" fmla="*/ 290989 w 390525"/>
                <a:gd name="connsiteY5" fmla="*/ 7144 h 114300"/>
                <a:gd name="connsiteX6" fmla="*/ 262414 w 390525"/>
                <a:gd name="connsiteY6" fmla="*/ 7144 h 114300"/>
                <a:gd name="connsiteX7" fmla="*/ 360521 w 390525"/>
                <a:gd name="connsiteY7" fmla="*/ 82391 h 114300"/>
                <a:gd name="connsiteX8" fmla="*/ 361474 w 390525"/>
                <a:gd name="connsiteY8" fmla="*/ 89059 h 114300"/>
                <a:gd name="connsiteX9" fmla="*/ 357664 w 390525"/>
                <a:gd name="connsiteY9" fmla="*/ 90964 h 114300"/>
                <a:gd name="connsiteX10" fmla="*/ 354806 w 390525"/>
                <a:gd name="connsiteY10" fmla="*/ 90011 h 114300"/>
                <a:gd name="connsiteX11" fmla="*/ 246221 w 390525"/>
                <a:gd name="connsiteY11" fmla="*/ 7144 h 114300"/>
                <a:gd name="connsiteX12" fmla="*/ 211931 w 390525"/>
                <a:gd name="connsiteY12" fmla="*/ 7144 h 114300"/>
                <a:gd name="connsiteX13" fmla="*/ 331946 w 390525"/>
                <a:gd name="connsiteY13" fmla="*/ 96679 h 114300"/>
                <a:gd name="connsiteX14" fmla="*/ 332899 w 390525"/>
                <a:gd name="connsiteY14" fmla="*/ 103346 h 114300"/>
                <a:gd name="connsiteX15" fmla="*/ 329089 w 390525"/>
                <a:gd name="connsiteY15" fmla="*/ 105251 h 114300"/>
                <a:gd name="connsiteX16" fmla="*/ 326231 w 390525"/>
                <a:gd name="connsiteY16" fmla="*/ 104299 h 114300"/>
                <a:gd name="connsiteX17" fmla="*/ 201454 w 390525"/>
                <a:gd name="connsiteY17" fmla="*/ 10954 h 114300"/>
                <a:gd name="connsiteX18" fmla="*/ 199549 w 390525"/>
                <a:gd name="connsiteY18" fmla="*/ 7144 h 114300"/>
                <a:gd name="connsiteX19" fmla="*/ 47149 w 390525"/>
                <a:gd name="connsiteY19" fmla="*/ 7144 h 114300"/>
                <a:gd name="connsiteX20" fmla="*/ 90011 w 390525"/>
                <a:gd name="connsiteY20" fmla="*/ 38576 h 114300"/>
                <a:gd name="connsiteX21" fmla="*/ 90964 w 390525"/>
                <a:gd name="connsiteY21" fmla="*/ 45244 h 114300"/>
                <a:gd name="connsiteX22" fmla="*/ 87154 w 390525"/>
                <a:gd name="connsiteY22" fmla="*/ 47149 h 114300"/>
                <a:gd name="connsiteX23" fmla="*/ 84296 w 390525"/>
                <a:gd name="connsiteY23" fmla="*/ 46196 h 114300"/>
                <a:gd name="connsiteX24" fmla="*/ 30956 w 390525"/>
                <a:gd name="connsiteY24" fmla="*/ 7144 h 114300"/>
                <a:gd name="connsiteX25" fmla="*/ 8096 w 390525"/>
                <a:gd name="connsiteY25" fmla="*/ 7144 h 114300"/>
                <a:gd name="connsiteX26" fmla="*/ 8096 w 390525"/>
                <a:gd name="connsiteY26" fmla="*/ 11906 h 114300"/>
                <a:gd name="connsiteX27" fmla="*/ 100489 w 390525"/>
                <a:gd name="connsiteY27" fmla="*/ 82391 h 114300"/>
                <a:gd name="connsiteX28" fmla="*/ 101441 w 390525"/>
                <a:gd name="connsiteY28" fmla="*/ 89059 h 114300"/>
                <a:gd name="connsiteX29" fmla="*/ 97631 w 390525"/>
                <a:gd name="connsiteY29" fmla="*/ 90964 h 114300"/>
                <a:gd name="connsiteX30" fmla="*/ 94774 w 390525"/>
                <a:gd name="connsiteY30" fmla="*/ 90011 h 114300"/>
                <a:gd name="connsiteX31" fmla="*/ 9049 w 390525"/>
                <a:gd name="connsiteY31" fmla="*/ 24289 h 114300"/>
                <a:gd name="connsiteX32" fmla="*/ 9049 w 390525"/>
                <a:gd name="connsiteY32" fmla="*/ 49054 h 114300"/>
                <a:gd name="connsiteX33" fmla="*/ 72866 w 390525"/>
                <a:gd name="connsiteY33" fmla="*/ 96679 h 114300"/>
                <a:gd name="connsiteX34" fmla="*/ 73819 w 390525"/>
                <a:gd name="connsiteY34" fmla="*/ 103346 h 114300"/>
                <a:gd name="connsiteX35" fmla="*/ 70009 w 390525"/>
                <a:gd name="connsiteY35" fmla="*/ 105251 h 114300"/>
                <a:gd name="connsiteX36" fmla="*/ 67151 w 390525"/>
                <a:gd name="connsiteY36" fmla="*/ 104299 h 114300"/>
                <a:gd name="connsiteX37" fmla="*/ 8096 w 390525"/>
                <a:gd name="connsiteY37" fmla="*/ 60484 h 114300"/>
                <a:gd name="connsiteX38" fmla="*/ 8096 w 390525"/>
                <a:gd name="connsiteY38" fmla="*/ 90011 h 114300"/>
                <a:gd name="connsiteX39" fmla="*/ 7144 w 390525"/>
                <a:gd name="connsiteY39" fmla="*/ 90011 h 114300"/>
                <a:gd name="connsiteX40" fmla="*/ 7144 w 390525"/>
                <a:gd name="connsiteY40" fmla="*/ 96679 h 114300"/>
                <a:gd name="connsiteX41" fmla="*/ 26194 w 390525"/>
                <a:gd name="connsiteY41" fmla="*/ 111919 h 114300"/>
                <a:gd name="connsiteX42" fmla="*/ 121444 w 390525"/>
                <a:gd name="connsiteY42" fmla="*/ 111919 h 114300"/>
                <a:gd name="connsiteX43" fmla="*/ 196691 w 390525"/>
                <a:gd name="connsiteY43" fmla="*/ 59531 h 114300"/>
                <a:gd name="connsiteX44" fmla="*/ 271939 w 390525"/>
                <a:gd name="connsiteY44" fmla="*/ 111919 h 114300"/>
                <a:gd name="connsiteX45" fmla="*/ 367189 w 390525"/>
                <a:gd name="connsiteY45" fmla="*/ 111919 h 114300"/>
                <a:gd name="connsiteX46" fmla="*/ 386239 w 390525"/>
                <a:gd name="connsiteY46" fmla="*/ 96679 h 114300"/>
                <a:gd name="connsiteX47" fmla="*/ 386239 w 390525"/>
                <a:gd name="connsiteY47" fmla="*/ 90011 h 114300"/>
                <a:gd name="connsiteX48" fmla="*/ 386239 w 390525"/>
                <a:gd name="connsiteY48" fmla="*/ 20479 h 114300"/>
                <a:gd name="connsiteX49" fmla="*/ 386239 w 390525"/>
                <a:gd name="connsiteY49" fmla="*/ 8096 h 114300"/>
                <a:gd name="connsiteX50" fmla="*/ 307181 w 390525"/>
                <a:gd name="connsiteY50" fmla="*/ 809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90525" h="114300">
                  <a:moveTo>
                    <a:pt x="307181" y="7144"/>
                  </a:moveTo>
                  <a:lnTo>
                    <a:pt x="350996" y="39529"/>
                  </a:lnTo>
                  <a:cubicBezTo>
                    <a:pt x="352901" y="41434"/>
                    <a:pt x="353854" y="44291"/>
                    <a:pt x="351949" y="46196"/>
                  </a:cubicBezTo>
                  <a:cubicBezTo>
                    <a:pt x="350996" y="47149"/>
                    <a:pt x="349091" y="48101"/>
                    <a:pt x="348139" y="48101"/>
                  </a:cubicBezTo>
                  <a:cubicBezTo>
                    <a:pt x="347186" y="48101"/>
                    <a:pt x="346234" y="48101"/>
                    <a:pt x="345281" y="47149"/>
                  </a:cubicBezTo>
                  <a:lnTo>
                    <a:pt x="290989" y="7144"/>
                  </a:lnTo>
                  <a:lnTo>
                    <a:pt x="262414" y="7144"/>
                  </a:lnTo>
                  <a:lnTo>
                    <a:pt x="360521" y="82391"/>
                  </a:lnTo>
                  <a:cubicBezTo>
                    <a:pt x="362426" y="84296"/>
                    <a:pt x="363379" y="87154"/>
                    <a:pt x="361474" y="89059"/>
                  </a:cubicBezTo>
                  <a:cubicBezTo>
                    <a:pt x="360521" y="90011"/>
                    <a:pt x="359569" y="90964"/>
                    <a:pt x="357664" y="90964"/>
                  </a:cubicBezTo>
                  <a:cubicBezTo>
                    <a:pt x="356711" y="90964"/>
                    <a:pt x="355759" y="90964"/>
                    <a:pt x="354806" y="90011"/>
                  </a:cubicBezTo>
                  <a:lnTo>
                    <a:pt x="246221" y="7144"/>
                  </a:lnTo>
                  <a:lnTo>
                    <a:pt x="211931" y="7144"/>
                  </a:lnTo>
                  <a:lnTo>
                    <a:pt x="331946" y="96679"/>
                  </a:lnTo>
                  <a:cubicBezTo>
                    <a:pt x="333851" y="98584"/>
                    <a:pt x="334804" y="101441"/>
                    <a:pt x="332899" y="103346"/>
                  </a:cubicBezTo>
                  <a:cubicBezTo>
                    <a:pt x="331946" y="104299"/>
                    <a:pt x="330994" y="105251"/>
                    <a:pt x="329089" y="105251"/>
                  </a:cubicBezTo>
                  <a:cubicBezTo>
                    <a:pt x="328136" y="105251"/>
                    <a:pt x="327184" y="105251"/>
                    <a:pt x="326231" y="104299"/>
                  </a:cubicBezTo>
                  <a:lnTo>
                    <a:pt x="201454" y="10954"/>
                  </a:lnTo>
                  <a:cubicBezTo>
                    <a:pt x="200501" y="10001"/>
                    <a:pt x="199549" y="9049"/>
                    <a:pt x="199549" y="7144"/>
                  </a:cubicBezTo>
                  <a:lnTo>
                    <a:pt x="47149" y="7144"/>
                  </a:lnTo>
                  <a:lnTo>
                    <a:pt x="90011" y="38576"/>
                  </a:lnTo>
                  <a:cubicBezTo>
                    <a:pt x="91916" y="40481"/>
                    <a:pt x="92869" y="43339"/>
                    <a:pt x="90964" y="45244"/>
                  </a:cubicBezTo>
                  <a:cubicBezTo>
                    <a:pt x="90011" y="46196"/>
                    <a:pt x="88106" y="47149"/>
                    <a:pt x="87154" y="47149"/>
                  </a:cubicBezTo>
                  <a:cubicBezTo>
                    <a:pt x="86201" y="47149"/>
                    <a:pt x="85249" y="47149"/>
                    <a:pt x="84296" y="46196"/>
                  </a:cubicBezTo>
                  <a:lnTo>
                    <a:pt x="30956" y="7144"/>
                  </a:lnTo>
                  <a:lnTo>
                    <a:pt x="8096" y="7144"/>
                  </a:lnTo>
                  <a:lnTo>
                    <a:pt x="8096" y="11906"/>
                  </a:lnTo>
                  <a:lnTo>
                    <a:pt x="100489" y="82391"/>
                  </a:lnTo>
                  <a:cubicBezTo>
                    <a:pt x="102394" y="84296"/>
                    <a:pt x="103346" y="87154"/>
                    <a:pt x="101441" y="89059"/>
                  </a:cubicBezTo>
                  <a:cubicBezTo>
                    <a:pt x="100489" y="90011"/>
                    <a:pt x="99536" y="90964"/>
                    <a:pt x="97631" y="90964"/>
                  </a:cubicBezTo>
                  <a:cubicBezTo>
                    <a:pt x="96679" y="90964"/>
                    <a:pt x="95726" y="90964"/>
                    <a:pt x="94774" y="90011"/>
                  </a:cubicBezTo>
                  <a:lnTo>
                    <a:pt x="9049" y="24289"/>
                  </a:lnTo>
                  <a:lnTo>
                    <a:pt x="9049" y="49054"/>
                  </a:lnTo>
                  <a:lnTo>
                    <a:pt x="72866" y="96679"/>
                  </a:lnTo>
                  <a:cubicBezTo>
                    <a:pt x="74771" y="98584"/>
                    <a:pt x="75724" y="101441"/>
                    <a:pt x="73819" y="103346"/>
                  </a:cubicBezTo>
                  <a:cubicBezTo>
                    <a:pt x="72866" y="104299"/>
                    <a:pt x="71914" y="105251"/>
                    <a:pt x="70009" y="105251"/>
                  </a:cubicBezTo>
                  <a:cubicBezTo>
                    <a:pt x="69056" y="105251"/>
                    <a:pt x="68104" y="105251"/>
                    <a:pt x="67151" y="104299"/>
                  </a:cubicBezTo>
                  <a:lnTo>
                    <a:pt x="8096" y="60484"/>
                  </a:lnTo>
                  <a:lnTo>
                    <a:pt x="8096" y="90011"/>
                  </a:lnTo>
                  <a:lnTo>
                    <a:pt x="7144" y="90011"/>
                  </a:lnTo>
                  <a:lnTo>
                    <a:pt x="7144" y="96679"/>
                  </a:lnTo>
                  <a:cubicBezTo>
                    <a:pt x="7144" y="105251"/>
                    <a:pt x="15716" y="111919"/>
                    <a:pt x="26194" y="111919"/>
                  </a:cubicBezTo>
                  <a:lnTo>
                    <a:pt x="121444" y="111919"/>
                  </a:lnTo>
                  <a:cubicBezTo>
                    <a:pt x="132874" y="81439"/>
                    <a:pt x="162401" y="59531"/>
                    <a:pt x="196691" y="59531"/>
                  </a:cubicBezTo>
                  <a:cubicBezTo>
                    <a:pt x="230981" y="59531"/>
                    <a:pt x="260509" y="81439"/>
                    <a:pt x="271939" y="111919"/>
                  </a:cubicBezTo>
                  <a:lnTo>
                    <a:pt x="367189" y="111919"/>
                  </a:lnTo>
                  <a:cubicBezTo>
                    <a:pt x="377666" y="111919"/>
                    <a:pt x="386239" y="105251"/>
                    <a:pt x="386239" y="96679"/>
                  </a:cubicBezTo>
                  <a:lnTo>
                    <a:pt x="386239" y="90011"/>
                  </a:lnTo>
                  <a:lnTo>
                    <a:pt x="386239" y="20479"/>
                  </a:lnTo>
                  <a:lnTo>
                    <a:pt x="386239" y="8096"/>
                  </a:lnTo>
                  <a:lnTo>
                    <a:pt x="307181" y="8096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6" name="Hộp văn bản 27">
              <a:extLst>
                <a:ext uri="{FF2B5EF4-FFF2-40B4-BE49-F238E27FC236}">
                  <a16:creationId xmlns:a16="http://schemas.microsoft.com/office/drawing/2014/main" id="{B160A602-A33F-3FBD-D2F9-8102C989349F}"/>
                </a:ext>
              </a:extLst>
            </p:cNvPr>
            <p:cNvSpPr txBox="1"/>
            <p:nvPr/>
          </p:nvSpPr>
          <p:spPr>
            <a:xfrm>
              <a:off x="134201" y="1914477"/>
              <a:ext cx="11942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vi-VN" sz="1600" b="1" noProof="1">
                  <a:solidFill>
                    <a:schemeClr val="bg1"/>
                  </a:solidFill>
                </a:rPr>
                <a:t>BOFFIN</a:t>
              </a:r>
            </a:p>
          </p:txBody>
        </p:sp>
      </p:grpSp>
      <p:grpSp>
        <p:nvGrpSpPr>
          <p:cNvPr id="117" name="Nhóm 116">
            <a:extLst>
              <a:ext uri="{FF2B5EF4-FFF2-40B4-BE49-F238E27FC236}">
                <a16:creationId xmlns:a16="http://schemas.microsoft.com/office/drawing/2014/main" id="{C6E51526-1927-6DA0-3B2D-C70F4B191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61519" y="245586"/>
            <a:ext cx="1789339" cy="1467258"/>
            <a:chOff x="5439830" y="681154"/>
            <a:chExt cx="1789339" cy="1467258"/>
          </a:xfrm>
        </p:grpSpPr>
        <p:sp>
          <p:nvSpPr>
            <p:cNvPr id="118" name="Hình tự do: Hình 117">
              <a:extLst>
                <a:ext uri="{FF2B5EF4-FFF2-40B4-BE49-F238E27FC236}">
                  <a16:creationId xmlns:a16="http://schemas.microsoft.com/office/drawing/2014/main" id="{917F46DE-654E-E02A-D710-E171338879EF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9" name="Hình tự do: Hình 118">
              <a:extLst>
                <a:ext uri="{FF2B5EF4-FFF2-40B4-BE49-F238E27FC236}">
                  <a16:creationId xmlns:a16="http://schemas.microsoft.com/office/drawing/2014/main" id="{A8139DD9-2FBB-6846-44A4-031129A6BA20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0" name="Hình tự do: Hình 119">
              <a:extLst>
                <a:ext uri="{FF2B5EF4-FFF2-40B4-BE49-F238E27FC236}">
                  <a16:creationId xmlns:a16="http://schemas.microsoft.com/office/drawing/2014/main" id="{35F95FE2-048F-3C1B-FB18-680B31352F3D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1" name="Hình tự do: Hình 120">
              <a:extLst>
                <a:ext uri="{FF2B5EF4-FFF2-40B4-BE49-F238E27FC236}">
                  <a16:creationId xmlns:a16="http://schemas.microsoft.com/office/drawing/2014/main" id="{50237CC3-295B-075B-5AC7-A85825C8B1AA}"/>
                </a:ext>
              </a:extLst>
            </p:cNvPr>
            <p:cNvSpPr/>
            <p:nvPr/>
          </p:nvSpPr>
          <p:spPr>
            <a:xfrm>
              <a:off x="6036015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2" name="Hình tự do: Hình 121">
              <a:extLst>
                <a:ext uri="{FF2B5EF4-FFF2-40B4-BE49-F238E27FC236}">
                  <a16:creationId xmlns:a16="http://schemas.microsoft.com/office/drawing/2014/main" id="{F1C14CC0-AA0C-01DF-C47A-AB61911B1A2E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3" name="Hình tự do: Hình 122">
              <a:extLst>
                <a:ext uri="{FF2B5EF4-FFF2-40B4-BE49-F238E27FC236}">
                  <a16:creationId xmlns:a16="http://schemas.microsoft.com/office/drawing/2014/main" id="{8ED3EB04-A907-675F-44C3-E893F76F25B7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4" name="Hình tự do: Hình 123">
              <a:extLst>
                <a:ext uri="{FF2B5EF4-FFF2-40B4-BE49-F238E27FC236}">
                  <a16:creationId xmlns:a16="http://schemas.microsoft.com/office/drawing/2014/main" id="{CD220AB1-B0B5-0D7D-00FE-A1D808D6C10E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5" name="Hình tự do: Hình 124">
              <a:extLst>
                <a:ext uri="{FF2B5EF4-FFF2-40B4-BE49-F238E27FC236}">
                  <a16:creationId xmlns:a16="http://schemas.microsoft.com/office/drawing/2014/main" id="{3D12C687-B4B1-F7E6-278B-0F75379B4C50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6" name="Hình tự do: Hình 125">
              <a:extLst>
                <a:ext uri="{FF2B5EF4-FFF2-40B4-BE49-F238E27FC236}">
                  <a16:creationId xmlns:a16="http://schemas.microsoft.com/office/drawing/2014/main" id="{99381437-8AC0-8A27-512C-C25029078178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7" name="Hình tự do: Hình 126">
              <a:extLst>
                <a:ext uri="{FF2B5EF4-FFF2-40B4-BE49-F238E27FC236}">
                  <a16:creationId xmlns:a16="http://schemas.microsoft.com/office/drawing/2014/main" id="{2D12429D-5778-4624-0834-90CE3F96D160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8" name="Hình tự do: Hình 235">
              <a:extLst>
                <a:ext uri="{FF2B5EF4-FFF2-40B4-BE49-F238E27FC236}">
                  <a16:creationId xmlns:a16="http://schemas.microsoft.com/office/drawing/2014/main" id="{EA7D7E97-599B-947B-3CB3-9851FFEF65F2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9" name="Hình tự do: Hình 128">
              <a:extLst>
                <a:ext uri="{FF2B5EF4-FFF2-40B4-BE49-F238E27FC236}">
                  <a16:creationId xmlns:a16="http://schemas.microsoft.com/office/drawing/2014/main" id="{502406C5-C23A-9455-01DD-2006EDD2915D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0" name="Hình tự do: Hình 129">
              <a:extLst>
                <a:ext uri="{FF2B5EF4-FFF2-40B4-BE49-F238E27FC236}">
                  <a16:creationId xmlns:a16="http://schemas.microsoft.com/office/drawing/2014/main" id="{A087C0A8-F17D-47A2-6853-D3A15ABF59EE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1" name="Hình tự do: Hình 130">
              <a:extLst>
                <a:ext uri="{FF2B5EF4-FFF2-40B4-BE49-F238E27FC236}">
                  <a16:creationId xmlns:a16="http://schemas.microsoft.com/office/drawing/2014/main" id="{96804A25-895A-A0D9-4556-A27F90010476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2" name="Hình tự do: Hình 131">
              <a:extLst>
                <a:ext uri="{FF2B5EF4-FFF2-40B4-BE49-F238E27FC236}">
                  <a16:creationId xmlns:a16="http://schemas.microsoft.com/office/drawing/2014/main" id="{79B23994-F41D-9DCA-145C-9B1424BE2F78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3" name="Hình tự do: Hình 132">
              <a:extLst>
                <a:ext uri="{FF2B5EF4-FFF2-40B4-BE49-F238E27FC236}">
                  <a16:creationId xmlns:a16="http://schemas.microsoft.com/office/drawing/2014/main" id="{2B712D72-4D24-722C-EA14-DFB53FA31745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134" name="Nhóm 133">
              <a:extLst>
                <a:ext uri="{FF2B5EF4-FFF2-40B4-BE49-F238E27FC236}">
                  <a16:creationId xmlns:a16="http://schemas.microsoft.com/office/drawing/2014/main" id="{291D1790-0F0C-61C5-509A-87E27111DFAC}"/>
                </a:ext>
              </a:extLst>
            </p:cNvPr>
            <p:cNvGrpSpPr/>
            <p:nvPr/>
          </p:nvGrpSpPr>
          <p:grpSpPr>
            <a:xfrm>
              <a:off x="5640835" y="1300386"/>
              <a:ext cx="1392651" cy="400374"/>
              <a:chOff x="5688118" y="650074"/>
              <a:chExt cx="1392651" cy="400374"/>
            </a:xfrm>
          </p:grpSpPr>
          <p:sp>
            <p:nvSpPr>
              <p:cNvPr id="135" name="Hộp văn bản 319">
                <a:extLst>
                  <a:ext uri="{FF2B5EF4-FFF2-40B4-BE49-F238E27FC236}">
                    <a16:creationId xmlns:a16="http://schemas.microsoft.com/office/drawing/2014/main" id="{68548402-926D-2B93-D2CB-0D6C36579319}"/>
                  </a:ext>
                </a:extLst>
              </p:cNvPr>
              <p:cNvSpPr txBox="1"/>
              <p:nvPr/>
            </p:nvSpPr>
            <p:spPr>
              <a:xfrm>
                <a:off x="5688496" y="650338"/>
                <a:ext cx="1392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vi-VN" sz="2000" b="1" noProof="1">
                    <a:ln w="28575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rial" panose="020B0604020202020204" pitchFamily="34" charset="0"/>
                  </a:rPr>
                  <a:t>Ra mắt</a:t>
                </a:r>
              </a:p>
            </p:txBody>
          </p:sp>
          <p:sp>
            <p:nvSpPr>
              <p:cNvPr id="136" name="Hộp văn bản 29">
                <a:extLst>
                  <a:ext uri="{FF2B5EF4-FFF2-40B4-BE49-F238E27FC236}">
                    <a16:creationId xmlns:a16="http://schemas.microsoft.com/office/drawing/2014/main" id="{FBDFC6BC-EF61-628B-64BA-CDF3728C9349}"/>
                  </a:ext>
                </a:extLst>
              </p:cNvPr>
              <p:cNvSpPr txBox="1"/>
              <p:nvPr/>
            </p:nvSpPr>
            <p:spPr>
              <a:xfrm>
                <a:off x="5688118" y="650074"/>
                <a:ext cx="1392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vi-VN" sz="2000" b="1" noProof="1">
                    <a:solidFill>
                      <a:schemeClr val="accent5"/>
                    </a:solidFill>
                    <a:latin typeface="Arial" panose="020B0604020202020204" pitchFamily="34" charset="0"/>
                  </a:rPr>
                  <a:t>Ra mắt</a:t>
                </a:r>
              </a:p>
            </p:txBody>
          </p:sp>
        </p:grpSp>
      </p:grpSp>
      <p:grpSp>
        <p:nvGrpSpPr>
          <p:cNvPr id="137" name="Nhóm 136">
            <a:extLst>
              <a:ext uri="{FF2B5EF4-FFF2-40B4-BE49-F238E27FC236}">
                <a16:creationId xmlns:a16="http://schemas.microsoft.com/office/drawing/2014/main" id="{879E44C5-EC73-0391-88A5-3F6D0C2C3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7421293" y="486547"/>
            <a:ext cx="1511898" cy="1012825"/>
            <a:chOff x="7911409" y="975790"/>
            <a:chExt cx="1511898" cy="1012825"/>
          </a:xfrm>
        </p:grpSpPr>
        <p:sp>
          <p:nvSpPr>
            <p:cNvPr id="138" name="Hình tự do: Hình 137">
              <a:extLst>
                <a:ext uri="{FF2B5EF4-FFF2-40B4-BE49-F238E27FC236}">
                  <a16:creationId xmlns:a16="http://schemas.microsoft.com/office/drawing/2014/main" id="{55077D11-77DB-7900-599E-A386E1B41B80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9" name="Hình tự do: Hình 138">
              <a:extLst>
                <a:ext uri="{FF2B5EF4-FFF2-40B4-BE49-F238E27FC236}">
                  <a16:creationId xmlns:a16="http://schemas.microsoft.com/office/drawing/2014/main" id="{3815596E-FE87-E1D4-FE0A-7CDB621F2974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0" name="Hình tự do: Hình 139">
              <a:extLst>
                <a:ext uri="{FF2B5EF4-FFF2-40B4-BE49-F238E27FC236}">
                  <a16:creationId xmlns:a16="http://schemas.microsoft.com/office/drawing/2014/main" id="{A26FF9FF-3A4D-DF43-9D65-1AE642335818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1" name="Hình tự do: Hình 140">
              <a:extLst>
                <a:ext uri="{FF2B5EF4-FFF2-40B4-BE49-F238E27FC236}">
                  <a16:creationId xmlns:a16="http://schemas.microsoft.com/office/drawing/2014/main" id="{6E4E96FD-3FCE-0AB5-0031-5CF4C2612EF3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Nhóm 37">
            <a:extLst>
              <a:ext uri="{FF2B5EF4-FFF2-40B4-BE49-F238E27FC236}">
                <a16:creationId xmlns:a16="http://schemas.microsoft.com/office/drawing/2014/main" id="{62D7FB1E-5AA9-4E84-8112-DAB89487E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10942902" y="3367653"/>
            <a:ext cx="1012825" cy="1012825"/>
            <a:chOff x="7950627" y="2930800"/>
            <a:chExt cx="1012825" cy="1012825"/>
          </a:xfrm>
        </p:grpSpPr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85E31878-321F-489F-93CB-5283E610F1D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2A2E0D57-B097-4EC0-A5A3-3BF16DFA073F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9C5F3673-4F7F-4B49-841C-FDBB0E1B9066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97893471-D117-4E06-9E0B-594B3FA48DC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4" name="Nhóm 63">
            <a:extLst>
              <a:ext uri="{FF2B5EF4-FFF2-40B4-BE49-F238E27FC236}">
                <a16:creationId xmlns:a16="http://schemas.microsoft.com/office/drawing/2014/main" id="{18CAB5F5-E27F-44B0-9430-A448E6C1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242835" y="583165"/>
            <a:ext cx="1422447" cy="962244"/>
            <a:chOff x="228294" y="3266533"/>
            <a:chExt cx="971550" cy="657225"/>
          </a:xfrm>
        </p:grpSpPr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67C09DE5-3657-4424-BB7C-0CECC1EA6D1D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87574FE6-AEC6-439E-A680-B50477530EB5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AD8A1E0C-5B00-4ED9-BCAE-2406FC1F3ED6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8549F401-AD1C-4D64-8D43-7E497C11EFD1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339A360D-A741-4ED2-A909-EFADD53121FE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E18F84CB-07F0-46E2-9429-767EA83F1DE1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18880A20-0C66-4168-BE88-542EFC12A717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78ACC600-FB4F-43E0-A5CB-069C2A8D2524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4432FEAB-C38D-450E-B076-C7976C6AE13C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59E5CF13-8ECB-4CA4-B302-178980EB996E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136DE21F-6320-4D2E-B4A4-EBCD8B29DBB6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FA704B99-4EE9-47E1-BEA3-0A7D7041943C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B3327A96-AF48-4846-BA2B-9E9C8410DDC6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CE03ABA5-AE86-40BD-9434-BCE71F56764E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F23C1FC6-2D5D-4201-967A-C863F6F73C69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93FFDCBC-CC8D-4C68-A0A0-451FE8B56711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44AD2142-8C0F-4EA0-B861-2EAE8B61D684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FF4717A7-771B-460A-BA2A-94ED553ABC6C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3FA82FEE-A7A8-41C1-A903-1A2701353899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86376422-1987-4F97-9883-28A68BF35B85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id="{DEE01BF6-02BD-474C-B95D-D0B67E1B6376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6" name="Hình tự do: Hình 85">
              <a:extLst>
                <a:ext uri="{FF2B5EF4-FFF2-40B4-BE49-F238E27FC236}">
                  <a16:creationId xmlns:a16="http://schemas.microsoft.com/office/drawing/2014/main" id="{F8061384-933A-4A82-99CD-0761FDE197A6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7" name="Hình tự do: Hình 86">
              <a:extLst>
                <a:ext uri="{FF2B5EF4-FFF2-40B4-BE49-F238E27FC236}">
                  <a16:creationId xmlns:a16="http://schemas.microsoft.com/office/drawing/2014/main" id="{FB1E0457-3867-4701-BC2B-CDC8259E6D5C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8" name="Hình tự do: Hình 87">
              <a:extLst>
                <a:ext uri="{FF2B5EF4-FFF2-40B4-BE49-F238E27FC236}">
                  <a16:creationId xmlns:a16="http://schemas.microsoft.com/office/drawing/2014/main" id="{2AF27C88-8BE9-49FA-A65D-03FA5F3227BA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id="{F6411DD5-0E7F-448B-8DAA-0A6D6803F565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0" name="Hình tự do: Hình 89">
              <a:extLst>
                <a:ext uri="{FF2B5EF4-FFF2-40B4-BE49-F238E27FC236}">
                  <a16:creationId xmlns:a16="http://schemas.microsoft.com/office/drawing/2014/main" id="{C6ABD900-0229-44CC-B3F4-729523036D4B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1" name="Hình tự do: Hình 90">
              <a:extLst>
                <a:ext uri="{FF2B5EF4-FFF2-40B4-BE49-F238E27FC236}">
                  <a16:creationId xmlns:a16="http://schemas.microsoft.com/office/drawing/2014/main" id="{66737B89-BAD2-4AB1-8F04-090F95CF0C2C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7" name="Hình ảnh 6" descr="Cận cảnh một biển báo&#10;&#10;Mô tả được tự động tạo">
            <a:extLst>
              <a:ext uri="{FF2B5EF4-FFF2-40B4-BE49-F238E27FC236}">
                <a16:creationId xmlns:a16="http://schemas.microsoft.com/office/drawing/2014/main" id="{D812345D-5E05-4D5D-BDF5-89345BF47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843" y="702442"/>
            <a:ext cx="1383911" cy="1390008"/>
          </a:xfrm>
          <a:prstGeom prst="rect">
            <a:avLst/>
          </a:prstGeom>
        </p:spPr>
      </p:pic>
      <p:sp>
        <p:nvSpPr>
          <p:cNvPr id="16" name="TextBox 12">
            <a:extLst>
              <a:ext uri="{FF2B5EF4-FFF2-40B4-BE49-F238E27FC236}">
                <a16:creationId xmlns:a16="http://schemas.microsoft.com/office/drawing/2014/main" id="{FCBCF4A3-15FF-7CF9-5234-36BD2F235284}"/>
              </a:ext>
            </a:extLst>
          </p:cNvPr>
          <p:cNvSpPr txBox="1"/>
          <p:nvPr/>
        </p:nvSpPr>
        <p:spPr>
          <a:xfrm>
            <a:off x="2875348" y="360979"/>
            <a:ext cx="6893996" cy="82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9B4018A3-6FD5-D1A2-162A-AEAD2C110B8C}"/>
              </a:ext>
            </a:extLst>
          </p:cNvPr>
          <p:cNvSpPr/>
          <p:nvPr/>
        </p:nvSpPr>
        <p:spPr>
          <a:xfrm>
            <a:off x="2153136" y="1478547"/>
            <a:ext cx="3127233" cy="2010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tam </a:t>
            </a:r>
            <a:r>
              <a:rPr lang="en-US" sz="3200" dirty="0" err="1"/>
              <a:t>giác</a:t>
            </a:r>
            <a:endParaRPr lang="en-US" sz="3200" dirty="0"/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2B885FB5-D572-2B5C-1928-B62F3EB249B7}"/>
              </a:ext>
            </a:extLst>
          </p:cNvPr>
          <p:cNvSpPr/>
          <p:nvPr/>
        </p:nvSpPr>
        <p:spPr>
          <a:xfrm>
            <a:off x="6823918" y="1427925"/>
            <a:ext cx="3127233" cy="20608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</a:t>
            </a:r>
            <a:r>
              <a:rPr lang="en-US" sz="3200" dirty="0" err="1"/>
              <a:t>tứ</a:t>
            </a:r>
            <a:r>
              <a:rPr lang="en-US" sz="3200" dirty="0"/>
              <a:t> </a:t>
            </a:r>
            <a:r>
              <a:rPr lang="en-US" sz="3200" dirty="0" err="1"/>
              <a:t>giác</a:t>
            </a:r>
            <a:endParaRPr lang="en-US" sz="3200" dirty="0"/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F315A0B4-BCE6-2A8C-9717-8FA2CE503605}"/>
              </a:ext>
            </a:extLst>
          </p:cNvPr>
          <p:cNvSpPr/>
          <p:nvPr/>
        </p:nvSpPr>
        <p:spPr>
          <a:xfrm>
            <a:off x="1561953" y="3998137"/>
            <a:ext cx="9068093" cy="1990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diện</a:t>
            </a:r>
            <a:r>
              <a:rPr lang="en-US" sz="3200" dirty="0"/>
              <a:t> </a:t>
            </a: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xung</a:t>
            </a:r>
            <a:r>
              <a:rPr lang="en-US" sz="3200" dirty="0"/>
              <a:t> </a:t>
            </a:r>
            <a:r>
              <a:rPr lang="en-US" sz="3200" dirty="0" err="1"/>
              <a:t>quanh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tam </a:t>
            </a:r>
            <a:r>
              <a:rPr lang="en-US" sz="3200" dirty="0" err="1"/>
              <a:t>giác</a:t>
            </a:r>
            <a:r>
              <a:rPr lang="en-US" sz="3200" dirty="0"/>
              <a:t>,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</a:t>
            </a:r>
            <a:r>
              <a:rPr lang="en-US" sz="3200" dirty="0" err="1"/>
              <a:t>tứ</a:t>
            </a:r>
            <a:r>
              <a:rPr lang="en-US" sz="3200" dirty="0"/>
              <a:t> </a:t>
            </a:r>
            <a:r>
              <a:rPr lang="en-US" sz="3200" dirty="0" err="1"/>
              <a:t>giác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197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A1BCE940-0D97-504A-074B-A1140FAF1E74}"/>
              </a:ext>
            </a:extLst>
          </p:cNvPr>
          <p:cNvSpPr/>
          <p:nvPr/>
        </p:nvSpPr>
        <p:spPr>
          <a:xfrm>
            <a:off x="375080" y="1170791"/>
            <a:ext cx="1089735" cy="7467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118A177D-CABE-5815-52D9-D2E2761D66AD}"/>
              </a:ext>
            </a:extLst>
          </p:cNvPr>
          <p:cNvSpPr txBox="1"/>
          <p:nvPr/>
        </p:nvSpPr>
        <p:spPr>
          <a:xfrm>
            <a:off x="1827398" y="1339725"/>
            <a:ext cx="2318473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20.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49C7EED8-4638-BADD-42D9-5E056233A024}"/>
              </a:ext>
            </a:extLst>
          </p:cNvPr>
          <p:cNvSpPr txBox="1"/>
          <p:nvPr/>
        </p:nvSpPr>
        <p:spPr>
          <a:xfrm>
            <a:off x="375080" y="2428970"/>
            <a:ext cx="4460891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Cắt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gấp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21.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E349B36D-D383-0032-BE34-3F817BE2F602}"/>
              </a:ext>
            </a:extLst>
          </p:cNvPr>
          <p:cNvSpPr txBox="1"/>
          <p:nvPr/>
        </p:nvSpPr>
        <p:spPr>
          <a:xfrm>
            <a:off x="284918" y="326420"/>
            <a:ext cx="7269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I. HÌNH LĂNG TRỤ ĐỨNG TAM GIÁC</a:t>
            </a:r>
          </a:p>
        </p:txBody>
      </p:sp>
      <p:pic>
        <p:nvPicPr>
          <p:cNvPr id="28" name="Hình ảnh 27">
            <a:extLst>
              <a:ext uri="{FF2B5EF4-FFF2-40B4-BE49-F238E27FC236}">
                <a16:creationId xmlns:a16="http://schemas.microsoft.com/office/drawing/2014/main" id="{36C8E8F4-F812-A4FC-2F89-1572C2F2E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994" y="1238034"/>
            <a:ext cx="6838950" cy="4124325"/>
          </a:xfrm>
          <a:prstGeom prst="rect">
            <a:avLst/>
          </a:prstGeom>
        </p:spPr>
      </p:pic>
      <p:pic>
        <p:nvPicPr>
          <p:cNvPr id="29" name="Hình ảnh 28">
            <a:extLst>
              <a:ext uri="{FF2B5EF4-FFF2-40B4-BE49-F238E27FC236}">
                <a16:creationId xmlns:a16="http://schemas.microsoft.com/office/drawing/2014/main" id="{43C634FD-AF31-C7C8-FF43-7A71E90DC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150" y="3091857"/>
            <a:ext cx="2952749" cy="286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8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06276DB-75C3-A019-B1AD-09B4CBBA943E}"/>
              </a:ext>
            </a:extLst>
          </p:cNvPr>
          <p:cNvSpPr txBox="1"/>
          <p:nvPr/>
        </p:nvSpPr>
        <p:spPr>
          <a:xfrm>
            <a:off x="2512310" y="2123835"/>
            <a:ext cx="7579519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tam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21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5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9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6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E064A8F0-6FDD-0DDA-0A89-9BE84AE28B6E}"/>
              </a:ext>
            </a:extLst>
          </p:cNvPr>
          <p:cNvSpPr txBox="1"/>
          <p:nvPr/>
        </p:nvSpPr>
        <p:spPr>
          <a:xfrm>
            <a:off x="1075133" y="385465"/>
            <a:ext cx="9357064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c)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Nêu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tam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21.</a:t>
            </a:r>
          </a:p>
        </p:txBody>
      </p:sp>
      <p:sp>
        <p:nvSpPr>
          <p:cNvPr id="22" name="Mũi tên: Phải 21">
            <a:extLst>
              <a:ext uri="{FF2B5EF4-FFF2-40B4-BE49-F238E27FC236}">
                <a16:creationId xmlns:a16="http://schemas.microsoft.com/office/drawing/2014/main" id="{366C6846-1732-9CBD-CA00-CFDE5A140DD0}"/>
              </a:ext>
            </a:extLst>
          </p:cNvPr>
          <p:cNvSpPr/>
          <p:nvPr/>
        </p:nvSpPr>
        <p:spPr>
          <a:xfrm>
            <a:off x="1284695" y="2378365"/>
            <a:ext cx="837068" cy="537390"/>
          </a:xfrm>
          <a:prstGeom prst="rightArrow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CE515F44-F2B7-35B8-4ED9-368875C46B00}"/>
              </a:ext>
            </a:extLst>
          </p:cNvPr>
          <p:cNvSpPr/>
          <p:nvPr/>
        </p:nvSpPr>
        <p:spPr>
          <a:xfrm>
            <a:off x="1239915" y="4036123"/>
            <a:ext cx="9712169" cy="1610075"/>
          </a:xfrm>
          <a:prstGeom prst="roundRect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Nhận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xét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: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Lăng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trụ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đứng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tam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5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9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cạnh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6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đỉnh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.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964AA872-BE17-49F1-A04A-2BCAE4538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10814776" y="3292682"/>
            <a:ext cx="1219200" cy="914400"/>
            <a:chOff x="3403719" y="943599"/>
            <a:chExt cx="1219200" cy="914400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53F88C7D-F309-8568-38CE-16BFA3D3EEAC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F1670E36-222B-D549-DA1A-162FB313C5D8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0DCD63AD-0EB5-064D-91BD-1D798926EE33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60C66230-2154-8F94-1BAE-5CAF10BA966B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" name="Hình tự do: Hình 6">
              <a:extLst>
                <a:ext uri="{FF2B5EF4-FFF2-40B4-BE49-F238E27FC236}">
                  <a16:creationId xmlns:a16="http://schemas.microsoft.com/office/drawing/2014/main" id="{794DD468-BFE0-F50C-B687-E68260444E28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EA60E2FB-7144-C8F8-647E-C3D5746A0CEA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32ABC952-3D91-916F-9003-58D1B06EEA35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BF783995-A6DD-18CE-9523-34D1658EE2A8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6487DE93-0B13-CEAC-4D8F-2E727B2FDA4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4E711D94-E4D2-7B83-595B-1034349CEB79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6821D26A-A2A5-C64D-1573-415ED353B31C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074FF749-C6E8-6DAE-544A-51A15606D21C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26591DCC-2410-474D-5BD9-5D697EC7D075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3738D7CE-A185-73F9-0A13-992BE4886AA8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DAF03114-18B7-AB9E-32D9-1B9FBF4F52AE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40792C5F-E8EE-1400-D0AD-910BE590E78D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EC1B9635-7ECD-E2C6-244F-3B3104E986CD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D0F8A05F-E2B1-59A2-82C9-B651A7D2C7DC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BAD0CEDF-EC40-CFF9-390B-DC3520965921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42B4064A-485B-F903-ADDE-42E9EF0405F1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5D8B1350-D57D-8608-1C37-B81469B1A914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28" name="Nhóm 27">
            <a:extLst>
              <a:ext uri="{FF2B5EF4-FFF2-40B4-BE49-F238E27FC236}">
                <a16:creationId xmlns:a16="http://schemas.microsoft.com/office/drawing/2014/main" id="{9DAEA41B-42C6-F72A-94A5-0B46C3268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290636" y="1007327"/>
            <a:ext cx="1652462" cy="899905"/>
            <a:chOff x="69329" y="3410351"/>
            <a:chExt cx="1128654" cy="614647"/>
          </a:xfrm>
        </p:grpSpPr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1E171730-085E-86BD-B522-7EFA302C4E4A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57FA8A73-1F93-3833-7C03-B54AEA3025A7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84C9BCB7-A52A-2B1C-3A7C-5D5F2E03815D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487EA498-8217-BA60-A44B-16215B046275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203007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Nhóm 52">
            <a:extLst>
              <a:ext uri="{FF2B5EF4-FFF2-40B4-BE49-F238E27FC236}">
                <a16:creationId xmlns:a16="http://schemas.microsoft.com/office/drawing/2014/main" id="{72439AAE-BFAF-4D78-A9A7-54C94BA7A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30643" y="4768074"/>
            <a:ext cx="1723828" cy="1328195"/>
            <a:chOff x="5234086" y="2487044"/>
            <a:chExt cx="1723828" cy="1328195"/>
          </a:xfrm>
        </p:grpSpPr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23FC5390-52CD-4568-A30F-BBBCDD12EFE0}"/>
                </a:ext>
              </a:extLst>
            </p:cNvPr>
            <p:cNvSpPr/>
            <p:nvPr/>
          </p:nvSpPr>
          <p:spPr>
            <a:xfrm>
              <a:off x="5234086" y="2487044"/>
              <a:ext cx="1723828" cy="1328195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Tiêu đề 112">
              <a:extLst>
                <a:ext uri="{FF2B5EF4-FFF2-40B4-BE49-F238E27FC236}">
                  <a16:creationId xmlns:a16="http://schemas.microsoft.com/office/drawing/2014/main" id="{CEBF996C-6EF2-47C1-8250-43B970037AC8}"/>
                </a:ext>
              </a:extLst>
            </p:cNvPr>
            <p:cNvSpPr txBox="1">
              <a:spLocks/>
            </p:cNvSpPr>
            <p:nvPr/>
          </p:nvSpPr>
          <p:spPr>
            <a:xfrm>
              <a:off x="5419572" y="2839196"/>
              <a:ext cx="1284256" cy="794452"/>
            </a:xfrm>
            <a:prstGeom prst="rect">
              <a:avLst/>
            </a:prstGeom>
            <a:noFill/>
            <a:scene3d>
              <a:camera prst="isometricOffAxis1Right"/>
              <a:lightRig rig="flat" dir="t"/>
            </a:scene3d>
            <a:sp3d/>
          </p:spPr>
          <p:txBody>
            <a:bodyPr vert="horz" lIns="0" tIns="0" rIns="0" bIns="0" rtlCol="0" anchor="t">
              <a:noAutofit/>
              <a:sp3d extrusionH="304800" prstMaterial="plastic">
                <a:extrusionClr>
                  <a:schemeClr val="accent2"/>
                </a:extrusionClr>
              </a:sp3d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ZA" sz="6600" kern="1200" spc="-3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rtl="0">
                <a:lnSpc>
                  <a:spcPts val="5000"/>
                </a:lnSpc>
              </a:pPr>
              <a:r>
                <a:rPr lang="vi-VN" sz="4800" b="1" noProof="1">
                  <a:solidFill>
                    <a:schemeClr val="bg1"/>
                  </a:solidFill>
                  <a:latin typeface="Arial" panose="020B0604020202020204" pitchFamily="34" charset="0"/>
                </a:rPr>
                <a:t>VS.</a:t>
              </a:r>
            </a:p>
          </p:txBody>
        </p:sp>
      </p:grp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CF30DDD5-2B18-ECC7-FC5D-581A05A47839}"/>
              </a:ext>
            </a:extLst>
          </p:cNvPr>
          <p:cNvSpPr/>
          <p:nvPr/>
        </p:nvSpPr>
        <p:spPr>
          <a:xfrm>
            <a:off x="394293" y="470237"/>
            <a:ext cx="1127326" cy="70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2F9EE842-A111-D1EB-A8F0-2D933DEFF332}"/>
              </a:ext>
            </a:extLst>
          </p:cNvPr>
          <p:cNvSpPr txBox="1"/>
          <p:nvPr/>
        </p:nvSpPr>
        <p:spPr>
          <a:xfrm>
            <a:off x="1744577" y="470237"/>
            <a:ext cx="984549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đỉnh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ở </a:t>
            </a:r>
            <a:r>
              <a:rPr lang="en-US" sz="2400" i="1" dirty="0" err="1"/>
              <a:t>Hình</a:t>
            </a:r>
            <a:r>
              <a:rPr lang="en-US" sz="2400" i="1" dirty="0"/>
              <a:t> 22.</a:t>
            </a:r>
          </a:p>
        </p:txBody>
      </p:sp>
      <p:pic>
        <p:nvPicPr>
          <p:cNvPr id="23" name="Hình ảnh 22">
            <a:extLst>
              <a:ext uri="{FF2B5EF4-FFF2-40B4-BE49-F238E27FC236}">
                <a16:creationId xmlns:a16="http://schemas.microsoft.com/office/drawing/2014/main" id="{2F39ABCA-C678-D46D-5794-C0F53384E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37" y="1455475"/>
            <a:ext cx="3623034" cy="4836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45D488BF-9444-C211-C5AD-0423439AD175}"/>
                  </a:ext>
                </a:extLst>
              </p:cNvPr>
              <p:cNvSpPr txBox="1"/>
              <p:nvPr/>
            </p:nvSpPr>
            <p:spPr>
              <a:xfrm>
                <a:off x="4654118" y="1831851"/>
                <a:ext cx="6094520" cy="3501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5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mặt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9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cạnh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𝐶𝐴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6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đỉnh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.</a:t>
                </a:r>
                <a:endParaRPr lang="en-US" sz="2400" dirty="0">
                  <a:effectLst/>
                  <a:ea typeface="Noto Sans Symbols"/>
                  <a:cs typeface="Noto Sans Symbols"/>
                </a:endParaRPr>
              </a:p>
            </p:txBody>
          </p:sp>
        </mc:Choice>
        <mc:Fallback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45D488BF-9444-C211-C5AD-0423439AD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118" y="1831851"/>
                <a:ext cx="6094520" cy="3501728"/>
              </a:xfrm>
              <a:prstGeom prst="rect">
                <a:avLst/>
              </a:prstGeom>
              <a:blipFill>
                <a:blip r:embed="rId4"/>
                <a:stretch>
                  <a:fillRect l="-1300" r="-1600" b="-3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803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C718824E-D99B-46FE-D895-91E9F098ADED}"/>
              </a:ext>
            </a:extLst>
          </p:cNvPr>
          <p:cNvSpPr/>
          <p:nvPr/>
        </p:nvSpPr>
        <p:spPr>
          <a:xfrm>
            <a:off x="459220" y="463887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46C414C-7A2F-3898-155A-47DEE77DB076}"/>
              </a:ext>
            </a:extLst>
          </p:cNvPr>
          <p:cNvSpPr txBox="1"/>
          <p:nvPr/>
        </p:nvSpPr>
        <p:spPr>
          <a:xfrm>
            <a:off x="1793360" y="593613"/>
            <a:ext cx="4485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23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/>
              <p:nvPr/>
            </p:nvSpPr>
            <p:spPr>
              <a:xfrm>
                <a:off x="664369" y="1488161"/>
                <a:ext cx="50883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a) Hai </a:t>
                </a:r>
                <a:r>
                  <a:rPr lang="en-US" sz="2400" dirty="0" err="1"/>
                  <a:t>đáy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1488161"/>
                <a:ext cx="5088361" cy="461665"/>
              </a:xfrm>
              <a:prstGeom prst="rect">
                <a:avLst/>
              </a:prstGeom>
              <a:blipFill>
                <a:blip r:embed="rId3"/>
                <a:stretch>
                  <a:fillRect l="-1916" t="-9211" r="-120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1EE8B1-8859-F31D-F13B-38160705AC51}"/>
                  </a:ext>
                </a:extLst>
              </p:cNvPr>
              <p:cNvSpPr txBox="1"/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Hai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gồm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1EE8B1-8859-F31D-F13B-38160705A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blipFill>
                <a:blip r:embed="rId4"/>
                <a:stretch>
                  <a:fillRect l="-1477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/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blipFill>
                <a:blip r:embed="rId5"/>
                <a:stretch>
                  <a:fillRect l="-209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/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blipFill>
                <a:blip r:embed="rId6"/>
                <a:stretch>
                  <a:fillRect l="-2046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/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Hai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𝐶𝐶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có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bằng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nhau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.</a:t>
                </a:r>
                <a:endParaRPr lang="en-US" sz="2400" kern="0" dirty="0">
                  <a:solidFill>
                    <a:srgbClr val="FF0000"/>
                  </a:solidFill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blipFill>
                <a:blip r:embed="rId7"/>
                <a:stretch>
                  <a:fillRect l="-1477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/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c) So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sánh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hai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 </m:t>
                    </m:r>
                  </m:oMath>
                </a14:m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𝐶𝐶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endParaRPr lang="en-US" sz="24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blipFill>
                <a:blip r:embed="rId8"/>
                <a:stretch>
                  <a:fillRect l="-150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Hình ảnh 20">
            <a:extLst>
              <a:ext uri="{FF2B5EF4-FFF2-40B4-BE49-F238E27FC236}">
                <a16:creationId xmlns:a16="http://schemas.microsoft.com/office/drawing/2014/main" id="{4519C1C5-4DA1-4B63-CAF5-8AE8142067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32451" y="489295"/>
            <a:ext cx="3641786" cy="5478722"/>
          </a:xfrm>
          <a:prstGeom prst="rect">
            <a:avLst/>
          </a:prstGeom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id="{25407FA9-0ACE-CE3C-5F70-5D53201F5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271099" y="542104"/>
            <a:ext cx="1421910" cy="774350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040C5A95-F310-57A9-A407-266656324AE0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E75CEF20-E0E6-D0F4-764B-A98E41346656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7E924451-78BD-C476-8C57-2F11DD8B4E8E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5DAF801B-7E93-A1A9-2960-2CD73DC6B114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8DEFA3D3-7F6C-8AA7-4206-CE4298419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6434874" y="3578552"/>
            <a:ext cx="1219200" cy="914400"/>
            <a:chOff x="3403719" y="943599"/>
            <a:chExt cx="1219200" cy="914400"/>
          </a:xfrm>
        </p:grpSpPr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AFACC361-7D5C-2DCF-2379-AA5D66BC0787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5316AE94-966B-86C8-666B-F8DB59D0CF52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ED2A807F-D40F-93F7-6DAA-B41620A97338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0DA081C8-392E-9E41-7C44-A2B06173CDD0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6A075CB3-8F62-E6D6-9C9F-81365C0B1D98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A2D1683C-AD97-58CF-505B-AFD5D47CAAA3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B65B41DB-A220-B931-C23E-B37040A96EB8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258C193C-6084-27DE-6C2E-D8B6E6A2CC5A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3A793B11-43BD-57F6-E5B5-98738EFBF4CD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107FFEE6-CC31-1C4E-44CF-95918BE319EF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2F6ECA01-B1CC-1267-40F0-8FF5D985E89B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E41D14DC-3BD2-D9DD-18E8-E5D2DD5FCD31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85024873-7392-96BA-2031-DB9FBAD0308F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02E2EDB9-486E-A773-7718-8E49A061FA80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E12A8531-4597-E884-8237-622C492A808C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4937F1E7-A59C-D355-13DE-7BFC0CA49E95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6AC926CE-34DE-2E67-64B7-2DAD2739F562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573B1563-FC1F-7A2C-1818-E0B96DE6797D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16BC1101-A664-F1C0-F6D5-92BE499FE690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DC9CE556-BD2F-4083-C242-1BA5ACC4F627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320E7B1F-EAA6-4A1F-209C-EE4C29FC5971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97587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4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3EBC6219-8AA4-EAEE-D3C8-382E17CB583F}"/>
              </a:ext>
            </a:extLst>
          </p:cNvPr>
          <p:cNvSpPr/>
          <p:nvPr/>
        </p:nvSpPr>
        <p:spPr>
          <a:xfrm>
            <a:off x="4691371" y="605946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E36EE1A-FB31-E8ED-F456-447ABC6E88DA}"/>
              </a:ext>
            </a:extLst>
          </p:cNvPr>
          <p:cNvSpPr txBox="1"/>
          <p:nvPr/>
        </p:nvSpPr>
        <p:spPr>
          <a:xfrm>
            <a:off x="1260628" y="2088570"/>
            <a:ext cx="10333608" cy="3551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Lăng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Hai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đáy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song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song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nhật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id="{2A07EE65-B3DF-C4E1-D79A-7E40D2DAE0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1189705" y="867688"/>
            <a:ext cx="1219200" cy="914400"/>
            <a:chOff x="3403719" y="943599"/>
            <a:chExt cx="1219200" cy="914400"/>
          </a:xfrm>
        </p:grpSpPr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EECDA7F4-2811-2FDC-33A7-07C6553CD8C0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EC3A2E2F-2E19-2B6A-2FEA-BA494864A7CB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227CA109-08A0-866F-220E-638026B4034C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80C70E9F-35E0-351E-6F1B-90330AECABA5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E1F7859A-6823-6565-19D1-C812FDF08768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A873EC03-5F6F-5F81-65E1-D4E967F3F752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981D9D2A-2B9A-4491-9142-3C85C68B5C55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0599A593-1C9E-2B17-5951-18D8F3781E80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AD3FDDDC-F582-F1D2-DFF5-EF68AECEE0C9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7359A425-5AA6-DE8F-60AB-97B44DD16BF3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0D0644FC-C305-3A8B-F6AB-4003A56E5A9B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5342060B-5085-9544-DBE1-F0BCBC457ECE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413CD901-236C-0EED-8664-1A4C0F9760D3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A1741800-F872-2494-5B3F-4A5D207488E2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482009A3-0289-7A61-C955-24B62C2A3535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93863694-415F-72EE-908A-18EFE75DAD80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408A8379-58C6-7472-4843-A84CDB62178D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A866AAC3-07AD-C6D5-1E5D-71603B371F6F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1344C485-07A1-024F-9C31-71EDB42638FA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CA058822-40CD-3A09-863F-34ED654105D7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490E8D07-43B7-27D7-74AF-25295419E95C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FF6A2B5F-47E1-3871-7BED-6397B34D2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9899425" y="4607532"/>
            <a:ext cx="1422447" cy="962244"/>
            <a:chOff x="228294" y="3266533"/>
            <a:chExt cx="971550" cy="657225"/>
          </a:xfrm>
        </p:grpSpPr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0DE5A3B2-F242-35F5-052F-0DF7E265F776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CF9C56CF-4E87-09E3-475C-3AA4AC145695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746BD237-182F-8DD9-FC24-85A44ED295E1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490BB798-F653-6703-F4F1-E3A8D8A70EEA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8F30899C-6E4E-92B4-B3AC-2F74F4281A56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E3EC0B2F-2304-179D-6C8B-3CBE5973473A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C10B4F82-9234-21A6-FFDF-AA777E3025BA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209EA417-0E33-C2DB-D948-5B1B05CDBBA0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FD85FBAE-6476-9E73-BB22-700005857906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0EB40E8D-8321-709D-FFF5-A667826390DC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DF3DF31D-13D2-FFC8-DE4E-F46C03A4C7BE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FED66824-01AD-0BEC-97E9-1C1D1AB3179D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D16410C9-529B-8D87-D651-5DEB7EA5DDC5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DC76982F-54FB-705A-8BE9-40143E73CA6E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77F4DE69-2039-A81F-6F34-A040E114AB71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27A87FD3-27E6-86EA-B16E-BA6284A28341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1FEAB4FF-60A0-1DED-18D9-DA6914495A77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8DDC049C-16D2-8A54-680E-88A4BDAC19D7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2A564EEB-04D4-2B41-7376-EF9B58579510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5FBD859D-E096-A1E5-4A8E-AE931BD39A5F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734410DA-8AF6-A455-A27D-80B45AF0AA3D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FE86C2A8-0C4E-7211-66BE-B866579AC766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769CC529-B570-095D-C32E-7DC84A4EEB71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26B06297-A522-7C6E-7A2C-E9F975966D7C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C70801EF-09A7-D485-F1EC-6C3DF411DBD2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24A0496E-4383-8378-6C2D-BF8ECFF40764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8A977ADA-5D08-2FC0-452B-EC5FB19DC44E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46C2504A-7DFE-01FD-D630-BFA0E1474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4964542" y="5775146"/>
            <a:ext cx="1137481" cy="1090735"/>
            <a:chOff x="7976201" y="850024"/>
            <a:chExt cx="1137481" cy="1090735"/>
          </a:xfrm>
        </p:grpSpPr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A440465E-9BEE-26E9-92E1-2BB92D1BD9B8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11A2A0DC-9617-3CC1-D692-1EA151BC5E59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D86C76EE-645C-5389-F034-5AD74349AED7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258DE07B-C8C8-EDAC-63E5-A89CCA76801B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25498B89-B6AF-C56D-FAD8-5B0F4DDF5362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E202E15C-B3DF-9D1C-746F-A65FD70D13ED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BA37AB8E-4D8A-7815-9EF4-8FCA4EDC00CB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BBEB27FB-40F1-CC6D-26DA-8F5EA2098394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1704429F-323A-E506-D95F-25F1442D7B98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2FD4A1EE-D44E-455C-BC97-F323ABD61A3D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9A79D902-F63F-ABBD-EF09-F1F27783CC7D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71D6A780-155A-3C3E-5C1D-27ECD53F57FD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1EA3B9F0-9990-A66F-03F4-EA619984199C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3" name="Nhóm 72">
            <a:extLst>
              <a:ext uri="{FF2B5EF4-FFF2-40B4-BE49-F238E27FC236}">
                <a16:creationId xmlns:a16="http://schemas.microsoft.com/office/drawing/2014/main" id="{0867243F-8AF2-A81E-9FE2-9B3A7DF75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50573" y="5264376"/>
            <a:ext cx="1012825" cy="1012825"/>
            <a:chOff x="7950627" y="2930800"/>
            <a:chExt cx="1012825" cy="1012825"/>
          </a:xfrm>
        </p:grpSpPr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3908AD27-F917-5BFA-6314-D3C688082F07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D537C35B-4C9B-3B8D-F954-D3CA4CFA4CA7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E92AEB20-8694-F9DE-EC08-EF44A8B57FEE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56412516-8FFE-372A-6336-E1BFCA68E6C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id="{5BC7F3B8-D4D0-2133-C736-FC91E66C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9519542" y="820553"/>
            <a:ext cx="1511898" cy="1012825"/>
            <a:chOff x="7911409" y="975790"/>
            <a:chExt cx="1511898" cy="1012825"/>
          </a:xfrm>
        </p:grpSpPr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8A02C307-4D46-B8B8-0B96-FB2DED636D92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6DEC65FA-BD84-4B09-2635-977D6ADF56B6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91133DED-D325-9785-B235-E060DE32FA1D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2B615A48-B59E-FBDC-CB89-D932BF655BE9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92874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Custom 15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C71"/>
      </a:accent1>
      <a:accent2>
        <a:srgbClr val="FF6B00"/>
      </a:accent2>
      <a:accent3>
        <a:srgbClr val="F5A71D"/>
      </a:accent3>
      <a:accent4>
        <a:srgbClr val="F7ACB6"/>
      </a:accent4>
      <a:accent5>
        <a:srgbClr val="D9222E"/>
      </a:accent5>
      <a:accent6>
        <a:srgbClr val="5AB4E5"/>
      </a:accent6>
      <a:hlink>
        <a:srgbClr val="093C71"/>
      </a:hlink>
      <a:folHlink>
        <a:srgbClr val="093C71"/>
      </a:folHlink>
    </a:clrScheme>
    <a:fontScheme name="Custom 165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465677_TF78725693.potx" id="{4B08A20D-00D9-4E06-8CEE-98C19BB60483}" vid="{6823301D-91AF-432F-A64B-E982868BD8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A32ED35-1B96-4BBF-AA31-C7CE7C08AF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D055DD-EB40-4970-8737-0C547D1B15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1AED34-0EA6-47AA-B839-31509439703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Bản trình bày cho học sinh trung học</Template>
  <TotalTime>188</TotalTime>
  <Words>2214</Words>
  <PresentationFormat>Màn hình rộng</PresentationFormat>
  <Paragraphs>207</Paragraphs>
  <Slides>38</Slides>
  <Notes>16</Notes>
  <HiddenSlides>0</HiddenSlides>
  <MMClips>10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38</vt:i4>
      </vt:variant>
    </vt:vector>
  </HeadingPairs>
  <TitlesOfParts>
    <vt:vector size="50" baseType="lpstr">
      <vt:lpstr>Arial </vt:lpstr>
      <vt:lpstr>Arial</vt:lpstr>
      <vt:lpstr>Bodoni</vt:lpstr>
      <vt:lpstr>Calibri</vt:lpstr>
      <vt:lpstr>Calibri Light</vt:lpstr>
      <vt:lpstr>Cambria Math</vt:lpstr>
      <vt:lpstr>Courier New</vt:lpstr>
      <vt:lpstr>Oswald Regular</vt:lpstr>
      <vt:lpstr>Times New Roman</vt:lpstr>
      <vt:lpstr>Wingdings</vt:lpstr>
      <vt:lpstr>Chủ đề Office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2022-08-09T04:15:14Z</dcterms:created>
  <dcterms:modified xsi:type="dcterms:W3CDTF">2022-08-10T02:37:14Z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