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8" r:id="rId3"/>
    <p:sldId id="285" r:id="rId4"/>
    <p:sldId id="286" r:id="rId5"/>
    <p:sldId id="287" r:id="rId6"/>
    <p:sldId id="288" r:id="rId7"/>
    <p:sldId id="289" r:id="rId8"/>
    <p:sldId id="291" r:id="rId9"/>
    <p:sldId id="290" r:id="rId10"/>
    <p:sldId id="293" r:id="rId11"/>
    <p:sldId id="292" r:id="rId12"/>
    <p:sldId id="295" r:id="rId13"/>
    <p:sldId id="300" r:id="rId14"/>
    <p:sldId id="296" r:id="rId15"/>
    <p:sldId id="299" r:id="rId16"/>
    <p:sldId id="298" r:id="rId17"/>
    <p:sldId id="297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0.svg"/><Relationship Id="rId7" Type="http://schemas.openxmlformats.org/officeDocument/2006/relationships/image" Target="../media/image93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70.svg"/><Relationship Id="rId10" Type="http://schemas.openxmlformats.org/officeDocument/2006/relationships/image" Target="../media/image96.png"/><Relationship Id="rId4" Type="http://schemas.openxmlformats.org/officeDocument/2006/relationships/image" Target="../media/image69.png"/><Relationship Id="rId9" Type="http://schemas.openxmlformats.org/officeDocument/2006/relationships/image" Target="../media/image9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9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svg"/><Relationship Id="rId7" Type="http://schemas.openxmlformats.org/officeDocument/2006/relationships/image" Target="../media/image101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0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37.svg"/><Relationship Id="rId5" Type="http://schemas.openxmlformats.org/officeDocument/2006/relationships/image" Target="../media/image55.svg"/><Relationship Id="rId10" Type="http://schemas.openxmlformats.org/officeDocument/2006/relationships/image" Target="../media/image36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11.svg"/><Relationship Id="rId3" Type="http://schemas.openxmlformats.org/officeDocument/2006/relationships/image" Target="../media/image64.svg"/><Relationship Id="rId7" Type="http://schemas.openxmlformats.org/officeDocument/2006/relationships/image" Target="../media/image107.svg"/><Relationship Id="rId12" Type="http://schemas.openxmlformats.org/officeDocument/2006/relationships/image" Target="../media/image1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09.svg"/><Relationship Id="rId5" Type="http://schemas.openxmlformats.org/officeDocument/2006/relationships/image" Target="../media/image105.sv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6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1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14.svg"/><Relationship Id="rId10" Type="http://schemas.openxmlformats.org/officeDocument/2006/relationships/image" Target="../media/image36.png"/><Relationship Id="rId4" Type="http://schemas.openxmlformats.org/officeDocument/2006/relationships/image" Target="../media/image113.png"/><Relationship Id="rId9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1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37.svg"/><Relationship Id="rId5" Type="http://schemas.openxmlformats.org/officeDocument/2006/relationships/image" Target="../media/image55.svg"/><Relationship Id="rId10" Type="http://schemas.openxmlformats.org/officeDocument/2006/relationships/image" Target="../media/image36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64.sv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9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44.svg"/><Relationship Id="rId5" Type="http://schemas.openxmlformats.org/officeDocument/2006/relationships/image" Target="../media/image86.svg"/><Relationship Id="rId10" Type="http://schemas.openxmlformats.org/officeDocument/2006/relationships/image" Target="../media/image43.pn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038676"/>
            <a:ext cx="10820400" cy="47806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1535" y="605705"/>
            <a:ext cx="2515300" cy="56465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970">
            <a:off x="9509363" y="3930453"/>
            <a:ext cx="2257429" cy="26529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80252">
            <a:off x="10635799" y="654685"/>
            <a:ext cx="1059891" cy="1838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568623" y="4799020"/>
            <a:ext cx="1367243" cy="10203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187A332-01EA-5280-2053-41B53C17CE0D}"/>
              </a:ext>
            </a:extLst>
          </p:cNvPr>
          <p:cNvSpPr txBox="1"/>
          <p:nvPr/>
        </p:nvSpPr>
        <p:spPr>
          <a:xfrm>
            <a:off x="2311400" y="1960438"/>
            <a:ext cx="7569200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8358" y="812903"/>
            <a:ext cx="1719507" cy="991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899053">
            <a:off x="171536" y="67237"/>
            <a:ext cx="896478" cy="1173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9195859" y="-235569"/>
            <a:ext cx="2760572" cy="32317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66895" y="4735306"/>
            <a:ext cx="1955800" cy="2289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99651" y="3573475"/>
            <a:ext cx="1679649" cy="9192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0A0F80-31E0-FD1C-B436-0C11B78366C6}"/>
                  </a:ext>
                </a:extLst>
              </p:cNvPr>
              <p:cNvSpPr txBox="1"/>
              <p:nvPr/>
            </p:nvSpPr>
            <p:spPr>
              <a:xfrm>
                <a:off x="1344324" y="812903"/>
                <a:ext cx="9509345" cy="5881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48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endParaRPr lang="en-US" sz="2400" i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3+5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=3.3=9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=5.3=15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=9.15=135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0A0F80-31E0-FD1C-B436-0C11B7836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24" y="812903"/>
                <a:ext cx="9509345" cy="5881675"/>
              </a:xfrm>
              <a:prstGeom prst="rect">
                <a:avLst/>
              </a:prstGeom>
              <a:blipFill>
                <a:blip r:embed="rId10"/>
                <a:stretch>
                  <a:fillRect l="-1026" r="-1026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15313CA-606D-E72B-B838-88ED7CDA5109}"/>
              </a:ext>
            </a:extLst>
          </p:cNvPr>
          <p:cNvSpPr txBox="1"/>
          <p:nvPr/>
        </p:nvSpPr>
        <p:spPr>
          <a:xfrm>
            <a:off x="4902200" y="340979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8602" y="950923"/>
            <a:ext cx="10474796" cy="4956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4675" y="421857"/>
            <a:ext cx="2515300" cy="56465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80252">
            <a:off x="10976255" y="3926375"/>
            <a:ext cx="1059891" cy="18389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45980" y="5558296"/>
            <a:ext cx="1367243" cy="1020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F1A7C1-2037-2AE5-C904-6FFF3B18ED5A}"/>
                  </a:ext>
                </a:extLst>
              </p:cNvPr>
              <p:cNvSpPr txBox="1"/>
              <p:nvPr/>
            </p:nvSpPr>
            <p:spPr>
              <a:xfrm>
                <a:off x="2157580" y="1897363"/>
                <a:ext cx="8788400" cy="309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(SGK – tr.58)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ủng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hộ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5; 6; 8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F1A7C1-2037-2AE5-C904-6FFF3B18E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580" y="1897363"/>
                <a:ext cx="8788400" cy="3094693"/>
              </a:xfrm>
              <a:prstGeom prst="rect">
                <a:avLst/>
              </a:prstGeom>
              <a:blipFill>
                <a:blip r:embed="rId10"/>
                <a:stretch>
                  <a:fillRect l="-1318" r="-1248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7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1600" y="0"/>
            <a:ext cx="1791876" cy="1371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58400" y="5092624"/>
            <a:ext cx="1778000" cy="15678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83962" y="-210325"/>
            <a:ext cx="4044933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25452" y="4606211"/>
            <a:ext cx="4044933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/>
              <p:nvPr/>
            </p:nvSpPr>
            <p:spPr>
              <a:xfrm>
                <a:off x="2267538" y="2056983"/>
                <a:ext cx="7656924" cy="374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5;6;8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24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4884753-C5B7-F48D-08E0-7773662E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538" y="2056983"/>
                <a:ext cx="7656924" cy="3741152"/>
              </a:xfrm>
              <a:prstGeom prst="rect">
                <a:avLst/>
              </a:prstGeom>
              <a:blipFill>
                <a:blip r:embed="rId8"/>
                <a:stretch>
                  <a:fillRect l="-1274" r="-1194" b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39FD037-E384-146B-3A1A-5D91C02FDEA0}"/>
              </a:ext>
            </a:extLst>
          </p:cNvPr>
          <p:cNvSpPr txBox="1"/>
          <p:nvPr/>
        </p:nvSpPr>
        <p:spPr>
          <a:xfrm>
            <a:off x="5588000" y="829450"/>
            <a:ext cx="1168400" cy="556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0000" y="5207000"/>
            <a:ext cx="367127" cy="541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07600" y="1109660"/>
            <a:ext cx="385253" cy="516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304801" y="1109660"/>
            <a:ext cx="1817099" cy="2179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495593" y="2947672"/>
            <a:ext cx="1571225" cy="322452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1205" y="-525543"/>
            <a:ext cx="2284521" cy="2364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/>
              <p:nvPr/>
            </p:nvSpPr>
            <p:spPr>
              <a:xfrm>
                <a:off x="2356981" y="1613762"/>
                <a:ext cx="7607509" cy="3588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=5.8=40;  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=6.8=48;  </m:t>
                      </m:r>
                      <m:r>
                        <a:rPr lang="en-US" sz="24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=8.8=64</m:t>
                      </m:r>
                    </m:oMath>
                  </m:oMathPara>
                </a14:m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quyên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48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64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161F90-AC3D-78D1-6549-F59D3968E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981" y="1613762"/>
                <a:ext cx="7607509" cy="3588418"/>
              </a:xfrm>
              <a:prstGeom prst="rect">
                <a:avLst/>
              </a:prstGeom>
              <a:blipFill>
                <a:blip r:embed="rId12"/>
                <a:stretch>
                  <a:fillRect l="-1282" r="-1202" b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5483915" y="-957272"/>
            <a:ext cx="4876800" cy="2342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06596" y="5156201"/>
            <a:ext cx="4876800" cy="234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70000" y="5798843"/>
            <a:ext cx="4876800" cy="1237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88688" y="5648035"/>
            <a:ext cx="1968255" cy="2160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477429" y="-292055"/>
            <a:ext cx="3422516" cy="4006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98455" y="-73005"/>
            <a:ext cx="1998432" cy="186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38917">
            <a:off x="53536" y="40364"/>
            <a:ext cx="1560309" cy="14978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8E2226-82E7-BDDB-A236-8F2D41004E4D}"/>
              </a:ext>
            </a:extLst>
          </p:cNvPr>
          <p:cNvSpPr txBox="1"/>
          <p:nvPr/>
        </p:nvSpPr>
        <p:spPr>
          <a:xfrm>
            <a:off x="1679761" y="1260744"/>
            <a:ext cx="8732997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(SGK – tr.58)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5; 4; 3.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13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007852"/>
            <a:ext cx="2657898" cy="27121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-311692" y="90310"/>
            <a:ext cx="2706090" cy="1835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9817262" y="248748"/>
            <a:ext cx="2328030" cy="11851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169921" y="2941547"/>
            <a:ext cx="1097919" cy="1212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88541" y="5424132"/>
            <a:ext cx="1719507" cy="9910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FE267F-C247-E384-7A08-70C9B650D468}"/>
                  </a:ext>
                </a:extLst>
              </p:cNvPr>
              <p:cNvSpPr txBox="1"/>
              <p:nvPr/>
            </p:nvSpPr>
            <p:spPr>
              <a:xfrm>
                <a:off x="2632499" y="1717016"/>
                <a:ext cx="7808195" cy="4233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mù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mù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u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5; 4; 3 </m:t>
                    </m:r>
                  </m:oMath>
                </a14:m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FE267F-C247-E384-7A08-70C9B650D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99" y="1717016"/>
                <a:ext cx="7808195" cy="4233723"/>
              </a:xfrm>
              <a:prstGeom prst="rect">
                <a:avLst/>
              </a:prstGeom>
              <a:blipFill>
                <a:blip r:embed="rId14"/>
                <a:stretch>
                  <a:fillRect l="-1483" r="-1483" b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B08D312-475C-BBA4-BA0A-CDD07F4BFD85}"/>
              </a:ext>
            </a:extLst>
          </p:cNvPr>
          <p:cNvSpPr txBox="1"/>
          <p:nvPr/>
        </p:nvSpPr>
        <p:spPr>
          <a:xfrm>
            <a:off x="5036300" y="1213508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76602">
            <a:off x="9475613" y="4168494"/>
            <a:ext cx="1727327" cy="24328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1" y="155444"/>
            <a:ext cx="2222883" cy="3734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7603">
            <a:off x="8524798" y="-514061"/>
            <a:ext cx="4044933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4088" y="5133405"/>
            <a:ext cx="1378516" cy="1426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43C7BB9-C93E-CB21-90FB-29BD37811FA2}"/>
                  </a:ext>
                </a:extLst>
              </p:cNvPr>
              <p:cNvSpPr txBox="1"/>
              <p:nvPr/>
            </p:nvSpPr>
            <p:spPr>
              <a:xfrm>
                <a:off x="2311311" y="1826740"/>
                <a:ext cx="7569378" cy="323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dẫy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5+4+3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bàng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mù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u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15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12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; 9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43C7BB9-C93E-CB21-90FB-29BD37811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11" y="1826740"/>
                <a:ext cx="7569378" cy="3234796"/>
              </a:xfrm>
              <a:prstGeom prst="rect">
                <a:avLst/>
              </a:prstGeom>
              <a:blipFill>
                <a:blip r:embed="rId12"/>
                <a:stretch>
                  <a:fillRect l="-1530" r="-1449" b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45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04400" y="-590653"/>
            <a:ext cx="2720215" cy="184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670351" y="5257800"/>
            <a:ext cx="4084648" cy="2770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01" y="0"/>
            <a:ext cx="1006399" cy="185744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8A3480-9650-24BB-6673-9961CE6D13A0}"/>
              </a:ext>
            </a:extLst>
          </p:cNvPr>
          <p:cNvSpPr txBox="1"/>
          <p:nvPr/>
        </p:nvSpPr>
        <p:spPr>
          <a:xfrm>
            <a:off x="2336800" y="515483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7E26373-FA00-30E1-CC4C-85A4C6D6FAC3}"/>
              </a:ext>
            </a:extLst>
          </p:cNvPr>
          <p:cNvSpPr txBox="1"/>
          <p:nvPr/>
        </p:nvSpPr>
        <p:spPr>
          <a:xfrm>
            <a:off x="883841" y="3866099"/>
            <a:ext cx="29059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33A5C9-6ABA-7DAB-C4B3-BC9C97A32798}"/>
              </a:ext>
            </a:extLst>
          </p:cNvPr>
          <p:cNvSpPr txBox="1"/>
          <p:nvPr/>
        </p:nvSpPr>
        <p:spPr>
          <a:xfrm>
            <a:off x="4541441" y="3866098"/>
            <a:ext cx="3109119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908A1D-EE58-29BB-D413-0FE285A86944}"/>
              </a:ext>
            </a:extLst>
          </p:cNvPr>
          <p:cNvSpPr txBox="1"/>
          <p:nvPr/>
        </p:nvSpPr>
        <p:spPr>
          <a:xfrm>
            <a:off x="8402241" y="3784600"/>
            <a:ext cx="2905919" cy="1863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7. Đại lượng  tỉ lệ thuận</a:t>
            </a:r>
            <a:r>
              <a:rPr lang="pt-BR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6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Dolphin outline">
            <a:extLst>
              <a:ext uri="{FF2B5EF4-FFF2-40B4-BE49-F238E27FC236}">
                <a16:creationId xmlns:a16="http://schemas.microsoft.com/office/drawing/2014/main" id="{AAB9A1AD-C2F1-A377-6CFA-047805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0401" y="2590210"/>
            <a:ext cx="1216615" cy="1216615"/>
          </a:xfrm>
          <a:prstGeom prst="rect">
            <a:avLst/>
          </a:prstGeom>
        </p:spPr>
      </p:pic>
      <p:pic>
        <p:nvPicPr>
          <p:cNvPr id="19" name="Đồ họa 18" descr="Dolphin outline">
            <a:extLst>
              <a:ext uri="{FF2B5EF4-FFF2-40B4-BE49-F238E27FC236}">
                <a16:creationId xmlns:a16="http://schemas.microsoft.com/office/drawing/2014/main" id="{6B86C851-6A34-1E58-FE74-F6DCFB928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918" y="2590209"/>
            <a:ext cx="1216615" cy="1216615"/>
          </a:xfrm>
          <a:prstGeom prst="rect">
            <a:avLst/>
          </a:prstGeom>
        </p:spPr>
      </p:pic>
      <p:pic>
        <p:nvPicPr>
          <p:cNvPr id="20" name="Đồ họa 19" descr="Dolphin outline">
            <a:extLst>
              <a:ext uri="{FF2B5EF4-FFF2-40B4-BE49-F238E27FC236}">
                <a16:creationId xmlns:a16="http://schemas.microsoft.com/office/drawing/2014/main" id="{56F36EC9-EB35-948E-97E5-AD0ADF843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5154" y="2649483"/>
            <a:ext cx="1216615" cy="12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7963" y="1139663"/>
            <a:ext cx="8576074" cy="45786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07343" y="813325"/>
            <a:ext cx="1378516" cy="14266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281" y="4314861"/>
            <a:ext cx="1852615" cy="1727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30777" y="685800"/>
            <a:ext cx="1553132" cy="930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94099" y="460648"/>
            <a:ext cx="842796" cy="187809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A7A6B6C-A3A2-0651-5C91-74F6E929FD30}"/>
              </a:ext>
            </a:extLst>
          </p:cNvPr>
          <p:cNvSpPr txBox="1"/>
          <p:nvPr/>
        </p:nvSpPr>
        <p:spPr>
          <a:xfrm>
            <a:off x="2400245" y="1744089"/>
            <a:ext cx="7391509" cy="363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THEO!</a:t>
            </a:r>
          </a:p>
        </p:txBody>
      </p:sp>
    </p:spTree>
    <p:extLst>
      <p:ext uri="{BB962C8B-B14F-4D97-AF65-F5344CB8AC3E}">
        <p14:creationId xmlns:p14="http://schemas.microsoft.com/office/powerpoint/2010/main" val="33923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412471"/>
            <a:ext cx="10820400" cy="4033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000" y="381000"/>
            <a:ext cx="2045517" cy="2453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39468" y="4192085"/>
            <a:ext cx="2189361" cy="162410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1879600" y="2006600"/>
            <a:ext cx="8432800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8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6: DÃY TỈ SỐ BẰNG NHAU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13A25DB-DBA9-FDF4-62D9-752317E0F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93948" y="177800"/>
            <a:ext cx="2444052" cy="215520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7AB47E-7012-DCBB-C4A4-5E2A409D8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19538" y="4292600"/>
            <a:ext cx="2276826" cy="2036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28882" y="-578005"/>
            <a:ext cx="4044933" cy="274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189048" y="3796679"/>
            <a:ext cx="5377813" cy="36471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94349" y="477133"/>
            <a:ext cx="8203303" cy="5550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70470" y="3022600"/>
            <a:ext cx="4603345" cy="39170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23665" y="467607"/>
            <a:ext cx="1006399" cy="18574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/>
              <p:nvPr/>
            </p:nvSpPr>
            <p:spPr>
              <a:xfrm>
                <a:off x="2997199" y="1749953"/>
                <a:ext cx="6197600" cy="351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tr.58)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Chứng minh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667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Tìm ba số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667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=−76</m:t>
                    </m:r>
                  </m:oMath>
                </a14:m>
                <a:r>
                  <a:rPr lang="en-US" sz="26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9096FB5-058E-A514-542D-C042329C8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199" y="1749953"/>
                <a:ext cx="6197600" cy="3511089"/>
              </a:xfrm>
              <a:prstGeom prst="rect">
                <a:avLst/>
              </a:prstGeom>
              <a:blipFill>
                <a:blip r:embed="rId10"/>
                <a:stretch>
                  <a:fillRect l="-1870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9273" y="473910"/>
            <a:ext cx="10333455" cy="59101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601" y="0"/>
            <a:ext cx="2222883" cy="3734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7603">
            <a:off x="8524798" y="-514061"/>
            <a:ext cx="4044933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4088" y="5133405"/>
            <a:ext cx="1378516" cy="1426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184C711-8F5C-84F3-FADD-DB75583EC71D}"/>
                  </a:ext>
                </a:extLst>
              </p:cNvPr>
              <p:cNvSpPr txBox="1"/>
              <p:nvPr/>
            </p:nvSpPr>
            <p:spPr>
              <a:xfrm>
                <a:off x="3164855" y="1778421"/>
                <a:ext cx="6410324" cy="3980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184C711-8F5C-84F3-FADD-DB75583EC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855" y="1778421"/>
                <a:ext cx="6410324" cy="3980513"/>
              </a:xfrm>
              <a:prstGeom prst="rect">
                <a:avLst/>
              </a:prstGeom>
              <a:blipFill>
                <a:blip r:embed="rId10"/>
                <a:stretch>
                  <a:fillRect l="-1806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4481BB0-D3A0-2B7B-4F88-6403C7DF174D}"/>
              </a:ext>
            </a:extLst>
          </p:cNvPr>
          <p:cNvSpPr txBox="1"/>
          <p:nvPr/>
        </p:nvSpPr>
        <p:spPr>
          <a:xfrm>
            <a:off x="4902199" y="990164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9745" y="685800"/>
            <a:ext cx="9592511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089400"/>
            <a:ext cx="2382681" cy="24313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3614">
            <a:off x="421760" y="340418"/>
            <a:ext cx="2706090" cy="18352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6419">
            <a:off x="9829962" y="392539"/>
            <a:ext cx="2328030" cy="11851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234911" y="3023095"/>
            <a:ext cx="1097919" cy="1212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88541" y="5424132"/>
            <a:ext cx="1719507" cy="9910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/>
              <p:nvPr/>
            </p:nvSpPr>
            <p:spPr>
              <a:xfrm>
                <a:off x="2983811" y="1219827"/>
                <a:ext cx="6676267" cy="468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20+24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den>
                      </m:f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=15⋅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60;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=20.</m:t>
                    </m:r>
                    <m:d>
                      <m:d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80;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=24⋅(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96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084E434-06D1-A8CE-8634-1DC891DC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11" y="1219827"/>
                <a:ext cx="6676267" cy="4681153"/>
              </a:xfrm>
              <a:prstGeom prst="rect">
                <a:avLst/>
              </a:prstGeom>
              <a:blipFill>
                <a:blip r:embed="rId14"/>
                <a:stretch>
                  <a:fillRect l="-1734" r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2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1648" y="4289266"/>
            <a:ext cx="367127" cy="541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2556" y="5613400"/>
            <a:ext cx="385253" cy="5168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6396" y="156171"/>
            <a:ext cx="1366804" cy="16396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977252" y="4308316"/>
            <a:ext cx="1205223" cy="2473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1205" y="-525543"/>
            <a:ext cx="2284521" cy="236431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3556000" y="652427"/>
            <a:ext cx="508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/>
              <p:nvPr/>
            </p:nvSpPr>
            <p:spPr>
              <a:xfrm>
                <a:off x="1302644" y="1560069"/>
                <a:ext cx="9956801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(SGK – tr.58)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(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loài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cúc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ở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21%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Atriplex rosea ở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27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15,8 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C6997C3-33DD-E41B-1C3A-A4DACAF21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44" y="1560069"/>
                <a:ext cx="9956801" cy="4455835"/>
              </a:xfrm>
              <a:prstGeom prst="rect">
                <a:avLst/>
              </a:prstGeom>
              <a:blipFill>
                <a:blip r:embed="rId12"/>
                <a:stretch>
                  <a:fillRect l="-980" r="-919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20400" y="5412914"/>
            <a:ext cx="1075494" cy="10754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3759200" cy="18057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07833" y="-225881"/>
            <a:ext cx="2647039" cy="3098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8048" y="3936078"/>
            <a:ext cx="2199410" cy="29219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709878">
            <a:off x="10950873" y="111643"/>
            <a:ext cx="1344766" cy="176100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067854E-1E8E-C324-8BFA-599CA23DC837}"/>
              </a:ext>
            </a:extLst>
          </p:cNvPr>
          <p:cNvSpPr txBox="1"/>
          <p:nvPr/>
        </p:nvSpPr>
        <p:spPr>
          <a:xfrm>
            <a:off x="4902200" y="330200"/>
            <a:ext cx="2387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E889D58-4979-A9F6-C39E-49E8FEF619D4}"/>
                  </a:ext>
                </a:extLst>
              </p:cNvPr>
              <p:cNvSpPr txBox="1"/>
              <p:nvPr/>
            </p:nvSpPr>
            <p:spPr>
              <a:xfrm>
                <a:off x="2590800" y="867050"/>
                <a:ext cx="8047491" cy="6644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lượng khí oxygen thải ra môi trường và lượng khí carbon dioxide hấp thụ lần lượt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tỉ lệ phần trăm của lượng khí oxygen thải ra môi trường và lượng khí carbon dioxide hấp thụ trong quá trình quang hợp của lá cây Atriplex rosea là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21%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=21%=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nl-NL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đó,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lượng khí carbon dioxide lá cây thu vào nhiều hơn lượng oxygen lá cây thải ra môi trường là </a:t>
                </a:r>
                <a14:m>
                  <m:oMath xmlns:m="http://schemas.openxmlformats.org/officeDocument/2006/math"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15,8</m:t>
                    </m:r>
                    <m:r>
                      <m:rPr>
                        <m:nor/>
                      </m:rPr>
                      <a:rPr lang="nl-NL" sz="2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=15,8</m:t>
                    </m:r>
                  </m:oMath>
                </a14:m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15,8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E889D58-4979-A9F6-C39E-49E8FEF61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867050"/>
                <a:ext cx="8047491" cy="6644255"/>
              </a:xfrm>
              <a:prstGeom prst="rect">
                <a:avLst/>
              </a:prstGeom>
              <a:blipFill>
                <a:blip r:embed="rId12"/>
                <a:stretch>
                  <a:fillRect l="-1136" r="-1136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3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182" y="968935"/>
            <a:ext cx="9215637" cy="49201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33414" y="361894"/>
            <a:ext cx="1378516" cy="14266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9707" y="4851400"/>
            <a:ext cx="1852615" cy="17275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63182" y="16365"/>
            <a:ext cx="1553132" cy="9307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03400" y="361894"/>
            <a:ext cx="842796" cy="18780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/>
              <p:nvPr/>
            </p:nvSpPr>
            <p:spPr>
              <a:xfrm>
                <a:off x="2588409" y="1644536"/>
                <a:ext cx="7015182" cy="4153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nl-NL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Áp dụng tính chất của dãy tỉ số bằng nhau, ta có: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15,8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=21.0,2=4,2(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=100.0,2=20(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oxygen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thải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môi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carbon dioxide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hấp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4,2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1C4F95B-215E-377A-FC91-72A88AA3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09" y="1644536"/>
                <a:ext cx="7015182" cy="4153638"/>
              </a:xfrm>
              <a:prstGeom prst="rect">
                <a:avLst/>
              </a:prstGeom>
              <a:blipFill>
                <a:blip r:embed="rId12"/>
                <a:stretch>
                  <a:fillRect l="-1391" r="-1043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754" y="685800"/>
            <a:ext cx="9874493" cy="5486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5635" y="1224926"/>
            <a:ext cx="2400731" cy="5194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538" y="4602568"/>
            <a:ext cx="1250431" cy="21695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033247" y="1523004"/>
            <a:ext cx="2736947" cy="32867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54507" flipV="1">
            <a:off x="692506" y="1004147"/>
            <a:ext cx="2182925" cy="14804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/>
              <p:nvPr/>
            </p:nvSpPr>
            <p:spPr>
              <a:xfrm>
                <a:off x="1803019" y="2481744"/>
                <a:ext cx="8698721" cy="3026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tr.58)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 m.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mảnh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vườn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D4CBCDB-F149-089C-E01A-263025DA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19" y="2481744"/>
                <a:ext cx="8698721" cy="3026791"/>
              </a:xfrm>
              <a:prstGeom prst="rect">
                <a:avLst/>
              </a:prstGeom>
              <a:blipFill>
                <a:blip r:embed="rId12"/>
                <a:stretch>
                  <a:fillRect l="-1121" r="-1051" b="-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1212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2024-08-20T07:21:19Z</dcterms:created>
  <dcterms:modified xsi:type="dcterms:W3CDTF">2024-08-20T07:22:29Z</dcterms:modified>
</cp:coreProperties>
</file>