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8" r:id="rId3"/>
    <p:sldId id="275" r:id="rId4"/>
    <p:sldId id="276" r:id="rId5"/>
    <p:sldId id="278" r:id="rId6"/>
    <p:sldId id="277" r:id="rId7"/>
    <p:sldId id="279" r:id="rId8"/>
    <p:sldId id="281" r:id="rId9"/>
    <p:sldId id="280" r:id="rId10"/>
    <p:sldId id="282" r:id="rId11"/>
    <p:sldId id="284" r:id="rId12"/>
    <p:sldId id="283" r:id="rId13"/>
    <p:sldId id="297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9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99.svg"/><Relationship Id="rId3" Type="http://schemas.openxmlformats.org/officeDocument/2006/relationships/image" Target="../media/image58.svg"/><Relationship Id="rId7" Type="http://schemas.openxmlformats.org/officeDocument/2006/relationships/image" Target="../media/image95.svg"/><Relationship Id="rId12" Type="http://schemas.openxmlformats.org/officeDocument/2006/relationships/image" Target="../media/image9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7.svg"/><Relationship Id="rId5" Type="http://schemas.openxmlformats.org/officeDocument/2006/relationships/image" Target="../media/image93.sv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60.svg"/><Relationship Id="rId1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svg"/><Relationship Id="rId7" Type="http://schemas.openxmlformats.org/officeDocument/2006/relationships/image" Target="../media/image104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12.svg"/><Relationship Id="rId7" Type="http://schemas.openxmlformats.org/officeDocument/2006/relationships/image" Target="../media/image114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116.svg"/><Relationship Id="rId5" Type="http://schemas.openxmlformats.org/officeDocument/2006/relationships/image" Target="../media/image113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1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svg"/><Relationship Id="rId5" Type="http://schemas.openxmlformats.org/officeDocument/2006/relationships/image" Target="../media/image48.svg"/><Relationship Id="rId10" Type="http://schemas.openxmlformats.org/officeDocument/2006/relationships/image" Target="../media/image25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4.svg"/><Relationship Id="rId7" Type="http://schemas.openxmlformats.org/officeDocument/2006/relationships/image" Target="../media/image80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3.svg"/><Relationship Id="rId7" Type="http://schemas.openxmlformats.org/officeDocument/2006/relationships/image" Target="../media/image8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4.sv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8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038676"/>
            <a:ext cx="10820400" cy="4780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1535" y="605705"/>
            <a:ext cx="2515300" cy="56465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970">
            <a:off x="9509363" y="3930453"/>
            <a:ext cx="2257429" cy="26529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0252">
            <a:off x="10635799" y="654685"/>
            <a:ext cx="1059891" cy="18389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68623" y="4799020"/>
            <a:ext cx="1367243" cy="102030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187A332-01EA-5280-2053-41B53C17CE0D}"/>
              </a:ext>
            </a:extLst>
          </p:cNvPr>
          <p:cNvSpPr txBox="1"/>
          <p:nvPr/>
        </p:nvSpPr>
        <p:spPr>
          <a:xfrm>
            <a:off x="2311400" y="1960438"/>
            <a:ext cx="7569200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81108"/>
            <a:ext cx="10820400" cy="6197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600" y="381000"/>
            <a:ext cx="2045517" cy="2453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245600" y="5054600"/>
            <a:ext cx="2189361" cy="1624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6FE717-4FBA-27F5-6116-A50E78AEA5B8}"/>
              </a:ext>
            </a:extLst>
          </p:cNvPr>
          <p:cNvSpPr txBox="1"/>
          <p:nvPr/>
        </p:nvSpPr>
        <p:spPr>
          <a:xfrm>
            <a:off x="4902200" y="685800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/>
              <p:nvPr/>
            </p:nvSpPr>
            <p:spPr>
              <a:xfrm>
                <a:off x="2731317" y="1584576"/>
                <a:ext cx="7658917" cy="4021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7+2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=7.2=14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=2.2=4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=7.4=28;  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=2.4=8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17" y="1584576"/>
                <a:ext cx="7658917" cy="4021037"/>
              </a:xfrm>
              <a:prstGeom prst="rect">
                <a:avLst/>
              </a:prstGeom>
              <a:blipFill>
                <a:blip r:embed="rId8"/>
                <a:stretch>
                  <a:fillRect l="-1513" r="-23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5483915" y="-957272"/>
            <a:ext cx="4876800" cy="2342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06597" y="5000875"/>
            <a:ext cx="4876800" cy="234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22235" y="5620512"/>
            <a:ext cx="4876800" cy="1237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01900" y="685800"/>
            <a:ext cx="7188200" cy="78912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477429" y="-292055"/>
            <a:ext cx="3422516" cy="4006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35657" y="214054"/>
            <a:ext cx="1998432" cy="1863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371016" y="1558377"/>
            <a:ext cx="1560309" cy="14978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/>
              <p:nvPr/>
            </p:nvSpPr>
            <p:spPr>
              <a:xfrm>
                <a:off x="3327400" y="1690089"/>
                <a:ext cx="5537200" cy="330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667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(SGK – tr.58)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00" y="1690089"/>
                <a:ext cx="5537200" cy="3302827"/>
              </a:xfrm>
              <a:prstGeom prst="rect">
                <a:avLst/>
              </a:prstGeom>
              <a:blipFill>
                <a:blip r:embed="rId14"/>
                <a:stretch>
                  <a:fillRect l="-2093" r="-2093" b="-4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6800" y="5043227"/>
            <a:ext cx="2082800" cy="15942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330200"/>
            <a:ext cx="1778000" cy="1567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61600" y="-192494"/>
            <a:ext cx="2178036" cy="1477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34895" y="4997737"/>
            <a:ext cx="2897741" cy="196519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19EB01-3EFA-1172-C53D-CB21FD9D800A}"/>
              </a:ext>
            </a:extLst>
          </p:cNvPr>
          <p:cNvSpPr txBox="1"/>
          <p:nvPr/>
        </p:nvSpPr>
        <p:spPr>
          <a:xfrm>
            <a:off x="5511800" y="431800"/>
            <a:ext cx="1168400" cy="5562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4910DC6-E94D-76AA-1B1C-B44BD5BA7AF3}"/>
                  </a:ext>
                </a:extLst>
              </p:cNvPr>
              <p:cNvSpPr txBox="1"/>
              <p:nvPr/>
            </p:nvSpPr>
            <p:spPr>
              <a:xfrm>
                <a:off x="2467224" y="1041400"/>
                <a:ext cx="7970044" cy="5324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3+4+5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</m:oMath>
                  </m:oMathPara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=3.15=45;  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=4.15=60;  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667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=5.15=75</m:t>
                    </m:r>
                  </m:oMath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667" i="1" dirty="0">
                  <a:solidFill>
                    <a:prstClr val="white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=3.4=12;  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=4.4=16;  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667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=5.4=20</m:t>
                    </m:r>
                  </m:oMath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4910DC6-E94D-76AA-1B1C-B44BD5BA7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224" y="1041400"/>
                <a:ext cx="7970044" cy="5324535"/>
              </a:xfrm>
              <a:prstGeom prst="rect">
                <a:avLst/>
              </a:prstGeom>
              <a:blipFill>
                <a:blip r:embed="rId8"/>
                <a:stretch>
                  <a:fillRect l="-1454" r="-1224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04400" y="-590653"/>
            <a:ext cx="2720215" cy="184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670351" y="5257800"/>
            <a:ext cx="4084648" cy="2770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601" y="0"/>
            <a:ext cx="1006399" cy="185744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2336800" y="515483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883841" y="3866099"/>
            <a:ext cx="29059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4541441" y="3866098"/>
            <a:ext cx="31091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8402241" y="3784600"/>
            <a:ext cx="2905919" cy="1863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 Đại lượng  tỉ lệ thuận</a:t>
            </a: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Dolphin outline">
            <a:extLst>
              <a:ext uri="{FF2B5EF4-FFF2-40B4-BE49-F238E27FC236}">
                <a16:creationId xmlns:a16="http://schemas.microsoft.com/office/drawing/2014/main" id="{AAB9A1AD-C2F1-A377-6CFA-0478055A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0401" y="2590210"/>
            <a:ext cx="1216615" cy="1216615"/>
          </a:xfrm>
          <a:prstGeom prst="rect">
            <a:avLst/>
          </a:prstGeom>
        </p:spPr>
      </p:pic>
      <p:pic>
        <p:nvPicPr>
          <p:cNvPr id="19" name="Đồ họa 18" descr="Dolphin outline">
            <a:extLst>
              <a:ext uri="{FF2B5EF4-FFF2-40B4-BE49-F238E27FC236}">
                <a16:creationId xmlns:a16="http://schemas.microsoft.com/office/drawing/2014/main" id="{6B86C851-6A34-1E58-FE74-F6DCFB928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918" y="2590209"/>
            <a:ext cx="1216615" cy="1216615"/>
          </a:xfrm>
          <a:prstGeom prst="rect">
            <a:avLst/>
          </a:prstGeom>
        </p:spPr>
      </p:pic>
      <p:pic>
        <p:nvPicPr>
          <p:cNvPr id="20" name="Đồ họa 19" descr="Dolphin outline">
            <a:extLst>
              <a:ext uri="{FF2B5EF4-FFF2-40B4-BE49-F238E27FC236}">
                <a16:creationId xmlns:a16="http://schemas.microsoft.com/office/drawing/2014/main" id="{56F36EC9-EB35-948E-97E5-AD0ADF843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5154" y="2649483"/>
            <a:ext cx="1216615" cy="12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7963" y="1139663"/>
            <a:ext cx="8576074" cy="45786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07343" y="813325"/>
            <a:ext cx="1378516" cy="14266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281" y="4314861"/>
            <a:ext cx="1852615" cy="17275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30777" y="685800"/>
            <a:ext cx="1553132" cy="9307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94099" y="460648"/>
            <a:ext cx="842796" cy="187809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7A6B6C-A3A2-0651-5C91-74F6E929FD30}"/>
              </a:ext>
            </a:extLst>
          </p:cNvPr>
          <p:cNvSpPr txBox="1"/>
          <p:nvPr/>
        </p:nvSpPr>
        <p:spPr>
          <a:xfrm>
            <a:off x="2400245" y="1744089"/>
            <a:ext cx="7391509" cy="363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</p:spTree>
    <p:extLst>
      <p:ext uri="{BB962C8B-B14F-4D97-AF65-F5344CB8AC3E}">
        <p14:creationId xmlns:p14="http://schemas.microsoft.com/office/powerpoint/2010/main" val="33923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412471"/>
            <a:ext cx="10820400" cy="4033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000" y="381000"/>
            <a:ext cx="2045517" cy="2453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39468" y="4192085"/>
            <a:ext cx="2189361" cy="162410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1879600" y="2006600"/>
            <a:ext cx="8432800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6: DÃY TỈ SỐ BẰNG NHAU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3A25DB-DBA9-FDF4-62D9-752317E0F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93948" y="177800"/>
            <a:ext cx="2444052" cy="215520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9538" y="4292600"/>
            <a:ext cx="2276826" cy="2036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745" y="685800"/>
            <a:ext cx="9592511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42158" y="4727818"/>
            <a:ext cx="2038165" cy="20797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3614">
            <a:off x="-498458" y="-63504"/>
            <a:ext cx="2706090" cy="18352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6419">
            <a:off x="8990993" y="783841"/>
            <a:ext cx="2328030" cy="11851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056431" y="1195360"/>
            <a:ext cx="1097919" cy="1212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537" y="5447406"/>
            <a:ext cx="1719507" cy="99106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9D7D02E-C230-070C-0EA2-1121810333E8}"/>
              </a:ext>
            </a:extLst>
          </p:cNvPr>
          <p:cNvSpPr txBox="1"/>
          <p:nvPr/>
        </p:nvSpPr>
        <p:spPr>
          <a:xfrm>
            <a:off x="2353017" y="1288680"/>
            <a:ext cx="2844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ỨNG DỤNG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6AF5D41B-12FB-75B3-C0A7-08FE342731BC}"/>
              </a:ext>
            </a:extLst>
          </p:cNvPr>
          <p:cNvSpPr/>
          <p:nvPr/>
        </p:nvSpPr>
        <p:spPr>
          <a:xfrm>
            <a:off x="5122298" y="1911126"/>
            <a:ext cx="1891235" cy="8636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6772E73-4A40-638D-A2BF-445A0BCBCBAB}"/>
                  </a:ext>
                </a:extLst>
              </p:cNvPr>
              <p:cNvSpPr txBox="1"/>
              <p:nvPr/>
            </p:nvSpPr>
            <p:spPr>
              <a:xfrm>
                <a:off x="2050198" y="3224192"/>
                <a:ext cx="8035434" cy="186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ty chi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168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3; 5; 6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6772E73-4A40-638D-A2BF-445A0BCB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98" y="3224192"/>
                <a:ext cx="8035434" cy="1863331"/>
              </a:xfrm>
              <a:prstGeom prst="rect">
                <a:avLst/>
              </a:prstGeom>
              <a:blipFill>
                <a:blip r:embed="rId14"/>
                <a:stretch>
                  <a:fillRect l="-1442" r="-1442" b="-7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9DD7052-8775-0BF6-45C2-A2A07BD68873}"/>
                  </a:ext>
                </a:extLst>
              </p:cNvPr>
              <p:cNvSpPr txBox="1"/>
              <p:nvPr/>
            </p:nvSpPr>
            <p:spPr>
              <a:xfrm>
                <a:off x="1493614" y="965402"/>
                <a:ext cx="9697537" cy="5693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=168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3+5+6</m:t>
                          </m:r>
                        </m:den>
                      </m:f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168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=12.</m:t>
                      </m:r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=3.12=36 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=5.12=60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=6.12=72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72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9DD7052-8775-0BF6-45C2-A2A07BD68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14" y="965402"/>
                <a:ext cx="9697537" cy="5693803"/>
              </a:xfrm>
              <a:prstGeom prst="rect">
                <a:avLst/>
              </a:prstGeom>
              <a:blipFill>
                <a:blip r:embed="rId2"/>
                <a:stretch>
                  <a:fillRect l="-943" r="-1006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8555" y="711199"/>
            <a:ext cx="367127" cy="541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48800" y="2463800"/>
            <a:ext cx="385253" cy="516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19039" y="3124200"/>
            <a:ext cx="1431700" cy="1717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68000" y="3429000"/>
            <a:ext cx="1571225" cy="32245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72517" y="-215001"/>
            <a:ext cx="919483" cy="951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14792BE-1BDA-39CA-665C-AAC531F1CE6F}"/>
              </a:ext>
            </a:extLst>
          </p:cNvPr>
          <p:cNvSpPr txBox="1"/>
          <p:nvPr/>
        </p:nvSpPr>
        <p:spPr>
          <a:xfrm>
            <a:off x="5511800" y="330200"/>
            <a:ext cx="1168400" cy="5562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754" y="685800"/>
            <a:ext cx="9874493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32801" y="939801"/>
            <a:ext cx="2400731" cy="5194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6585" y="4326367"/>
            <a:ext cx="1250431" cy="2169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8754" y="5256720"/>
            <a:ext cx="2281617" cy="16012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54507" flipV="1">
            <a:off x="692506" y="1004147"/>
            <a:ext cx="2182925" cy="1480420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BB628A9-199C-2025-6A91-9AAC7F20A144}"/>
              </a:ext>
            </a:extLst>
          </p:cNvPr>
          <p:cNvSpPr/>
          <p:nvPr/>
        </p:nvSpPr>
        <p:spPr>
          <a:xfrm>
            <a:off x="5159464" y="1312557"/>
            <a:ext cx="1891235" cy="8636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BBEA54C-280F-0802-BF4A-4DBB2DCBAB32}"/>
                  </a:ext>
                </a:extLst>
              </p:cNvPr>
              <p:cNvSpPr txBox="1"/>
              <p:nvPr/>
            </p:nvSpPr>
            <p:spPr>
              <a:xfrm>
                <a:off x="2133600" y="2352409"/>
                <a:ext cx="8114438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H’Maryam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hào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9; 5; 4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trông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100 </m:t>
                    </m:r>
                    <m:sSup>
                      <m:sSupPr>
                        <m:ctrlPr>
                          <a:rPr lang="en-US" sz="26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6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H’Maryam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BBEA54C-280F-0802-BF4A-4DBB2DCB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52409"/>
                <a:ext cx="8114438" cy="3094693"/>
              </a:xfrm>
              <a:prstGeom prst="rect">
                <a:avLst/>
              </a:prstGeom>
              <a:blipFill>
                <a:blip r:embed="rId12"/>
                <a:stretch>
                  <a:fillRect l="-1427" r="-1427" b="-4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70911" y="5257800"/>
            <a:ext cx="1075494" cy="1075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" y="13584"/>
            <a:ext cx="3197175" cy="15358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10865" y="-197281"/>
            <a:ext cx="2471079" cy="28928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59458" y="3875655"/>
            <a:ext cx="2199410" cy="29219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09878">
            <a:off x="10521665" y="368622"/>
            <a:ext cx="1344766" cy="17610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ECD9EDB-95E0-8625-B19C-776E90BC3939}"/>
                  </a:ext>
                </a:extLst>
              </p:cNvPr>
              <p:cNvSpPr txBox="1"/>
              <p:nvPr/>
            </p:nvSpPr>
            <p:spPr>
              <a:xfrm>
                <a:off x="2133601" y="1060825"/>
                <a:ext cx="8138367" cy="5803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9−4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=20.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9+5+4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=20.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H’Maryam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=20.18=360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ECD9EDB-95E0-8625-B19C-776E90BC3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060825"/>
                <a:ext cx="8138367" cy="5803192"/>
              </a:xfrm>
              <a:prstGeom prst="rect">
                <a:avLst/>
              </a:prstGeom>
              <a:blipFill>
                <a:blip r:embed="rId12"/>
                <a:stretch>
                  <a:fillRect l="-1124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E6E7CF3-B3DA-73D1-E411-A866425F1958}"/>
              </a:ext>
            </a:extLst>
          </p:cNvPr>
          <p:cNvSpPr txBox="1"/>
          <p:nvPr/>
        </p:nvSpPr>
        <p:spPr>
          <a:xfrm>
            <a:off x="5008983" y="472284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0282" y="1014331"/>
            <a:ext cx="9045577" cy="48293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07343" y="813325"/>
            <a:ext cx="1378516" cy="14266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4505195"/>
            <a:ext cx="1852615" cy="17275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30777" y="685800"/>
            <a:ext cx="1553132" cy="9307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04110" y="342844"/>
            <a:ext cx="842796" cy="187809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C002854-014A-97BC-3E72-8136A79E5EB6}"/>
              </a:ext>
            </a:extLst>
          </p:cNvPr>
          <p:cNvSpPr/>
          <p:nvPr/>
        </p:nvSpPr>
        <p:spPr>
          <a:xfrm>
            <a:off x="4902200" y="1127381"/>
            <a:ext cx="2387600" cy="8128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C999CCB-B7C6-54B5-9AFD-F5151115B668}"/>
                  </a:ext>
                </a:extLst>
              </p:cNvPr>
              <p:cNvSpPr txBox="1"/>
              <p:nvPr/>
            </p:nvSpPr>
            <p:spPr>
              <a:xfrm>
                <a:off x="2518619" y="1922870"/>
                <a:ext cx="7288903" cy="371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7; 8; 9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C999CCB-B7C6-54B5-9AFD-F5151115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19" y="1922870"/>
                <a:ext cx="7288903" cy="3710375"/>
              </a:xfrm>
              <a:prstGeom prst="rect">
                <a:avLst/>
              </a:prstGeom>
              <a:blipFill>
                <a:blip r:embed="rId12"/>
                <a:stretch>
                  <a:fillRect l="-1589" r="-158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99053">
            <a:off x="206519" y="100859"/>
            <a:ext cx="1344766" cy="176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195859" y="-235569"/>
            <a:ext cx="2760572" cy="3231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58225" y="4845575"/>
            <a:ext cx="1854200" cy="21706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077" y="4544186"/>
            <a:ext cx="1679649" cy="91922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312400" y="342439"/>
            <a:ext cx="1719507" cy="9910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A2637F8-47E4-8793-3CFE-403A38DDC2E1}"/>
                  </a:ext>
                </a:extLst>
              </p:cNvPr>
              <p:cNvSpPr txBox="1"/>
              <p:nvPr/>
            </p:nvSpPr>
            <p:spPr>
              <a:xfrm>
                <a:off x="1012153" y="1152834"/>
                <a:ext cx="10160000" cy="5539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bể bơi là: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=12⋅10⋅1,2=144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=144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7; 8; 9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b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7+8+9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=7.6=42;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=8.6=48;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=9.6=54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42 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48 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54 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A2637F8-47E4-8793-3CFE-403A38DDC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53" y="1152834"/>
                <a:ext cx="10160000" cy="5539145"/>
              </a:xfrm>
              <a:prstGeom prst="rect">
                <a:avLst/>
              </a:prstGeom>
              <a:blipFill>
                <a:blip r:embed="rId10"/>
                <a:stretch>
                  <a:fillRect l="-900" b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65EA2BD-89C8-0F62-F625-E6F065E7AA9D}"/>
              </a:ext>
            </a:extLst>
          </p:cNvPr>
          <p:cNvSpPr txBox="1"/>
          <p:nvPr/>
        </p:nvSpPr>
        <p:spPr>
          <a:xfrm>
            <a:off x="4898353" y="406510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4850" y="920750"/>
            <a:ext cx="10820400" cy="4757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88" y="1211409"/>
            <a:ext cx="2515300" cy="56465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80252">
            <a:off x="10567148" y="1455011"/>
            <a:ext cx="1059891" cy="18389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22579" y="3707014"/>
            <a:ext cx="1367243" cy="102030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BA0BFD-228E-5226-89E3-2E2C9918B552}"/>
              </a:ext>
            </a:extLst>
          </p:cNvPr>
          <p:cNvSpPr txBox="1"/>
          <p:nvPr/>
        </p:nvSpPr>
        <p:spPr>
          <a:xfrm>
            <a:off x="3448050" y="1172063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/>
              <p:nvPr/>
            </p:nvSpPr>
            <p:spPr>
              <a:xfrm>
                <a:off x="2895600" y="2162040"/>
                <a:ext cx="6705600" cy="268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tr.58)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162040"/>
                <a:ext cx="6705600" cy="2684325"/>
              </a:xfrm>
              <a:prstGeom prst="rect">
                <a:avLst/>
              </a:prstGeom>
              <a:blipFill>
                <a:blip r:embed="rId10"/>
                <a:stretch>
                  <a:fillRect l="-1727" r="-172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831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2024-08-20T07:21:04Z</dcterms:created>
  <dcterms:modified xsi:type="dcterms:W3CDTF">2024-08-20T07:23:30Z</dcterms:modified>
</cp:coreProperties>
</file>