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97" r:id="rId23"/>
    <p:sldId id="3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5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5A49-2DFE-BAEA-6C5D-D021E41B9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81A6-AF85-62C2-2545-FEEA86332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40DE-B571-EC62-4A93-A5332CEF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6B02-40D8-6765-5F95-90ABA7C3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F8ECC-A746-F055-C60D-4310EEFC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94D7-A17A-70E0-FCB6-99C1FDDF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03C0C-9440-B2CB-0C8E-C2BCB5480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12C1C-77D5-40CF-C9F6-AD9788C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226D3-8F51-F507-9A86-6363DB5A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2606D-066E-4AF7-7EB5-CBA1CA0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9437D-2D13-E519-CED3-2250612E0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52D9B-30CC-B121-BF5F-F00834EB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99511-4100-A538-7926-31F69A14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D3E6-AA83-0B8D-9AB1-3A612870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231E-165D-072E-73E8-FA2A701A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797C-D74C-C78B-06F4-16D13A01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06AB1-2BE3-5B23-8C35-E66767F6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AD9C6-F95B-B016-B5EE-FBF2F21A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F6D79-CACC-309A-9EEE-3525C68E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ED8A5-C32E-6B4F-E2BE-B45078AE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1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4632-AC40-6CDD-27E4-D1208D21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F7B0-3836-0BCE-20F5-3BD1A35E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3BF09-BC41-199C-4FA8-6B3802E6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A151-3F64-DF48-0D34-625BAECA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9BD1-9C74-76D2-6216-722F175F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6B9F-8601-389E-0F0B-10940D8A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3091-822A-CE34-455B-572B7F0BF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742AE-603E-6711-97B7-B1777C131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1DD38-120C-746A-F731-8A6A163B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23C74-589C-80DE-ACB9-DA83667A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849DD-8E18-3F85-4739-AEF397F7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23B5-9E2D-4ED0-A211-9E411523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66199-85C9-DC15-BAA0-28DA7731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2E067-8B0E-2EA7-8A2C-8D8B6DB2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81764-CE09-2A33-2EE9-F4E6F1B8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C388B-1062-A6BF-3A4A-418E36B61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78A64-820A-B320-84FA-591E7187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D0091-E519-7DFD-7B37-623DD04E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81207-81FD-961E-8919-824C38B5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B4C6-E6C4-EE25-FA20-E7812652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BAFDF-A32F-076A-FBAE-1997F2D6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9D33B-5B33-F5AA-3676-B98F95D1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4C287-B6C4-ED70-63DA-8D6305F0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EA501-65A3-ED33-8FC2-B8D190F8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20FFE-4C84-2C7D-AB4F-650B12F7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83ADF-88B8-7996-C9A4-6647E4DA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1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CE33-E7D6-CFB1-A364-47EAC177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8DDE-CA91-89A1-9039-583DEF63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9650D-75E5-286C-222C-6BFA1727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85D5B-85D8-8B5A-16FD-86D4589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2A4C-77D6-2EE2-91EE-A4D5B2A5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2FC32-E67F-0D0F-0D13-EEDA5A99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D6EE-2D3C-54D5-2B31-AD4D5FC3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852EE-D4B1-97A8-159D-53B423E60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DDC3E-9B9A-C3A1-BEA0-32B6D8874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02109-7F75-44F7-5DE4-D1C9017C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46D42-72D7-877B-20B7-3DE07158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2A61-FB1E-263D-C297-83AAE7E7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76B5A-7F1A-F5C1-D924-5F667E21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8ED1D-0EFC-25CC-5A26-E97BDC66F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C9AF-B33F-455D-FB04-CCBFCD3F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FE982-759B-4507-88B6-3C75C5ADD1D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BD94-2C84-BDC6-53A9-F86B97A98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93CC-772F-05F1-6172-4E77761B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3245E1-7E89-4375-BD5C-F237EA43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3" Type="http://schemas.openxmlformats.org/officeDocument/2006/relationships/image" Target="../media/image96.svg"/><Relationship Id="rId7" Type="http://schemas.openxmlformats.org/officeDocument/2006/relationships/image" Target="../media/image46.svg"/><Relationship Id="rId12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18.svg"/><Relationship Id="rId5" Type="http://schemas.openxmlformats.org/officeDocument/2006/relationships/image" Target="../media/image40.sv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9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12" Type="http://schemas.openxmlformats.org/officeDocument/2006/relationships/image" Target="../media/image10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125.svg"/><Relationship Id="rId5" Type="http://schemas.openxmlformats.org/officeDocument/2006/relationships/image" Target="../media/image42.svg"/><Relationship Id="rId15" Type="http://schemas.openxmlformats.org/officeDocument/2006/relationships/image" Target="../media/image127.png"/><Relationship Id="rId10" Type="http://schemas.openxmlformats.org/officeDocument/2006/relationships/image" Target="../media/image124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29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12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5.svg"/><Relationship Id="rId7" Type="http://schemas.openxmlformats.org/officeDocument/2006/relationships/image" Target="../media/image6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13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2.sv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12" Type="http://schemas.openxmlformats.org/officeDocument/2006/relationships/image" Target="../media/image1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11" Type="http://schemas.openxmlformats.org/officeDocument/2006/relationships/image" Target="../media/image53.svg"/><Relationship Id="rId5" Type="http://schemas.openxmlformats.org/officeDocument/2006/relationships/image" Target="../media/image76.svg"/><Relationship Id="rId15" Type="http://schemas.openxmlformats.org/officeDocument/2006/relationships/image" Target="../media/image82.png"/><Relationship Id="rId10" Type="http://schemas.openxmlformats.org/officeDocument/2006/relationships/image" Target="../media/image52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697F-CB50-4758-89A6-AAF6D142A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5D367-C803-D86B-1BBB-1241B4870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9432" y="4774419"/>
            <a:ext cx="367127" cy="541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8692" y="3409950"/>
            <a:ext cx="385253" cy="516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009" y="1092200"/>
            <a:ext cx="1817099" cy="2179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42053" y="3374677"/>
            <a:ext cx="1571225" cy="32245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49426" y="-17580"/>
            <a:ext cx="2284521" cy="2364317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4159ED9-E788-C887-16E7-82592D1887DC}"/>
              </a:ext>
            </a:extLst>
          </p:cNvPr>
          <p:cNvSpPr/>
          <p:nvPr/>
        </p:nvSpPr>
        <p:spPr>
          <a:xfrm>
            <a:off x="1399099" y="482600"/>
            <a:ext cx="2387600" cy="8128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/>
              <p:nvPr/>
            </p:nvSpPr>
            <p:spPr>
              <a:xfrm>
                <a:off x="4069287" y="247789"/>
                <a:ext cx="5791200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287" y="247789"/>
                <a:ext cx="5791200" cy="1864036"/>
              </a:xfrm>
              <a:prstGeom prst="rect">
                <a:avLst/>
              </a:prstGeom>
              <a:blipFill>
                <a:blip r:embed="rId12"/>
                <a:stretch>
                  <a:fillRect l="-2000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5511799" y="2346737"/>
            <a:ext cx="1168400" cy="556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/>
              <p:nvPr/>
            </p:nvSpPr>
            <p:spPr>
              <a:xfrm>
                <a:off x="3291331" y="3124200"/>
                <a:ext cx="5609339" cy="305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8:8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32:8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9):(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36):(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31" y="3124200"/>
                <a:ext cx="5609339" cy="3056221"/>
              </a:xfrm>
              <a:prstGeom prst="rect">
                <a:avLst/>
              </a:prstGeom>
              <a:blipFill>
                <a:blip r:embed="rId13"/>
                <a:stretch>
                  <a:fillRect l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20400" y="5198516"/>
            <a:ext cx="1075494" cy="1075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7305675" y="-16004"/>
            <a:ext cx="4876800" cy="23426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8477429" y="-319156"/>
            <a:ext cx="3422516" cy="4006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75" y="3936078"/>
            <a:ext cx="2199410" cy="29219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09878">
            <a:off x="248368" y="155597"/>
            <a:ext cx="1344766" cy="1761003"/>
          </a:xfrm>
          <a:prstGeom prst="rect">
            <a:avLst/>
          </a:prstGeom>
        </p:spPr>
      </p:pic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EF2D4A7-A0D7-3D6D-0B0B-ABA7EB029AAF}"/>
              </a:ext>
            </a:extLst>
          </p:cNvPr>
          <p:cNvSpPr/>
          <p:nvPr/>
        </p:nvSpPr>
        <p:spPr>
          <a:xfrm>
            <a:off x="4028973" y="604299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/>
              <p:nvPr/>
            </p:nvSpPr>
            <p:spPr>
              <a:xfrm>
                <a:off x="527708" y="1513216"/>
                <a:ext cx="9132966" cy="186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8; 9; 10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8" y="1513216"/>
                <a:ext cx="9132966" cy="1863331"/>
              </a:xfrm>
              <a:prstGeom prst="rect">
                <a:avLst/>
              </a:prstGeom>
              <a:blipFill>
                <a:blip r:embed="rId12"/>
                <a:stretch>
                  <a:fillRect l="-1268" r="-73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890F6FD-3AEE-7D55-FDE0-CD9480A7C454}"/>
              </a:ext>
            </a:extLst>
          </p:cNvPr>
          <p:cNvSpPr txBox="1"/>
          <p:nvPr/>
        </p:nvSpPr>
        <p:spPr>
          <a:xfrm>
            <a:off x="4165600" y="2957076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/>
              <p:nvPr/>
            </p:nvSpPr>
            <p:spPr>
              <a:xfrm>
                <a:off x="3149600" y="3812609"/>
                <a:ext cx="7467600" cy="249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812609"/>
                <a:ext cx="7467600" cy="2491836"/>
              </a:xfrm>
              <a:prstGeom prst="rect">
                <a:avLst/>
              </a:prstGeom>
              <a:blipFill>
                <a:blip r:embed="rId13"/>
                <a:stretch>
                  <a:fillRect l="-1551" r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1954" y="1349375"/>
            <a:ext cx="2882854" cy="548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899053">
            <a:off x="169224" y="24659"/>
            <a:ext cx="1344766" cy="176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9195859" y="-235569"/>
            <a:ext cx="2760572" cy="3231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35569" y="3861860"/>
            <a:ext cx="2760572" cy="32317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4000" y="5712874"/>
            <a:ext cx="1679649" cy="91922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33627" y="127000"/>
            <a:ext cx="1719507" cy="99106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2345FA-A28E-4B87-2162-1FD195B36BBB}"/>
              </a:ext>
            </a:extLst>
          </p:cNvPr>
          <p:cNvSpPr txBox="1"/>
          <p:nvPr/>
        </p:nvSpPr>
        <p:spPr>
          <a:xfrm>
            <a:off x="1342973" y="483470"/>
            <a:ext cx="2844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479BD20-F77B-96AE-6F20-0C4CE42AE97D}"/>
              </a:ext>
            </a:extLst>
          </p:cNvPr>
          <p:cNvSpPr/>
          <p:nvPr/>
        </p:nvSpPr>
        <p:spPr>
          <a:xfrm>
            <a:off x="1342974" y="1349375"/>
            <a:ext cx="967685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/>
              <p:nvPr/>
            </p:nvSpPr>
            <p:spPr>
              <a:xfrm>
                <a:off x="2481364" y="1080780"/>
                <a:ext cx="7543800" cy="591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6+9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10+15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 defTabSz="60963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 defTabSz="60963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 defTabSz="60963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64" y="1080780"/>
                <a:ext cx="7543800" cy="5917967"/>
              </a:xfrm>
              <a:prstGeom prst="rect">
                <a:avLst/>
              </a:prstGeom>
              <a:blipFill>
                <a:blip r:embed="rId12"/>
                <a:stretch>
                  <a:fillRect l="-1292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228601"/>
            <a:ext cx="10820400" cy="62561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930700" y="605705"/>
            <a:ext cx="2515300" cy="5646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5609096"/>
            <a:ext cx="1367243" cy="1020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/>
              <p:nvPr/>
            </p:nvSpPr>
            <p:spPr>
              <a:xfrm>
                <a:off x="2590800" y="1295400"/>
                <a:ext cx="7010400" cy="4619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6:2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10:2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9:3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15:5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25:5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295400"/>
                <a:ext cx="7010400" cy="4619470"/>
              </a:xfrm>
              <a:prstGeom prst="rect">
                <a:avLst/>
              </a:prstGeom>
              <a:blipFill>
                <a:blip r:embed="rId8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E647E6-21A7-4968-CA5D-0A22D59F2103}"/>
              </a:ext>
            </a:extLst>
          </p:cNvPr>
          <p:cNvSpPr txBox="1"/>
          <p:nvPr/>
        </p:nvSpPr>
        <p:spPr>
          <a:xfrm>
            <a:off x="4902200" y="842526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0001" y="1009214"/>
            <a:ext cx="10092235" cy="53881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7343" y="813325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8000" y="4669789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0777" y="685800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4099" y="460648"/>
            <a:ext cx="842796" cy="18780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/>
              <p:nvPr/>
            </p:nvSpPr>
            <p:spPr>
              <a:xfrm>
                <a:off x="4024862" y="1125783"/>
                <a:ext cx="5282481" cy="5223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Từ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62" y="1125783"/>
                <a:ext cx="5282481" cy="5223353"/>
              </a:xfrm>
              <a:prstGeom prst="rect">
                <a:avLst/>
              </a:prstGeom>
              <a:blipFill>
                <a:blip r:embed="rId12"/>
                <a:stretch>
                  <a:fillRect l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754" y="685800"/>
            <a:ext cx="9874493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5201" y="1143001"/>
            <a:ext cx="2400731" cy="519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133601" y="418891"/>
            <a:ext cx="2736947" cy="32867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54507" flipV="1">
            <a:off x="692506" y="1004147"/>
            <a:ext cx="2182925" cy="1480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/>
              <p:nvPr/>
            </p:nvSpPr>
            <p:spPr>
              <a:xfrm>
                <a:off x="2844800" y="2062254"/>
                <a:ext cx="6502400" cy="2874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933" b="1" u="sng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933" b="1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667" i="1" dirty="0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, 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≠−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0" y="2062254"/>
                <a:ext cx="6502400" cy="2874633"/>
              </a:xfrm>
              <a:prstGeom prst="rect">
                <a:avLst/>
              </a:prstGeom>
              <a:blipFill>
                <a:blip r:embed="rId10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1513" y="455140"/>
            <a:ext cx="10848975" cy="5638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820753"/>
            <a:ext cx="2045517" cy="2453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39468" y="4192085"/>
            <a:ext cx="2189361" cy="16241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/>
              <p:nvPr/>
            </p:nvSpPr>
            <p:spPr>
              <a:xfrm>
                <a:off x="2481301" y="1412471"/>
                <a:ext cx="8077200" cy="4301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b="1" u="sng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mở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giả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đều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1" y="1412471"/>
                <a:ext cx="8077200" cy="4301819"/>
              </a:xfrm>
              <a:prstGeom prst="rect">
                <a:avLst/>
              </a:prstGeom>
              <a:blipFill>
                <a:blip r:embed="rId8"/>
                <a:stretch>
                  <a:fillRect l="-1132" r="-1208" b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40800" y="482600"/>
            <a:ext cx="2766265" cy="21174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000" y="3276600"/>
            <a:ext cx="1640771" cy="1467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83962" y="-210325"/>
            <a:ext cx="4044933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46857" y="4293336"/>
            <a:ext cx="4044933" cy="2743200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3501966-4CE5-6F42-E2DB-962CB46D82CE}"/>
              </a:ext>
            </a:extLst>
          </p:cNvPr>
          <p:cNvSpPr/>
          <p:nvPr/>
        </p:nvSpPr>
        <p:spPr>
          <a:xfrm>
            <a:off x="609600" y="961144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/>
              <p:nvPr/>
            </p:nvSpPr>
            <p:spPr>
              <a:xfrm>
                <a:off x="2667000" y="1087690"/>
                <a:ext cx="6248400" cy="64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087690"/>
                <a:ext cx="6248400" cy="641138"/>
              </a:xfrm>
              <a:prstGeom prst="rect">
                <a:avLst/>
              </a:prstGeom>
              <a:blipFill>
                <a:blip r:embed="rId8"/>
                <a:stretch>
                  <a:fillRect l="-1854" t="-1887" r="-976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762E1D2-6797-4CEE-BC6A-F9028D4F0A60}"/>
              </a:ext>
            </a:extLst>
          </p:cNvPr>
          <p:cNvSpPr txBox="1"/>
          <p:nvPr/>
        </p:nvSpPr>
        <p:spPr>
          <a:xfrm>
            <a:off x="5813425" y="2346035"/>
            <a:ext cx="1168400" cy="556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/>
              <p:nvPr/>
            </p:nvSpPr>
            <p:spPr>
              <a:xfrm>
                <a:off x="2844800" y="3241675"/>
                <a:ext cx="6897165" cy="302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3+7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=3.2=6;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=7.2=14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0" y="3241675"/>
                <a:ext cx="6897165" cy="3029612"/>
              </a:xfrm>
              <a:prstGeom prst="rect">
                <a:avLst/>
              </a:prstGeom>
              <a:blipFill>
                <a:blip r:embed="rId9"/>
                <a:stretch>
                  <a:fillRect l="-1680" r="-1680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5483915" y="-957272"/>
            <a:ext cx="4876800" cy="2342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06597" y="5000875"/>
            <a:ext cx="4876800" cy="234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22235" y="5620512"/>
            <a:ext cx="4876800" cy="1237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8265" y="4546969"/>
            <a:ext cx="1955800" cy="21470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477429" y="-292055"/>
            <a:ext cx="3422516" cy="4006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35657" y="214054"/>
            <a:ext cx="1998432" cy="186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140184" y="2272280"/>
            <a:ext cx="1560309" cy="1497897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4A891D84-2EFF-BC63-39D2-EADC0793C99A}"/>
              </a:ext>
            </a:extLst>
          </p:cNvPr>
          <p:cNvSpPr/>
          <p:nvPr/>
        </p:nvSpPr>
        <p:spPr>
          <a:xfrm>
            <a:off x="321009" y="953579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/>
              <p:nvPr/>
            </p:nvSpPr>
            <p:spPr>
              <a:xfrm>
                <a:off x="2540001" y="613586"/>
                <a:ext cx="5087463" cy="145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1" y="613586"/>
                <a:ext cx="5087463" cy="1455207"/>
              </a:xfrm>
              <a:prstGeom prst="rect">
                <a:avLst/>
              </a:prstGeom>
              <a:blipFill>
                <a:blip r:embed="rId14"/>
                <a:stretch>
                  <a:fillRect l="-2278" b="-1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1A65BE-6860-456F-D164-3B60058BC412}"/>
              </a:ext>
            </a:extLst>
          </p:cNvPr>
          <p:cNvSpPr txBox="1"/>
          <p:nvPr/>
        </p:nvSpPr>
        <p:spPr>
          <a:xfrm>
            <a:off x="5334000" y="2312188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/>
              <p:nvPr/>
            </p:nvSpPr>
            <p:spPr>
              <a:xfrm>
                <a:off x="3841218" y="3332332"/>
                <a:ext cx="6897165" cy="302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2−4+3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=2.3=6;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=4.3=12;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=3.3=9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18" y="3332332"/>
                <a:ext cx="6897165" cy="3029612"/>
              </a:xfrm>
              <a:prstGeom prst="rect">
                <a:avLst/>
              </a:prstGeom>
              <a:blipFill>
                <a:blip r:embed="rId15"/>
                <a:stretch>
                  <a:fillRect l="-1678" r="-1590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6602">
            <a:off x="10202876" y="4506215"/>
            <a:ext cx="1727327" cy="2432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8303" y="-1"/>
            <a:ext cx="2222883" cy="373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7603">
            <a:off x="8983263" y="-798084"/>
            <a:ext cx="4044933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6400" y="5105400"/>
            <a:ext cx="1378516" cy="142666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987363E-CF95-3F45-6A02-293EF554A7E3}"/>
              </a:ext>
            </a:extLst>
          </p:cNvPr>
          <p:cNvSpPr/>
          <p:nvPr/>
        </p:nvSpPr>
        <p:spPr>
          <a:xfrm>
            <a:off x="1828393" y="1226480"/>
            <a:ext cx="2387600" cy="8128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/>
              <p:nvPr/>
            </p:nvSpPr>
            <p:spPr>
              <a:xfrm>
                <a:off x="3031718" y="2884965"/>
                <a:ext cx="6342874" cy="372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:1,2=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:0,4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0,4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=1,2.2,5=3;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=0,4.2,5=1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18" y="2884965"/>
                <a:ext cx="6342874" cy="3723007"/>
              </a:xfrm>
              <a:prstGeom prst="rect">
                <a:avLst/>
              </a:prstGeom>
              <a:blipFill>
                <a:blip r:embed="rId12"/>
                <a:stretch>
                  <a:fillRect l="-1441" r="-1441" b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/>
              <p:nvPr/>
            </p:nvSpPr>
            <p:spPr>
              <a:xfrm>
                <a:off x="4521655" y="1079607"/>
                <a:ext cx="5231945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:1,2=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:0,4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55" y="1079607"/>
                <a:ext cx="5231945" cy="1247649"/>
              </a:xfrm>
              <a:prstGeom prst="rect">
                <a:avLst/>
              </a:prstGeom>
              <a:blipFill>
                <a:blip r:embed="rId13"/>
                <a:stretch>
                  <a:fillRect l="-2214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6C788C-D65E-8D8E-2BFE-9976DA2F20CA}"/>
              </a:ext>
            </a:extLst>
          </p:cNvPr>
          <p:cNvSpPr txBox="1"/>
          <p:nvPr/>
        </p:nvSpPr>
        <p:spPr>
          <a:xfrm>
            <a:off x="4902200" y="2475294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38676"/>
            <a:ext cx="10820400" cy="4780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1535" y="605705"/>
            <a:ext cx="2515300" cy="5646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9509363" y="3930453"/>
            <a:ext cx="2257429" cy="26529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0635799" y="654685"/>
            <a:ext cx="1059891" cy="1838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68623" y="4799020"/>
            <a:ext cx="1367243" cy="10203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2311400" y="1960438"/>
            <a:ext cx="7569200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83734" y="-1244600"/>
            <a:ext cx="4044933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473200" y="5333193"/>
            <a:ext cx="4122219" cy="279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7600" y="3913321"/>
            <a:ext cx="3791005" cy="3225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1" y="127000"/>
            <a:ext cx="1006399" cy="1857448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4F0948B-C960-BF2C-8AA4-762125BEAAFF}"/>
              </a:ext>
            </a:extLst>
          </p:cNvPr>
          <p:cNvSpPr/>
          <p:nvPr/>
        </p:nvSpPr>
        <p:spPr>
          <a:xfrm>
            <a:off x="1455219" y="483892"/>
            <a:ext cx="2387600" cy="8128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/>
              <p:nvPr/>
            </p:nvSpPr>
            <p:spPr>
              <a:xfrm>
                <a:off x="4086233" y="281985"/>
                <a:ext cx="5384800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33" y="281985"/>
                <a:ext cx="5384800" cy="1247649"/>
              </a:xfrm>
              <a:prstGeom prst="rect">
                <a:avLst/>
              </a:prstGeom>
              <a:blipFill>
                <a:blip r:embed="rId8"/>
                <a:stretch>
                  <a:fillRect l="-2149" r="-2036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710F67D-2B59-4156-6FE9-AD9B82EF5F67}"/>
              </a:ext>
            </a:extLst>
          </p:cNvPr>
          <p:cNvSpPr txBox="1"/>
          <p:nvPr/>
        </p:nvSpPr>
        <p:spPr>
          <a:xfrm>
            <a:off x="4902200" y="1748486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/>
              <p:nvPr/>
            </p:nvSpPr>
            <p:spPr>
              <a:xfrm>
                <a:off x="2345532" y="2469677"/>
                <a:ext cx="7500937" cy="3818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=2⋅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=3⋅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=4⋅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32" y="2469677"/>
                <a:ext cx="7500937" cy="3818033"/>
              </a:xfrm>
              <a:prstGeom prst="rect">
                <a:avLst/>
              </a:prstGeom>
              <a:blipFill>
                <a:blip r:embed="rId9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6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4400" y="-590653"/>
            <a:ext cx="2720215" cy="184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670351" y="5257800"/>
            <a:ext cx="4084648" cy="2770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01" y="0"/>
            <a:ext cx="1006399" cy="185744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2336800" y="515483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883841" y="3866099"/>
            <a:ext cx="29059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4541441" y="3866098"/>
            <a:ext cx="31091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8402241" y="3784600"/>
            <a:ext cx="2905919" cy="186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 Đại lượng  tỉ lệ thuận</a:t>
            </a: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0401" y="2590210"/>
            <a:ext cx="1216615" cy="1216615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918" y="2590209"/>
            <a:ext cx="1216615" cy="1216615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5154" y="2649483"/>
            <a:ext cx="1216615" cy="12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7963" y="1139663"/>
            <a:ext cx="8576074" cy="45786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7343" y="813325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281" y="4314861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0777" y="685800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4099" y="460648"/>
            <a:ext cx="842796" cy="187809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2400245" y="1744089"/>
            <a:ext cx="7391509" cy="363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0400" y="5058562"/>
            <a:ext cx="1719507" cy="9910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423854" y="1354228"/>
            <a:ext cx="2882854" cy="548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4001" y="-25400"/>
            <a:ext cx="1715891" cy="12804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99053">
            <a:off x="439562" y="374583"/>
            <a:ext cx="1344766" cy="176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9195859" y="-235569"/>
            <a:ext cx="2760572" cy="3231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35569" y="3861860"/>
            <a:ext cx="2760572" cy="32317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6030" y="5313080"/>
            <a:ext cx="1679649" cy="91922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3375009" y="516420"/>
            <a:ext cx="544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/>
              <p:nvPr/>
            </p:nvSpPr>
            <p:spPr>
              <a:xfrm>
                <a:off x="2798091" y="1885088"/>
                <a:ext cx="5334000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29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9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9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9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091" y="1885088"/>
                <a:ext cx="5334000" cy="733727"/>
              </a:xfrm>
              <a:prstGeom prst="rect">
                <a:avLst/>
              </a:prstGeom>
              <a:blipFill>
                <a:blip r:embed="rId14"/>
                <a:stretch>
                  <a:fillRect l="-2514" r="-171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/>
              <p:nvPr/>
            </p:nvSpPr>
            <p:spPr>
              <a:xfrm>
                <a:off x="2876770" y="3410330"/>
                <a:ext cx="6438459" cy="1669748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solidFill>
                <a:srgbClr val="F46A61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nl-NL" sz="266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thế nào để biểu diễn sự bằng nhau của ba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2667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667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2667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667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667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667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?</a:t>
                </a:r>
                <a:endParaRPr lang="en-US" sz="2667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70" y="3410330"/>
                <a:ext cx="6438459" cy="1669748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412471"/>
            <a:ext cx="10820400" cy="4033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000" y="381000"/>
            <a:ext cx="2045517" cy="2453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39468" y="4192085"/>
            <a:ext cx="2189361" cy="162410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1879600" y="2006600"/>
            <a:ext cx="8432800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6: DÃY TỈ SỐ BẰNG NHAU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93948" y="177800"/>
            <a:ext cx="2444052" cy="215520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9538" y="4292600"/>
            <a:ext cx="2276826" cy="2036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330201"/>
            <a:ext cx="1754371" cy="13428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83962" y="-210325"/>
            <a:ext cx="4044933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25452" y="4606211"/>
            <a:ext cx="4044933" cy="27432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75304C-6F1A-B8E8-5D5C-C1881EE18547}"/>
              </a:ext>
            </a:extLst>
          </p:cNvPr>
          <p:cNvSpPr txBox="1"/>
          <p:nvPr/>
        </p:nvSpPr>
        <p:spPr>
          <a:xfrm>
            <a:off x="2794000" y="791943"/>
            <a:ext cx="629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680A5A1-F793-63C5-D337-92FBEE95C066}"/>
              </a:ext>
            </a:extLst>
          </p:cNvPr>
          <p:cNvGrpSpPr/>
          <p:nvPr/>
        </p:nvGrpSpPr>
        <p:grpSpPr>
          <a:xfrm>
            <a:off x="4155173" y="2315223"/>
            <a:ext cx="4141103" cy="646331"/>
            <a:chOff x="6232759" y="3472832"/>
            <a:chExt cx="6211654" cy="969497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E4C374ED-22F6-3163-B034-ED8A23196325}"/>
                </a:ext>
              </a:extLst>
            </p:cNvPr>
            <p:cNvSpPr txBox="1"/>
            <p:nvPr/>
          </p:nvSpPr>
          <p:spPr>
            <a:xfrm>
              <a:off x="7643813" y="3472832"/>
              <a:ext cx="4800600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25D2C094-FE9C-26FE-D914-0BAA193EECDE}"/>
                </a:ext>
              </a:extLst>
            </p:cNvPr>
            <p:cNvSpPr txBox="1"/>
            <p:nvPr/>
          </p:nvSpPr>
          <p:spPr>
            <a:xfrm>
              <a:off x="6232759" y="3472832"/>
              <a:ext cx="1040578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4642419-EA06-FDC1-E5ED-3584C4125605}"/>
              </a:ext>
            </a:extLst>
          </p:cNvPr>
          <p:cNvGrpSpPr/>
          <p:nvPr/>
        </p:nvGrpSpPr>
        <p:grpSpPr>
          <a:xfrm>
            <a:off x="4155173" y="3611882"/>
            <a:ext cx="4150627" cy="649506"/>
            <a:chOff x="6232759" y="5417828"/>
            <a:chExt cx="6225941" cy="974260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DA73BAD-FC7F-8965-93B0-4CA8FD5E637F}"/>
                </a:ext>
              </a:extLst>
            </p:cNvPr>
            <p:cNvSpPr txBox="1"/>
            <p:nvPr/>
          </p:nvSpPr>
          <p:spPr>
            <a:xfrm>
              <a:off x="7658100" y="5417828"/>
              <a:ext cx="4800600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DD022A5-9CCE-CFCA-7C69-D91FA97B6BE9}"/>
                </a:ext>
              </a:extLst>
            </p:cNvPr>
            <p:cNvSpPr txBox="1"/>
            <p:nvPr/>
          </p:nvSpPr>
          <p:spPr>
            <a:xfrm>
              <a:off x="6232759" y="5422591"/>
              <a:ext cx="1040579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CB8AF5C-6A93-9604-0638-97B1C4AD09E9}"/>
              </a:ext>
            </a:extLst>
          </p:cNvPr>
          <p:cNvGrpSpPr/>
          <p:nvPr/>
        </p:nvGrpSpPr>
        <p:grpSpPr>
          <a:xfrm>
            <a:off x="4155172" y="4953002"/>
            <a:ext cx="4125228" cy="646331"/>
            <a:chOff x="6232758" y="7429500"/>
            <a:chExt cx="6187842" cy="969497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82437809-4D7A-9211-F0E6-2813085F44A5}"/>
                </a:ext>
              </a:extLst>
            </p:cNvPr>
            <p:cNvSpPr txBox="1"/>
            <p:nvPr/>
          </p:nvSpPr>
          <p:spPr>
            <a:xfrm>
              <a:off x="7620000" y="7429500"/>
              <a:ext cx="4800600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B0F8C-5E15-7697-7ABB-C55CA5B28A11}"/>
                </a:ext>
              </a:extLst>
            </p:cNvPr>
            <p:cNvSpPr txBox="1"/>
            <p:nvPr/>
          </p:nvSpPr>
          <p:spPr>
            <a:xfrm>
              <a:off x="6232758" y="7429500"/>
              <a:ext cx="1040579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5758073" y="-1204218"/>
            <a:ext cx="4876800" cy="2342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06597" y="5000875"/>
            <a:ext cx="4876800" cy="234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22235" y="5620512"/>
            <a:ext cx="4876800" cy="1237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2594" y="4522872"/>
            <a:ext cx="1873191" cy="20563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16353" y="-387613"/>
            <a:ext cx="3422516" cy="40066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38917">
            <a:off x="1450000" y="2154795"/>
            <a:ext cx="1560309" cy="149789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A23006-238F-C0E2-CA62-579DC57E84A2}"/>
              </a:ext>
            </a:extLst>
          </p:cNvPr>
          <p:cNvSpPr txBox="1"/>
          <p:nvPr/>
        </p:nvSpPr>
        <p:spPr>
          <a:xfrm>
            <a:off x="897780" y="571435"/>
            <a:ext cx="289063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B5B9E02-1287-8842-5DB8-DFC2E3F6695C}"/>
              </a:ext>
            </a:extLst>
          </p:cNvPr>
          <p:cNvSpPr/>
          <p:nvPr/>
        </p:nvSpPr>
        <p:spPr>
          <a:xfrm>
            <a:off x="897780" y="1467707"/>
            <a:ext cx="967685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/>
              <p:nvPr/>
            </p:nvSpPr>
            <p:spPr>
              <a:xfrm>
                <a:off x="1964389" y="1253869"/>
                <a:ext cx="7941611" cy="89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389" y="1253869"/>
                <a:ext cx="7941611" cy="893514"/>
              </a:xfrm>
              <a:prstGeom prst="rect">
                <a:avLst/>
              </a:prstGeom>
              <a:blipFill>
                <a:blip r:embed="rId12"/>
                <a:stretch>
                  <a:fillRect l="-145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/>
              <p:nvPr/>
            </p:nvSpPr>
            <p:spPr>
              <a:xfrm>
                <a:off x="3978192" y="3107608"/>
                <a:ext cx="6025989" cy="21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12=6.8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667" i="1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15)=12.(</m:t>
                    </m:r>
                    <m:r>
                      <a:rPr lang="nl-NL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2667" i="1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4.(−15)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2667" i="1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192" y="3107608"/>
                <a:ext cx="6025989" cy="2167773"/>
              </a:xfrm>
              <a:prstGeom prst="rect">
                <a:avLst/>
              </a:prstGeom>
              <a:blipFill>
                <a:blip r:embed="rId13"/>
                <a:stretch>
                  <a:fillRect l="-1923" b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88E3873-6D3A-8D9F-7558-60B3FAF7D085}"/>
              </a:ext>
            </a:extLst>
          </p:cNvPr>
          <p:cNvSpPr txBox="1"/>
          <p:nvPr/>
        </p:nvSpPr>
        <p:spPr>
          <a:xfrm>
            <a:off x="4615073" y="2366670"/>
            <a:ext cx="228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/>
              <p:nvPr/>
            </p:nvSpPr>
            <p:spPr>
              <a:xfrm>
                <a:off x="3999963" y="5459799"/>
                <a:ext cx="6657975" cy="67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63" y="5459799"/>
                <a:ext cx="6657975" cy="674993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6">
            <a:extLst>
              <a:ext uri="{FF2B5EF4-FFF2-40B4-BE49-F238E27FC236}">
                <a16:creationId xmlns:a16="http://schemas.microsoft.com/office/drawing/2014/main" id="{1A695B00-46B5-E698-3178-6678BEF1E5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468408">
            <a:off x="10719032" y="4856770"/>
            <a:ext cx="908501" cy="100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28882" y="-578005"/>
            <a:ext cx="4044933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189048" y="3796679"/>
            <a:ext cx="5377813" cy="36471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5498" y="1006158"/>
            <a:ext cx="7161006" cy="48456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02855" y="3050947"/>
            <a:ext cx="4603345" cy="3917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23665" y="467607"/>
            <a:ext cx="1006399" cy="185744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00D16A-054F-CC51-AF94-2D0188A92D5B}"/>
              </a:ext>
            </a:extLst>
          </p:cNvPr>
          <p:cNvSpPr txBox="1"/>
          <p:nvPr/>
        </p:nvSpPr>
        <p:spPr>
          <a:xfrm>
            <a:off x="3022139" y="1811215"/>
            <a:ext cx="6182389" cy="282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400"/>
              </a:spcAft>
            </a:pPr>
            <a:r>
              <a:rPr lang="nl-NL" sz="3200" b="1" u="sng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400"/>
              </a:spcAft>
            </a:pPr>
            <a:r>
              <a:rPr lang="nl-NL" sz="2933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tỉ số bằng nhau và được viết nối với nhau bởi các dấu đẳng thức tạo thành dãy tỉ số bằng nhau.</a:t>
            </a:r>
            <a:endParaRPr lang="en-US" sz="29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6602">
            <a:off x="10253675" y="4346053"/>
            <a:ext cx="1727327" cy="2432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1905" y="76200"/>
            <a:ext cx="2222883" cy="373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7603">
            <a:off x="8524798" y="-514061"/>
            <a:ext cx="4044933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088" y="5133405"/>
            <a:ext cx="1378516" cy="1426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/>
              <p:nvPr/>
            </p:nvSpPr>
            <p:spPr>
              <a:xfrm>
                <a:off x="2401796" y="1095100"/>
                <a:ext cx="7818437" cy="4420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b="1" u="sng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667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endParaRPr lang="en-US" sz="2667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11" indent="-228611" algn="just" defTabSz="609630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"/>
                  <a:tabLst>
                    <a:tab pos="152408" algn="l"/>
                  </a:tabLs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52408"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11" indent="-228611" algn="just" defTabSz="609630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"/>
                  <a:tabLst>
                    <a:tab pos="152408" algn="l"/>
                  </a:tabLs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96" y="1095100"/>
                <a:ext cx="7818437" cy="4420184"/>
              </a:xfrm>
              <a:prstGeom prst="rect">
                <a:avLst/>
              </a:prstGeom>
              <a:blipFill>
                <a:blip r:embed="rId12"/>
                <a:stretch>
                  <a:fillRect l="-1559" r="-1403" b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666" y="4992571"/>
            <a:ext cx="1828573" cy="18658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-406181" y="-163877"/>
            <a:ext cx="2706090" cy="1835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9620214" y="194809"/>
            <a:ext cx="2328030" cy="11851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852235" y="960346"/>
            <a:ext cx="1097919" cy="1212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88541" y="5424132"/>
            <a:ext cx="1719507" cy="991061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F02319F-48A8-06A5-12F7-C3707B22D167}"/>
              </a:ext>
            </a:extLst>
          </p:cNvPr>
          <p:cNvSpPr/>
          <p:nvPr/>
        </p:nvSpPr>
        <p:spPr>
          <a:xfrm>
            <a:off x="2029203" y="1389360"/>
            <a:ext cx="1891235" cy="8636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/>
              <p:nvPr/>
            </p:nvSpPr>
            <p:spPr>
              <a:xfrm>
                <a:off x="4037938" y="904371"/>
                <a:ext cx="5791200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8" y="904371"/>
                <a:ext cx="5791200" cy="1864036"/>
              </a:xfrm>
              <a:prstGeom prst="rect">
                <a:avLst/>
              </a:prstGeom>
              <a:blipFill>
                <a:blip r:embed="rId14"/>
                <a:stretch>
                  <a:fillRect l="-2000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392A00-BEA3-5D2F-B9A8-FEF8D16D9600}"/>
              </a:ext>
            </a:extLst>
          </p:cNvPr>
          <p:cNvSpPr txBox="1"/>
          <p:nvPr/>
        </p:nvSpPr>
        <p:spPr>
          <a:xfrm>
            <a:off x="5080000" y="2828938"/>
            <a:ext cx="203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/>
              <p:nvPr/>
            </p:nvSpPr>
            <p:spPr>
              <a:xfrm>
                <a:off x="1914320" y="3439996"/>
                <a:ext cx="8363361" cy="260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5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5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20" y="3439996"/>
                <a:ext cx="8363361" cy="2607189"/>
              </a:xfrm>
              <a:prstGeom prst="rect">
                <a:avLst/>
              </a:prstGeom>
              <a:blipFill>
                <a:blip r:embed="rId15"/>
                <a:stretch>
                  <a:fillRect l="-1239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1074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2024-08-20T07:18:52Z</dcterms:created>
  <dcterms:modified xsi:type="dcterms:W3CDTF">2024-08-20T07:20:22Z</dcterms:modified>
</cp:coreProperties>
</file>