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0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76" d="100"/>
          <a:sy n="76" d="100"/>
        </p:scale>
        <p:origin x="38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C89B5-ABCA-9A92-E88E-125761C81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4724C-83D1-1ED4-6649-647764933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F92E4-91B6-0200-46C5-F713A2DFF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077A-325E-40A4-A89A-ED09425570D1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D121A-3FFD-D852-0F25-6E051CAC1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ABDE6-603D-27E2-4218-71A008180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2115-11C7-4AF8-844F-B93C3778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5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34FEB-6382-0D62-0026-C4B0BFA5C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6361A-64A4-804A-B589-9248DF43C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A91CD-0E6D-F3A3-F039-253A05FFF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077A-325E-40A4-A89A-ED09425570D1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B1E02-2BE3-8A7E-A9D9-8E7DF6050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B8311-60C8-2B02-CC60-E0F839620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2115-11C7-4AF8-844F-B93C3778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6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796580-5698-6E9A-5146-E6F5E57221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6FF924-B03F-B55A-E073-D5763740B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C65E6-0EC9-BA01-D1F8-24F0C1170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077A-325E-40A4-A89A-ED09425570D1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35D04-333F-3987-BE41-E4B37D8C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39D43-6D51-9F4A-464D-EB4AC951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2115-11C7-4AF8-844F-B93C3778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25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9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1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9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1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8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8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0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9DE57-136A-68CC-950D-A436B713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11169-3190-7FF8-99C1-00AD51513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5D88D-A8D1-EBF3-CB3E-F420D92CA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077A-325E-40A4-A89A-ED09425570D1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922AE-B7DB-FD18-F461-32AB75A4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3D96D-32FF-C34E-0DC6-6E0116A42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2115-11C7-4AF8-844F-B93C3778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28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2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3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0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7B2C6-6739-6773-B8BB-F31B887A9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F352C-EC08-68E4-23E3-C2382414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07644-90A4-BBDB-1349-978B97052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077A-325E-40A4-A89A-ED09425570D1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C2C84-EDF6-3226-E6EC-227671483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B5179-B22E-7C37-BC66-FEC0B21A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2115-11C7-4AF8-844F-B93C3778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1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79CE4-BE34-544E-F57C-D318B84BA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D2135-9946-88F1-6C97-536470776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6F670-A594-7740-EF03-0D499E6DA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34DE7-CD37-2E0A-066E-27991C47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077A-325E-40A4-A89A-ED09425570D1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4C97D-036D-74F9-9EF5-58410D82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E0B30-10E2-6778-C5BA-9FD62F9D9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2115-11C7-4AF8-844F-B93C3778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7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BA069-6D23-C7A4-E4DD-2CE5CBFF3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2090C-2667-8B88-9BB2-5B6B63A2E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35A49-28A7-4190-6DFC-9CC5FF1B5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6B090-A63E-012F-D82E-6AE002A39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79C46-9F01-D786-D64E-2D2113F8B6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DE26DC-2143-9241-BA8F-38017B9C4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077A-325E-40A4-A89A-ED09425570D1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8EA473-80DA-24A0-3BA7-898213F42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8ED5C6-5E09-89FE-FF96-176BBBAB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2115-11C7-4AF8-844F-B93C3778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8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DED46-3CCB-00D7-B1E8-1EABC53D5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06CDA-981E-49F4-46F3-B34B9972D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077A-325E-40A4-A89A-ED09425570D1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53FA06-ED9F-FCD5-2E46-CF208EB08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A4A2A-C998-8F06-EB04-2D94037C0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2115-11C7-4AF8-844F-B93C3778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6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DDC607-2568-ED8D-5230-371B2BE31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077A-325E-40A4-A89A-ED09425570D1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FE3FFB-5CF8-1D20-92FB-CA4937887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AE90F-6A48-4459-F7EF-FBD9EDE4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2115-11C7-4AF8-844F-B93C3778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6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6399E-B5D9-7937-E856-55EE3A8E2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D8F67-7277-6094-F7A6-A4BE39AFA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05FCE-3294-6E32-59B4-CF550E85F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CFE54-69E3-EAC5-EC32-9D38D989D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077A-325E-40A4-A89A-ED09425570D1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B5026-60F6-2A62-E26E-B1524B6D4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41FD7-EEA1-B7A9-AD28-79DEE7F09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2115-11C7-4AF8-844F-B93C3778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4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6E69-4B36-EED2-3DF2-836265754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A2984C-DA86-F44C-4D6A-FD146C415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953C8-4386-3A1D-2C6E-3A8723C9A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FA96E-B4FC-0E6B-735D-C254102E7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077A-325E-40A4-A89A-ED09425570D1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AF107-2378-5D6E-CEA9-07A5E654E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82C13-5A91-661F-EC08-C905B394A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2115-11C7-4AF8-844F-B93C3778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6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D5A870-ADA2-63FA-5955-6E7EBA1F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47176-124F-1DDD-2CBA-88858C612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5AF8A-9AA8-1ABA-AE19-A2FDDA28D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13077A-325E-40A4-A89A-ED09425570D1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4B0E4-2049-744C-F3CE-D9DCC0149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CCC54-5062-B438-1BF4-441B762AE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192115-11C7-4AF8-844F-B93C3778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3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2.svg"/><Relationship Id="rId7" Type="http://schemas.openxmlformats.org/officeDocument/2006/relationships/image" Target="../media/image3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3.svg"/><Relationship Id="rId7" Type="http://schemas.openxmlformats.org/officeDocument/2006/relationships/image" Target="../media/image8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svg"/><Relationship Id="rId7" Type="http://schemas.openxmlformats.org/officeDocument/2006/relationships/image" Target="../media/image53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6.svg"/><Relationship Id="rId7" Type="http://schemas.openxmlformats.org/officeDocument/2006/relationships/image" Target="../media/image8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57.png"/><Relationship Id="rId4" Type="http://schemas.openxmlformats.org/officeDocument/2006/relationships/image" Target="../media/image5.png"/><Relationship Id="rId9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58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4.svg"/><Relationship Id="rId5" Type="http://schemas.openxmlformats.org/officeDocument/2006/relationships/image" Target="../media/image6.sv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svg"/><Relationship Id="rId7" Type="http://schemas.openxmlformats.org/officeDocument/2006/relationships/image" Target="../media/image2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image" Target="../media/image31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3.svg"/><Relationship Id="rId7" Type="http://schemas.openxmlformats.org/officeDocument/2006/relationships/image" Target="../media/image35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6.svg"/><Relationship Id="rId10" Type="http://schemas.openxmlformats.org/officeDocument/2006/relationships/image" Target="../media/image36.png"/><Relationship Id="rId4" Type="http://schemas.openxmlformats.org/officeDocument/2006/relationships/image" Target="../media/image5.pn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74A9A-383A-4A24-403F-1D8FB7FDD4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D7AA89-9374-1829-EAB6-265040CFBC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85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97886">
            <a:off x="10166496" y="-578115"/>
            <a:ext cx="3441410" cy="28691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49130">
            <a:off x="-1051440" y="4780084"/>
            <a:ext cx="4253689" cy="2784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75309" y="4696472"/>
            <a:ext cx="1520769" cy="2363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0C0B8FA-5FF0-48F7-A94C-567843A9E927}"/>
                  </a:ext>
                </a:extLst>
              </p:cNvPr>
              <p:cNvSpPr txBox="1"/>
              <p:nvPr/>
            </p:nvSpPr>
            <p:spPr>
              <a:xfrm>
                <a:off x="1752600" y="884080"/>
                <a:ext cx="8686800" cy="309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b="1" i="1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667" b="1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b="1" i="1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2667" b="1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hoạch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5,8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8,7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héc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-ta?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ha.</a:t>
                </a: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0C0B8FA-5FF0-48F7-A94C-567843A9E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884080"/>
                <a:ext cx="8686800" cy="3094693"/>
              </a:xfrm>
              <a:prstGeom prst="rect">
                <a:avLst/>
              </a:prstGeom>
              <a:blipFill>
                <a:blip r:embed="rId8"/>
                <a:stretch>
                  <a:fillRect l="-1333" r="-1263" b="-4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5 quyển sách hay về cây lúa đáng tham khảo và tìm đọc - Readvii">
            <a:extLst>
              <a:ext uri="{FF2B5EF4-FFF2-40B4-BE49-F238E27FC236}">
                <a16:creationId xmlns:a16="http://schemas.microsoft.com/office/drawing/2014/main" id="{D889F0A9-EF46-F2FB-F015-0A75403CA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47354"/>
            <a:ext cx="495300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3779" y="1132465"/>
            <a:ext cx="10164443" cy="5128635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730652" y="29455"/>
            <a:ext cx="1461349" cy="25354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3644">
            <a:off x="-981337" y="5124570"/>
            <a:ext cx="3498839" cy="37970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97507" y="596900"/>
            <a:ext cx="2315237" cy="138493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83B9069-D5AD-3DC1-721C-942142817355}"/>
              </a:ext>
            </a:extLst>
          </p:cNvPr>
          <p:cNvSpPr txBox="1"/>
          <p:nvPr/>
        </p:nvSpPr>
        <p:spPr>
          <a:xfrm>
            <a:off x="4876800" y="1204404"/>
            <a:ext cx="2235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DB470A5-4F45-9847-9744-C58466612BC2}"/>
                  </a:ext>
                </a:extLst>
              </p:cNvPr>
              <p:cNvSpPr txBox="1"/>
              <p:nvPr/>
            </p:nvSpPr>
            <p:spPr>
              <a:xfrm>
                <a:off x="1589539" y="1956740"/>
                <a:ext cx="9012921" cy="4423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(ha),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(ha).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(ha).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 defTabSz="60963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5,8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8,7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DB470A5-4F45-9847-9744-C58466612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539" y="1956740"/>
                <a:ext cx="9012921" cy="4423519"/>
              </a:xfrm>
              <a:prstGeom prst="rect">
                <a:avLst/>
              </a:prstGeom>
              <a:blipFill>
                <a:blip r:embed="rId8"/>
                <a:stretch>
                  <a:fillRect l="-1083" r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72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3281" y="1117600"/>
            <a:ext cx="10485438" cy="4622800"/>
            <a:chOff x="0" y="0"/>
            <a:chExt cx="8654477" cy="122323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54477" cy="12232394"/>
            </a:xfrm>
            <a:custGeom>
              <a:avLst/>
              <a:gdLst/>
              <a:ahLst/>
              <a:cxnLst/>
              <a:rect l="l" t="t" r="r" b="b"/>
              <a:pathLst>
                <a:path w="8654477" h="12232394">
                  <a:moveTo>
                    <a:pt x="834967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927594"/>
                  </a:lnTo>
                  <a:cubicBezTo>
                    <a:pt x="0" y="12096504"/>
                    <a:pt x="135890" y="12232394"/>
                    <a:pt x="304800" y="12232394"/>
                  </a:cubicBezTo>
                  <a:lnTo>
                    <a:pt x="8349677" y="12232394"/>
                  </a:lnTo>
                  <a:cubicBezTo>
                    <a:pt x="8518587" y="12232394"/>
                    <a:pt x="8654477" y="12096504"/>
                    <a:pt x="8654477" y="11927594"/>
                  </a:cubicBezTo>
                  <a:lnTo>
                    <a:pt x="8654477" y="304800"/>
                  </a:lnTo>
                  <a:cubicBezTo>
                    <a:pt x="8654477" y="135890"/>
                    <a:pt x="8518587" y="0"/>
                    <a:pt x="8349677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81002" y="-262140"/>
            <a:ext cx="4098169" cy="138592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0106990" y="-477394"/>
            <a:ext cx="3036234" cy="25858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8B8A475-28D9-02EA-B07D-92E14EADE75F}"/>
                  </a:ext>
                </a:extLst>
              </p:cNvPr>
              <p:cNvSpPr txBox="1"/>
              <p:nvPr/>
            </p:nvSpPr>
            <p:spPr>
              <a:xfrm>
                <a:off x="2190038" y="1785733"/>
                <a:ext cx="7811922" cy="3316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Áp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 defTabSz="609630">
                  <a:lnSpc>
                    <a:spcPct val="150000"/>
                  </a:lnSpc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5,8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8,7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8,7−5,8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0,5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2,9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29</m:t>
                        </m:r>
                      </m:den>
                    </m:f>
                  </m:oMath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defRPr/>
                </a:pP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29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.5,8=1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(ha)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29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8,7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,5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(ha) </a:t>
                </a:r>
              </a:p>
              <a:p>
                <a:pPr algn="just" defTabSz="609630">
                  <a:lnSpc>
                    <a:spcPct val="150000"/>
                  </a:lnSpc>
                  <a:defRPr/>
                </a:pP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 ha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1,5 ha.</a:t>
                </a: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8B8A475-28D9-02EA-B07D-92E14EADE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038" y="1785733"/>
                <a:ext cx="7811922" cy="3316870"/>
              </a:xfrm>
              <a:prstGeom prst="rect">
                <a:avLst/>
              </a:prstGeom>
              <a:blipFill>
                <a:blip r:embed="rId6"/>
                <a:stretch>
                  <a:fillRect l="-1170" r="-1170" b="-3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58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536837" y="-2042767"/>
            <a:ext cx="3498839" cy="37970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45132" y="5290952"/>
            <a:ext cx="2315237" cy="1384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769600" y="4230580"/>
            <a:ext cx="1711617" cy="2636945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B7C58E27-0BF6-5216-76F5-1BC911972940}"/>
              </a:ext>
            </a:extLst>
          </p:cNvPr>
          <p:cNvSpPr/>
          <p:nvPr/>
        </p:nvSpPr>
        <p:spPr>
          <a:xfrm>
            <a:off x="4995093" y="1079557"/>
            <a:ext cx="2201815" cy="781215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AD34F94-0DA2-B4CD-3995-3E11576249EF}"/>
                  </a:ext>
                </a:extLst>
              </p:cNvPr>
              <p:cNvSpPr txBox="1"/>
              <p:nvPr/>
            </p:nvSpPr>
            <p:spPr>
              <a:xfrm>
                <a:off x="1244600" y="2218389"/>
                <a:ext cx="9702800" cy="309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54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40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32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AD34F94-0DA2-B4CD-3995-3E115762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600" y="2218389"/>
                <a:ext cx="9702800" cy="3094693"/>
              </a:xfrm>
              <a:prstGeom prst="rect">
                <a:avLst/>
              </a:prstGeom>
              <a:blipFill>
                <a:blip r:embed="rId8"/>
                <a:stretch>
                  <a:fillRect l="-1193" r="-1131" b="-4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1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0008049" y="-572993"/>
            <a:ext cx="3820087" cy="31848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1784">
            <a:off x="-666744" y="4816595"/>
            <a:ext cx="3498839" cy="379706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11519" y="307892"/>
            <a:ext cx="2315237" cy="13849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331940" y="4061807"/>
            <a:ext cx="1953743" cy="299928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D20F686-F62F-8435-383C-3EFBBB1A5B4B}"/>
              </a:ext>
            </a:extLst>
          </p:cNvPr>
          <p:cNvSpPr txBox="1"/>
          <p:nvPr/>
        </p:nvSpPr>
        <p:spPr>
          <a:xfrm>
            <a:off x="4978400" y="764396"/>
            <a:ext cx="2235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B0FFEC-FDD6-B5DD-580B-C3E34C717518}"/>
                  </a:ext>
                </a:extLst>
              </p:cNvPr>
              <p:cNvSpPr txBox="1"/>
              <p:nvPr/>
            </p:nvSpPr>
            <p:spPr>
              <a:xfrm>
                <a:off x="1444110" y="1251608"/>
                <a:ext cx="9303781" cy="5044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&gt; 0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40+32+36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54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108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B0FFEC-FDD6-B5DD-580B-C3E34C717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110" y="1251608"/>
                <a:ext cx="9303781" cy="5044010"/>
              </a:xfrm>
              <a:prstGeom prst="rect">
                <a:avLst/>
              </a:prstGeom>
              <a:blipFill>
                <a:blip r:embed="rId10"/>
                <a:stretch>
                  <a:fillRect l="-1245" r="-1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5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64156" y="-137851"/>
            <a:ext cx="1442045" cy="25019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206739" y="4427399"/>
            <a:ext cx="3820087" cy="31848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1063619" y="-785396"/>
            <a:ext cx="3498839" cy="37970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841176" y="5003800"/>
            <a:ext cx="2696572" cy="16130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EA64475-8736-7735-C4AA-6515A1218CB4}"/>
                  </a:ext>
                </a:extLst>
              </p:cNvPr>
              <p:cNvSpPr txBox="1"/>
              <p:nvPr/>
            </p:nvSpPr>
            <p:spPr>
              <a:xfrm>
                <a:off x="2416629" y="1526299"/>
                <a:ext cx="7358743" cy="3836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=40. 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=20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=32. 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=16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=36. 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</m:oMath>
                  </m:oMathPara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381019" indent="-381019" algn="just" defTabSz="609630">
                  <a:lnSpc>
                    <a:spcPct val="150000"/>
                  </a:lnSpc>
                  <a:spcAft>
                    <a:spcPts val="400"/>
                  </a:spcAft>
                  <a:buFont typeface="Wingdings" panose="05000000000000000000" pitchFamily="2" charset="2"/>
                  <a:buChar char="§"/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81019" indent="-381019" algn="just" defTabSz="609630">
                  <a:lnSpc>
                    <a:spcPct val="150000"/>
                  </a:lnSpc>
                  <a:spcAft>
                    <a:spcPts val="400"/>
                  </a:spcAft>
                  <a:buFont typeface="Wingdings" panose="05000000000000000000" pitchFamily="2" charset="2"/>
                  <a:buChar char="§"/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16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81019" indent="-381019" algn="just" defTabSz="609630">
                  <a:lnSpc>
                    <a:spcPct val="150000"/>
                  </a:lnSpc>
                  <a:spcAft>
                    <a:spcPts val="400"/>
                  </a:spcAft>
                  <a:buFont typeface="Wingdings" panose="05000000000000000000" pitchFamily="2" charset="2"/>
                  <a:buChar char="§"/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EA64475-8736-7735-C4AA-6515A1218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629" y="1526299"/>
                <a:ext cx="7358743" cy="3836178"/>
              </a:xfrm>
              <a:prstGeom prst="rect">
                <a:avLst/>
              </a:prstGeom>
              <a:blipFill>
                <a:blip r:embed="rId10"/>
                <a:stretch>
                  <a:fillRect l="-1573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8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64156" y="-137851"/>
            <a:ext cx="1442045" cy="25019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206739" y="4427399"/>
            <a:ext cx="3820087" cy="31848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1063619" y="-785396"/>
            <a:ext cx="3498839" cy="37970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62486" y="4927530"/>
            <a:ext cx="2696572" cy="161304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41847E0-51F9-587F-2DA8-89112D9B32E4}"/>
              </a:ext>
            </a:extLst>
          </p:cNvPr>
          <p:cNvSpPr txBox="1"/>
          <p:nvPr/>
        </p:nvSpPr>
        <p:spPr>
          <a:xfrm>
            <a:off x="2057400" y="2139339"/>
            <a:ext cx="8077200" cy="2402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5334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50562" y="1658555"/>
            <a:ext cx="10466686" cy="3540891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227" y="4221977"/>
            <a:ext cx="1968339" cy="30324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1246220" y="-909734"/>
            <a:ext cx="3820087" cy="31848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9063086" y="-497207"/>
            <a:ext cx="4532515" cy="29667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609099" y="5407906"/>
            <a:ext cx="2315237" cy="138493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CF4015C-0DDE-74C2-85DF-A2C46DE2574F}"/>
              </a:ext>
            </a:extLst>
          </p:cNvPr>
          <p:cNvSpPr txBox="1"/>
          <p:nvPr/>
        </p:nvSpPr>
        <p:spPr>
          <a:xfrm>
            <a:off x="2590083" y="2127661"/>
            <a:ext cx="7011834" cy="2633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58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 7: ĐẠI LƯỢNG TỈ LỆ THUẬN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942657" y="874581"/>
            <a:ext cx="5386686" cy="1584775"/>
            <a:chOff x="0" y="0"/>
            <a:chExt cx="14423829" cy="42435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942657" y="2634707"/>
            <a:ext cx="5386686" cy="1584775"/>
            <a:chOff x="0" y="0"/>
            <a:chExt cx="14423829" cy="42435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942657" y="4398644"/>
            <a:ext cx="5386686" cy="1584775"/>
            <a:chOff x="0" y="0"/>
            <a:chExt cx="14423829" cy="42435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925891" y="-748751"/>
            <a:ext cx="3441410" cy="28691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96754" y="4305300"/>
            <a:ext cx="1936258" cy="2972441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0F17BDF-8382-D89E-DCBE-05B961E2202A}"/>
              </a:ext>
            </a:extLst>
          </p:cNvPr>
          <p:cNvSpPr txBox="1"/>
          <p:nvPr/>
        </p:nvSpPr>
        <p:spPr>
          <a:xfrm>
            <a:off x="1371600" y="2209800"/>
            <a:ext cx="3200400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9D65694-AECA-A390-0BF8-E7006BA936F6}"/>
              </a:ext>
            </a:extLst>
          </p:cNvPr>
          <p:cNvSpPr txBox="1"/>
          <p:nvPr/>
        </p:nvSpPr>
        <p:spPr>
          <a:xfrm>
            <a:off x="6705599" y="1359193"/>
            <a:ext cx="38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490D9BB-C291-7458-5FC4-82413CB405D2}"/>
              </a:ext>
            </a:extLst>
          </p:cNvPr>
          <p:cNvSpPr txBox="1"/>
          <p:nvPr/>
        </p:nvSpPr>
        <p:spPr>
          <a:xfrm>
            <a:off x="6705599" y="3193489"/>
            <a:ext cx="38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69F91F4B-DD96-ABB9-4814-4D726885683F}"/>
              </a:ext>
            </a:extLst>
          </p:cNvPr>
          <p:cNvSpPr txBox="1"/>
          <p:nvPr/>
        </p:nvSpPr>
        <p:spPr>
          <a:xfrm>
            <a:off x="6705599" y="4883255"/>
            <a:ext cx="38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64156" y="-137851"/>
            <a:ext cx="1442045" cy="25019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39687">
            <a:off x="-1512288" y="-1016118"/>
            <a:ext cx="3498839" cy="37970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62486" y="4927530"/>
            <a:ext cx="2696572" cy="161304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C77B16E-34DF-4730-3BD9-7E3B129C4B2B}"/>
              </a:ext>
            </a:extLst>
          </p:cNvPr>
          <p:cNvSpPr txBox="1"/>
          <p:nvPr/>
        </p:nvSpPr>
        <p:spPr>
          <a:xfrm>
            <a:off x="1697751" y="1243588"/>
            <a:ext cx="4045279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MỘT SỐ BÀI TOÁN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F730E6E-BCEA-E54D-C6C1-DEEAC68D63B2}"/>
                  </a:ext>
                </a:extLst>
              </p:cNvPr>
              <p:cNvSpPr txBox="1"/>
              <p:nvPr/>
            </p:nvSpPr>
            <p:spPr>
              <a:xfrm>
                <a:off x="1697750" y="2124960"/>
                <a:ext cx="4045280" cy="371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b="1" i="1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667" b="1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b="1" i="1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2667" b="1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33 000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F730E6E-BCEA-E54D-C6C1-DEEAC68D6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750" y="2124960"/>
                <a:ext cx="4045280" cy="3710375"/>
              </a:xfrm>
              <a:prstGeom prst="rect">
                <a:avLst/>
              </a:prstGeom>
              <a:blipFill>
                <a:blip r:embed="rId8"/>
                <a:stretch>
                  <a:fillRect l="-2866" r="-3017" b="-3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rang có (45 ) quyển vở. Hoa có nhiều hơn Trang (6 ) quyển vở.">
            <a:extLst>
              <a:ext uri="{FF2B5EF4-FFF2-40B4-BE49-F238E27FC236}">
                <a16:creationId xmlns:a16="http://schemas.microsoft.com/office/drawing/2014/main" id="{CEC69046-68AC-C13B-D85F-BFA6072A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183" y="2124960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206739" y="4427399"/>
            <a:ext cx="3820087" cy="318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5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981337" y="4959470"/>
            <a:ext cx="3498839" cy="37970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9689282" y="-759548"/>
            <a:ext cx="3394162" cy="28906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61504" y="4191374"/>
            <a:ext cx="1936258" cy="29724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281002" y="-262140"/>
            <a:ext cx="4098169" cy="138592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7BBC147-9E40-AD33-A170-928FF55689F8}"/>
              </a:ext>
            </a:extLst>
          </p:cNvPr>
          <p:cNvSpPr txBox="1"/>
          <p:nvPr/>
        </p:nvSpPr>
        <p:spPr>
          <a:xfrm>
            <a:off x="4978400" y="1055520"/>
            <a:ext cx="2235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3D08173-280C-92BD-484A-3C0B84134C53}"/>
                  </a:ext>
                </a:extLst>
              </p:cNvPr>
              <p:cNvSpPr txBox="1"/>
              <p:nvPr/>
            </p:nvSpPr>
            <p:spPr>
              <a:xfrm>
                <a:off x="1675648" y="1784172"/>
                <a:ext cx="8991600" cy="1863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mối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3D08173-280C-92BD-484A-3C0B84134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648" y="1784172"/>
                <a:ext cx="8991600" cy="1863331"/>
              </a:xfrm>
              <a:prstGeom prst="rect">
                <a:avLst/>
              </a:prstGeom>
              <a:blipFill>
                <a:blip r:embed="rId10"/>
                <a:stretch>
                  <a:fillRect l="-1288" r="-1288" b="-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Bảng 20">
                <a:extLst>
                  <a:ext uri="{FF2B5EF4-FFF2-40B4-BE49-F238E27FC236}">
                    <a16:creationId xmlns:a16="http://schemas.microsoft.com/office/drawing/2014/main" id="{4CCF38FA-3AAE-0634-6E84-EEE319DAF7E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75648" y="4276727"/>
              <a:ext cx="8840704" cy="1158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956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23368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19304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1677904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27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7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quyển</a:t>
                          </a:r>
                          <a:r>
                            <a:rPr lang="en-US" sz="27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7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vở</a:t>
                          </a:r>
                          <a:r>
                            <a:rPr lang="en-US" sz="27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7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=25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27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7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tiền</a:t>
                          </a:r>
                          <a:r>
                            <a:rPr lang="en-US" sz="27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7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=33 000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Bảng 20">
                <a:extLst>
                  <a:ext uri="{FF2B5EF4-FFF2-40B4-BE49-F238E27FC236}">
                    <a16:creationId xmlns:a16="http://schemas.microsoft.com/office/drawing/2014/main" id="{4CCF38FA-3AAE-0634-6E84-EEE319DAF7E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75648" y="4276727"/>
              <a:ext cx="8840704" cy="1158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956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23368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19304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1677904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210" t="-2083" r="-205462" b="-119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124543" t="-2083" r="-155352" b="-119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271293" t="-2083" r="-87697" b="-119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426449" t="-2083" r="-725" b="-1197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210" t="-103158" r="-205462" b="-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124543" t="-103158" r="-155352" b="-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271293" t="-103158" r="-87697" b="-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426449" t="-103158" r="-725" b="-2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61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62658" y="978889"/>
            <a:ext cx="10466686" cy="4900222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227" y="4221977"/>
            <a:ext cx="1968339" cy="30324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1499656" y="-1201950"/>
            <a:ext cx="3820087" cy="31848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9063086" y="-497207"/>
            <a:ext cx="4532515" cy="29667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609099" y="5407906"/>
            <a:ext cx="2315237" cy="13849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2BDC5AF-477D-BDAC-A22A-1D607CCF1106}"/>
                  </a:ext>
                </a:extLst>
              </p:cNvPr>
              <p:cNvSpPr txBox="1"/>
              <p:nvPr/>
            </p:nvSpPr>
            <p:spPr>
              <a:xfrm>
                <a:off x="1346200" y="1339240"/>
                <a:ext cx="9499600" cy="4210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 defTabSz="60963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33 000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=5 500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=5 500⇔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=5 500.20=110 000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 defTabSz="60963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=5 500⇔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=5 500.25=137 500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110 000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137 500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2BDC5AF-477D-BDAC-A22A-1D607CCF1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200" y="1339240"/>
                <a:ext cx="9499600" cy="4210383"/>
              </a:xfrm>
              <a:prstGeom prst="rect">
                <a:avLst/>
              </a:prstGeom>
              <a:blipFill>
                <a:blip r:embed="rId10"/>
                <a:stretch>
                  <a:fillRect l="-1027" r="-963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97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051440" y="4780084"/>
            <a:ext cx="4253689" cy="27842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1063619" y="-1552972"/>
            <a:ext cx="3498839" cy="37970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15600" y="3593201"/>
            <a:ext cx="1520769" cy="2363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9785496" y="5502010"/>
            <a:ext cx="3441410" cy="2869101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64AA484-B7CC-9AE0-47DA-2B9CF882AD41}"/>
              </a:ext>
            </a:extLst>
          </p:cNvPr>
          <p:cNvSpPr/>
          <p:nvPr/>
        </p:nvSpPr>
        <p:spPr>
          <a:xfrm>
            <a:off x="4995093" y="1079557"/>
            <a:ext cx="2201815" cy="781215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8D54378-142A-4182-D5AF-BDCE0084AE17}"/>
              </a:ext>
            </a:extLst>
          </p:cNvPr>
          <p:cNvSpPr txBox="1"/>
          <p:nvPr/>
        </p:nvSpPr>
        <p:spPr>
          <a:xfrm>
            <a:off x="1981200" y="2236350"/>
            <a:ext cx="8229600" cy="1247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 descr="Top 10 máy in mini giá rẻ | Dịch Vụ Máy In">
            <a:extLst>
              <a:ext uri="{FF2B5EF4-FFF2-40B4-BE49-F238E27FC236}">
                <a16:creationId xmlns:a16="http://schemas.microsoft.com/office/drawing/2014/main" id="{2D6F8C36-1945-D594-0CEA-C97945087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281" y="3593201"/>
            <a:ext cx="5029439" cy="300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925891" y="-748751"/>
            <a:ext cx="3441410" cy="28691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0192752" y="3877092"/>
            <a:ext cx="1936258" cy="297244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05F1052-54C7-8A36-10FD-AF2841CDA031}"/>
              </a:ext>
            </a:extLst>
          </p:cNvPr>
          <p:cNvSpPr txBox="1"/>
          <p:nvPr/>
        </p:nvSpPr>
        <p:spPr>
          <a:xfrm>
            <a:off x="4978400" y="1067011"/>
            <a:ext cx="2235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AB681C-4DAB-3F88-8464-7969595D71CC}"/>
                  </a:ext>
                </a:extLst>
              </p:cNvPr>
              <p:cNvSpPr txBox="1"/>
              <p:nvPr/>
            </p:nvSpPr>
            <p:spPr>
              <a:xfrm>
                <a:off x="1371600" y="1898373"/>
                <a:ext cx="9448800" cy="4404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120.3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=72</m:t>
                      </m:r>
                    </m:oMath>
                  </m:oMathPara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72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AB681C-4DAB-3F88-8464-7969595D7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898373"/>
                <a:ext cx="9448800" cy="4404604"/>
              </a:xfrm>
              <a:prstGeom prst="rect">
                <a:avLst/>
              </a:prstGeom>
              <a:blipFill>
                <a:blip r:embed="rId6"/>
                <a:stretch>
                  <a:fillRect l="-1226" r="-1226" b="-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722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Cambria Math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Tú Anh</dc:creator>
  <cp:lastModifiedBy>Tú Anh</cp:lastModifiedBy>
  <cp:revision>1</cp:revision>
  <dcterms:created xsi:type="dcterms:W3CDTF">2024-08-20T07:27:02Z</dcterms:created>
  <dcterms:modified xsi:type="dcterms:W3CDTF">2024-08-20T07:28:35Z</dcterms:modified>
</cp:coreProperties>
</file>