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78" r:id="rId5"/>
    <p:sldId id="279" r:id="rId6"/>
    <p:sldId id="280" r:id="rId7"/>
    <p:sldId id="283" r:id="rId8"/>
    <p:sldId id="281" r:id="rId9"/>
    <p:sldId id="282" r:id="rId10"/>
    <p:sldId id="284" r:id="rId11"/>
    <p:sldId id="285" r:id="rId12"/>
    <p:sldId id="286" r:id="rId13"/>
    <p:sldId id="287" r:id="rId14"/>
    <p:sldId id="28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94660"/>
  </p:normalViewPr>
  <p:slideViewPr>
    <p:cSldViewPr snapToGrid="0">
      <p:cViewPr varScale="1">
        <p:scale>
          <a:sx n="76" d="100"/>
          <a:sy n="76" d="100"/>
        </p:scale>
        <p:origin x="387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79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0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38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6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4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27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0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9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7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8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5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78.jpeg"/><Relationship Id="rId2" Type="http://schemas.openxmlformats.org/officeDocument/2006/relationships/image" Target="../media/image1.png"/><Relationship Id="rId16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76.jpe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13" Type="http://schemas.openxmlformats.org/officeDocument/2006/relationships/image" Target="../media/image73.png"/><Relationship Id="rId18" Type="http://schemas.openxmlformats.org/officeDocument/2006/relationships/image" Target="../media/image7.svg"/><Relationship Id="rId3" Type="http://schemas.openxmlformats.org/officeDocument/2006/relationships/image" Target="../media/image59.png"/><Relationship Id="rId21" Type="http://schemas.openxmlformats.org/officeDocument/2006/relationships/image" Target="../media/image79.png"/><Relationship Id="rId7" Type="http://schemas.openxmlformats.org/officeDocument/2006/relationships/image" Target="../media/image54.png"/><Relationship Id="rId12" Type="http://schemas.openxmlformats.org/officeDocument/2006/relationships/image" Target="../media/image38.svg"/><Relationship Id="rId17" Type="http://schemas.openxmlformats.org/officeDocument/2006/relationships/image" Target="../media/image6.png"/><Relationship Id="rId2" Type="http://schemas.openxmlformats.org/officeDocument/2006/relationships/image" Target="../media/image53.png"/><Relationship Id="rId16" Type="http://schemas.openxmlformats.org/officeDocument/2006/relationships/image" Target="../media/image15.svg"/><Relationship Id="rId20" Type="http://schemas.openxmlformats.org/officeDocument/2006/relationships/image" Target="../media/image1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svg"/><Relationship Id="rId11" Type="http://schemas.openxmlformats.org/officeDocument/2006/relationships/image" Target="../media/image37.png"/><Relationship Id="rId5" Type="http://schemas.openxmlformats.org/officeDocument/2006/relationships/image" Target="../media/image56.png"/><Relationship Id="rId15" Type="http://schemas.openxmlformats.org/officeDocument/2006/relationships/image" Target="../media/image14.png"/><Relationship Id="rId10" Type="http://schemas.openxmlformats.org/officeDocument/2006/relationships/image" Target="../media/image50.svg"/><Relationship Id="rId19" Type="http://schemas.openxmlformats.org/officeDocument/2006/relationships/image" Target="../media/image10.png"/><Relationship Id="rId4" Type="http://schemas.openxmlformats.org/officeDocument/2006/relationships/image" Target="../media/image60.svg"/><Relationship Id="rId9" Type="http://schemas.openxmlformats.org/officeDocument/2006/relationships/image" Target="../media/image49.png"/><Relationship Id="rId14" Type="http://schemas.openxmlformats.org/officeDocument/2006/relationships/image" Target="../media/image7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80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34.svg"/><Relationship Id="rId3" Type="http://schemas.openxmlformats.org/officeDocument/2006/relationships/image" Target="../media/image31.png"/><Relationship Id="rId7" Type="http://schemas.openxmlformats.org/officeDocument/2006/relationships/image" Target="../media/image14.png"/><Relationship Id="rId12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81.png"/><Relationship Id="rId5" Type="http://schemas.openxmlformats.org/officeDocument/2006/relationships/image" Target="../media/image2.png"/><Relationship Id="rId10" Type="http://schemas.openxmlformats.org/officeDocument/2006/relationships/image" Target="../media/image36.svg"/><Relationship Id="rId4" Type="http://schemas.openxmlformats.org/officeDocument/2006/relationships/image" Target="../media/image32.svg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13" Type="http://schemas.openxmlformats.org/officeDocument/2006/relationships/image" Target="../media/image84.png"/><Relationship Id="rId3" Type="http://schemas.openxmlformats.org/officeDocument/2006/relationships/image" Target="../media/image56.png"/><Relationship Id="rId7" Type="http://schemas.openxmlformats.org/officeDocument/2006/relationships/image" Target="../media/image61.png"/><Relationship Id="rId12" Type="http://schemas.openxmlformats.org/officeDocument/2006/relationships/image" Target="../media/image15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svg"/><Relationship Id="rId11" Type="http://schemas.openxmlformats.org/officeDocument/2006/relationships/image" Target="../media/image14.png"/><Relationship Id="rId5" Type="http://schemas.openxmlformats.org/officeDocument/2006/relationships/image" Target="../media/image82.png"/><Relationship Id="rId10" Type="http://schemas.openxmlformats.org/officeDocument/2006/relationships/image" Target="../media/image7.svg"/><Relationship Id="rId4" Type="http://schemas.openxmlformats.org/officeDocument/2006/relationships/image" Target="../media/image57.sv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Relationship Id="rId14" Type="http://schemas.openxmlformats.org/officeDocument/2006/relationships/image" Target="../media/image3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12" Type="http://schemas.openxmlformats.org/officeDocument/2006/relationships/image" Target="../media/image3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35.png"/><Relationship Id="rId5" Type="http://schemas.openxmlformats.org/officeDocument/2006/relationships/image" Target="../media/image2.png"/><Relationship Id="rId10" Type="http://schemas.openxmlformats.org/officeDocument/2006/relationships/image" Target="../media/image15.svg"/><Relationship Id="rId4" Type="http://schemas.openxmlformats.org/officeDocument/2006/relationships/image" Target="../media/image32.sv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10.png"/><Relationship Id="rId12" Type="http://schemas.openxmlformats.org/officeDocument/2006/relationships/image" Target="../media/image40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39.png"/><Relationship Id="rId5" Type="http://schemas.openxmlformats.org/officeDocument/2006/relationships/image" Target="../media/image19.png"/><Relationship Id="rId10" Type="http://schemas.openxmlformats.org/officeDocument/2006/relationships/image" Target="../media/image15.svg"/><Relationship Id="rId4" Type="http://schemas.openxmlformats.org/officeDocument/2006/relationships/image" Target="../media/image38.svg"/><Relationship Id="rId9" Type="http://schemas.openxmlformats.org/officeDocument/2006/relationships/image" Target="../media/image14.png"/><Relationship Id="rId14" Type="http://schemas.openxmlformats.org/officeDocument/2006/relationships/image" Target="../media/image4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51.png"/><Relationship Id="rId3" Type="http://schemas.openxmlformats.org/officeDocument/2006/relationships/image" Target="../media/image31.png"/><Relationship Id="rId7" Type="http://schemas.openxmlformats.org/officeDocument/2006/relationships/image" Target="../media/image45.png"/><Relationship Id="rId12" Type="http://schemas.openxmlformats.org/officeDocument/2006/relationships/image" Target="../media/image5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svg"/><Relationship Id="rId4" Type="http://schemas.openxmlformats.org/officeDocument/2006/relationships/image" Target="../media/image32.sv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58.png"/><Relationship Id="rId3" Type="http://schemas.openxmlformats.org/officeDocument/2006/relationships/image" Target="../media/image54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svg"/><Relationship Id="rId11" Type="http://schemas.openxmlformats.org/officeDocument/2006/relationships/image" Target="../media/image10.png"/><Relationship Id="rId5" Type="http://schemas.openxmlformats.org/officeDocument/2006/relationships/image" Target="../media/image56.png"/><Relationship Id="rId10" Type="http://schemas.openxmlformats.org/officeDocument/2006/relationships/image" Target="../media/image15.svg"/><Relationship Id="rId4" Type="http://schemas.openxmlformats.org/officeDocument/2006/relationships/image" Target="../media/image55.sv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13" Type="http://schemas.openxmlformats.org/officeDocument/2006/relationships/image" Target="../media/image63.png"/><Relationship Id="rId3" Type="http://schemas.openxmlformats.org/officeDocument/2006/relationships/image" Target="../media/image59.png"/><Relationship Id="rId7" Type="http://schemas.openxmlformats.org/officeDocument/2006/relationships/image" Target="../media/image61.png"/><Relationship Id="rId12" Type="http://schemas.openxmlformats.org/officeDocument/2006/relationships/image" Target="../media/image15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svg"/><Relationship Id="rId11" Type="http://schemas.openxmlformats.org/officeDocument/2006/relationships/image" Target="../media/image14.png"/><Relationship Id="rId5" Type="http://schemas.openxmlformats.org/officeDocument/2006/relationships/image" Target="../media/image54.png"/><Relationship Id="rId10" Type="http://schemas.openxmlformats.org/officeDocument/2006/relationships/image" Target="../media/image7.svg"/><Relationship Id="rId4" Type="http://schemas.openxmlformats.org/officeDocument/2006/relationships/image" Target="../media/image60.svg"/><Relationship Id="rId9" Type="http://schemas.openxmlformats.org/officeDocument/2006/relationships/image" Target="../media/image6.png"/><Relationship Id="rId14" Type="http://schemas.openxmlformats.org/officeDocument/2006/relationships/image" Target="../media/image6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3" Type="http://schemas.openxmlformats.org/officeDocument/2006/relationships/image" Target="../media/image19.png"/><Relationship Id="rId7" Type="http://schemas.openxmlformats.org/officeDocument/2006/relationships/image" Target="../media/image65.png"/><Relationship Id="rId12" Type="http://schemas.openxmlformats.org/officeDocument/2006/relationships/image" Target="../media/image70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69.png"/><Relationship Id="rId5" Type="http://schemas.openxmlformats.org/officeDocument/2006/relationships/image" Target="../media/image14.png"/><Relationship Id="rId10" Type="http://schemas.openxmlformats.org/officeDocument/2006/relationships/image" Target="../media/image68.svg"/><Relationship Id="rId4" Type="http://schemas.openxmlformats.org/officeDocument/2006/relationships/image" Target="../media/image20.svg"/><Relationship Id="rId9" Type="http://schemas.openxmlformats.org/officeDocument/2006/relationships/image" Target="../media/image6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37.png"/><Relationship Id="rId18" Type="http://schemas.openxmlformats.org/officeDocument/2006/relationships/image" Target="../media/image50.svg"/><Relationship Id="rId3" Type="http://schemas.openxmlformats.org/officeDocument/2006/relationships/image" Target="../media/image43.png"/><Relationship Id="rId7" Type="http://schemas.openxmlformats.org/officeDocument/2006/relationships/image" Target="../media/image23.png"/><Relationship Id="rId12" Type="http://schemas.openxmlformats.org/officeDocument/2006/relationships/image" Target="../media/image72.svg"/><Relationship Id="rId17" Type="http://schemas.openxmlformats.org/officeDocument/2006/relationships/image" Target="../media/image49.png"/><Relationship Id="rId2" Type="http://schemas.openxmlformats.org/officeDocument/2006/relationships/image" Target="../media/image1.png"/><Relationship Id="rId16" Type="http://schemas.openxmlformats.org/officeDocument/2006/relationships/image" Target="../media/image7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11" Type="http://schemas.openxmlformats.org/officeDocument/2006/relationships/image" Target="../media/image71.png"/><Relationship Id="rId5" Type="http://schemas.openxmlformats.org/officeDocument/2006/relationships/image" Target="../media/image21.png"/><Relationship Id="rId15" Type="http://schemas.openxmlformats.org/officeDocument/2006/relationships/image" Target="../media/image73.png"/><Relationship Id="rId10" Type="http://schemas.openxmlformats.org/officeDocument/2006/relationships/image" Target="../media/image46.svg"/><Relationship Id="rId19" Type="http://schemas.openxmlformats.org/officeDocument/2006/relationships/image" Target="../media/image75.png"/><Relationship Id="rId4" Type="http://schemas.openxmlformats.org/officeDocument/2006/relationships/image" Target="../media/image44.svg"/><Relationship Id="rId9" Type="http://schemas.openxmlformats.org/officeDocument/2006/relationships/image" Target="../media/image45.png"/><Relationship Id="rId14" Type="http://schemas.openxmlformats.org/officeDocument/2006/relationships/image" Target="../media/image3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699" t="29275" r="5082" b="3185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794486">
            <a:off x="9223210" y="4321563"/>
            <a:ext cx="5738506" cy="472644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306295">
            <a:off x="-1524920" y="-3000682"/>
            <a:ext cx="5738506" cy="4726443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5400000">
            <a:off x="3246287" y="-426451"/>
            <a:ext cx="5653305" cy="7810485"/>
            <a:chOff x="0" y="0"/>
            <a:chExt cx="5180262" cy="7156940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5194593" cy="7188994"/>
            </a:xfrm>
            <a:custGeom>
              <a:avLst/>
              <a:gdLst/>
              <a:ahLst/>
              <a:cxnLst/>
              <a:rect l="l" t="t" r="r" b="b"/>
              <a:pathLst>
                <a:path w="5194593" h="7188994">
                  <a:moveTo>
                    <a:pt x="63030" y="6595440"/>
                  </a:moveTo>
                  <a:cubicBezTo>
                    <a:pt x="63030" y="6595440"/>
                    <a:pt x="0" y="6348876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4301520" y="6965"/>
                  </a:cubicBezTo>
                  <a:lnTo>
                    <a:pt x="4301521" y="6965"/>
                  </a:lnTo>
                  <a:cubicBezTo>
                    <a:pt x="4518268" y="16819"/>
                    <a:pt x="4722583" y="36481"/>
                    <a:pt x="4856771" y="101690"/>
                  </a:cubicBezTo>
                  <a:cubicBezTo>
                    <a:pt x="5112817" y="226120"/>
                    <a:pt x="5194593" y="459160"/>
                    <a:pt x="5189105" y="704684"/>
                  </a:cubicBezTo>
                  <a:cubicBezTo>
                    <a:pt x="5189105" y="704684"/>
                    <a:pt x="5145817" y="1013073"/>
                    <a:pt x="5153250" y="1248607"/>
                  </a:cubicBezTo>
                  <a:cubicBezTo>
                    <a:pt x="5160374" y="6337241"/>
                    <a:pt x="5167530" y="6532844"/>
                    <a:pt x="5167530" y="6532844"/>
                  </a:cubicBezTo>
                  <a:cubicBezTo>
                    <a:pt x="5150849" y="6748577"/>
                    <a:pt x="5036205" y="6959188"/>
                    <a:pt x="4839336" y="7070813"/>
                  </a:cubicBezTo>
                  <a:cubicBezTo>
                    <a:pt x="4688984" y="7156061"/>
                    <a:pt x="4490953" y="7171159"/>
                    <a:pt x="3564545" y="7160417"/>
                  </a:cubicBezTo>
                  <a:lnTo>
                    <a:pt x="3564500" y="7160417"/>
                  </a:lnTo>
                  <a:cubicBezTo>
                    <a:pt x="645952" y="7155140"/>
                    <a:pt x="384604" y="7188994"/>
                    <a:pt x="254278" y="7079835"/>
                  </a:cubicBezTo>
                  <a:cubicBezTo>
                    <a:pt x="145767" y="6988951"/>
                    <a:pt x="81795" y="6795639"/>
                    <a:pt x="63030" y="6595440"/>
                  </a:cubicBezTo>
                  <a:close/>
                </a:path>
              </a:pathLst>
            </a:custGeom>
            <a:solidFill>
              <a:srgbClr val="E4C7A9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 rot="5400000">
            <a:off x="3368668" y="-216925"/>
            <a:ext cx="5408543" cy="7391432"/>
            <a:chOff x="0" y="0"/>
            <a:chExt cx="5097098" cy="6965804"/>
          </a:xfrm>
        </p:grpSpPr>
        <p:sp>
          <p:nvSpPr>
            <p:cNvPr id="8" name="Freeform 8"/>
            <p:cNvSpPr/>
            <p:nvPr/>
          </p:nvSpPr>
          <p:spPr>
            <a:xfrm>
              <a:off x="-9098" y="-6509"/>
              <a:ext cx="5111428" cy="6997857"/>
            </a:xfrm>
            <a:custGeom>
              <a:avLst/>
              <a:gdLst/>
              <a:ahLst/>
              <a:cxnLst/>
              <a:rect l="l" t="t" r="r" b="b"/>
              <a:pathLst>
                <a:path w="5111428" h="6997857">
                  <a:moveTo>
                    <a:pt x="63030" y="6404304"/>
                  </a:moveTo>
                  <a:cubicBezTo>
                    <a:pt x="63030" y="6404304"/>
                    <a:pt x="0" y="6157740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4218355" y="6965"/>
                  </a:cubicBezTo>
                  <a:lnTo>
                    <a:pt x="4218357" y="6965"/>
                  </a:lnTo>
                  <a:cubicBezTo>
                    <a:pt x="4435103" y="16819"/>
                    <a:pt x="4639418" y="36481"/>
                    <a:pt x="4773607" y="101690"/>
                  </a:cubicBezTo>
                  <a:cubicBezTo>
                    <a:pt x="5029653" y="226120"/>
                    <a:pt x="5111428" y="459160"/>
                    <a:pt x="5105940" y="704684"/>
                  </a:cubicBezTo>
                  <a:cubicBezTo>
                    <a:pt x="5105940" y="704684"/>
                    <a:pt x="5062652" y="1013073"/>
                    <a:pt x="5070086" y="1248607"/>
                  </a:cubicBezTo>
                  <a:cubicBezTo>
                    <a:pt x="5077209" y="6146105"/>
                    <a:pt x="5084366" y="6341708"/>
                    <a:pt x="5084366" y="6341708"/>
                  </a:cubicBezTo>
                  <a:cubicBezTo>
                    <a:pt x="5067684" y="6557440"/>
                    <a:pt x="4953040" y="6768052"/>
                    <a:pt x="4756171" y="6879676"/>
                  </a:cubicBezTo>
                  <a:cubicBezTo>
                    <a:pt x="4605819" y="6964925"/>
                    <a:pt x="4407788" y="6980023"/>
                    <a:pt x="3498313" y="6969281"/>
                  </a:cubicBezTo>
                  <a:lnTo>
                    <a:pt x="3498269" y="6969281"/>
                  </a:lnTo>
                  <a:cubicBezTo>
                    <a:pt x="645952" y="6964004"/>
                    <a:pt x="384604" y="6997857"/>
                    <a:pt x="254278" y="6888700"/>
                  </a:cubicBezTo>
                  <a:cubicBezTo>
                    <a:pt x="145767" y="6797815"/>
                    <a:pt x="81795" y="6604503"/>
                    <a:pt x="63030" y="6404304"/>
                  </a:cubicBezTo>
                  <a:close/>
                </a:path>
              </a:pathLst>
            </a:custGeom>
            <a:solidFill>
              <a:srgbClr val="FFFAEB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33272" t="32416"/>
          <a:stretch>
            <a:fillRect/>
          </a:stretch>
        </p:blipFill>
        <p:spPr>
          <a:xfrm rot="-4039864">
            <a:off x="9982587" y="933868"/>
            <a:ext cx="632976" cy="61545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218555">
            <a:off x="1836006" y="3865104"/>
            <a:ext cx="1104862" cy="173126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94642">
            <a:off x="3208949" y="5258395"/>
            <a:ext cx="1011059" cy="31216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344091">
            <a:off x="220697" y="1136821"/>
            <a:ext cx="2215980" cy="182516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300383">
            <a:off x="2640866" y="1131066"/>
            <a:ext cx="326997" cy="41061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446010" flipH="1">
            <a:off x="3003284" y="465007"/>
            <a:ext cx="235350" cy="29553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33272" t="32416"/>
          <a:stretch>
            <a:fillRect/>
          </a:stretch>
        </p:blipFill>
        <p:spPr>
          <a:xfrm rot="6630028">
            <a:off x="1411276" y="4820672"/>
            <a:ext cx="632976" cy="615453"/>
          </a:xfrm>
          <a:prstGeom prst="rect">
            <a:avLst/>
          </a:prstGeom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665683D5-D920-FA94-82D9-59A7D8978B12}"/>
              </a:ext>
            </a:extLst>
          </p:cNvPr>
          <p:cNvSpPr txBox="1"/>
          <p:nvPr/>
        </p:nvSpPr>
        <p:spPr>
          <a:xfrm>
            <a:off x="2291631" y="2290845"/>
            <a:ext cx="7425443" cy="2402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5334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LỚP HỌC</a:t>
            </a: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207DA029-8C79-EA4E-4F32-532B15429C9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 b="37772"/>
          <a:stretch>
            <a:fillRect/>
          </a:stretch>
        </p:blipFill>
        <p:spPr>
          <a:xfrm>
            <a:off x="9199419" y="3301383"/>
            <a:ext cx="3081047" cy="30564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699" t="29275" r="5082" b="3185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794486">
            <a:off x="9223210" y="4321563"/>
            <a:ext cx="5738506" cy="472644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306295">
            <a:off x="-1524920" y="-3000682"/>
            <a:ext cx="5738506" cy="4726443"/>
          </a:xfrm>
          <a:prstGeom prst="rect">
            <a:avLst/>
          </a:prstGeom>
        </p:spPr>
      </p:pic>
      <p:grpSp>
        <p:nvGrpSpPr>
          <p:cNvPr id="15" name="Nhóm 14">
            <a:extLst>
              <a:ext uri="{FF2B5EF4-FFF2-40B4-BE49-F238E27FC236}">
                <a16:creationId xmlns:a16="http://schemas.microsoft.com/office/drawing/2014/main" id="{756F7C6F-FE4F-55EB-5C49-233600A14738}"/>
              </a:ext>
            </a:extLst>
          </p:cNvPr>
          <p:cNvGrpSpPr/>
          <p:nvPr/>
        </p:nvGrpSpPr>
        <p:grpSpPr>
          <a:xfrm>
            <a:off x="711200" y="652140"/>
            <a:ext cx="10892606" cy="5831765"/>
            <a:chOff x="3251545" y="978208"/>
            <a:chExt cx="11715727" cy="8479957"/>
          </a:xfrm>
        </p:grpSpPr>
        <p:grpSp>
          <p:nvGrpSpPr>
            <p:cNvPr id="5" name="Group 5"/>
            <p:cNvGrpSpPr/>
            <p:nvPr/>
          </p:nvGrpSpPr>
          <p:grpSpPr>
            <a:xfrm rot="5400000">
              <a:off x="4869430" y="-639677"/>
              <a:ext cx="8479957" cy="11715727"/>
              <a:chOff x="0" y="0"/>
              <a:chExt cx="5180262" cy="715694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9098" y="-6509"/>
                <a:ext cx="5194593" cy="7188994"/>
              </a:xfrm>
              <a:custGeom>
                <a:avLst/>
                <a:gdLst/>
                <a:ahLst/>
                <a:cxnLst/>
                <a:rect l="l" t="t" r="r" b="b"/>
                <a:pathLst>
                  <a:path w="5194593" h="7188994">
                    <a:moveTo>
                      <a:pt x="63030" y="6595440"/>
                    </a:moveTo>
                    <a:cubicBezTo>
                      <a:pt x="63030" y="6595440"/>
                      <a:pt x="0" y="6348876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4301520" y="6965"/>
                    </a:cubicBezTo>
                    <a:lnTo>
                      <a:pt x="4301521" y="6965"/>
                    </a:lnTo>
                    <a:cubicBezTo>
                      <a:pt x="4518268" y="16819"/>
                      <a:pt x="4722583" y="36481"/>
                      <a:pt x="4856771" y="101690"/>
                    </a:cubicBezTo>
                    <a:cubicBezTo>
                      <a:pt x="5112817" y="226120"/>
                      <a:pt x="5194593" y="459160"/>
                      <a:pt x="5189105" y="704684"/>
                    </a:cubicBezTo>
                    <a:cubicBezTo>
                      <a:pt x="5189105" y="704684"/>
                      <a:pt x="5145817" y="1013073"/>
                      <a:pt x="5153250" y="1248607"/>
                    </a:cubicBezTo>
                    <a:cubicBezTo>
                      <a:pt x="5160374" y="6337241"/>
                      <a:pt x="5167530" y="6532844"/>
                      <a:pt x="5167530" y="6532844"/>
                    </a:cubicBezTo>
                    <a:cubicBezTo>
                      <a:pt x="5150849" y="6748577"/>
                      <a:pt x="5036205" y="6959188"/>
                      <a:pt x="4839336" y="7070813"/>
                    </a:cubicBezTo>
                    <a:cubicBezTo>
                      <a:pt x="4688984" y="7156061"/>
                      <a:pt x="4490953" y="7171159"/>
                      <a:pt x="3564545" y="7160417"/>
                    </a:cubicBezTo>
                    <a:lnTo>
                      <a:pt x="3564500" y="7160417"/>
                    </a:lnTo>
                    <a:cubicBezTo>
                      <a:pt x="645952" y="7155140"/>
                      <a:pt x="384604" y="7188994"/>
                      <a:pt x="254278" y="7079835"/>
                    </a:cubicBezTo>
                    <a:cubicBezTo>
                      <a:pt x="145767" y="6988951"/>
                      <a:pt x="81795" y="6795639"/>
                      <a:pt x="63030" y="6595440"/>
                    </a:cubicBezTo>
                    <a:close/>
                  </a:path>
                </a:pathLst>
              </a:custGeom>
              <a:solidFill>
                <a:srgbClr val="E4C7A9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 rot="5400000">
              <a:off x="5053001" y="-325387"/>
              <a:ext cx="8112815" cy="11087148"/>
              <a:chOff x="0" y="0"/>
              <a:chExt cx="5097098" cy="696580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9098" y="-6509"/>
                <a:ext cx="5111428" cy="6997857"/>
              </a:xfrm>
              <a:custGeom>
                <a:avLst/>
                <a:gdLst/>
                <a:ahLst/>
                <a:cxnLst/>
                <a:rect l="l" t="t" r="r" b="b"/>
                <a:pathLst>
                  <a:path w="5111428" h="6997857">
                    <a:moveTo>
                      <a:pt x="63030" y="6404304"/>
                    </a:moveTo>
                    <a:cubicBezTo>
                      <a:pt x="63030" y="6404304"/>
                      <a:pt x="0" y="6157740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4218355" y="6965"/>
                    </a:cubicBezTo>
                    <a:lnTo>
                      <a:pt x="4218357" y="6965"/>
                    </a:lnTo>
                    <a:cubicBezTo>
                      <a:pt x="4435103" y="16819"/>
                      <a:pt x="4639418" y="36481"/>
                      <a:pt x="4773607" y="101690"/>
                    </a:cubicBezTo>
                    <a:cubicBezTo>
                      <a:pt x="5029653" y="226120"/>
                      <a:pt x="5111428" y="459160"/>
                      <a:pt x="5105940" y="704684"/>
                    </a:cubicBezTo>
                    <a:cubicBezTo>
                      <a:pt x="5105940" y="704684"/>
                      <a:pt x="5062652" y="1013073"/>
                      <a:pt x="5070086" y="1248607"/>
                    </a:cubicBezTo>
                    <a:cubicBezTo>
                      <a:pt x="5077209" y="6146105"/>
                      <a:pt x="5084366" y="6341708"/>
                      <a:pt x="5084366" y="6341708"/>
                    </a:cubicBezTo>
                    <a:cubicBezTo>
                      <a:pt x="5067684" y="6557440"/>
                      <a:pt x="4953040" y="6768052"/>
                      <a:pt x="4756171" y="6879676"/>
                    </a:cubicBezTo>
                    <a:cubicBezTo>
                      <a:pt x="4605819" y="6964925"/>
                      <a:pt x="4407788" y="6980023"/>
                      <a:pt x="3498313" y="6969281"/>
                    </a:cubicBezTo>
                    <a:lnTo>
                      <a:pt x="3498269" y="6969281"/>
                    </a:lnTo>
                    <a:cubicBezTo>
                      <a:pt x="645952" y="6964004"/>
                      <a:pt x="384604" y="6997857"/>
                      <a:pt x="254278" y="6888700"/>
                    </a:cubicBezTo>
                    <a:cubicBezTo>
                      <a:pt x="145767" y="6797815"/>
                      <a:pt x="81795" y="6604503"/>
                      <a:pt x="63030" y="6404304"/>
                    </a:cubicBezTo>
                    <a:close/>
                  </a:path>
                </a:pathLst>
              </a:custGeom>
              <a:solidFill>
                <a:srgbClr val="FFFAEB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33272" t="32416"/>
          <a:stretch>
            <a:fillRect/>
          </a:stretch>
        </p:blipFill>
        <p:spPr>
          <a:xfrm rot="-4039864">
            <a:off x="10722157" y="858492"/>
            <a:ext cx="632976" cy="61545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218555">
            <a:off x="-31336" y="4016850"/>
            <a:ext cx="1104862" cy="173126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94642">
            <a:off x="349229" y="5534626"/>
            <a:ext cx="1011059" cy="31216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300383">
            <a:off x="2304706" y="217799"/>
            <a:ext cx="326997" cy="41061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446010" flipH="1">
            <a:off x="3003284" y="465007"/>
            <a:ext cx="235350" cy="29553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33272" t="32416"/>
          <a:stretch>
            <a:fillRect/>
          </a:stretch>
        </p:blipFill>
        <p:spPr>
          <a:xfrm rot="6630028">
            <a:off x="126695" y="5827160"/>
            <a:ext cx="632976" cy="615453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6A2436A7-80E1-DDD4-8DFB-224494CDA3A6}"/>
              </a:ext>
            </a:extLst>
          </p:cNvPr>
          <p:cNvSpPr txBox="1"/>
          <p:nvPr/>
        </p:nvSpPr>
        <p:spPr>
          <a:xfrm>
            <a:off x="1551875" y="1121563"/>
            <a:ext cx="9050088" cy="334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09630">
              <a:lnSpc>
                <a:spcPct val="150000"/>
              </a:lnSpc>
            </a:pP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Ngọc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2,9 kg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bò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tôm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sú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Ngọc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bò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280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/kg,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160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/kg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tôm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sú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320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/kg.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Ngọc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ki-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lô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-gam?</a:t>
            </a:r>
          </a:p>
        </p:txBody>
      </p:sp>
      <p:pic>
        <p:nvPicPr>
          <p:cNvPr id="4098" name="Picture 2" descr="Thịt bò tái sống và thịt bò chín ăn kiểu nào tốt hơn">
            <a:extLst>
              <a:ext uri="{FF2B5EF4-FFF2-40B4-BE49-F238E27FC236}">
                <a16:creationId xmlns:a16="http://schemas.microsoft.com/office/drawing/2014/main" id="{17783D09-4BFF-9AF2-184B-3F35E0ABC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980" y="4447854"/>
            <a:ext cx="3308350" cy="183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op 10 địa chỉ bán thịt lợn sạch uy tín nhất ở TPHCM - Top10tphcm">
            <a:extLst>
              <a:ext uri="{FF2B5EF4-FFF2-40B4-BE49-F238E27FC236}">
                <a16:creationId xmlns:a16="http://schemas.microsoft.com/office/drawing/2014/main" id="{7E409705-AAAC-8564-81B8-77E324F8D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330" y="4354678"/>
            <a:ext cx="3436511" cy="192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ôm sú nướng mọi ngọt thịt siêu ngon - Nhà hàng Quá Ngon">
            <a:extLst>
              <a:ext uri="{FF2B5EF4-FFF2-40B4-BE49-F238E27FC236}">
                <a16:creationId xmlns:a16="http://schemas.microsoft.com/office/drawing/2014/main" id="{D5F1B9A2-F177-F501-4F0D-911F15782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658" y="4384045"/>
            <a:ext cx="2812449" cy="187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71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429" t="27767" r="2288" b="3118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6769922">
            <a:off x="1975903" y="-2474787"/>
            <a:ext cx="7798069" cy="642277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7324566">
            <a:off x="-4938135" y="4148334"/>
            <a:ext cx="7798069" cy="642277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046752">
            <a:off x="11653281" y="2293482"/>
            <a:ext cx="7798069" cy="6422773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 rot="5400000">
            <a:off x="3393801" y="-941255"/>
            <a:ext cx="5689600" cy="9061976"/>
            <a:chOff x="0" y="0"/>
            <a:chExt cx="1896688" cy="7463190"/>
          </a:xfrm>
        </p:grpSpPr>
        <p:sp>
          <p:nvSpPr>
            <p:cNvPr id="8" name="Freeform 8"/>
            <p:cNvSpPr/>
            <p:nvPr/>
          </p:nvSpPr>
          <p:spPr>
            <a:xfrm>
              <a:off x="-9098" y="-6509"/>
              <a:ext cx="1911019" cy="7495244"/>
            </a:xfrm>
            <a:custGeom>
              <a:avLst/>
              <a:gdLst/>
              <a:ahLst/>
              <a:cxnLst/>
              <a:rect l="l" t="t" r="r" b="b"/>
              <a:pathLst>
                <a:path w="1911019" h="7495244">
                  <a:moveTo>
                    <a:pt x="63030" y="6901690"/>
                  </a:moveTo>
                  <a:cubicBezTo>
                    <a:pt x="63030" y="6901690"/>
                    <a:pt x="0" y="6655126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017946" y="6965"/>
                  </a:cubicBezTo>
                  <a:lnTo>
                    <a:pt x="1017947" y="6965"/>
                  </a:lnTo>
                  <a:cubicBezTo>
                    <a:pt x="1234694" y="16819"/>
                    <a:pt x="1439009" y="36481"/>
                    <a:pt x="1573197" y="101690"/>
                  </a:cubicBezTo>
                  <a:cubicBezTo>
                    <a:pt x="1829243" y="226120"/>
                    <a:pt x="1911019" y="459160"/>
                    <a:pt x="1905531" y="704684"/>
                  </a:cubicBezTo>
                  <a:cubicBezTo>
                    <a:pt x="1905531" y="704684"/>
                    <a:pt x="1862243" y="1013073"/>
                    <a:pt x="1869676" y="1248607"/>
                  </a:cubicBezTo>
                  <a:cubicBezTo>
                    <a:pt x="1876800" y="6643491"/>
                    <a:pt x="1883956" y="6839094"/>
                    <a:pt x="1883956" y="6839094"/>
                  </a:cubicBezTo>
                  <a:cubicBezTo>
                    <a:pt x="1867275" y="7054827"/>
                    <a:pt x="1752631" y="7265439"/>
                    <a:pt x="1555761" y="7377063"/>
                  </a:cubicBezTo>
                  <a:cubicBezTo>
                    <a:pt x="1405410" y="7462311"/>
                    <a:pt x="1207379" y="7477410"/>
                    <a:pt x="949507" y="7466668"/>
                  </a:cubicBezTo>
                  <a:lnTo>
                    <a:pt x="949504" y="7466668"/>
                  </a:lnTo>
                  <a:cubicBezTo>
                    <a:pt x="645952" y="7461390"/>
                    <a:pt x="384604" y="7495244"/>
                    <a:pt x="254278" y="7386086"/>
                  </a:cubicBezTo>
                  <a:cubicBezTo>
                    <a:pt x="145767" y="7295201"/>
                    <a:pt x="81795" y="7101889"/>
                    <a:pt x="63030" y="6901690"/>
                  </a:cubicBezTo>
                  <a:close/>
                </a:path>
              </a:pathLst>
            </a:custGeom>
            <a:solidFill>
              <a:srgbClr val="EDD8C2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4914919">
            <a:off x="520092" y="3746045"/>
            <a:ext cx="735158" cy="93501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2760415">
            <a:off x="10989186" y="1747966"/>
            <a:ext cx="606376" cy="71443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640987">
            <a:off x="945553" y="179942"/>
            <a:ext cx="1319351" cy="56732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300383">
            <a:off x="11172392" y="852069"/>
            <a:ext cx="326997" cy="41061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446010" flipH="1">
            <a:off x="10819996" y="417892"/>
            <a:ext cx="235350" cy="29553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33272" t="32416"/>
          <a:stretch>
            <a:fillRect/>
          </a:stretch>
        </p:blipFill>
        <p:spPr>
          <a:xfrm rot="-1074668">
            <a:off x="9977823" y="4806996"/>
            <a:ext cx="632976" cy="61545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33272" t="32416"/>
          <a:stretch>
            <a:fillRect/>
          </a:stretch>
        </p:blipFill>
        <p:spPr>
          <a:xfrm rot="-10800000">
            <a:off x="925077" y="1143990"/>
            <a:ext cx="632976" cy="61545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300383">
            <a:off x="549151" y="5028987"/>
            <a:ext cx="326997" cy="41061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446010" flipH="1">
            <a:off x="1115009" y="5467067"/>
            <a:ext cx="235350" cy="29553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1470598">
            <a:off x="6268373" y="6175728"/>
            <a:ext cx="1567970" cy="48411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7BD4C14B-7040-065E-DFD7-106BC6E7ECC7}"/>
                  </a:ext>
                </a:extLst>
              </p:cNvPr>
              <p:cNvSpPr txBox="1"/>
              <p:nvPr/>
            </p:nvSpPr>
            <p:spPr>
              <a:xfrm>
                <a:off x="2216758" y="1929498"/>
                <a:ext cx="8209351" cy="4410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09630">
                  <a:lnSpc>
                    <a:spcPct val="150000"/>
                  </a:lnSpc>
                </a:pP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),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),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thịt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bò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thịt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lợn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tôm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sú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bác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Ngọc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Khi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=2,9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defTabSz="609630">
                  <a:lnSpc>
                    <a:spcPct val="150000"/>
                  </a:lnSpc>
                </a:pP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phẩm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defTabSz="60963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280.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=160.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=320.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7.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=4.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=8.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defTabSz="609630">
                  <a:lnSpc>
                    <a:spcPct val="150000"/>
                  </a:lnSpc>
                </a:pP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endParaRPr lang="en-US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defTabSz="60963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den>
                      </m:f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2,9</m:t>
                          </m:r>
                        </m:num>
                        <m:den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29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56</m:t>
                              </m:r>
                            </m:den>
                          </m:f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=5,6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7BD4C14B-7040-065E-DFD7-106BC6E7EC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58" y="1929498"/>
                <a:ext cx="8209351" cy="4410503"/>
              </a:xfrm>
              <a:prstGeom prst="rect">
                <a:avLst/>
              </a:prstGeom>
              <a:blipFill>
                <a:blip r:embed="rId21"/>
                <a:stretch>
                  <a:fillRect l="-1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33DD3514-B035-7540-066D-446F5C788A90}"/>
              </a:ext>
            </a:extLst>
          </p:cNvPr>
          <p:cNvSpPr txBox="1"/>
          <p:nvPr/>
        </p:nvSpPr>
        <p:spPr>
          <a:xfrm>
            <a:off x="5190191" y="1161104"/>
            <a:ext cx="1811618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67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08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036" t="27454" r="1997" b="3120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9189766">
            <a:off x="6739485" y="-1812120"/>
            <a:ext cx="5738506" cy="472644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269748" flipH="1">
            <a:off x="-1672925" y="3881165"/>
            <a:ext cx="5738506" cy="4726443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 rot="-5400000">
            <a:off x="3411283" y="-1395029"/>
            <a:ext cx="5422463" cy="9663537"/>
            <a:chOff x="0" y="0"/>
            <a:chExt cx="1712938" cy="9107071"/>
          </a:xfrm>
        </p:grpSpPr>
        <p:sp>
          <p:nvSpPr>
            <p:cNvPr id="9" name="Freeform 9"/>
            <p:cNvSpPr/>
            <p:nvPr/>
          </p:nvSpPr>
          <p:spPr>
            <a:xfrm>
              <a:off x="-9098" y="-6509"/>
              <a:ext cx="1727269" cy="9139125"/>
            </a:xfrm>
            <a:custGeom>
              <a:avLst/>
              <a:gdLst/>
              <a:ahLst/>
              <a:cxnLst/>
              <a:rect l="l" t="t" r="r" b="b"/>
              <a:pathLst>
                <a:path w="1727269" h="9139125">
                  <a:moveTo>
                    <a:pt x="63030" y="8545572"/>
                  </a:moveTo>
                  <a:cubicBezTo>
                    <a:pt x="63030" y="8545572"/>
                    <a:pt x="0" y="829900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834196" y="6965"/>
                  </a:cubicBezTo>
                  <a:lnTo>
                    <a:pt x="834197" y="6965"/>
                  </a:lnTo>
                  <a:cubicBezTo>
                    <a:pt x="1050944" y="16819"/>
                    <a:pt x="1255259" y="36481"/>
                    <a:pt x="1389447" y="101690"/>
                  </a:cubicBezTo>
                  <a:cubicBezTo>
                    <a:pt x="1645493" y="226120"/>
                    <a:pt x="1727268" y="459160"/>
                    <a:pt x="1721781" y="704684"/>
                  </a:cubicBezTo>
                  <a:cubicBezTo>
                    <a:pt x="1721781" y="704684"/>
                    <a:pt x="1678493" y="1013073"/>
                    <a:pt x="1685926" y="1248607"/>
                  </a:cubicBezTo>
                  <a:cubicBezTo>
                    <a:pt x="1693049" y="8287373"/>
                    <a:pt x="1700206" y="8482975"/>
                    <a:pt x="1700206" y="8482975"/>
                  </a:cubicBezTo>
                  <a:cubicBezTo>
                    <a:pt x="1683524" y="8698708"/>
                    <a:pt x="1568880" y="8909320"/>
                    <a:pt x="1372011" y="9020944"/>
                  </a:cubicBezTo>
                  <a:cubicBezTo>
                    <a:pt x="1221660" y="9106192"/>
                    <a:pt x="1023629" y="9121291"/>
                    <a:pt x="803168" y="9110549"/>
                  </a:cubicBezTo>
                  <a:lnTo>
                    <a:pt x="803168" y="9110549"/>
                  </a:lnTo>
                  <a:cubicBezTo>
                    <a:pt x="645952" y="9105271"/>
                    <a:pt x="384604" y="9139125"/>
                    <a:pt x="254278" y="9029967"/>
                  </a:cubicBezTo>
                  <a:cubicBezTo>
                    <a:pt x="145767" y="8939082"/>
                    <a:pt x="81795" y="8745770"/>
                    <a:pt x="63030" y="8545572"/>
                  </a:cubicBezTo>
                  <a:close/>
                </a:path>
              </a:pathLst>
            </a:custGeom>
            <a:solidFill>
              <a:srgbClr val="FFFAEB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50089" y="378627"/>
            <a:ext cx="1411452" cy="103934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588758" flipH="1">
            <a:off x="10545925" y="648650"/>
            <a:ext cx="1303547" cy="148437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4788797" flipH="1">
            <a:off x="560931" y="4591074"/>
            <a:ext cx="1459630" cy="142512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771586">
            <a:off x="10436464" y="4674825"/>
            <a:ext cx="1358334" cy="148525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66126383-9E76-212E-CC9A-6A0DC3C07784}"/>
                  </a:ext>
                </a:extLst>
              </p:cNvPr>
              <p:cNvSpPr txBox="1"/>
              <p:nvPr/>
            </p:nvSpPr>
            <p:spPr>
              <a:xfrm>
                <a:off x="2249928" y="1372692"/>
                <a:ext cx="7789333" cy="42487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609630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=5,6.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=0,8 </m:t>
                      </m:r>
                      <m:d>
                        <m:d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kg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defTabSz="609630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=5,6.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=1,4 </m:t>
                      </m:r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kg</m:t>
                      </m:r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defTabSz="609630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=5,6.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=0,7 </m:t>
                      </m:r>
                      <m:d>
                        <m:d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kg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defTabSz="609630">
                  <a:lnSpc>
                    <a:spcPct val="150000"/>
                  </a:lnSpc>
                  <a:defRPr/>
                </a:pP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thịt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bò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thịt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lợn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tôm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sú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bác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Ngọc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0,8 </m:t>
                    </m:r>
                    <m:r>
                      <m:rPr>
                        <m:sty m:val="p"/>
                      </m:rPr>
                      <a:rPr lang="en-US" sz="24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kg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1,4 </m:t>
                    </m:r>
                    <m:r>
                      <m:rPr>
                        <m:sty m:val="p"/>
                      </m:rPr>
                      <a:rPr lang="en-US" sz="24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kg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 0,7 </m:t>
                    </m:r>
                    <m:r>
                      <m:rPr>
                        <m:sty m:val="p"/>
                      </m:rPr>
                      <a:rPr lang="en-US" sz="24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kg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66126383-9E76-212E-CC9A-6A0DC3C07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928" y="1372692"/>
                <a:ext cx="7789333" cy="4248727"/>
              </a:xfrm>
              <a:prstGeom prst="rect">
                <a:avLst/>
              </a:prstGeom>
              <a:blipFill>
                <a:blip r:embed="rId13"/>
                <a:stretch>
                  <a:fillRect l="-1174"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166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699" t="29275" r="5082" b="3185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9189766">
            <a:off x="-5273334" y="-1271704"/>
            <a:ext cx="5738506" cy="472644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909259">
            <a:off x="8636947" y="4558621"/>
            <a:ext cx="5738506" cy="472644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0161">
            <a:off x="428213" y="5462066"/>
            <a:ext cx="179829" cy="22581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446010" flipH="1">
            <a:off x="171031" y="5932570"/>
            <a:ext cx="241879" cy="30372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33272" t="32416"/>
          <a:stretch>
            <a:fillRect/>
          </a:stretch>
        </p:blipFill>
        <p:spPr>
          <a:xfrm rot="-890541">
            <a:off x="11687024" y="747396"/>
            <a:ext cx="455816" cy="44319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33272" t="32416"/>
          <a:stretch>
            <a:fillRect/>
          </a:stretch>
        </p:blipFill>
        <p:spPr>
          <a:xfrm rot="-10800000">
            <a:off x="863600" y="253211"/>
            <a:ext cx="455816" cy="443197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6D455790-D8CF-5351-6EDA-719C72993031}"/>
              </a:ext>
            </a:extLst>
          </p:cNvPr>
          <p:cNvSpPr/>
          <p:nvPr/>
        </p:nvSpPr>
        <p:spPr>
          <a:xfrm>
            <a:off x="4978400" y="293034"/>
            <a:ext cx="2235200" cy="819046"/>
          </a:xfrm>
          <a:prstGeom prst="roundRect">
            <a:avLst/>
          </a:prstGeom>
          <a:solidFill>
            <a:srgbClr val="D16A46"/>
          </a:solidFill>
          <a:ln>
            <a:solidFill>
              <a:srgbClr val="D16A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2667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667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667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07C087B7-90B6-351E-E954-F34FE6591B41}"/>
              </a:ext>
            </a:extLst>
          </p:cNvPr>
          <p:cNvSpPr txBox="1"/>
          <p:nvPr/>
        </p:nvSpPr>
        <p:spPr>
          <a:xfrm>
            <a:off x="970290" y="1528046"/>
            <a:ext cx="5955846" cy="371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09630">
              <a:lnSpc>
                <a:spcPct val="150000"/>
              </a:lnSpc>
            </a:pP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bánh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răng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b, c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khớp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667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67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răng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bánh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răng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b, c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24; 18; 12. Cho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bánh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răng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 quay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quay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bánh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răng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 </a:t>
            </a:r>
          </a:p>
        </p:txBody>
      </p:sp>
      <p:pic>
        <p:nvPicPr>
          <p:cNvPr id="19" name="Hình ảnh 18" descr="Ảnh có chứa văn bản&#10;&#10;Mô tả được tạo tự động">
            <a:extLst>
              <a:ext uri="{FF2B5EF4-FFF2-40B4-BE49-F238E27FC236}">
                <a16:creationId xmlns:a16="http://schemas.microsoft.com/office/drawing/2014/main" id="{F90700AD-3145-807D-B5C3-A6B2846F325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9" t="58767" r="33223" b="3225"/>
          <a:stretch/>
        </p:blipFill>
        <p:spPr>
          <a:xfrm>
            <a:off x="7299926" y="1832190"/>
            <a:ext cx="4630035" cy="319362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03388">
            <a:off x="9839304" y="4414425"/>
            <a:ext cx="2440711" cy="209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03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397" t="28397" r="1878" b="2993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8718183" flipH="1">
            <a:off x="9148711" y="4659246"/>
            <a:ext cx="7798069" cy="642277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535371" y="5205917"/>
            <a:ext cx="2242803" cy="180647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760415">
            <a:off x="5496299" y="6296855"/>
            <a:ext cx="693360" cy="8169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33272" t="32416"/>
          <a:stretch>
            <a:fillRect/>
          </a:stretch>
        </p:blipFill>
        <p:spPr>
          <a:xfrm rot="-10170279">
            <a:off x="353991" y="593269"/>
            <a:ext cx="613412" cy="59643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300383">
            <a:off x="11146156" y="377290"/>
            <a:ext cx="326997" cy="41061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446010" flipH="1">
            <a:off x="11712014" y="815370"/>
            <a:ext cx="235350" cy="29553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33272" t="32416"/>
          <a:stretch>
            <a:fillRect/>
          </a:stretch>
        </p:blipFill>
        <p:spPr>
          <a:xfrm rot="130190">
            <a:off x="11151695" y="5590244"/>
            <a:ext cx="546365" cy="531240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7FB4967-F384-2B82-AC5A-B0CE52079E36}"/>
              </a:ext>
            </a:extLst>
          </p:cNvPr>
          <p:cNvSpPr txBox="1"/>
          <p:nvPr/>
        </p:nvSpPr>
        <p:spPr>
          <a:xfrm>
            <a:off x="5200494" y="363805"/>
            <a:ext cx="1811618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67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3C86C0A5-EEBA-BDC0-DB92-D3857ECB3C24}"/>
                  </a:ext>
                </a:extLst>
              </p:cNvPr>
              <p:cNvSpPr txBox="1"/>
              <p:nvPr/>
            </p:nvSpPr>
            <p:spPr>
              <a:xfrm>
                <a:off x="1045036" y="801387"/>
                <a:ext cx="10189844" cy="5330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quãng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quay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3 bánh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răng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như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răng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vòng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quay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bánh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răng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nghịch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Gọi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vòng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quay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phút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bánh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răng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lần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lượt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vòng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&gt;0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chất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nghịch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</a:p>
              <a:p>
                <a:pPr algn="just" defTabSz="609630">
                  <a:lnSpc>
                    <a:spcPct val="150000"/>
                  </a:lnSpc>
                  <a:spcAft>
                    <a:spcPts val="533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24.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=18.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=12.18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=12.18:24=9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vòng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);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=12.18:18=12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vòng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 defTabSz="609630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vòng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quay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phút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bánh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răng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Bánh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răng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9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vòng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Bánh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răng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12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vòng</a:t>
                </a:r>
                <a:endParaRPr lang="en-US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3C86C0A5-EEBA-BDC0-DB92-D3857ECB3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036" y="801387"/>
                <a:ext cx="10189844" cy="5330434"/>
              </a:xfrm>
              <a:prstGeom prst="rect">
                <a:avLst/>
              </a:prstGeom>
              <a:blipFill>
                <a:blip r:embed="rId13"/>
                <a:stretch>
                  <a:fillRect l="-897" r="-897" b="-1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873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036" t="27454" r="1997" b="3120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9189766">
            <a:off x="6739485" y="-1812120"/>
            <a:ext cx="5738506" cy="472644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269748" flipH="1">
            <a:off x="-1672925" y="3881165"/>
            <a:ext cx="5738506" cy="4726443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 rot="-5400000">
            <a:off x="3411518" y="-630605"/>
            <a:ext cx="5140225" cy="8438568"/>
            <a:chOff x="0" y="0"/>
            <a:chExt cx="1712938" cy="9107071"/>
          </a:xfrm>
        </p:grpSpPr>
        <p:sp>
          <p:nvSpPr>
            <p:cNvPr id="9" name="Freeform 9"/>
            <p:cNvSpPr/>
            <p:nvPr/>
          </p:nvSpPr>
          <p:spPr>
            <a:xfrm>
              <a:off x="-9098" y="-6509"/>
              <a:ext cx="1727269" cy="9139125"/>
            </a:xfrm>
            <a:custGeom>
              <a:avLst/>
              <a:gdLst/>
              <a:ahLst/>
              <a:cxnLst/>
              <a:rect l="l" t="t" r="r" b="b"/>
              <a:pathLst>
                <a:path w="1727269" h="9139125">
                  <a:moveTo>
                    <a:pt x="63030" y="8545572"/>
                  </a:moveTo>
                  <a:cubicBezTo>
                    <a:pt x="63030" y="8545572"/>
                    <a:pt x="0" y="829900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834196" y="6965"/>
                  </a:cubicBezTo>
                  <a:lnTo>
                    <a:pt x="834197" y="6965"/>
                  </a:lnTo>
                  <a:cubicBezTo>
                    <a:pt x="1050944" y="16819"/>
                    <a:pt x="1255259" y="36481"/>
                    <a:pt x="1389447" y="101690"/>
                  </a:cubicBezTo>
                  <a:cubicBezTo>
                    <a:pt x="1645493" y="226120"/>
                    <a:pt x="1727268" y="459160"/>
                    <a:pt x="1721781" y="704684"/>
                  </a:cubicBezTo>
                  <a:cubicBezTo>
                    <a:pt x="1721781" y="704684"/>
                    <a:pt x="1678493" y="1013073"/>
                    <a:pt x="1685926" y="1248607"/>
                  </a:cubicBezTo>
                  <a:cubicBezTo>
                    <a:pt x="1693049" y="8287373"/>
                    <a:pt x="1700206" y="8482975"/>
                    <a:pt x="1700206" y="8482975"/>
                  </a:cubicBezTo>
                  <a:cubicBezTo>
                    <a:pt x="1683524" y="8698708"/>
                    <a:pt x="1568880" y="8909320"/>
                    <a:pt x="1372011" y="9020944"/>
                  </a:cubicBezTo>
                  <a:cubicBezTo>
                    <a:pt x="1221660" y="9106192"/>
                    <a:pt x="1023629" y="9121291"/>
                    <a:pt x="803168" y="9110549"/>
                  </a:cubicBezTo>
                  <a:lnTo>
                    <a:pt x="803168" y="9110549"/>
                  </a:lnTo>
                  <a:cubicBezTo>
                    <a:pt x="645952" y="9105271"/>
                    <a:pt x="384604" y="9139125"/>
                    <a:pt x="254278" y="9029967"/>
                  </a:cubicBezTo>
                  <a:cubicBezTo>
                    <a:pt x="145767" y="8939082"/>
                    <a:pt x="81795" y="8745770"/>
                    <a:pt x="63030" y="8545572"/>
                  </a:cubicBezTo>
                  <a:close/>
                </a:path>
              </a:pathLst>
            </a:custGeom>
            <a:solidFill>
              <a:srgbClr val="FFFAEB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622538" y="1610024"/>
            <a:ext cx="1411452" cy="103934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588758" flipH="1">
            <a:off x="10545925" y="648650"/>
            <a:ext cx="1303547" cy="148437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4788797" flipH="1">
            <a:off x="1296918" y="4655654"/>
            <a:ext cx="1459630" cy="142512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771586">
            <a:off x="10792052" y="4775025"/>
            <a:ext cx="1358334" cy="1485255"/>
          </a:xfrm>
          <a:prstGeom prst="rect">
            <a:avLst/>
          </a:prstGeom>
        </p:spPr>
      </p:pic>
      <p:pic>
        <p:nvPicPr>
          <p:cNvPr id="15" name="Picture 9">
            <a:extLst>
              <a:ext uri="{FF2B5EF4-FFF2-40B4-BE49-F238E27FC236}">
                <a16:creationId xmlns:a16="http://schemas.microsoft.com/office/drawing/2014/main" id="{2974A1C3-67A4-EFA9-E842-4CBA806B55F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37269">
            <a:off x="8896294" y="3645880"/>
            <a:ext cx="2924466" cy="2940505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078F8B06-FA7B-6F43-EAEB-F37ECD2269A8}"/>
              </a:ext>
            </a:extLst>
          </p:cNvPr>
          <p:cNvSpPr txBox="1"/>
          <p:nvPr/>
        </p:nvSpPr>
        <p:spPr>
          <a:xfrm>
            <a:off x="2378860" y="2287340"/>
            <a:ext cx="7205541" cy="2633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58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8: ĐẠI LƯỢNG TỈ LỆ NGHỊCH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699" t="29275" r="5082" b="3185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9189766">
            <a:off x="-2585169" y="-940637"/>
            <a:ext cx="5738506" cy="472644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909259">
            <a:off x="8636947" y="4558621"/>
            <a:ext cx="5738506" cy="4726443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5400000">
            <a:off x="2906903" y="-302785"/>
            <a:ext cx="1456237" cy="3897822"/>
            <a:chOff x="0" y="0"/>
            <a:chExt cx="2658486" cy="5382143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2672817" cy="5414196"/>
            </a:xfrm>
            <a:custGeom>
              <a:avLst/>
              <a:gdLst/>
              <a:ahLst/>
              <a:cxnLst/>
              <a:rect l="l" t="t" r="r" b="b"/>
              <a:pathLst>
                <a:path w="2672817" h="5414196">
                  <a:moveTo>
                    <a:pt x="63030" y="4820643"/>
                  </a:moveTo>
                  <a:cubicBezTo>
                    <a:pt x="63030" y="4820643"/>
                    <a:pt x="0" y="4574079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779744" y="6965"/>
                  </a:cubicBezTo>
                  <a:lnTo>
                    <a:pt x="1779745" y="6965"/>
                  </a:lnTo>
                  <a:cubicBezTo>
                    <a:pt x="1996492" y="16819"/>
                    <a:pt x="2200807" y="36481"/>
                    <a:pt x="2334996" y="101690"/>
                  </a:cubicBezTo>
                  <a:cubicBezTo>
                    <a:pt x="2591041" y="226120"/>
                    <a:pt x="2672817" y="459160"/>
                    <a:pt x="2667329" y="704684"/>
                  </a:cubicBezTo>
                  <a:cubicBezTo>
                    <a:pt x="2667329" y="704684"/>
                    <a:pt x="2624041" y="1013073"/>
                    <a:pt x="2631474" y="1248607"/>
                  </a:cubicBezTo>
                  <a:cubicBezTo>
                    <a:pt x="2638598" y="4562444"/>
                    <a:pt x="2645754" y="4758047"/>
                    <a:pt x="2645754" y="4758047"/>
                  </a:cubicBezTo>
                  <a:cubicBezTo>
                    <a:pt x="2629073" y="4973779"/>
                    <a:pt x="2514429" y="5184391"/>
                    <a:pt x="2317560" y="5296015"/>
                  </a:cubicBezTo>
                  <a:cubicBezTo>
                    <a:pt x="2167208" y="5381264"/>
                    <a:pt x="1969177" y="5396362"/>
                    <a:pt x="1556203" y="5385620"/>
                  </a:cubicBezTo>
                  <a:lnTo>
                    <a:pt x="1556191" y="5385620"/>
                  </a:lnTo>
                  <a:cubicBezTo>
                    <a:pt x="645952" y="5380343"/>
                    <a:pt x="384604" y="5414196"/>
                    <a:pt x="254278" y="5305039"/>
                  </a:cubicBezTo>
                  <a:cubicBezTo>
                    <a:pt x="145767" y="5214154"/>
                    <a:pt x="81795" y="5020842"/>
                    <a:pt x="63030" y="4820643"/>
                  </a:cubicBezTo>
                  <a:close/>
                </a:path>
              </a:pathLst>
            </a:custGeom>
            <a:solidFill>
              <a:srgbClr val="EEC51D"/>
            </a:solidFill>
          </p:spPr>
          <p:txBody>
            <a:bodyPr/>
            <a:lstStyle/>
            <a:p>
              <a:pPr defTabSz="609630"/>
              <a:endParaRPr lang="en-US" sz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 rot="-5400000">
            <a:off x="7167610" y="671451"/>
            <a:ext cx="4313632" cy="4363547"/>
            <a:chOff x="0" y="0"/>
            <a:chExt cx="3935688" cy="4123429"/>
          </a:xfrm>
        </p:grpSpPr>
        <p:sp>
          <p:nvSpPr>
            <p:cNvPr id="12" name="Freeform 12"/>
            <p:cNvSpPr/>
            <p:nvPr/>
          </p:nvSpPr>
          <p:spPr>
            <a:xfrm>
              <a:off x="-9098" y="-6509"/>
              <a:ext cx="3950018" cy="4155483"/>
            </a:xfrm>
            <a:custGeom>
              <a:avLst/>
              <a:gdLst/>
              <a:ahLst/>
              <a:cxnLst/>
              <a:rect l="l" t="t" r="r" b="b"/>
              <a:pathLst>
                <a:path w="3950018" h="4155483">
                  <a:moveTo>
                    <a:pt x="63030" y="3561929"/>
                  </a:moveTo>
                  <a:cubicBezTo>
                    <a:pt x="63030" y="3561929"/>
                    <a:pt x="0" y="331536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3056945" y="6965"/>
                  </a:cubicBezTo>
                  <a:lnTo>
                    <a:pt x="3056946" y="6965"/>
                  </a:lnTo>
                  <a:cubicBezTo>
                    <a:pt x="3273694" y="16819"/>
                    <a:pt x="3478009" y="36481"/>
                    <a:pt x="3612197" y="101690"/>
                  </a:cubicBezTo>
                  <a:cubicBezTo>
                    <a:pt x="3868243" y="226120"/>
                    <a:pt x="3950018" y="459160"/>
                    <a:pt x="3944530" y="704684"/>
                  </a:cubicBezTo>
                  <a:cubicBezTo>
                    <a:pt x="3944530" y="704684"/>
                    <a:pt x="3901243" y="1013073"/>
                    <a:pt x="3908676" y="1248607"/>
                  </a:cubicBezTo>
                  <a:cubicBezTo>
                    <a:pt x="3915799" y="3303731"/>
                    <a:pt x="3922956" y="3499333"/>
                    <a:pt x="3922956" y="3499333"/>
                  </a:cubicBezTo>
                  <a:cubicBezTo>
                    <a:pt x="3906274" y="3715066"/>
                    <a:pt x="3791630" y="3925678"/>
                    <a:pt x="3594761" y="4037302"/>
                  </a:cubicBezTo>
                  <a:cubicBezTo>
                    <a:pt x="3444410" y="4122550"/>
                    <a:pt x="3246379" y="4137648"/>
                    <a:pt x="2573366" y="4126907"/>
                  </a:cubicBezTo>
                  <a:lnTo>
                    <a:pt x="2573337" y="4126907"/>
                  </a:lnTo>
                  <a:cubicBezTo>
                    <a:pt x="645952" y="4121630"/>
                    <a:pt x="384604" y="4155483"/>
                    <a:pt x="254278" y="4046325"/>
                  </a:cubicBezTo>
                  <a:cubicBezTo>
                    <a:pt x="145767" y="3955440"/>
                    <a:pt x="81795" y="3762128"/>
                    <a:pt x="63030" y="3561929"/>
                  </a:cubicBezTo>
                  <a:close/>
                </a:path>
              </a:pathLst>
            </a:custGeom>
            <a:solidFill>
              <a:srgbClr val="FFFAEB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3388">
            <a:off x="8873313" y="4079270"/>
            <a:ext cx="3368388" cy="288456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00161">
            <a:off x="7930984" y="3706944"/>
            <a:ext cx="179829" cy="22581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446010" flipH="1">
            <a:off x="7673802" y="4177448"/>
            <a:ext cx="241879" cy="30372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33272" t="32416"/>
          <a:stretch>
            <a:fillRect/>
          </a:stretch>
        </p:blipFill>
        <p:spPr>
          <a:xfrm rot="-890541">
            <a:off x="11574713" y="3884142"/>
            <a:ext cx="455816" cy="44319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33272" t="32416"/>
          <a:stretch>
            <a:fillRect/>
          </a:stretch>
        </p:blipFill>
        <p:spPr>
          <a:xfrm rot="-10800000">
            <a:off x="6608069" y="696409"/>
            <a:ext cx="455816" cy="443197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53F61E9B-3782-730C-D5B2-FBC407AFDEFE}"/>
              </a:ext>
            </a:extLst>
          </p:cNvPr>
          <p:cNvSpPr txBox="1"/>
          <p:nvPr/>
        </p:nvSpPr>
        <p:spPr>
          <a:xfrm>
            <a:off x="7716946" y="1788858"/>
            <a:ext cx="3252214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2CC449CA-48B2-BFF3-91FC-CE13C7BDB0E1}"/>
              </a:ext>
            </a:extLst>
          </p:cNvPr>
          <p:cNvSpPr/>
          <p:nvPr/>
        </p:nvSpPr>
        <p:spPr>
          <a:xfrm rot="5400000">
            <a:off x="2896085" y="1788329"/>
            <a:ext cx="1464087" cy="3921035"/>
          </a:xfrm>
          <a:custGeom>
            <a:avLst/>
            <a:gdLst/>
            <a:ahLst/>
            <a:cxnLst/>
            <a:rect l="l" t="t" r="r" b="b"/>
            <a:pathLst>
              <a:path w="2672817" h="5414196">
                <a:moveTo>
                  <a:pt x="63030" y="4820643"/>
                </a:moveTo>
                <a:cubicBezTo>
                  <a:pt x="63030" y="4820643"/>
                  <a:pt x="0" y="4574079"/>
                  <a:pt x="10218" y="1214762"/>
                </a:cubicBezTo>
                <a:cubicBezTo>
                  <a:pt x="18651" y="990971"/>
                  <a:pt x="65033" y="645332"/>
                  <a:pt x="65033" y="645332"/>
                </a:cubicBezTo>
                <a:cubicBezTo>
                  <a:pt x="82233" y="502466"/>
                  <a:pt x="56685" y="337866"/>
                  <a:pt x="181385" y="223925"/>
                </a:cubicBezTo>
                <a:cubicBezTo>
                  <a:pt x="346794" y="72788"/>
                  <a:pt x="621643" y="0"/>
                  <a:pt x="1779744" y="6965"/>
                </a:cubicBezTo>
                <a:lnTo>
                  <a:pt x="1779745" y="6965"/>
                </a:lnTo>
                <a:cubicBezTo>
                  <a:pt x="1996492" y="16819"/>
                  <a:pt x="2200807" y="36481"/>
                  <a:pt x="2334996" y="101690"/>
                </a:cubicBezTo>
                <a:cubicBezTo>
                  <a:pt x="2591041" y="226120"/>
                  <a:pt x="2672817" y="459160"/>
                  <a:pt x="2667329" y="704684"/>
                </a:cubicBezTo>
                <a:cubicBezTo>
                  <a:pt x="2667329" y="704684"/>
                  <a:pt x="2624041" y="1013073"/>
                  <a:pt x="2631474" y="1248607"/>
                </a:cubicBezTo>
                <a:cubicBezTo>
                  <a:pt x="2638598" y="4562444"/>
                  <a:pt x="2645754" y="4758047"/>
                  <a:pt x="2645754" y="4758047"/>
                </a:cubicBezTo>
                <a:cubicBezTo>
                  <a:pt x="2629073" y="4973779"/>
                  <a:pt x="2514429" y="5184391"/>
                  <a:pt x="2317560" y="5296015"/>
                </a:cubicBezTo>
                <a:cubicBezTo>
                  <a:pt x="2167208" y="5381264"/>
                  <a:pt x="1969177" y="5396362"/>
                  <a:pt x="1556203" y="5385620"/>
                </a:cubicBezTo>
                <a:lnTo>
                  <a:pt x="1556191" y="5385620"/>
                </a:lnTo>
                <a:cubicBezTo>
                  <a:pt x="645952" y="5380343"/>
                  <a:pt x="384604" y="5414196"/>
                  <a:pt x="254278" y="5305039"/>
                </a:cubicBezTo>
                <a:cubicBezTo>
                  <a:pt x="145767" y="5214154"/>
                  <a:pt x="81795" y="5020842"/>
                  <a:pt x="63030" y="4820643"/>
                </a:cubicBezTo>
                <a:close/>
              </a:path>
            </a:pathLst>
          </a:custGeom>
          <a:solidFill>
            <a:srgbClr val="EEC51D"/>
          </a:solidFill>
        </p:spPr>
        <p:txBody>
          <a:bodyPr/>
          <a:lstStyle/>
          <a:p>
            <a:pPr defTabSz="609630"/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FD118F3E-7CFD-233D-8AA1-A1ED6244A2A2}"/>
              </a:ext>
            </a:extLst>
          </p:cNvPr>
          <p:cNvSpPr/>
          <p:nvPr/>
        </p:nvSpPr>
        <p:spPr>
          <a:xfrm rot="5400000">
            <a:off x="2974269" y="3892109"/>
            <a:ext cx="1464087" cy="3921035"/>
          </a:xfrm>
          <a:custGeom>
            <a:avLst/>
            <a:gdLst/>
            <a:ahLst/>
            <a:cxnLst/>
            <a:rect l="l" t="t" r="r" b="b"/>
            <a:pathLst>
              <a:path w="2672817" h="5414196">
                <a:moveTo>
                  <a:pt x="63030" y="4820643"/>
                </a:moveTo>
                <a:cubicBezTo>
                  <a:pt x="63030" y="4820643"/>
                  <a:pt x="0" y="4574079"/>
                  <a:pt x="10218" y="1214762"/>
                </a:cubicBezTo>
                <a:cubicBezTo>
                  <a:pt x="18651" y="990971"/>
                  <a:pt x="65033" y="645332"/>
                  <a:pt x="65033" y="645332"/>
                </a:cubicBezTo>
                <a:cubicBezTo>
                  <a:pt x="82233" y="502466"/>
                  <a:pt x="56685" y="337866"/>
                  <a:pt x="181385" y="223925"/>
                </a:cubicBezTo>
                <a:cubicBezTo>
                  <a:pt x="346794" y="72788"/>
                  <a:pt x="621643" y="0"/>
                  <a:pt x="1779744" y="6965"/>
                </a:cubicBezTo>
                <a:lnTo>
                  <a:pt x="1779745" y="6965"/>
                </a:lnTo>
                <a:cubicBezTo>
                  <a:pt x="1996492" y="16819"/>
                  <a:pt x="2200807" y="36481"/>
                  <a:pt x="2334996" y="101690"/>
                </a:cubicBezTo>
                <a:cubicBezTo>
                  <a:pt x="2591041" y="226120"/>
                  <a:pt x="2672817" y="459160"/>
                  <a:pt x="2667329" y="704684"/>
                </a:cubicBezTo>
                <a:cubicBezTo>
                  <a:pt x="2667329" y="704684"/>
                  <a:pt x="2624041" y="1013073"/>
                  <a:pt x="2631474" y="1248607"/>
                </a:cubicBezTo>
                <a:cubicBezTo>
                  <a:pt x="2638598" y="4562444"/>
                  <a:pt x="2645754" y="4758047"/>
                  <a:pt x="2645754" y="4758047"/>
                </a:cubicBezTo>
                <a:cubicBezTo>
                  <a:pt x="2629073" y="4973779"/>
                  <a:pt x="2514429" y="5184391"/>
                  <a:pt x="2317560" y="5296015"/>
                </a:cubicBezTo>
                <a:cubicBezTo>
                  <a:pt x="2167208" y="5381264"/>
                  <a:pt x="1969177" y="5396362"/>
                  <a:pt x="1556203" y="5385620"/>
                </a:cubicBezTo>
                <a:lnTo>
                  <a:pt x="1556191" y="5385620"/>
                </a:lnTo>
                <a:cubicBezTo>
                  <a:pt x="645952" y="5380343"/>
                  <a:pt x="384604" y="5414196"/>
                  <a:pt x="254278" y="5305039"/>
                </a:cubicBezTo>
                <a:cubicBezTo>
                  <a:pt x="145767" y="5214154"/>
                  <a:pt x="81795" y="5020842"/>
                  <a:pt x="63030" y="4820643"/>
                </a:cubicBezTo>
                <a:close/>
              </a:path>
            </a:pathLst>
          </a:custGeom>
          <a:solidFill>
            <a:srgbClr val="EEC51D"/>
          </a:solidFill>
        </p:spPr>
        <p:txBody>
          <a:bodyPr/>
          <a:lstStyle/>
          <a:p>
            <a:pPr defTabSz="609630"/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45EA9770-9D41-CAC2-43C7-6EEFD56614F3}"/>
              </a:ext>
            </a:extLst>
          </p:cNvPr>
          <p:cNvSpPr txBox="1"/>
          <p:nvPr/>
        </p:nvSpPr>
        <p:spPr>
          <a:xfrm>
            <a:off x="2053954" y="1312213"/>
            <a:ext cx="2983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4FE563B5-E1D5-F215-2DD0-30C8CC6BE197}"/>
              </a:ext>
            </a:extLst>
          </p:cNvPr>
          <p:cNvSpPr txBox="1"/>
          <p:nvPr/>
        </p:nvSpPr>
        <p:spPr>
          <a:xfrm>
            <a:off x="2053953" y="3413725"/>
            <a:ext cx="2983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86516C59-F1CF-1FBD-9494-958DE789F18A}"/>
              </a:ext>
            </a:extLst>
          </p:cNvPr>
          <p:cNvSpPr txBox="1"/>
          <p:nvPr/>
        </p:nvSpPr>
        <p:spPr>
          <a:xfrm>
            <a:off x="2051339" y="5549417"/>
            <a:ext cx="3280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036" t="27454" r="1997" b="3120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2700000" flipH="1">
            <a:off x="3031089" y="74232"/>
            <a:ext cx="606376" cy="71443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6745339">
            <a:off x="8385049" y="-2857115"/>
            <a:ext cx="5738506" cy="472644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794486">
            <a:off x="-2869253" y="4023387"/>
            <a:ext cx="5738506" cy="4726443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 rot="5400000">
            <a:off x="3234541" y="-1563151"/>
            <a:ext cx="5722919" cy="9984302"/>
            <a:chOff x="0" y="0"/>
            <a:chExt cx="2933300" cy="5210665"/>
          </a:xfrm>
        </p:grpSpPr>
        <p:sp>
          <p:nvSpPr>
            <p:cNvPr id="8" name="Freeform 8"/>
            <p:cNvSpPr/>
            <p:nvPr/>
          </p:nvSpPr>
          <p:spPr>
            <a:xfrm>
              <a:off x="-9098" y="-6509"/>
              <a:ext cx="2947631" cy="5242719"/>
            </a:xfrm>
            <a:custGeom>
              <a:avLst/>
              <a:gdLst/>
              <a:ahLst/>
              <a:cxnLst/>
              <a:rect l="l" t="t" r="r" b="b"/>
              <a:pathLst>
                <a:path w="2947631" h="5242719">
                  <a:moveTo>
                    <a:pt x="63030" y="4649165"/>
                  </a:moveTo>
                  <a:cubicBezTo>
                    <a:pt x="63030" y="4649165"/>
                    <a:pt x="0" y="4402601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054557" y="6965"/>
                  </a:cubicBezTo>
                  <a:lnTo>
                    <a:pt x="2054559" y="6965"/>
                  </a:lnTo>
                  <a:cubicBezTo>
                    <a:pt x="2271306" y="16819"/>
                    <a:pt x="2475621" y="36481"/>
                    <a:pt x="2609809" y="101690"/>
                  </a:cubicBezTo>
                  <a:cubicBezTo>
                    <a:pt x="2865855" y="226120"/>
                    <a:pt x="2947630" y="459160"/>
                    <a:pt x="2942143" y="704684"/>
                  </a:cubicBezTo>
                  <a:cubicBezTo>
                    <a:pt x="2942143" y="704684"/>
                    <a:pt x="2898855" y="1013073"/>
                    <a:pt x="2906288" y="1248607"/>
                  </a:cubicBezTo>
                  <a:cubicBezTo>
                    <a:pt x="2913411" y="4390967"/>
                    <a:pt x="2920568" y="4586569"/>
                    <a:pt x="2920568" y="4586569"/>
                  </a:cubicBezTo>
                  <a:cubicBezTo>
                    <a:pt x="2903886" y="4802302"/>
                    <a:pt x="2789242" y="5012913"/>
                    <a:pt x="2592373" y="5124538"/>
                  </a:cubicBezTo>
                  <a:cubicBezTo>
                    <a:pt x="2442022" y="5209786"/>
                    <a:pt x="2243991" y="5224884"/>
                    <a:pt x="1775064" y="5214142"/>
                  </a:cubicBezTo>
                  <a:lnTo>
                    <a:pt x="1775049" y="5214142"/>
                  </a:lnTo>
                  <a:cubicBezTo>
                    <a:pt x="645952" y="5208865"/>
                    <a:pt x="384604" y="5242719"/>
                    <a:pt x="254278" y="5133561"/>
                  </a:cubicBezTo>
                  <a:cubicBezTo>
                    <a:pt x="145767" y="5042676"/>
                    <a:pt x="81795" y="4849364"/>
                    <a:pt x="63030" y="4649165"/>
                  </a:cubicBezTo>
                  <a:close/>
                </a:path>
              </a:pathLst>
            </a:custGeom>
            <a:solidFill>
              <a:srgbClr val="FFFAEB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637964">
            <a:off x="8259858" y="6323239"/>
            <a:ext cx="1685593" cy="52042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300383">
            <a:off x="11161522" y="452268"/>
            <a:ext cx="237329" cy="29801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300383">
            <a:off x="11644955" y="421455"/>
            <a:ext cx="430823" cy="54098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905475">
            <a:off x="174083" y="18035"/>
            <a:ext cx="1127553" cy="176682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440717" flipH="1">
            <a:off x="10285279" y="4837689"/>
            <a:ext cx="1811696" cy="1980980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3715507B-371E-DB3B-E5A8-3C018BF8E5D9}"/>
              </a:ext>
            </a:extLst>
          </p:cNvPr>
          <p:cNvSpPr txBox="1"/>
          <p:nvPr/>
        </p:nvSpPr>
        <p:spPr>
          <a:xfrm>
            <a:off x="1722965" y="961846"/>
            <a:ext cx="54356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29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MỘT SỐ BÀI TOÁN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29287453-EF50-1797-CA10-60D2A1FCA147}"/>
              </a:ext>
            </a:extLst>
          </p:cNvPr>
          <p:cNvSpPr txBox="1"/>
          <p:nvPr/>
        </p:nvSpPr>
        <p:spPr>
          <a:xfrm>
            <a:off x="1365697" y="1797887"/>
            <a:ext cx="9424128" cy="371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09630">
              <a:lnSpc>
                <a:spcPct val="150000"/>
              </a:lnSpc>
            </a:pPr>
            <a:r>
              <a:rPr lang="en-US" sz="2667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6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(SGK – tr.66) 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668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699" t="29275" r="5082" b="3185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767812">
            <a:off x="-315320" y="-3112834"/>
            <a:ext cx="5738506" cy="472644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638456">
            <a:off x="7955639" y="4214534"/>
            <a:ext cx="5831111" cy="480271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4805002" flipH="1">
            <a:off x="-73193" y="5241674"/>
            <a:ext cx="1517985" cy="1482105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 rot="-5400000">
            <a:off x="3185884" y="-2062217"/>
            <a:ext cx="5820232" cy="10718801"/>
            <a:chOff x="0" y="0"/>
            <a:chExt cx="1712938" cy="5427773"/>
          </a:xfrm>
        </p:grpSpPr>
        <p:sp>
          <p:nvSpPr>
            <p:cNvPr id="11" name="Freeform 11"/>
            <p:cNvSpPr/>
            <p:nvPr/>
          </p:nvSpPr>
          <p:spPr>
            <a:xfrm>
              <a:off x="-9098" y="-6509"/>
              <a:ext cx="1727269" cy="5459827"/>
            </a:xfrm>
            <a:custGeom>
              <a:avLst/>
              <a:gdLst/>
              <a:ahLst/>
              <a:cxnLst/>
              <a:rect l="l" t="t" r="r" b="b"/>
              <a:pathLst>
                <a:path w="1727269" h="5459827">
                  <a:moveTo>
                    <a:pt x="63030" y="4866273"/>
                  </a:moveTo>
                  <a:cubicBezTo>
                    <a:pt x="63030" y="4866273"/>
                    <a:pt x="0" y="4619709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834196" y="6965"/>
                  </a:cubicBezTo>
                  <a:lnTo>
                    <a:pt x="834197" y="6965"/>
                  </a:lnTo>
                  <a:cubicBezTo>
                    <a:pt x="1050944" y="16819"/>
                    <a:pt x="1255259" y="36481"/>
                    <a:pt x="1389447" y="101690"/>
                  </a:cubicBezTo>
                  <a:cubicBezTo>
                    <a:pt x="1645493" y="226120"/>
                    <a:pt x="1727268" y="459160"/>
                    <a:pt x="1721781" y="704684"/>
                  </a:cubicBezTo>
                  <a:cubicBezTo>
                    <a:pt x="1721781" y="704684"/>
                    <a:pt x="1678493" y="1013073"/>
                    <a:pt x="1685926" y="1248607"/>
                  </a:cubicBezTo>
                  <a:cubicBezTo>
                    <a:pt x="1693049" y="4608075"/>
                    <a:pt x="1700206" y="4803677"/>
                    <a:pt x="1700206" y="4803677"/>
                  </a:cubicBezTo>
                  <a:cubicBezTo>
                    <a:pt x="1683524" y="5019410"/>
                    <a:pt x="1568880" y="5230022"/>
                    <a:pt x="1372011" y="5341646"/>
                  </a:cubicBezTo>
                  <a:cubicBezTo>
                    <a:pt x="1221660" y="5426894"/>
                    <a:pt x="1023629" y="5441992"/>
                    <a:pt x="803168" y="5431251"/>
                  </a:cubicBezTo>
                  <a:lnTo>
                    <a:pt x="803168" y="5431251"/>
                  </a:lnTo>
                  <a:cubicBezTo>
                    <a:pt x="645952" y="5425974"/>
                    <a:pt x="384604" y="5459827"/>
                    <a:pt x="254278" y="5350669"/>
                  </a:cubicBezTo>
                  <a:cubicBezTo>
                    <a:pt x="145767" y="5259784"/>
                    <a:pt x="81795" y="5066472"/>
                    <a:pt x="63030" y="4866273"/>
                  </a:cubicBezTo>
                  <a:close/>
                </a:path>
              </a:pathLst>
            </a:custGeom>
            <a:solidFill>
              <a:srgbClr val="FFFAEB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320640">
            <a:off x="10301576" y="4337542"/>
            <a:ext cx="2284981" cy="254916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4914919">
            <a:off x="573692" y="479612"/>
            <a:ext cx="1045157" cy="1329293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4D3272EF-FC76-E2D8-5DA3-F657DE6D1C4B}"/>
              </a:ext>
            </a:extLst>
          </p:cNvPr>
          <p:cNvSpPr txBox="1"/>
          <p:nvPr/>
        </p:nvSpPr>
        <p:spPr>
          <a:xfrm>
            <a:off x="5208987" y="619787"/>
            <a:ext cx="1811618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67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5BE45DFB-5529-07C8-F0DD-6B29E45AE767}"/>
                  </a:ext>
                </a:extLst>
              </p:cNvPr>
              <p:cNvSpPr txBox="1"/>
              <p:nvPr/>
            </p:nvSpPr>
            <p:spPr>
              <a:xfrm>
                <a:off x="1918197" y="1020358"/>
                <a:ext cx="8535395" cy="3347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</a:pP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nhân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làm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việc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tế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đội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sản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xuất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algn="just" defTabSz="60963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24−6=18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nhân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nhân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giờ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nhân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đội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sản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xuất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hoàn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việc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Khi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mối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quan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nhân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hoàn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việc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5BE45DFB-5529-07C8-F0DD-6B29E45AE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197" y="1020358"/>
                <a:ext cx="8535395" cy="3347840"/>
              </a:xfrm>
              <a:prstGeom prst="rect">
                <a:avLst/>
              </a:prstGeom>
              <a:blipFill>
                <a:blip r:embed="rId13"/>
                <a:stretch>
                  <a:fillRect l="-1143" r="-1071" b="-3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5" name="Bảng 20">
                <a:extLst>
                  <a:ext uri="{FF2B5EF4-FFF2-40B4-BE49-F238E27FC236}">
                    <a16:creationId xmlns:a16="http://schemas.microsoft.com/office/drawing/2014/main" id="{9AB30F2D-BC2D-C7D7-7973-4CE544A09C8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568716" y="4453886"/>
              <a:ext cx="8908795" cy="1463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345277">
                      <a:extLst>
                        <a:ext uri="{9D8B030D-6E8A-4147-A177-3AD203B41FA5}">
                          <a16:colId xmlns:a16="http://schemas.microsoft.com/office/drawing/2014/main" val="3789109717"/>
                        </a:ext>
                      </a:extLst>
                    </a:gridCol>
                    <a:gridCol w="1781759">
                      <a:extLst>
                        <a:ext uri="{9D8B030D-6E8A-4147-A177-3AD203B41FA5}">
                          <a16:colId xmlns:a16="http://schemas.microsoft.com/office/drawing/2014/main" val="2805744550"/>
                        </a:ext>
                      </a:extLst>
                    </a:gridCol>
                    <a:gridCol w="1781759">
                      <a:extLst>
                        <a:ext uri="{9D8B030D-6E8A-4147-A177-3AD203B41FA5}">
                          <a16:colId xmlns:a16="http://schemas.microsoft.com/office/drawing/2014/main" val="468971410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700" b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Số</a:t>
                          </a:r>
                          <a:r>
                            <a:rPr lang="en-US" sz="27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7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công</a:t>
                          </a:r>
                          <a:r>
                            <a:rPr lang="en-US" sz="27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7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nhân</a:t>
                          </a:r>
                          <a:r>
                            <a:rPr lang="en-US" sz="27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7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0960" marR="60960" marT="30480" marB="30480"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7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7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7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700" b="0" i="1" smtClean="0">
                                    <a:latin typeface="Cambria Math" panose="02040503050406030204" pitchFamily="18" charset="0"/>
                                  </a:rPr>
                                  <m:t>=24</m:t>
                                </m:r>
                              </m:oMath>
                            </m:oMathPara>
                          </a14:m>
                          <a:endParaRPr lang="en-US" sz="27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0960" marR="60960" marT="30480" marB="304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7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7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7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700" b="0" i="1" smtClean="0">
                                    <a:latin typeface="Cambria Math" panose="02040503050406030204" pitchFamily="18" charset="0"/>
                                  </a:rPr>
                                  <m:t>=18</m:t>
                                </m:r>
                              </m:oMath>
                            </m:oMathPara>
                          </a14:m>
                          <a:endParaRPr lang="en-US" sz="27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0960" marR="60960" marT="30480" marB="30480" anchor="ctr"/>
                    </a:tc>
                    <a:extLst>
                      <a:ext uri="{0D108BD9-81ED-4DB2-BD59-A6C34878D82A}">
                        <a16:rowId xmlns:a16="http://schemas.microsoft.com/office/drawing/2014/main" val="193169328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b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Thời</a:t>
                          </a:r>
                          <a:r>
                            <a:rPr lang="en-US" sz="27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7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gian</a:t>
                          </a:r>
                          <a:r>
                            <a:rPr lang="en-US" sz="27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7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hoàn</a:t>
                          </a:r>
                          <a:r>
                            <a:rPr lang="en-US" sz="27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7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thành</a:t>
                          </a:r>
                          <a:r>
                            <a:rPr lang="en-US" sz="27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7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công</a:t>
                          </a:r>
                          <a:r>
                            <a:rPr lang="en-US" sz="27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7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việc</a:t>
                          </a:r>
                          <a14:m>
                            <m:oMath xmlns:m="http://schemas.openxmlformats.org/officeDocument/2006/math"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7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0960" marR="60960" marT="30480" marB="30480"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7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7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7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700" b="0" i="1" smtClean="0">
                                    <a:latin typeface="Cambria Math" panose="02040503050406030204" pitchFamily="18" charset="0"/>
                                  </a:rPr>
                                  <m:t>=15</m:t>
                                </m:r>
                              </m:oMath>
                            </m:oMathPara>
                          </a14:m>
                          <a:endParaRPr lang="en-US" sz="27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0960" marR="60960" marT="30480" marB="3048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7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7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7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700" b="0" i="1" smtClean="0">
                                    <a:latin typeface="Cambria Math" panose="02040503050406030204" pitchFamily="18" charset="0"/>
                                  </a:rPr>
                                  <m:t>=?</m:t>
                                </m:r>
                              </m:oMath>
                            </m:oMathPara>
                          </a14:m>
                          <a:endParaRPr lang="en-US" sz="27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0960" marR="60960" marT="30480" marB="30480" anchor="ctr"/>
                    </a:tc>
                    <a:extLst>
                      <a:ext uri="{0D108BD9-81ED-4DB2-BD59-A6C34878D82A}">
                        <a16:rowId xmlns:a16="http://schemas.microsoft.com/office/drawing/2014/main" val="7060618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5" name="Bảng 20">
                <a:extLst>
                  <a:ext uri="{FF2B5EF4-FFF2-40B4-BE49-F238E27FC236}">
                    <a16:creationId xmlns:a16="http://schemas.microsoft.com/office/drawing/2014/main" id="{9AB30F2D-BC2D-C7D7-7973-4CE544A09C8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568716" y="4453886"/>
              <a:ext cx="8908795" cy="1463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345277">
                      <a:extLst>
                        <a:ext uri="{9D8B030D-6E8A-4147-A177-3AD203B41FA5}">
                          <a16:colId xmlns:a16="http://schemas.microsoft.com/office/drawing/2014/main" val="3789109717"/>
                        </a:ext>
                      </a:extLst>
                    </a:gridCol>
                    <a:gridCol w="1781759">
                      <a:extLst>
                        <a:ext uri="{9D8B030D-6E8A-4147-A177-3AD203B41FA5}">
                          <a16:colId xmlns:a16="http://schemas.microsoft.com/office/drawing/2014/main" val="2805744550"/>
                        </a:ext>
                      </a:extLst>
                    </a:gridCol>
                    <a:gridCol w="1781759">
                      <a:extLst>
                        <a:ext uri="{9D8B030D-6E8A-4147-A177-3AD203B41FA5}">
                          <a16:colId xmlns:a16="http://schemas.microsoft.com/office/drawing/2014/main" val="468971410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blipFill>
                          <a:blip r:embed="rId14"/>
                          <a:stretch>
                            <a:fillRect l="-114" t="-2105" r="-66933" b="-184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blipFill>
                          <a:blip r:embed="rId14"/>
                          <a:stretch>
                            <a:fillRect l="-299659" t="-2105" r="-100341" b="-184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blipFill>
                          <a:blip r:embed="rId14"/>
                          <a:stretch>
                            <a:fillRect l="-401027" t="-2105" r="-685" b="-1842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1693281"/>
                      </a:ext>
                    </a:extLst>
                  </a:tr>
                  <a:tr h="8839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blipFill>
                          <a:blip r:embed="rId14"/>
                          <a:stretch>
                            <a:fillRect l="-114" t="-66438" r="-66933" b="-198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blipFill>
                          <a:blip r:embed="rId14"/>
                          <a:stretch>
                            <a:fillRect l="-299659" t="-66438" r="-100341" b="-198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blipFill>
                          <a:blip r:embed="rId14"/>
                          <a:stretch>
                            <a:fillRect l="-401027" t="-66438" r="-685" b="-198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60618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686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397" t="28397" r="1878" b="2993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943880">
            <a:off x="10439790" y="-2982849"/>
            <a:ext cx="7798069" cy="642277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9362657" flipH="1">
            <a:off x="-5439513" y="2658943"/>
            <a:ext cx="7798069" cy="6422773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5400000">
            <a:off x="3302001" y="-2006987"/>
            <a:ext cx="5587999" cy="10529609"/>
            <a:chOff x="0" y="0"/>
            <a:chExt cx="3788678" cy="3531923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3803009" cy="3563976"/>
            </a:xfrm>
            <a:custGeom>
              <a:avLst/>
              <a:gdLst/>
              <a:ahLst/>
              <a:cxnLst/>
              <a:rect l="l" t="t" r="r" b="b"/>
              <a:pathLst>
                <a:path w="3803009" h="3563976">
                  <a:moveTo>
                    <a:pt x="63030" y="2970423"/>
                  </a:moveTo>
                  <a:cubicBezTo>
                    <a:pt x="63030" y="2970423"/>
                    <a:pt x="0" y="2723859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909936" y="6965"/>
                  </a:cubicBezTo>
                  <a:lnTo>
                    <a:pt x="2909937" y="6965"/>
                  </a:lnTo>
                  <a:cubicBezTo>
                    <a:pt x="3126684" y="16819"/>
                    <a:pt x="3330999" y="36481"/>
                    <a:pt x="3465187" y="101690"/>
                  </a:cubicBezTo>
                  <a:cubicBezTo>
                    <a:pt x="3721233" y="226120"/>
                    <a:pt x="3803008" y="459160"/>
                    <a:pt x="3797521" y="704684"/>
                  </a:cubicBezTo>
                  <a:cubicBezTo>
                    <a:pt x="3797521" y="704684"/>
                    <a:pt x="3754233" y="1013073"/>
                    <a:pt x="3761666" y="1248607"/>
                  </a:cubicBezTo>
                  <a:cubicBezTo>
                    <a:pt x="3768789" y="2712224"/>
                    <a:pt x="3775946" y="2907827"/>
                    <a:pt x="3775946" y="2907827"/>
                  </a:cubicBezTo>
                  <a:cubicBezTo>
                    <a:pt x="3759264" y="3123559"/>
                    <a:pt x="3644620" y="3334171"/>
                    <a:pt x="3447751" y="3445795"/>
                  </a:cubicBezTo>
                  <a:cubicBezTo>
                    <a:pt x="3297400" y="3531044"/>
                    <a:pt x="3099369" y="3546142"/>
                    <a:pt x="2456287" y="3535400"/>
                  </a:cubicBezTo>
                  <a:lnTo>
                    <a:pt x="2456261" y="3535400"/>
                  </a:lnTo>
                  <a:cubicBezTo>
                    <a:pt x="645952" y="3530123"/>
                    <a:pt x="384604" y="3563976"/>
                    <a:pt x="254278" y="3454819"/>
                  </a:cubicBezTo>
                  <a:cubicBezTo>
                    <a:pt x="145767" y="3363934"/>
                    <a:pt x="81795" y="3170622"/>
                    <a:pt x="63030" y="2970423"/>
                  </a:cubicBezTo>
                  <a:close/>
                </a:path>
              </a:pathLst>
            </a:custGeom>
            <a:solidFill>
              <a:srgbClr val="F1EEDC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33272" t="32416"/>
          <a:stretch>
            <a:fillRect/>
          </a:stretch>
        </p:blipFill>
        <p:spPr>
          <a:xfrm rot="-10640225">
            <a:off x="298003" y="431297"/>
            <a:ext cx="613412" cy="59643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300383">
            <a:off x="10873898" y="2365248"/>
            <a:ext cx="291898" cy="36653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446010" flipH="1">
            <a:off x="11187950" y="3003149"/>
            <a:ext cx="405617" cy="50933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397531">
            <a:off x="10177050" y="5965833"/>
            <a:ext cx="1685593" cy="52042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A43DD4FF-DB8F-4B98-3C11-BC5F84D53294}"/>
                  </a:ext>
                </a:extLst>
              </p:cNvPr>
              <p:cNvSpPr txBox="1"/>
              <p:nvPr/>
            </p:nvSpPr>
            <p:spPr>
              <a:xfrm>
                <a:off x="2333826" y="1589586"/>
                <a:ext cx="7467600" cy="371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hoàn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việc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nghịch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nhân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việc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endParaRPr lang="en-US" sz="2667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=24.15=360</m:t>
                      </m:r>
                    </m:oMath>
                  </m:oMathPara>
                </a14:m>
                <a:endParaRPr lang="en-US" sz="2667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18.</m:t>
                    </m:r>
                    <m:sSub>
                      <m:sSub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=360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=360:18=20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giờ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tế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hoàn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việc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20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giờ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A43DD4FF-DB8F-4B98-3C11-BC5F84D53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826" y="1589586"/>
                <a:ext cx="7467600" cy="3710375"/>
              </a:xfrm>
              <a:prstGeom prst="rect">
                <a:avLst/>
              </a:prstGeom>
              <a:blipFill>
                <a:blip r:embed="rId13"/>
                <a:stretch>
                  <a:fillRect l="-1551" r="-1551" b="-3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124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397" t="28397" r="1878" b="2993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907561">
            <a:off x="5216295" y="-3223861"/>
            <a:ext cx="7798069" cy="642277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2844431" flipH="1">
            <a:off x="-3073526" y="3393731"/>
            <a:ext cx="7798069" cy="642277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423860">
            <a:off x="8991490" y="318992"/>
            <a:ext cx="601483" cy="70866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33272" t="32416"/>
          <a:stretch>
            <a:fillRect/>
          </a:stretch>
        </p:blipFill>
        <p:spPr>
          <a:xfrm rot="10721006">
            <a:off x="2265986" y="680294"/>
            <a:ext cx="613412" cy="59643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300383">
            <a:off x="1841187" y="2321902"/>
            <a:ext cx="261970" cy="32895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446010" flipH="1">
            <a:off x="1390473" y="2952995"/>
            <a:ext cx="405617" cy="509336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 rot="5400000">
            <a:off x="3790919" y="48475"/>
            <a:ext cx="4435275" cy="6747419"/>
            <a:chOff x="0" y="0"/>
            <a:chExt cx="5180262" cy="7156940"/>
          </a:xfrm>
        </p:grpSpPr>
        <p:sp>
          <p:nvSpPr>
            <p:cNvPr id="10" name="Freeform 10"/>
            <p:cNvSpPr/>
            <p:nvPr/>
          </p:nvSpPr>
          <p:spPr>
            <a:xfrm>
              <a:off x="-9098" y="-6509"/>
              <a:ext cx="5194593" cy="7188994"/>
            </a:xfrm>
            <a:custGeom>
              <a:avLst/>
              <a:gdLst/>
              <a:ahLst/>
              <a:cxnLst/>
              <a:rect l="l" t="t" r="r" b="b"/>
              <a:pathLst>
                <a:path w="5194593" h="7188994">
                  <a:moveTo>
                    <a:pt x="63030" y="6595440"/>
                  </a:moveTo>
                  <a:cubicBezTo>
                    <a:pt x="63030" y="6595440"/>
                    <a:pt x="0" y="6348876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4301520" y="6965"/>
                  </a:cubicBezTo>
                  <a:lnTo>
                    <a:pt x="4301521" y="6965"/>
                  </a:lnTo>
                  <a:cubicBezTo>
                    <a:pt x="4518268" y="16819"/>
                    <a:pt x="4722583" y="36481"/>
                    <a:pt x="4856771" y="101690"/>
                  </a:cubicBezTo>
                  <a:cubicBezTo>
                    <a:pt x="5112817" y="226120"/>
                    <a:pt x="5194593" y="459160"/>
                    <a:pt x="5189105" y="704684"/>
                  </a:cubicBezTo>
                  <a:cubicBezTo>
                    <a:pt x="5189105" y="704684"/>
                    <a:pt x="5145817" y="1013073"/>
                    <a:pt x="5153250" y="1248607"/>
                  </a:cubicBezTo>
                  <a:cubicBezTo>
                    <a:pt x="5160374" y="6337241"/>
                    <a:pt x="5167530" y="6532844"/>
                    <a:pt x="5167530" y="6532844"/>
                  </a:cubicBezTo>
                  <a:cubicBezTo>
                    <a:pt x="5150849" y="6748577"/>
                    <a:pt x="5036205" y="6959188"/>
                    <a:pt x="4839336" y="7070813"/>
                  </a:cubicBezTo>
                  <a:cubicBezTo>
                    <a:pt x="4688984" y="7156061"/>
                    <a:pt x="4490953" y="7171159"/>
                    <a:pt x="3564545" y="7160417"/>
                  </a:cubicBezTo>
                  <a:lnTo>
                    <a:pt x="3564500" y="7160417"/>
                  </a:lnTo>
                  <a:cubicBezTo>
                    <a:pt x="645952" y="7155140"/>
                    <a:pt x="384604" y="7188994"/>
                    <a:pt x="254278" y="7079835"/>
                  </a:cubicBezTo>
                  <a:cubicBezTo>
                    <a:pt x="145767" y="6988951"/>
                    <a:pt x="81795" y="6795639"/>
                    <a:pt x="63030" y="6595440"/>
                  </a:cubicBezTo>
                  <a:close/>
                </a:path>
              </a:pathLst>
            </a:custGeom>
            <a:solidFill>
              <a:srgbClr val="EEC51D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 rot="5400000">
            <a:off x="4005761" y="251665"/>
            <a:ext cx="4030176" cy="6240815"/>
            <a:chOff x="0" y="0"/>
            <a:chExt cx="5097098" cy="6965804"/>
          </a:xfrm>
        </p:grpSpPr>
        <p:sp>
          <p:nvSpPr>
            <p:cNvPr id="12" name="Freeform 12"/>
            <p:cNvSpPr/>
            <p:nvPr/>
          </p:nvSpPr>
          <p:spPr>
            <a:xfrm>
              <a:off x="-9098" y="-6509"/>
              <a:ext cx="5111428" cy="6997857"/>
            </a:xfrm>
            <a:custGeom>
              <a:avLst/>
              <a:gdLst/>
              <a:ahLst/>
              <a:cxnLst/>
              <a:rect l="l" t="t" r="r" b="b"/>
              <a:pathLst>
                <a:path w="5111428" h="6997857">
                  <a:moveTo>
                    <a:pt x="63030" y="6404304"/>
                  </a:moveTo>
                  <a:cubicBezTo>
                    <a:pt x="63030" y="6404304"/>
                    <a:pt x="0" y="6157740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4218355" y="6965"/>
                  </a:cubicBezTo>
                  <a:lnTo>
                    <a:pt x="4218357" y="6965"/>
                  </a:lnTo>
                  <a:cubicBezTo>
                    <a:pt x="4435103" y="16819"/>
                    <a:pt x="4639418" y="36481"/>
                    <a:pt x="4773607" y="101690"/>
                  </a:cubicBezTo>
                  <a:cubicBezTo>
                    <a:pt x="5029653" y="226120"/>
                    <a:pt x="5111428" y="459160"/>
                    <a:pt x="5105940" y="704684"/>
                  </a:cubicBezTo>
                  <a:cubicBezTo>
                    <a:pt x="5105940" y="704684"/>
                    <a:pt x="5062652" y="1013073"/>
                    <a:pt x="5070086" y="1248607"/>
                  </a:cubicBezTo>
                  <a:cubicBezTo>
                    <a:pt x="5077209" y="6146105"/>
                    <a:pt x="5084366" y="6341708"/>
                    <a:pt x="5084366" y="6341708"/>
                  </a:cubicBezTo>
                  <a:cubicBezTo>
                    <a:pt x="5067684" y="6557440"/>
                    <a:pt x="4953040" y="6768052"/>
                    <a:pt x="4756171" y="6879676"/>
                  </a:cubicBezTo>
                  <a:cubicBezTo>
                    <a:pt x="4605819" y="6964925"/>
                    <a:pt x="4407788" y="6980023"/>
                    <a:pt x="3498313" y="6969281"/>
                  </a:cubicBezTo>
                  <a:lnTo>
                    <a:pt x="3498269" y="6969281"/>
                  </a:lnTo>
                  <a:cubicBezTo>
                    <a:pt x="645952" y="6964004"/>
                    <a:pt x="384604" y="6997857"/>
                    <a:pt x="254278" y="6888700"/>
                  </a:cubicBezTo>
                  <a:cubicBezTo>
                    <a:pt x="145767" y="6797815"/>
                    <a:pt x="81795" y="6604503"/>
                    <a:pt x="63030" y="6404304"/>
                  </a:cubicBezTo>
                  <a:close/>
                </a:path>
              </a:pathLst>
            </a:custGeom>
            <a:solidFill>
              <a:srgbClr val="FFFAEB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504422">
            <a:off x="9339896" y="2843792"/>
            <a:ext cx="2880657" cy="3772289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B38FCBF8-A76F-3315-48F1-724B961106C9}"/>
              </a:ext>
            </a:extLst>
          </p:cNvPr>
          <p:cNvSpPr txBox="1"/>
          <p:nvPr/>
        </p:nvSpPr>
        <p:spPr>
          <a:xfrm>
            <a:off x="3055688" y="1918827"/>
            <a:ext cx="5913269" cy="2604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lnSpc>
                <a:spcPct val="150000"/>
              </a:lnSpc>
              <a:spcAft>
                <a:spcPts val="533"/>
              </a:spcAft>
            </a:pPr>
            <a:r>
              <a:rPr lang="en-US" sz="2933" b="1" u="sng" dirty="0">
                <a:solidFill>
                  <a:prstClr val="black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* </a:t>
            </a:r>
            <a:r>
              <a:rPr lang="en-US" sz="2933" b="1" u="sng" dirty="0" err="1">
                <a:solidFill>
                  <a:prstClr val="black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Lưu</a:t>
            </a:r>
            <a:r>
              <a:rPr lang="en-US" sz="2933" b="1" u="sng" dirty="0">
                <a:solidFill>
                  <a:prstClr val="black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ý:</a:t>
            </a:r>
            <a:endParaRPr lang="en-US" sz="2933" b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defTabSz="609630">
              <a:lnSpc>
                <a:spcPct val="150000"/>
              </a:lnSpc>
              <a:spcAft>
                <a:spcPts val="533"/>
              </a:spcAft>
            </a:pP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nghịch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133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036" t="27454" r="1997" b="3120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292592">
            <a:off x="8636947" y="2085577"/>
            <a:ext cx="5738506" cy="472644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794486">
            <a:off x="-2700498" y="-1390899"/>
            <a:ext cx="5738506" cy="4726443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5400000">
            <a:off x="3235207" y="-1445399"/>
            <a:ext cx="5721587" cy="9748799"/>
            <a:chOff x="0" y="0"/>
            <a:chExt cx="5881427" cy="6714049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5895758" cy="6746103"/>
            </a:xfrm>
            <a:custGeom>
              <a:avLst/>
              <a:gdLst/>
              <a:ahLst/>
              <a:cxnLst/>
              <a:rect l="l" t="t" r="r" b="b"/>
              <a:pathLst>
                <a:path w="5895758" h="6746103">
                  <a:moveTo>
                    <a:pt x="63030" y="6152550"/>
                  </a:moveTo>
                  <a:cubicBezTo>
                    <a:pt x="63030" y="6152550"/>
                    <a:pt x="0" y="590598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5002685" y="6965"/>
                  </a:cubicBezTo>
                  <a:lnTo>
                    <a:pt x="5002686" y="6965"/>
                  </a:lnTo>
                  <a:cubicBezTo>
                    <a:pt x="5219433" y="16819"/>
                    <a:pt x="5423748" y="36481"/>
                    <a:pt x="5557936" y="101690"/>
                  </a:cubicBezTo>
                  <a:cubicBezTo>
                    <a:pt x="5813982" y="226120"/>
                    <a:pt x="5895757" y="459160"/>
                    <a:pt x="5890270" y="704684"/>
                  </a:cubicBezTo>
                  <a:cubicBezTo>
                    <a:pt x="5890270" y="704684"/>
                    <a:pt x="5846982" y="1013073"/>
                    <a:pt x="5854415" y="1248607"/>
                  </a:cubicBezTo>
                  <a:cubicBezTo>
                    <a:pt x="5861538" y="5894351"/>
                    <a:pt x="5868695" y="6089954"/>
                    <a:pt x="5868695" y="6089954"/>
                  </a:cubicBezTo>
                  <a:cubicBezTo>
                    <a:pt x="5852013" y="6305686"/>
                    <a:pt x="5737369" y="6516298"/>
                    <a:pt x="5540500" y="6627922"/>
                  </a:cubicBezTo>
                  <a:cubicBezTo>
                    <a:pt x="5390149" y="6713171"/>
                    <a:pt x="5192118" y="6728268"/>
                    <a:pt x="4122952" y="6717527"/>
                  </a:cubicBezTo>
                  <a:lnTo>
                    <a:pt x="4122899" y="6717527"/>
                  </a:lnTo>
                  <a:cubicBezTo>
                    <a:pt x="645952" y="6712250"/>
                    <a:pt x="384604" y="6746103"/>
                    <a:pt x="254278" y="6636945"/>
                  </a:cubicBezTo>
                  <a:cubicBezTo>
                    <a:pt x="145767" y="6546060"/>
                    <a:pt x="81795" y="6352749"/>
                    <a:pt x="63030" y="6152550"/>
                  </a:cubicBezTo>
                  <a:close/>
                </a:path>
              </a:pathLst>
            </a:custGeom>
            <a:solidFill>
              <a:srgbClr val="FFFAEB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300383">
            <a:off x="365253" y="1461042"/>
            <a:ext cx="321085" cy="40318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300383">
            <a:off x="374930" y="2097140"/>
            <a:ext cx="321085" cy="4031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300383">
            <a:off x="374930" y="2901110"/>
            <a:ext cx="321085" cy="40318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193789" y="4448799"/>
            <a:ext cx="2235200" cy="2337186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3BDA11E3-BEE2-A223-BE1E-48D49E34427D}"/>
              </a:ext>
            </a:extLst>
          </p:cNvPr>
          <p:cNvSpPr/>
          <p:nvPr/>
        </p:nvSpPr>
        <p:spPr>
          <a:xfrm>
            <a:off x="5006241" y="896092"/>
            <a:ext cx="2235200" cy="819046"/>
          </a:xfrm>
          <a:prstGeom prst="roundRect">
            <a:avLst/>
          </a:prstGeom>
          <a:solidFill>
            <a:srgbClr val="D16A46"/>
          </a:solidFill>
          <a:ln>
            <a:solidFill>
              <a:srgbClr val="D16A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2667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667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667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67C045B-4355-3863-E09C-F33122DDB0C0}"/>
              </a:ext>
            </a:extLst>
          </p:cNvPr>
          <p:cNvSpPr txBox="1"/>
          <p:nvPr/>
        </p:nvSpPr>
        <p:spPr>
          <a:xfrm>
            <a:off x="1849452" y="1750411"/>
            <a:ext cx="8361349" cy="4326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09630">
              <a:lnSpc>
                <a:spcPct val="150000"/>
              </a:lnSpc>
            </a:pP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xưởng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56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sớm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xưởng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 defTabSz="609630">
              <a:lnSpc>
                <a:spcPct val="150000"/>
              </a:lnSpc>
            </a:pP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xưởng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026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699" t="29275" r="5082" b="3185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601403">
            <a:off x="-1328641" y="-2708100"/>
            <a:ext cx="5831111" cy="480271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638456">
            <a:off x="7955639" y="4214534"/>
            <a:ext cx="5831111" cy="4802715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 rot="5400000">
            <a:off x="3260536" y="-1376703"/>
            <a:ext cx="5833880" cy="9753600"/>
            <a:chOff x="0" y="0"/>
            <a:chExt cx="2251015" cy="6078405"/>
          </a:xfrm>
        </p:grpSpPr>
        <p:sp>
          <p:nvSpPr>
            <p:cNvPr id="7" name="Freeform 7"/>
            <p:cNvSpPr/>
            <p:nvPr/>
          </p:nvSpPr>
          <p:spPr>
            <a:xfrm>
              <a:off x="-9098" y="-6509"/>
              <a:ext cx="2265345" cy="6110459"/>
            </a:xfrm>
            <a:custGeom>
              <a:avLst/>
              <a:gdLst/>
              <a:ahLst/>
              <a:cxnLst/>
              <a:rect l="l" t="t" r="r" b="b"/>
              <a:pathLst>
                <a:path w="2265345" h="6110459">
                  <a:moveTo>
                    <a:pt x="63030" y="5516905"/>
                  </a:moveTo>
                  <a:cubicBezTo>
                    <a:pt x="63030" y="5516905"/>
                    <a:pt x="0" y="5270341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372272" y="6965"/>
                  </a:cubicBezTo>
                  <a:lnTo>
                    <a:pt x="1372274" y="6965"/>
                  </a:lnTo>
                  <a:cubicBezTo>
                    <a:pt x="1589021" y="16819"/>
                    <a:pt x="1793336" y="36481"/>
                    <a:pt x="1927524" y="101690"/>
                  </a:cubicBezTo>
                  <a:cubicBezTo>
                    <a:pt x="2183570" y="226120"/>
                    <a:pt x="2265345" y="459160"/>
                    <a:pt x="2259857" y="704684"/>
                  </a:cubicBezTo>
                  <a:cubicBezTo>
                    <a:pt x="2259857" y="704684"/>
                    <a:pt x="2216569" y="1013073"/>
                    <a:pt x="2224003" y="1248607"/>
                  </a:cubicBezTo>
                  <a:cubicBezTo>
                    <a:pt x="2231126" y="5258707"/>
                    <a:pt x="2238283" y="5454309"/>
                    <a:pt x="2238283" y="5454309"/>
                  </a:cubicBezTo>
                  <a:cubicBezTo>
                    <a:pt x="2221601" y="5670042"/>
                    <a:pt x="2106957" y="5880654"/>
                    <a:pt x="1910088" y="5992278"/>
                  </a:cubicBezTo>
                  <a:cubicBezTo>
                    <a:pt x="1759736" y="6077526"/>
                    <a:pt x="1561705" y="6092624"/>
                    <a:pt x="1231692" y="6081882"/>
                  </a:cubicBezTo>
                  <a:lnTo>
                    <a:pt x="1231685" y="6081882"/>
                  </a:lnTo>
                  <a:cubicBezTo>
                    <a:pt x="645952" y="6076606"/>
                    <a:pt x="384604" y="6110459"/>
                    <a:pt x="254278" y="6001301"/>
                  </a:cubicBezTo>
                  <a:cubicBezTo>
                    <a:pt x="145767" y="5910416"/>
                    <a:pt x="81795" y="5717104"/>
                    <a:pt x="63030" y="5516905"/>
                  </a:cubicBezTo>
                  <a:close/>
                </a:path>
              </a:pathLst>
            </a:custGeom>
            <a:solidFill>
              <a:srgbClr val="FFFAEB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24314" y="5561712"/>
            <a:ext cx="1411452" cy="103934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958776">
            <a:off x="607913" y="-6244"/>
            <a:ext cx="1303547" cy="148437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206150">
            <a:off x="10613242" y="96131"/>
            <a:ext cx="1452241" cy="141791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455362">
            <a:off x="10455347" y="5176577"/>
            <a:ext cx="1358334" cy="148525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2760415">
            <a:off x="11298734" y="2662266"/>
            <a:ext cx="538709" cy="63470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640987">
            <a:off x="4526849" y="6300284"/>
            <a:ext cx="1074676" cy="46211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4914919">
            <a:off x="584329" y="1681476"/>
            <a:ext cx="602311" cy="76605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673C0D39-4AED-1AA1-932F-61033DD3E32A}"/>
                  </a:ext>
                </a:extLst>
              </p:cNvPr>
              <p:cNvSpPr txBox="1"/>
              <p:nvPr/>
            </p:nvSpPr>
            <p:spPr>
              <a:xfrm>
                <a:off x="2296832" y="1082333"/>
                <a:ext cx="7803847" cy="51426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Gọi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nhân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cần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hoàn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thành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14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ngày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&gt;0)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khối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việc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đổi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năng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suất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mỗi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người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như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nhân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thời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gian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hoàn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thành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việc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nghịch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chất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nghịch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:endPara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  <a:spcAft>
                    <a:spcPts val="533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56.21=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.14⇒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56.21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14</m:t>
                          </m:r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=84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nhân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cần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tăng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thêm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84 – 56 = 28 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người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673C0D39-4AED-1AA1-932F-61033DD3E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832" y="1082333"/>
                <a:ext cx="7803847" cy="5142690"/>
              </a:xfrm>
              <a:prstGeom prst="rect">
                <a:avLst/>
              </a:prstGeom>
              <a:blipFill>
                <a:blip r:embed="rId19"/>
                <a:stretch>
                  <a:fillRect l="-1250" r="-1172" b="-1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44FEF3ED-97F0-9325-DC6C-A45B07CE7B9E}"/>
              </a:ext>
            </a:extLst>
          </p:cNvPr>
          <p:cNvSpPr txBox="1"/>
          <p:nvPr/>
        </p:nvSpPr>
        <p:spPr>
          <a:xfrm>
            <a:off x="5186436" y="693423"/>
            <a:ext cx="1811618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67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19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885</Words>
  <Application>Microsoft Office PowerPoint</Application>
  <PresentationFormat>Widescreen</PresentationFormat>
  <Paragraphs>52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Cambria Math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Tú Anh</dc:creator>
  <cp:lastModifiedBy>Tú Anh</cp:lastModifiedBy>
  <cp:revision>1</cp:revision>
  <dcterms:created xsi:type="dcterms:W3CDTF">2024-08-20T07:34:06Z</dcterms:created>
  <dcterms:modified xsi:type="dcterms:W3CDTF">2024-08-20T07:35:02Z</dcterms:modified>
</cp:coreProperties>
</file>