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8"/>
  </p:notesMasterIdLst>
  <p:sldIdLst>
    <p:sldId id="371" r:id="rId2"/>
    <p:sldId id="370" r:id="rId3"/>
    <p:sldId id="369" r:id="rId4"/>
    <p:sldId id="256" r:id="rId5"/>
    <p:sldId id="279" r:id="rId6"/>
    <p:sldId id="368" r:id="rId7"/>
    <p:sldId id="363" r:id="rId8"/>
    <p:sldId id="364" r:id="rId9"/>
    <p:sldId id="357" r:id="rId10"/>
    <p:sldId id="359" r:id="rId11"/>
    <p:sldId id="366" r:id="rId12"/>
    <p:sldId id="358" r:id="rId13"/>
    <p:sldId id="360" r:id="rId14"/>
    <p:sldId id="361" r:id="rId15"/>
    <p:sldId id="372" r:id="rId16"/>
    <p:sldId id="3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008080"/>
    <a:srgbClr val="FBCDCD"/>
    <a:srgbClr val="336699"/>
    <a:srgbClr val="EF4B66"/>
    <a:srgbClr val="F37D91"/>
    <a:srgbClr val="F7A5A5"/>
    <a:srgbClr val="7192A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0"/>
  </p:normalViewPr>
  <p:slideViewPr>
    <p:cSldViewPr snapToGrid="0" showGuides="1">
      <p:cViewPr varScale="1">
        <p:scale>
          <a:sx n="69" d="100"/>
          <a:sy n="69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2109017B-D01B-A542-A6C2-02245B6E7DF1}"/>
    <pc:docChg chg="undo custSel addSld delSld modSld">
      <pc:chgData name="Trúc Quỳnh Võ Thị" userId="d3a72b9751383f94" providerId="LiveId" clId="{2109017B-D01B-A542-A6C2-02245B6E7DF1}" dt="2022-12-15T17:56:47.859" v="804" actId="20577"/>
      <pc:docMkLst>
        <pc:docMk/>
      </pc:docMkLst>
      <pc:sldChg chg="delSp modSp mod">
        <pc:chgData name="Trúc Quỳnh Võ Thị" userId="d3a72b9751383f94" providerId="LiveId" clId="{2109017B-D01B-A542-A6C2-02245B6E7DF1}" dt="2022-12-15T17:28:05.687" v="6" actId="1076"/>
        <pc:sldMkLst>
          <pc:docMk/>
          <pc:sldMk cId="252621157" sldId="256"/>
        </pc:sldMkLst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28:03.396" v="5" actId="478"/>
          <ac:spMkLst>
            <pc:docMk/>
            <pc:sldMk cId="252621157" sldId="256"/>
            <ac:spMk id="43" creationId="{607B7897-B16D-44E3-91AE-9D0FF2697117}"/>
          </ac:spMkLst>
        </pc:spChg>
        <pc:picChg chg="mod">
          <ac:chgData name="Trúc Quỳnh Võ Thị" userId="d3a72b9751383f94" providerId="LiveId" clId="{2109017B-D01B-A542-A6C2-02245B6E7DF1}" dt="2022-12-15T17:28:05.687" v="6" actId="1076"/>
          <ac:picMkLst>
            <pc:docMk/>
            <pc:sldMk cId="252621157" sldId="256"/>
            <ac:picMk id="2" creationId="{106DD946-CE37-5729-A238-DBD61159527D}"/>
          </ac:picMkLst>
        </pc:picChg>
        <pc:picChg chg="mod">
          <ac:chgData name="Trúc Quỳnh Võ Thị" userId="d3a72b9751383f94" providerId="LiveId" clId="{2109017B-D01B-A542-A6C2-02245B6E7DF1}" dt="2022-12-15T17:28:00.152" v="4" actId="1076"/>
          <ac:picMkLst>
            <pc:docMk/>
            <pc:sldMk cId="252621157" sldId="256"/>
            <ac:picMk id="35" creationId="{00000000-0000-0000-0000-000000000000}"/>
          </ac:picMkLst>
        </pc:picChg>
      </pc:sldChg>
      <pc:sldChg chg="del">
        <pc:chgData name="Trúc Quỳnh Võ Thị" userId="d3a72b9751383f94" providerId="LiveId" clId="{2109017B-D01B-A542-A6C2-02245B6E7DF1}" dt="2022-12-15T17:36:04.907" v="176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2109017B-D01B-A542-A6C2-02245B6E7DF1}" dt="2022-12-15T17:35:10.048" v="169" actId="114"/>
        <pc:sldMkLst>
          <pc:docMk/>
          <pc:sldMk cId="3404845292" sldId="279"/>
        </pc:sldMkLst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2" creationId="{892EDFE8-6036-92C4-7718-04D7CC698BE6}"/>
          </ac:spMkLst>
        </pc:spChg>
        <pc:spChg chg="mod">
          <ac:chgData name="Trúc Quỳnh Võ Thị" userId="d3a72b9751383f94" providerId="LiveId" clId="{2109017B-D01B-A542-A6C2-02245B6E7DF1}" dt="2022-12-15T17:33:45.251" v="110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2109017B-D01B-A542-A6C2-02245B6E7DF1}" dt="2022-12-15T17:35:06.591" v="168" actId="14100"/>
          <ac:spMkLst>
            <pc:docMk/>
            <pc:sldMk cId="3404845292" sldId="279"/>
            <ac:spMk id="4" creationId="{4946ED0D-61A2-4A27-2A1E-D11A3C35EF6D}"/>
          </ac:spMkLst>
        </pc:spChg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2109017B-D01B-A542-A6C2-02245B6E7DF1}" dt="2022-12-15T17:35:10.048" v="169" actId="114"/>
          <ac:spMkLst>
            <pc:docMk/>
            <pc:sldMk cId="3404845292" sldId="279"/>
            <ac:spMk id="9" creationId="{3E7AA609-E991-FAE5-2B51-F5337EC1B171}"/>
          </ac:spMkLst>
        </pc:spChg>
        <pc:picChg chg="del">
          <ac:chgData name="Trúc Quỳnh Võ Thị" userId="d3a72b9751383f94" providerId="LiveId" clId="{2109017B-D01B-A542-A6C2-02245B6E7DF1}" dt="2022-12-15T17:33:50.747" v="111" actId="478"/>
          <ac:picMkLst>
            <pc:docMk/>
            <pc:sldMk cId="3404845292" sldId="279"/>
            <ac:picMk id="7" creationId="{1737CE6B-8312-68AE-92CF-5E987793B1F1}"/>
          </ac:picMkLst>
        </pc:picChg>
      </pc:sldChg>
      <pc:sldChg chg="modSp mod">
        <pc:chgData name="Trúc Quỳnh Võ Thị" userId="d3a72b9751383f94" providerId="LiveId" clId="{2109017B-D01B-A542-A6C2-02245B6E7DF1}" dt="2022-12-15T17:33:27.104" v="108" actId="20577"/>
        <pc:sldMkLst>
          <pc:docMk/>
          <pc:sldMk cId="658201877" sldId="302"/>
        </pc:sldMkLst>
        <pc:spChg chg="mod">
          <ac:chgData name="Trúc Quỳnh Võ Thị" userId="d3a72b9751383f94" providerId="LiveId" clId="{2109017B-D01B-A542-A6C2-02245B6E7DF1}" dt="2022-12-15T17:28:19.363" v="9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3.321" v="1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7.822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43.544" v="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0:10.206" v="45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1:02.856" v="82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3:27.104" v="108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">
        <pc:chgData name="Trúc Quỳnh Võ Thị" userId="d3a72b9751383f94" providerId="LiveId" clId="{2109017B-D01B-A542-A6C2-02245B6E7DF1}" dt="2022-12-15T17:40:39.208" v="297" actId="14100"/>
        <pc:sldMkLst>
          <pc:docMk/>
          <pc:sldMk cId="2275727840" sldId="314"/>
        </pc:sldMkLst>
        <pc:spChg chg="add mod">
          <ac:chgData name="Trúc Quỳnh Võ Thị" userId="d3a72b9751383f94" providerId="LiveId" clId="{2109017B-D01B-A542-A6C2-02245B6E7DF1}" dt="2022-12-15T17:40:39.208" v="297" actId="14100"/>
          <ac:spMkLst>
            <pc:docMk/>
            <pc:sldMk cId="2275727840" sldId="314"/>
            <ac:spMk id="3" creationId="{2E79A12D-D11A-5F1F-D12A-524790E9BE6C}"/>
          </ac:spMkLst>
        </pc:spChg>
        <pc:spChg chg="del mod">
          <ac:chgData name="Trúc Quỳnh Võ Thị" userId="d3a72b9751383f94" providerId="LiveId" clId="{2109017B-D01B-A542-A6C2-02245B6E7DF1}" dt="2022-12-15T17:38:26.807" v="227" actId="478"/>
          <ac:spMkLst>
            <pc:docMk/>
            <pc:sldMk cId="2275727840" sldId="314"/>
            <ac:spMk id="9" creationId="{3985D3B7-A40A-4421-9C5F-777653C71BC7}"/>
          </ac:spMkLst>
        </pc:spChg>
        <pc:picChg chg="add mod">
          <ac:chgData name="Trúc Quỳnh Võ Thị" userId="d3a72b9751383f94" providerId="LiveId" clId="{2109017B-D01B-A542-A6C2-02245B6E7DF1}" dt="2022-12-15T17:38:27.103" v="228"/>
          <ac:picMkLst>
            <pc:docMk/>
            <pc:sldMk cId="2275727840" sldId="314"/>
            <ac:picMk id="2" creationId="{AB543D0D-5EF9-F10E-8D93-71F9B5120345}"/>
          </ac:picMkLst>
        </pc:picChg>
        <pc:picChg chg="del">
          <ac:chgData name="Trúc Quỳnh Võ Thị" userId="d3a72b9751383f94" providerId="LiveId" clId="{2109017B-D01B-A542-A6C2-02245B6E7DF1}" dt="2022-12-15T17:38:22.744" v="225" actId="478"/>
          <ac:picMkLst>
            <pc:docMk/>
            <pc:sldMk cId="2275727840" sldId="314"/>
            <ac:picMk id="2050" creationId="{FE7FA83B-BF66-4478-AC2F-3619125C5CDE}"/>
          </ac:picMkLst>
        </pc:picChg>
      </pc:sldChg>
      <pc:sldChg chg="modSp add del mod">
        <pc:chgData name="Trúc Quỳnh Võ Thị" userId="d3a72b9751383f94" providerId="LiveId" clId="{2109017B-D01B-A542-A6C2-02245B6E7DF1}" dt="2022-12-15T17:36:18.292" v="189" actId="2696"/>
        <pc:sldMkLst>
          <pc:docMk/>
          <pc:sldMk cId="2817977460" sldId="316"/>
        </pc:sldMkLst>
        <pc:spChg chg="mod">
          <ac:chgData name="Trúc Quỳnh Võ Thị" userId="d3a72b9751383f94" providerId="LiveId" clId="{2109017B-D01B-A542-A6C2-02245B6E7DF1}" dt="2022-12-15T17:36:01.756" v="170"/>
          <ac:spMkLst>
            <pc:docMk/>
            <pc:sldMk cId="2817977460" sldId="316"/>
            <ac:spMk id="9" creationId="{8801185B-0D41-9410-BCF2-BF4CC574B16B}"/>
          </ac:spMkLst>
        </pc:spChg>
      </pc:sldChg>
      <pc:sldChg chg="modSp mod">
        <pc:chgData name="Trúc Quỳnh Võ Thị" userId="d3a72b9751383f94" providerId="LiveId" clId="{2109017B-D01B-A542-A6C2-02245B6E7DF1}" dt="2022-12-15T17:40:47.400" v="298"/>
        <pc:sldMkLst>
          <pc:docMk/>
          <pc:sldMk cId="387957963" sldId="330"/>
        </pc:sldMkLst>
        <pc:spChg chg="mod">
          <ac:chgData name="Trúc Quỳnh Võ Thị" userId="d3a72b9751383f94" providerId="LiveId" clId="{2109017B-D01B-A542-A6C2-02245B6E7DF1}" dt="2022-12-15T17:40:47.400" v="298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2109017B-D01B-A542-A6C2-02245B6E7DF1}" dt="2022-12-15T17:36:03.791" v="171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2109017B-D01B-A542-A6C2-02245B6E7DF1}" dt="2022-12-15T17:36:03.949" v="172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2109017B-D01B-A542-A6C2-02245B6E7DF1}" dt="2022-12-15T17:36:04.141" v="173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2109017B-D01B-A542-A6C2-02245B6E7DF1}" dt="2022-12-15T17:36:04.382" v="174" actId="2696"/>
        <pc:sldMkLst>
          <pc:docMk/>
          <pc:sldMk cId="556382188" sldId="353"/>
        </pc:sldMkLst>
      </pc:sldChg>
      <pc:sldChg chg="del">
        <pc:chgData name="Trúc Quỳnh Võ Thị" userId="d3a72b9751383f94" providerId="LiveId" clId="{2109017B-D01B-A542-A6C2-02245B6E7DF1}" dt="2022-12-15T17:36:04.631" v="175" actId="2696"/>
        <pc:sldMkLst>
          <pc:docMk/>
          <pc:sldMk cId="947084810" sldId="354"/>
        </pc:sldMkLst>
      </pc:sldChg>
      <pc:sldChg chg="addSp delSp modSp add del mod delAnim modAnim">
        <pc:chgData name="Trúc Quỳnh Võ Thị" userId="d3a72b9751383f94" providerId="LiveId" clId="{2109017B-D01B-A542-A6C2-02245B6E7DF1}" dt="2022-12-15T17:46:43.699" v="384" actId="20577"/>
        <pc:sldMkLst>
          <pc:docMk/>
          <pc:sldMk cId="2780557566" sldId="355"/>
        </pc:sldMkLst>
        <pc:spChg chg="add mod">
          <ac:chgData name="Trúc Quỳnh Võ Thị" userId="d3a72b9751383f94" providerId="LiveId" clId="{2109017B-D01B-A542-A6C2-02245B6E7DF1}" dt="2022-12-15T17:46:43.699" v="384" actId="20577"/>
          <ac:spMkLst>
            <pc:docMk/>
            <pc:sldMk cId="2780557566" sldId="355"/>
            <ac:spMk id="3" creationId="{25E6D173-B6A7-5CB7-D7B0-0E157A9F7418}"/>
          </ac:spMkLst>
        </pc:spChg>
        <pc:spChg chg="mod">
          <ac:chgData name="Trúc Quỳnh Võ Thị" userId="d3a72b9751383f94" providerId="LiveId" clId="{2109017B-D01B-A542-A6C2-02245B6E7DF1}" dt="2022-12-15T17:36:31.527" v="204" actId="20577"/>
          <ac:spMkLst>
            <pc:docMk/>
            <pc:sldMk cId="2780557566" sldId="355"/>
            <ac:spMk id="8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2109017B-D01B-A542-A6C2-02245B6E7DF1}" dt="2022-12-15T17:36:47.009" v="210" actId="20577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6:33.890" v="206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2109017B-D01B-A542-A6C2-02245B6E7DF1}" dt="2022-12-15T17:36:49.220" v="211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  <pc:picChg chg="add mod">
          <ac:chgData name="Trúc Quỳnh Võ Thị" userId="d3a72b9751383f94" providerId="LiveId" clId="{2109017B-D01B-A542-A6C2-02245B6E7DF1}" dt="2022-12-15T17:46:05.051" v="369" actId="1076"/>
          <ac:picMkLst>
            <pc:docMk/>
            <pc:sldMk cId="2780557566" sldId="355"/>
            <ac:picMk id="2" creationId="{74265F17-8E16-BADD-9CFF-85CA4A3AE035}"/>
          </ac:picMkLst>
        </pc:picChg>
      </pc:sldChg>
      <pc:sldChg chg="add del">
        <pc:chgData name="Trúc Quỳnh Võ Thị" userId="d3a72b9751383f94" providerId="LiveId" clId="{2109017B-D01B-A542-A6C2-02245B6E7DF1}" dt="2022-12-15T17:36:26.376" v="194" actId="2696"/>
        <pc:sldMkLst>
          <pc:docMk/>
          <pc:sldMk cId="406269209" sldId="356"/>
        </pc:sldMkLst>
      </pc:sldChg>
      <pc:sldChg chg="addSp delSp modSp add mod modAnim">
        <pc:chgData name="Trúc Quỳnh Võ Thị" userId="d3a72b9751383f94" providerId="LiveId" clId="{2109017B-D01B-A542-A6C2-02245B6E7DF1}" dt="2022-12-15T17:49:43.732" v="502" actId="1036"/>
        <pc:sldMkLst>
          <pc:docMk/>
          <pc:sldMk cId="1903302281" sldId="356"/>
        </pc:sldMkLst>
        <pc:spChg chg="add mod">
          <ac:chgData name="Trúc Quỳnh Võ Thị" userId="d3a72b9751383f94" providerId="LiveId" clId="{2109017B-D01B-A542-A6C2-02245B6E7DF1}" dt="2022-12-15T17:48:15.577" v="431"/>
          <ac:spMkLst>
            <pc:docMk/>
            <pc:sldMk cId="1903302281" sldId="356"/>
            <ac:spMk id="4" creationId="{65715573-743A-8B4E-6B0E-9C51CCE15031}"/>
          </ac:spMkLst>
        </pc:spChg>
        <pc:spChg chg="add mod">
          <ac:chgData name="Trúc Quỳnh Võ Thị" userId="d3a72b9751383f94" providerId="LiveId" clId="{2109017B-D01B-A542-A6C2-02245B6E7DF1}" dt="2022-12-15T17:48:44.839" v="448" actId="14100"/>
          <ac:spMkLst>
            <pc:docMk/>
            <pc:sldMk cId="1903302281" sldId="356"/>
            <ac:spMk id="7" creationId="{53E636AD-127D-A1E4-E9DC-637D6CB7B877}"/>
          </ac:spMkLst>
        </pc:spChg>
        <pc:spChg chg="add mod">
          <ac:chgData name="Trúc Quỳnh Võ Thị" userId="d3a72b9751383f94" providerId="LiveId" clId="{2109017B-D01B-A542-A6C2-02245B6E7DF1}" dt="2022-12-15T17:49:04.632" v="463" actId="1036"/>
          <ac:spMkLst>
            <pc:docMk/>
            <pc:sldMk cId="1903302281" sldId="356"/>
            <ac:spMk id="9" creationId="{7CC4785D-E30E-3CF6-A8A6-77DA11AACD3D}"/>
          </ac:spMkLst>
        </pc:spChg>
        <pc:spChg chg="add mod">
          <ac:chgData name="Trúc Quỳnh Võ Thị" userId="d3a72b9751383f94" providerId="LiveId" clId="{2109017B-D01B-A542-A6C2-02245B6E7DF1}" dt="2022-12-15T17:49:43.732" v="502" actId="1036"/>
          <ac:spMkLst>
            <pc:docMk/>
            <pc:sldMk cId="1903302281" sldId="356"/>
            <ac:spMk id="10" creationId="{5C5FC6F1-871A-193B-856A-3C89EBEB37B6}"/>
          </ac:spMkLst>
        </pc:spChg>
        <pc:spChg chg="add mod">
          <ac:chgData name="Trúc Quỳnh Võ Thị" userId="d3a72b9751383f94" providerId="LiveId" clId="{2109017B-D01B-A542-A6C2-02245B6E7DF1}" dt="2022-12-15T17:49:23.579" v="490" actId="20577"/>
          <ac:spMkLst>
            <pc:docMk/>
            <pc:sldMk cId="1903302281" sldId="356"/>
            <ac:spMk id="11" creationId="{774FE628-6083-C44C-1E44-54A325ED537A}"/>
          </ac:spMkLst>
        </pc:spChg>
        <pc:spChg chg="mod">
          <ac:chgData name="Trúc Quỳnh Võ Thị" userId="d3a72b9751383f94" providerId="LiveId" clId="{2109017B-D01B-A542-A6C2-02245B6E7DF1}" dt="2022-12-15T17:37:27.929" v="224" actId="20577"/>
          <ac:spMkLst>
            <pc:docMk/>
            <pc:sldMk cId="1903302281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9:31.419" v="500" actId="20577"/>
          <ac:spMkLst>
            <pc:docMk/>
            <pc:sldMk cId="1903302281" sldId="356"/>
            <ac:spMk id="13" creationId="{102DF287-A2BD-4DA3-454C-FB8721873BE2}"/>
          </ac:spMkLst>
        </pc:spChg>
        <pc:spChg chg="mod">
          <ac:chgData name="Trúc Quỳnh Võ Thị" userId="d3a72b9751383f94" providerId="LiveId" clId="{2109017B-D01B-A542-A6C2-02245B6E7DF1}" dt="2022-12-15T17:41:00.397" v="303" actId="20577"/>
          <ac:spMkLst>
            <pc:docMk/>
            <pc:sldMk cId="1903302281" sldId="356"/>
            <ac:spMk id="17" creationId="{00000000-0000-0000-0000-000000000000}"/>
          </ac:spMkLst>
        </pc:spChg>
        <pc:picChg chg="del">
          <ac:chgData name="Trúc Quỳnh Võ Thị" userId="d3a72b9751383f94" providerId="LiveId" clId="{2109017B-D01B-A542-A6C2-02245B6E7DF1}" dt="2022-12-15T17:40:57.983" v="299" actId="478"/>
          <ac:picMkLst>
            <pc:docMk/>
            <pc:sldMk cId="1903302281" sldId="356"/>
            <ac:picMk id="2" creationId="{74265F17-8E16-BADD-9CFF-85CA4A3AE035}"/>
          </ac:picMkLst>
        </pc:picChg>
        <pc:picChg chg="add mod">
          <ac:chgData name="Trúc Quỳnh Võ Thị" userId="d3a72b9751383f94" providerId="LiveId" clId="{2109017B-D01B-A542-A6C2-02245B6E7DF1}" dt="2022-12-15T17:48:02.737" v="416" actId="1076"/>
          <ac:picMkLst>
            <pc:docMk/>
            <pc:sldMk cId="1903302281" sldId="356"/>
            <ac:picMk id="5" creationId="{918391A6-3758-48F1-ED40-E6C7A2A22CCB}"/>
          </ac:picMkLst>
        </pc:picChg>
      </pc:sldChg>
      <pc:sldChg chg="addSp modSp add mod modAnim">
        <pc:chgData name="Trúc Quỳnh Võ Thị" userId="d3a72b9751383f94" providerId="LiveId" clId="{2109017B-D01B-A542-A6C2-02245B6E7DF1}" dt="2022-12-15T17:52:18.774" v="635" actId="20577"/>
        <pc:sldMkLst>
          <pc:docMk/>
          <pc:sldMk cId="571583153" sldId="357"/>
        </pc:sldMkLst>
        <pc:spChg chg="add mod">
          <ac:chgData name="Trúc Quỳnh Võ Thị" userId="d3a72b9751383f94" providerId="LiveId" clId="{2109017B-D01B-A542-A6C2-02245B6E7DF1}" dt="2022-12-15T17:52:18.774" v="635" actId="20577"/>
          <ac:spMkLst>
            <pc:docMk/>
            <pc:sldMk cId="571583153" sldId="357"/>
            <ac:spMk id="3" creationId="{A7BF03EE-8241-F764-6E34-60B5166C2BBD}"/>
          </ac:spMkLst>
        </pc:spChg>
        <pc:spChg chg="add mod">
          <ac:chgData name="Trúc Quỳnh Võ Thị" userId="d3a72b9751383f94" providerId="LiveId" clId="{2109017B-D01B-A542-A6C2-02245B6E7DF1}" dt="2022-12-15T17:51:01.704" v="561" actId="14100"/>
          <ac:spMkLst>
            <pc:docMk/>
            <pc:sldMk cId="571583153" sldId="357"/>
            <ac:spMk id="4" creationId="{32469C5C-D60B-45D2-5AE3-9D6F132215BE}"/>
          </ac:spMkLst>
        </pc:spChg>
        <pc:spChg chg="add mod">
          <ac:chgData name="Trúc Quỳnh Võ Thị" userId="d3a72b9751383f94" providerId="LiveId" clId="{2109017B-D01B-A542-A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     </pc:spChg>
        <pc:spChg chg="add mod">
          <ac:chgData name="Trúc Quỳnh Võ Thị" userId="d3a72b9751383f94" providerId="LiveId" clId="{2109017B-D01B-A542-A6C2-02245B6E7DF1}" dt="2022-12-15T17:51:41.506" v="603" actId="14100"/>
          <ac:spMkLst>
            <pc:docMk/>
            <pc:sldMk cId="571583153" sldId="357"/>
            <ac:spMk id="6" creationId="{67DFE0C6-6240-A3B4-989B-F1A1C433D840}"/>
          </ac:spMkLst>
        </pc:spChg>
        <pc:spChg chg="add mod">
          <ac:chgData name="Trúc Quỳnh Võ Thị" userId="d3a72b9751383f94" providerId="LiveId" clId="{2109017B-D01B-A542-A6C2-02245B6E7DF1}" dt="2022-12-15T17:51:57.672" v="615" actId="14100"/>
          <ac:spMkLst>
            <pc:docMk/>
            <pc:sldMk cId="571583153" sldId="357"/>
            <ac:spMk id="7" creationId="{E27A687D-3BCA-005B-B407-F6015B6AD556}"/>
          </ac:spMkLst>
        </pc:spChg>
        <pc:spChg chg="mod">
          <ac:chgData name="Trúc Quỳnh Võ Thị" userId="d3a72b9751383f94" providerId="LiveId" clId="{2109017B-D01B-A542-A6C2-02245B6E7DF1}" dt="2022-12-15T17:41:07.527" v="313" actId="20577"/>
          <ac:spMkLst>
            <pc:docMk/>
            <pc:sldMk cId="571583153" sldId="357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2:07.839" v="622" actId="14100"/>
          <ac:spMkLst>
            <pc:docMk/>
            <pc:sldMk cId="571583153" sldId="357"/>
            <ac:spMk id="9" creationId="{C38E9F43-B9D3-6CFE-046E-C00515A1FB9F}"/>
          </ac:spMkLst>
        </pc:spChg>
        <pc:spChg chg="add mod">
          <ac:chgData name="Trúc Quỳnh Võ Thị" userId="d3a72b9751383f94" providerId="LiveId" clId="{2109017B-D01B-A542-A6C2-02245B6E7DF1}" dt="2022-12-15T17:52:14.980" v="631" actId="20577"/>
          <ac:spMkLst>
            <pc:docMk/>
            <pc:sldMk cId="571583153" sldId="357"/>
            <ac:spMk id="10" creationId="{761183AC-143F-709F-E2B6-29926E93D47D}"/>
          </ac:spMkLst>
        </pc:spChg>
        <pc:spChg chg="mod">
          <ac:chgData name="Trúc Quỳnh Võ Thị" userId="d3a72b9751383f94" providerId="LiveId" clId="{2109017B-D01B-A542-A6C2-02245B6E7DF1}" dt="2022-12-15T17:41:22.605" v="323" actId="14100"/>
          <ac:spMkLst>
            <pc:docMk/>
            <pc:sldMk cId="571583153" sldId="357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41:05.681" v="306" actId="20577"/>
          <ac:spMkLst>
            <pc:docMk/>
            <pc:sldMk cId="571583153" sldId="357"/>
            <ac:spMk id="17" creationId="{00000000-0000-0000-0000-000000000000}"/>
          </ac:spMkLst>
        </pc:spChg>
      </pc:sldChg>
      <pc:sldChg chg="modSp add del mod">
        <pc:chgData name="Trúc Quỳnh Võ Thị" userId="d3a72b9751383f94" providerId="LiveId" clId="{2109017B-D01B-A542-A6C2-02245B6E7DF1}" dt="2022-12-15T17:36:23.535" v="190" actId="2696"/>
        <pc:sldMkLst>
          <pc:docMk/>
          <pc:sldMk cId="3470374486" sldId="357"/>
        </pc:sldMkLst>
        <pc:spChg chg="mod">
          <ac:chgData name="Trúc Quỳnh Võ Thị" userId="d3a72b9751383f94" providerId="LiveId" clId="{2109017B-D01B-A542-A6C2-02245B6E7DF1}" dt="2022-12-15T17:36:13.064" v="185"/>
          <ac:spMkLst>
            <pc:docMk/>
            <pc:sldMk cId="3470374486" sldId="357"/>
            <ac:spMk id="8" creationId="{00000000-0000-0000-0000-000000000000}"/>
          </ac:spMkLst>
        </pc:spChg>
      </pc:sldChg>
      <pc:sldChg chg="add del">
        <pc:chgData name="Trúc Quỳnh Võ Thị" userId="d3a72b9751383f94" providerId="LiveId" clId="{2109017B-D01B-A542-A6C2-02245B6E7DF1}" dt="2022-12-15T17:36:23.785" v="191" actId="2696"/>
        <pc:sldMkLst>
          <pc:docMk/>
          <pc:sldMk cId="104512685" sldId="358"/>
        </pc:sldMkLst>
      </pc:sldChg>
      <pc:sldChg chg="addSp delSp modSp add mod modAnim">
        <pc:chgData name="Trúc Quỳnh Võ Thị" userId="d3a72b9751383f94" providerId="LiveId" clId="{2109017B-D01B-A542-A6C2-02245B6E7DF1}" dt="2022-12-15T17:45:58.082" v="368" actId="1076"/>
        <pc:sldMkLst>
          <pc:docMk/>
          <pc:sldMk cId="2880010345" sldId="358"/>
        </pc:sldMkLst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5" creationId="{FB80E433-9245-EA3C-73C0-43F4188633EF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6" creationId="{A0B1885D-8451-EE01-20EA-1D01352C3290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7" creationId="{5F82A979-A934-9612-C98A-3CAF9FB93CA9}"/>
          </ac:spMkLst>
        </pc:spChg>
        <pc:spChg chg="mod">
          <ac:chgData name="Trúc Quỳnh Võ Thị" userId="d3a72b9751383f94" providerId="LiveId" clId="{2109017B-D01B-A542-A6C2-02245B6E7DF1}" dt="2022-12-15T17:41:28.177" v="331" actId="20577"/>
          <ac:spMkLst>
            <pc:docMk/>
            <pc:sldMk cId="2880010345" sldId="358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18.321" v="353" actId="1076"/>
          <ac:spMkLst>
            <pc:docMk/>
            <pc:sldMk cId="2880010345" sldId="358"/>
            <ac:spMk id="9" creationId="{E8DFBC24-F4E2-97B0-D69D-5154EA13DB5D}"/>
          </ac:spMkLst>
        </pc:spChg>
        <pc:spChg chg="add mod">
          <ac:chgData name="Trúc Quỳnh Võ Thị" userId="d3a72b9751383f94" providerId="LiveId" clId="{2109017B-D01B-A542-A6C2-02245B6E7DF1}" dt="2022-12-15T17:45:38.636" v="363" actId="14100"/>
          <ac:spMkLst>
            <pc:docMk/>
            <pc:sldMk cId="2880010345" sldId="358"/>
            <ac:spMk id="10" creationId="{26698F06-1067-F0A5-5827-B8F5202055D1}"/>
          </ac:spMkLst>
        </pc:spChg>
        <pc:spChg chg="add mod">
          <ac:chgData name="Trúc Quỳnh Võ Thị" userId="d3a72b9751383f94" providerId="LiveId" clId="{2109017B-D01B-A542-A6C2-02245B6E7DF1}" dt="2022-12-15T17:45:51.969" v="366" actId="1076"/>
          <ac:spMkLst>
            <pc:docMk/>
            <pc:sldMk cId="2880010345" sldId="358"/>
            <ac:spMk id="11" creationId="{CF27975B-C31C-1645-C30C-5E49E653FC47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49.003" v="365" actId="1076"/>
          <ac:spMkLst>
            <pc:docMk/>
            <pc:sldMk cId="2880010345" sldId="358"/>
            <ac:spMk id="13" creationId="{09749229-DA66-BE48-E7F0-DAF9FF5BA20E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2109017B-D01B-A542-A6C2-02245B6E7DF1}" dt="2022-12-15T17:41:54.188" v="334" actId="1076"/>
          <ac:picMkLst>
            <pc:docMk/>
            <pc:sldMk cId="2880010345" sldId="358"/>
            <ac:picMk id="2" creationId="{23157B94-6A17-DEDF-E1C5-2A4A686E25F0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3" creationId="{91340892-8173-5BEE-BB59-D926BCB5B88D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4" creationId="{38B89E30-DCA2-CB23-04F8-ED5225104997}"/>
          </ac:picMkLst>
        </pc:picChg>
        <pc:picChg chg="add mod">
          <ac:chgData name="Trúc Quỳnh Võ Thị" userId="d3a72b9751383f94" providerId="LiveId" clId="{2109017B-D01B-A542-A6C2-02245B6E7DF1}" dt="2022-12-15T17:45:58.082" v="368" actId="1076"/>
          <ac:picMkLst>
            <pc:docMk/>
            <pc:sldMk cId="2880010345" sldId="358"/>
            <ac:picMk id="1026" creationId="{F33802A3-7027-437A-98BD-AB1AEB283007}"/>
          </ac:picMkLst>
        </pc:picChg>
      </pc:sldChg>
      <pc:sldChg chg="addSp delSp modSp add mod delAnim modAnim">
        <pc:chgData name="Trúc Quỳnh Võ Thị" userId="d3a72b9751383f94" providerId="LiveId" clId="{2109017B-D01B-A542-A6C2-02245B6E7DF1}" dt="2022-12-15T17:56:47.859" v="804" actId="20577"/>
        <pc:sldMkLst>
          <pc:docMk/>
          <pc:sldMk cId="444381935" sldId="359"/>
        </pc:sldMkLst>
        <pc:spChg chg="mod">
          <ac:chgData name="Trúc Quỳnh Võ Thị" userId="d3a72b9751383f94" providerId="LiveId" clId="{2109017B-D01B-A542-A6C2-02245B6E7DF1}" dt="2022-12-15T17:56:47.859" v="804" actId="20577"/>
          <ac:spMkLst>
            <pc:docMk/>
            <pc:sldMk cId="444381935" sldId="359"/>
            <ac:spMk id="3" creationId="{A7BF03EE-8241-F764-6E34-60B5166C2BBD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4" creationId="{32469C5C-D60B-45D2-5AE3-9D6F132215BE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5" creationId="{FF258193-3573-6D1C-C7CB-EF1B94393773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6" creationId="{67DFE0C6-6240-A3B4-989B-F1A1C433D840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7" creationId="{E27A687D-3BCA-005B-B407-F6015B6AD556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9" creationId="{C38E9F43-B9D3-6CFE-046E-C00515A1FB9F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10" creationId="{761183AC-143F-709F-E2B6-29926E93D47D}"/>
          </ac:spMkLst>
        </pc:spChg>
        <pc:spChg chg="add mod">
          <ac:chgData name="Trúc Quỳnh Võ Thị" userId="d3a72b9751383f94" providerId="LiveId" clId="{2109017B-D01B-A542-A6C2-02245B6E7DF1}" dt="2022-12-15T17:56:15.238" v="763" actId="20577"/>
          <ac:spMkLst>
            <pc:docMk/>
            <pc:sldMk cId="444381935" sldId="359"/>
            <ac:spMk id="11" creationId="{BC49AAE1-59AA-5E3F-C259-595158CA7A49}"/>
          </ac:spMkLst>
        </pc:spChg>
        <pc:spChg chg="mod">
          <ac:chgData name="Trúc Quỳnh Võ Thị" userId="d3a72b9751383f94" providerId="LiveId" clId="{2109017B-D01B-A542-A6C2-02245B6E7DF1}" dt="2022-12-15T17:53:03.304" v="647" actId="20577"/>
          <ac:spMkLst>
            <pc:docMk/>
            <pc:sldMk cId="444381935" sldId="359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18.338" v="764" actId="20577"/>
          <ac:spMkLst>
            <pc:docMk/>
            <pc:sldMk cId="444381935" sldId="359"/>
            <ac:spMk id="13" creationId="{176D255D-7F4C-A65C-6619-3926BF468889}"/>
          </ac:spMkLst>
        </pc:spChg>
        <pc:spChg chg="add mod">
          <ac:chgData name="Trúc Quỳnh Võ Thị" userId="d3a72b9751383f94" providerId="LiveId" clId="{2109017B-D01B-A542-A6C2-02245B6E7DF1}" dt="2022-12-15T17:56:20.624" v="765" actId="20577"/>
          <ac:spMkLst>
            <pc:docMk/>
            <pc:sldMk cId="444381935" sldId="359"/>
            <ac:spMk id="14" creationId="{14C86E80-AA0C-FABC-8AA1-A71F7E017283}"/>
          </ac:spMkLst>
        </pc:spChg>
        <pc:spChg chg="add mod">
          <ac:chgData name="Trúc Quỳnh Võ Thị" userId="d3a72b9751383f94" providerId="LiveId" clId="{2109017B-D01B-A542-A6C2-02245B6E7DF1}" dt="2022-12-15T17:56:22.508" v="766" actId="20577"/>
          <ac:spMkLst>
            <pc:docMk/>
            <pc:sldMk cId="444381935" sldId="359"/>
            <ac:spMk id="15" creationId="{116A31CD-4C72-A8B2-DF52-F7F7648E50D8}"/>
          </ac:spMkLst>
        </pc:spChg>
        <pc:spChg chg="mod">
          <ac:chgData name="Trúc Quỳnh Võ Thị" userId="d3a72b9751383f94" providerId="LiveId" clId="{2109017B-D01B-A542-A6C2-02245B6E7DF1}" dt="2022-12-15T17:52:33.562" v="640" actId="20577"/>
          <ac:spMkLst>
            <pc:docMk/>
            <pc:sldMk cId="444381935" sldId="359"/>
            <ac:spMk id="17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25.627" v="767" actId="20577"/>
          <ac:spMkLst>
            <pc:docMk/>
            <pc:sldMk cId="444381935" sldId="359"/>
            <ac:spMk id="22" creationId="{0AB114F5-5F61-1D5F-A916-ABD652E5C8B0}"/>
          </ac:spMkLst>
        </pc:spChg>
      </pc:sldChg>
      <pc:sldChg chg="del">
        <pc:chgData name="Trúc Quỳnh Võ Thị" userId="d3a72b9751383f94" providerId="LiveId" clId="{2109017B-D01B-A542-A6C2-02245B6E7DF1}" dt="2022-12-15T17:36:24.479" v="193" actId="2696"/>
        <pc:sldMkLst>
          <pc:docMk/>
          <pc:sldMk cId="1279074173" sldId="359"/>
        </pc:sldMkLst>
      </pc:sldChg>
      <pc:sldChg chg="new del">
        <pc:chgData name="Trúc Quỳnh Võ Thị" userId="d3a72b9751383f94" providerId="LiveId" clId="{2109017B-D01B-A542-A6C2-02245B6E7DF1}" dt="2022-12-15T17:52:29.918" v="637" actId="680"/>
        <pc:sldMkLst>
          <pc:docMk/>
          <pc:sldMk cId="1468913268" sldId="359"/>
        </pc:sldMkLst>
      </pc:sldChg>
      <pc:sldChg chg="del">
        <pc:chgData name="Trúc Quỳnh Võ Thị" userId="d3a72b9751383f94" providerId="LiveId" clId="{2109017B-D01B-A542-A6C2-02245B6E7DF1}" dt="2022-12-15T17:36:24.034" v="192" actId="2696"/>
        <pc:sldMkLst>
          <pc:docMk/>
          <pc:sldMk cId="1203191528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</a:t>
          </a:r>
          <a:r>
            <a:rPr lang="en-US" sz="2400" kern="1200"/>
            <a:t>: </a:t>
          </a:r>
          <a:r>
            <a:rPr lang="en-US" sz="2400" kern="1200" smtClean="0"/>
            <a:t>Interesting lifestyle around the world</a:t>
          </a:r>
          <a:endParaRPr lang="en-US" sz="24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018" y="1691853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9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9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5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370" y="815516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9765" y="800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550" y="698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115862" y="1507922"/>
            <a:ext cx="11645984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play computer games for too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long. You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harm your eyes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lvl="0"/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get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overweight.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435043" y="1938718"/>
            <a:ext cx="956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computer games for too long, you will harm your </a:t>
            </a:r>
            <a:r>
              <a:rPr lang="en-US" sz="28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eyes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902127" y="3490348"/>
            <a:ext cx="10073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get overweight unless you are careful with what you eat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119135"/>
            <a:ext cx="10610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doesn’t rain, we’ll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-1761606" y="5649454"/>
            <a:ext cx="10108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rains, we won’t go to the beach</a:t>
            </a:r>
            <a:endParaRPr lang="en-VN" sz="2800" b="1" i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9951" y="701949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7346" y="6874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131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Google Shape;213;p7"/>
          <p:cNvSpPr txBox="1"/>
          <p:nvPr/>
        </p:nvSpPr>
        <p:spPr>
          <a:xfrm>
            <a:off x="320655" y="1549846"/>
            <a:ext cx="11375160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 smtClean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If you don’t hurry up, you will be late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dirty="0">
              <a:solidFill>
                <a:schemeClr val="dk1"/>
              </a:solidFill>
              <a:latin typeface="Bahnschrift SemiLight SemiConde" panose="020B0502040204020203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Unless ________________________.</a:t>
            </a:r>
            <a:endParaRPr lang="en-US" sz="3200" dirty="0">
              <a:latin typeface="Bahnschrift SemiLight SemiConde" panose="020B0502040204020203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 smtClean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 smtClean="0">
                <a:solidFill>
                  <a:schemeClr val="accent2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Unless the teacher explains the </a:t>
            </a:r>
            <a:r>
              <a:rPr lang="en-US" sz="3200" dirty="0" smtClean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lesson again</a:t>
            </a:r>
            <a:r>
              <a:rPr lang="en-US" sz="3200" dirty="0">
                <a:solidFill>
                  <a:schemeClr val="dk1"/>
                </a:solidFill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, we won’t understand it very well.</a:t>
            </a:r>
            <a:endParaRPr sz="18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dirty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 dirty="0" smtClean="0">
                <a:latin typeface="Bahnschrift SemiLight SemiConde" panose="020B0502040204020203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 dirty="0">
              <a:latin typeface="Bahnschrift SemiLight SemiConde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712797" y="2029983"/>
            <a:ext cx="5815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you hurry up, you will be late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4469743"/>
            <a:ext cx="7007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won’t understand </a:t>
            </a:r>
            <a:r>
              <a:rPr lang="en-US" sz="2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it very well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68547" y="3877818"/>
            <a:ext cx="8943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teacher doesn’t explain the lesson again</a:t>
            </a:r>
            <a:r>
              <a:rPr lang="en-US" sz="2800" b="1" i="1" smtClean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</a:t>
            </a:r>
            <a:endParaRPr lang="en-VN" sz="2800" b="1" i="1" dirty="0">
              <a:solidFill>
                <a:srgbClr val="C000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8584" y="0"/>
            <a:ext cx="290471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689085" y="865670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9366192"/>
              </p:ext>
            </p:extLst>
          </p:nvPr>
        </p:nvGraphicFramePr>
        <p:xfrm>
          <a:off x="2223385" y="1017400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49243" y="0"/>
            <a:ext cx="463782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904" y="77271"/>
            <a:ext cx="36145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4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3149" y="1044576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 Students</a:t>
            </a:r>
            <a:r>
              <a:rPr lang="en-US" sz="3600" dirty="0"/>
              <a:t>’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 Prepare : </a:t>
            </a:r>
            <a:r>
              <a:rPr lang="en-US" sz="3600" b="1" dirty="0" smtClean="0"/>
              <a:t>REVIEW 2</a:t>
            </a:r>
            <a:endParaRPr lang="en-US" sz="36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008080"/>
            </a:solidFill>
            <a:miter lim="800000"/>
            <a:headEnd/>
            <a:tailEnd/>
          </a:ln>
          <a:extLst/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38797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7384" y="87112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432" y="85130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322092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6463" y="1353369"/>
            <a:ext cx="728503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Write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match conditional sentences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802" y="2193500"/>
            <a:ext cx="904121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student has a small piece of paper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3554" y="2749934"/>
            <a:ext cx="101132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A writes half of the sentence "If..."</a:t>
            </a:r>
          </a:p>
          <a:p>
            <a:pPr>
              <a:lnSpc>
                <a:spcPct val="150000"/>
              </a:lnSpc>
            </a:pP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group B writes half of the sentence "I will..."</a:t>
            </a:r>
            <a:endParaRPr lang="en-US" sz="2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65" y="4312411"/>
            <a:ext cx="11335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if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structure and meaning are correct, those 2 students will score 1 plus point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49" y="202490"/>
            <a:ext cx="2209800" cy="2066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0527" y="712733"/>
            <a:ext cx="4054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uzzle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pieces game</a:t>
            </a:r>
          </a:p>
        </p:txBody>
      </p:sp>
    </p:spTree>
    <p:extLst>
      <p:ext uri="{BB962C8B-B14F-4D97-AF65-F5344CB8AC3E}">
        <p14:creationId xmlns:p14="http://schemas.microsoft.com/office/powerpoint/2010/main" val="3045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5281" y="448734"/>
            <a:ext cx="1056167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Write and match conditional sentences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6467" y="0"/>
            <a:ext cx="2501390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Warm up: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7527" y="2631557"/>
            <a:ext cx="5232994" cy="3354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81" y="2631557"/>
            <a:ext cx="5280837" cy="3354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5281" y="1236588"/>
            <a:ext cx="3608680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example:</a:t>
            </a:r>
            <a:endParaRPr lang="en-US" sz="3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112" y="203125"/>
            <a:ext cx="2209800" cy="2066925"/>
          </a:xfrm>
          <a:prstGeom prst="rect">
            <a:avLst/>
          </a:prstGeom>
        </p:spPr>
      </p:pic>
      <p:pic>
        <p:nvPicPr>
          <p:cNvPr id="13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3162640" y="5983483"/>
            <a:ext cx="638956" cy="661856"/>
          </a:xfrm>
          <a:prstGeom prst="rect">
            <a:avLst/>
          </a:prstGeom>
        </p:spPr>
      </p:pic>
      <p:pic>
        <p:nvPicPr>
          <p:cNvPr id="14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024024" y="6017040"/>
            <a:ext cx="662744" cy="6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060912" y="1335279"/>
            <a:ext cx="6610447" cy="625641"/>
          </a:xfrm>
          <a:prstGeom prst="roundRect">
            <a:avLst>
              <a:gd name="adj" fmla="val 426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7" y="1166883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28268" y="1448044"/>
            <a:ext cx="624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75" y="2212890"/>
            <a:ext cx="4151850" cy="34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162812" y="3666233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1380707"/>
            <a:ext cx="6154179" cy="1177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159039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4717876"/>
            <a:ext cx="6154179" cy="148143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bg2">
              <a:lumMod val="50000"/>
            </a:schemeClr>
          </a:solidFill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4" name="Oval 33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hord 34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649" y="81394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7432" y="8045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17" y="7018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432" y="85130"/>
            <a:ext cx="3444205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46353"/>
              </p:ext>
            </p:extLst>
          </p:nvPr>
        </p:nvGraphicFramePr>
        <p:xfrm>
          <a:off x="1120038" y="1419642"/>
          <a:ext cx="9728425" cy="458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501">
                  <a:extLst>
                    <a:ext uri="{9D8B030D-6E8A-4147-A177-3AD203B41FA5}">
                      <a16:colId xmlns:a16="http://schemas.microsoft.com/office/drawing/2014/main" val="4046496979"/>
                    </a:ext>
                  </a:extLst>
                </a:gridCol>
                <a:gridCol w="6432924">
                  <a:extLst>
                    <a:ext uri="{9D8B030D-6E8A-4147-A177-3AD203B41FA5}">
                      <a16:colId xmlns:a16="http://schemas.microsoft.com/office/drawing/2014/main" val="155592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lifestyle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things with one’s hands, using skills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practice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vehicle pulled by dogs (usually over snow)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8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 food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way in which individuals or groups of people live and work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7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making crafts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usual way of doing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</a:p>
                    <a:p>
                      <a:pPr fontAlgn="t"/>
                      <a:endParaRPr lang="en-US" sz="2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4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dogsled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ready-to-eat food or drink sold in a street or other public places</a:t>
                      </a:r>
                    </a:p>
                  </a:txBody>
                  <a:tcPr marL="31750" marR="31750" marT="31750" marB="317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135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70074" y="6227625"/>
            <a:ext cx="8435164" cy="523220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ctr" fontAlgn="t"/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1.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C		2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d		3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e		4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a		5</a:t>
            </a:r>
            <a:r>
              <a:rPr lang="pt-BR" sz="2800" b="1" i="1" dirty="0">
                <a:solidFill>
                  <a:srgbClr val="C00000"/>
                </a:solidFill>
                <a:latin typeface="OpenSans"/>
              </a:rPr>
              <a:t>. </a:t>
            </a:r>
            <a:r>
              <a:rPr lang="pt-BR" sz="2800" b="1" i="1" dirty="0" smtClean="0">
                <a:solidFill>
                  <a:srgbClr val="C00000"/>
                </a:solidFill>
                <a:latin typeface="OpenSans"/>
              </a:rPr>
              <a:t>b</a:t>
            </a:r>
            <a:endParaRPr lang="pt-BR" sz="2800" b="1" i="1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591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4863" y="810025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3904" y="7690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89" y="666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697" y="42339"/>
            <a:ext cx="313561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107752"/>
              </p:ext>
            </p:extLst>
          </p:nvPr>
        </p:nvGraphicFramePr>
        <p:xfrm>
          <a:off x="383758" y="1473460"/>
          <a:ext cx="11567237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227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687060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maintain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in the habit of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greeted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lifestyle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online lesson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8697" y="2468997"/>
            <a:ext cx="1221582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F7941E"/>
                </a:solidFill>
                <a:latin typeface="Bahnschrift" panose="020B0502040204020203" pitchFamily="34" charset="0"/>
              </a:rPr>
              <a:t>1. </a:t>
            </a:r>
            <a:r>
              <a:rPr lang="en-US" sz="2900" dirty="0">
                <a:latin typeface="Bahnschrift" panose="020B0502040204020203" pitchFamily="34" charset="0"/>
              </a:rPr>
              <a:t>My younger sister is </a:t>
            </a:r>
            <a:r>
              <a:rPr lang="en-US" sz="2900" dirty="0" smtClean="0">
                <a:latin typeface="Bahnschrift" panose="020B0502040204020203" pitchFamily="34" charset="0"/>
              </a:rPr>
              <a:t>_____________  </a:t>
            </a:r>
            <a:r>
              <a:rPr lang="en-US" sz="2900" dirty="0">
                <a:latin typeface="Bahnschrift" panose="020B0502040204020203" pitchFamily="34" charset="0"/>
              </a:rPr>
              <a:t>listening </a:t>
            </a:r>
            <a:r>
              <a:rPr lang="en-US" sz="2900" dirty="0" smtClean="0">
                <a:latin typeface="Bahnschrift" panose="020B0502040204020203" pitchFamily="34" charset="0"/>
              </a:rPr>
              <a:t>to music </a:t>
            </a:r>
            <a:r>
              <a:rPr lang="en-US" sz="2900" dirty="0">
                <a:latin typeface="Bahnschrift" panose="020B0502040204020203" pitchFamily="34" charset="0"/>
              </a:rPr>
              <a:t>while studying.</a:t>
            </a:r>
            <a:endParaRPr lang="en-US" sz="2900" dirty="0" smtClean="0">
              <a:latin typeface="Bahnschrift" panose="020B0502040204020203" pitchFamily="34" charset="0"/>
            </a:endParaRPr>
          </a:p>
          <a:p>
            <a:r>
              <a:rPr lang="en-US" sz="2900" dirty="0">
                <a:latin typeface="Bahnschrift" panose="020B0502040204020203" pitchFamily="34" charset="0"/>
              </a:rPr>
              <a:t>	</a:t>
            </a:r>
          </a:p>
          <a:p>
            <a:r>
              <a:rPr lang="en-US" sz="2900" b="1" dirty="0">
                <a:solidFill>
                  <a:srgbClr val="F7941E"/>
                </a:solidFill>
                <a:latin typeface="Bahnschrift" panose="020B0502040204020203" pitchFamily="34" charset="0"/>
              </a:rPr>
              <a:t>2.</a:t>
            </a:r>
            <a:r>
              <a:rPr lang="en-US" sz="29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2900" dirty="0">
                <a:latin typeface="Bahnschrift" panose="020B0502040204020203" pitchFamily="34" charset="0"/>
              </a:rPr>
              <a:t>The native people there </a:t>
            </a:r>
            <a:r>
              <a:rPr lang="en-US" sz="2900" dirty="0" smtClean="0">
                <a:latin typeface="Bahnschrift" panose="020B0502040204020203" pitchFamily="34" charset="0"/>
              </a:rPr>
              <a:t>________ us warmly </a:t>
            </a:r>
            <a:r>
              <a:rPr lang="en-US" sz="2900" dirty="0">
                <a:latin typeface="Bahnschrift" panose="020B0502040204020203" pitchFamily="34" charset="0"/>
              </a:rPr>
              <a:t>when we arrived</a:t>
            </a:r>
            <a:r>
              <a:rPr lang="en-US" sz="2900" dirty="0" smtClean="0">
                <a:latin typeface="Bahnschrift" panose="020B0502040204020203" pitchFamily="34" charset="0"/>
              </a:rPr>
              <a:t>.</a:t>
            </a:r>
            <a:r>
              <a:rPr lang="en-US" sz="2900" dirty="0">
                <a:latin typeface="Bahnschrift" panose="020B0502040204020203" pitchFamily="34" charset="0"/>
              </a:rPr>
              <a:t>	</a:t>
            </a:r>
            <a:endParaRPr lang="en-US" sz="2900" dirty="0" smtClean="0">
              <a:latin typeface="Bahnschrift" panose="020B0502040204020203" pitchFamily="34" charset="0"/>
            </a:endParaRPr>
          </a:p>
          <a:p>
            <a:endParaRPr lang="en-US" sz="2900" dirty="0" smtClean="0">
              <a:latin typeface="Bahnschrift" panose="020B0502040204020203" pitchFamily="34" charset="0"/>
            </a:endParaRPr>
          </a:p>
          <a:p>
            <a:r>
              <a:rPr lang="en-US" sz="2900" b="1" dirty="0" smtClean="0">
                <a:solidFill>
                  <a:srgbClr val="F7941E"/>
                </a:solidFill>
                <a:latin typeface="Bahnschrift" panose="020B0502040204020203" pitchFamily="34" charset="0"/>
              </a:rPr>
              <a:t>3</a:t>
            </a:r>
            <a:r>
              <a:rPr lang="en-US" sz="2900" dirty="0">
                <a:solidFill>
                  <a:srgbClr val="F7941E"/>
                </a:solidFill>
                <a:latin typeface="Bahnschrift" panose="020B0502040204020203" pitchFamily="34" charset="0"/>
              </a:rPr>
              <a:t>. </a:t>
            </a:r>
            <a:r>
              <a:rPr lang="en-US" sz="2900" dirty="0">
                <a:latin typeface="Bahnschrift" panose="020B0502040204020203" pitchFamily="34" charset="0"/>
              </a:rPr>
              <a:t>Many people are trying to adopt </a:t>
            </a:r>
            <a:r>
              <a:rPr lang="en-US" sz="2900" dirty="0" smtClean="0">
                <a:latin typeface="Bahnschrift" panose="020B0502040204020203" pitchFamily="34" charset="0"/>
              </a:rPr>
              <a:t>a healthy ________ </a:t>
            </a:r>
            <a:r>
              <a:rPr lang="en-US" sz="2900" dirty="0">
                <a:latin typeface="Bahnschrift" panose="020B0502040204020203" pitchFamily="34" charset="0"/>
              </a:rPr>
              <a:t>these days.	</a:t>
            </a:r>
            <a:endParaRPr lang="en-US" sz="2900" dirty="0" smtClean="0"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4113539" y="2503138"/>
            <a:ext cx="2542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﻿</a:t>
            </a:r>
            <a:r>
              <a:rPr lang="en-US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VN" sz="28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in </a:t>
            </a:r>
            <a:r>
              <a:rPr lang="en-VN" sz="28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4851307" y="3372606"/>
            <a:ext cx="21430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7888785" y="4272853"/>
            <a:ext cx="2052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900" b="1" dirty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26511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3637" y="2394570"/>
            <a:ext cx="1197836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4.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I believe </a:t>
            </a:r>
            <a:r>
              <a:rPr lang="en-US" sz="3200" dirty="0">
                <a:latin typeface="Bahnschrift Light SemiCondensed" panose="020B0502040204020203" pitchFamily="34" charset="0"/>
              </a:rPr>
              <a:t>that _______________  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are </a:t>
            </a:r>
            <a:r>
              <a:rPr lang="en-US" sz="3200" dirty="0">
                <a:latin typeface="Bahnschrift Light SemiCondensed" panose="020B0502040204020203" pitchFamily="34" charset="0"/>
              </a:rPr>
              <a:t>not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as interesting </a:t>
            </a:r>
            <a:r>
              <a:rPr lang="en-US" sz="3200" dirty="0">
                <a:latin typeface="Bahnschrift Light SemiCondensed" panose="020B0502040204020203" pitchFamily="34" charset="0"/>
              </a:rPr>
              <a:t>as offline lessons.</a:t>
            </a:r>
            <a:endParaRPr lang="en-US" sz="3200" dirty="0" smtClean="0">
              <a:latin typeface="Bahnschrift Light SemiCondensed" panose="020B0502040204020203" pitchFamily="34" charset="0"/>
            </a:endParaRPr>
          </a:p>
          <a:p>
            <a:r>
              <a:rPr lang="en-US" sz="1500" dirty="0">
                <a:latin typeface="Bahnschrift Light SemiCondensed" panose="020B0502040204020203" pitchFamily="34" charset="0"/>
              </a:rPr>
              <a:t>	</a:t>
            </a:r>
          </a:p>
          <a:p>
            <a:r>
              <a:rPr lang="en-US" sz="3200" b="1" dirty="0" smtClean="0">
                <a:solidFill>
                  <a:srgbClr val="F7941E"/>
                </a:solidFill>
                <a:latin typeface="Bahnschrift Light SemiCondensed" panose="020B0502040204020203" pitchFamily="34" charset="0"/>
              </a:rPr>
              <a:t>5.</a:t>
            </a:r>
            <a:r>
              <a:rPr lang="en-US" sz="3200" dirty="0" smtClean="0">
                <a:solidFill>
                  <a:srgbClr val="0000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3200" dirty="0">
                <a:latin typeface="Bahnschrift Light SemiCondensed" panose="020B0502040204020203" pitchFamily="34" charset="0"/>
              </a:rPr>
              <a:t>The native people there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__________ us warmly </a:t>
            </a:r>
            <a:r>
              <a:rPr lang="en-US" sz="3200" dirty="0">
                <a:latin typeface="Bahnschrift Light SemiCondensed" panose="020B0502040204020203" pitchFamily="34" charset="0"/>
              </a:rPr>
              <a:t>when we </a:t>
            </a:r>
            <a:r>
              <a:rPr lang="en-US" sz="3200" dirty="0" smtClean="0">
                <a:latin typeface="Bahnschrift Light SemiCondensed" panose="020B0502040204020203" pitchFamily="34" charset="0"/>
              </a:rPr>
              <a:t>arrived.	</a:t>
            </a:r>
          </a:p>
          <a:p>
            <a:endParaRPr lang="en-US" sz="1500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FE628-6083-C44C-1E44-54A325ED537A}"/>
              </a:ext>
            </a:extLst>
          </p:cNvPr>
          <p:cNvSpPr txBox="1"/>
          <p:nvPr/>
        </p:nvSpPr>
        <p:spPr>
          <a:xfrm>
            <a:off x="2811418" y="2394570"/>
            <a:ext cx="265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DF287-A2BD-4DA3-454C-FB8721873BE2}"/>
              </a:ext>
            </a:extLst>
          </p:cNvPr>
          <p:cNvSpPr txBox="1"/>
          <p:nvPr/>
        </p:nvSpPr>
        <p:spPr>
          <a:xfrm>
            <a:off x="4487787" y="3100701"/>
            <a:ext cx="237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maintain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697" y="42339"/>
            <a:ext cx="313561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863" y="810025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3904" y="7690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689" y="6664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95773"/>
              </p:ext>
            </p:extLst>
          </p:nvPr>
        </p:nvGraphicFramePr>
        <p:xfrm>
          <a:off x="383758" y="1473460"/>
          <a:ext cx="11567237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227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687060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maintain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in the habit of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greeted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lifestyle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ahnschrift Light SemiCondensed" panose="020B0502040204020203" pitchFamily="34" charset="0"/>
                        </a:rPr>
                        <a:t>online lesson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ahnschrift Ligh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74965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9" y="7087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00" y="606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55" y="0"/>
            <a:ext cx="305772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655" y="1593561"/>
            <a:ext cx="116205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 smtClean="0">
                <a:solidFill>
                  <a:srgbClr val="242021"/>
                </a:solidFill>
              </a:rPr>
              <a:t>No </a:t>
            </a:r>
            <a:r>
              <a:rPr lang="en-US" sz="2800" dirty="0">
                <a:solidFill>
                  <a:srgbClr val="242021"/>
                </a:solidFill>
              </a:rPr>
              <a:t>worries. The </a:t>
            </a:r>
            <a:r>
              <a:rPr lang="en-US" sz="2800" dirty="0" err="1">
                <a:solidFill>
                  <a:srgbClr val="242021"/>
                </a:solidFill>
              </a:rPr>
              <a:t>organisers</a:t>
            </a:r>
            <a:r>
              <a:rPr lang="en-US" sz="2800" dirty="0">
                <a:solidFill>
                  <a:srgbClr val="242021"/>
                </a:solidFill>
              </a:rPr>
              <a:t> (send) </a:t>
            </a:r>
            <a:r>
              <a:rPr lang="en-US" sz="2800" dirty="0" smtClean="0">
                <a:solidFill>
                  <a:srgbClr val="242021"/>
                </a:solidFill>
              </a:rPr>
              <a:t>_________ us </a:t>
            </a:r>
            <a:r>
              <a:rPr lang="en-US" sz="2800" dirty="0">
                <a:solidFill>
                  <a:srgbClr val="242021"/>
                </a:solidFill>
              </a:rPr>
              <a:t>an invitation soon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</a:p>
          <a:p>
            <a:endParaRPr lang="en-US" sz="2800" dirty="0" smtClean="0">
              <a:solidFill>
                <a:srgbClr val="242021"/>
              </a:solidFill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Unless they behave, those </a:t>
            </a:r>
            <a:r>
              <a:rPr lang="en-US" sz="2800" dirty="0" smtClean="0">
                <a:solidFill>
                  <a:srgbClr val="242021"/>
                </a:solidFill>
              </a:rPr>
              <a:t>children (not </a:t>
            </a:r>
            <a:r>
              <a:rPr lang="en-US" sz="2800" dirty="0">
                <a:solidFill>
                  <a:srgbClr val="242021"/>
                </a:solidFill>
              </a:rPr>
              <a:t>be) </a:t>
            </a:r>
            <a:r>
              <a:rPr lang="en-US" sz="2800" dirty="0" smtClean="0">
                <a:solidFill>
                  <a:srgbClr val="242021"/>
                </a:solidFill>
              </a:rPr>
              <a:t>________ </a:t>
            </a:r>
            <a:r>
              <a:rPr lang="en-US" sz="2800" dirty="0">
                <a:solidFill>
                  <a:srgbClr val="242021"/>
                </a:solidFill>
              </a:rPr>
              <a:t>welcome </a:t>
            </a:r>
            <a:r>
              <a:rPr lang="en-US" sz="2800" dirty="0" smtClean="0">
                <a:solidFill>
                  <a:srgbClr val="242021"/>
                </a:solidFill>
              </a:rPr>
              <a:t>here.</a:t>
            </a:r>
          </a:p>
          <a:p>
            <a:endParaRPr lang="en-US" sz="2800" b="1" dirty="0">
              <a:solidFill>
                <a:srgbClr val="242021"/>
              </a:solidFill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cs typeface="ChronicaPro-Book" charset="0"/>
              </a:rPr>
              <a:t>Do </a:t>
            </a:r>
            <a:r>
              <a:rPr lang="en-US" sz="2800" dirty="0">
                <a:cs typeface="ChronicaPro-Book" charset="0"/>
              </a:rPr>
              <a:t>you think online learning (become</a:t>
            </a:r>
            <a:r>
              <a:rPr lang="en-US" sz="2800" dirty="0" smtClean="0">
                <a:cs typeface="ChronicaPro-Book" charset="0"/>
              </a:rPr>
              <a:t>) ___________ </a:t>
            </a:r>
            <a:r>
              <a:rPr lang="en-US" sz="2800" dirty="0">
                <a:cs typeface="ChronicaPro-Book" charset="0"/>
              </a:rPr>
              <a:t>the new mode of education</a:t>
            </a:r>
            <a:r>
              <a:rPr lang="en-US" sz="2800" dirty="0" smtClean="0">
                <a:cs typeface="ChronicaPro-Book" charset="0"/>
              </a:rPr>
              <a:t>?</a:t>
            </a:r>
          </a:p>
          <a:p>
            <a:endParaRPr lang="en-US" sz="2800" dirty="0" smtClean="0">
              <a:cs typeface="ChronicaPro-Book" charset="0"/>
            </a:endParaRPr>
          </a:p>
          <a:p>
            <a:r>
              <a:rPr lang="en-US" sz="2800" b="1" dirty="0" smtClean="0">
                <a:solidFill>
                  <a:srgbClr val="F26548"/>
                </a:solidFill>
              </a:rPr>
              <a:t>4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dirty="0">
                <a:solidFill>
                  <a:srgbClr val="242021"/>
                </a:solidFill>
              </a:rPr>
              <a:t>If I (win) ______ the </a:t>
            </a:r>
            <a:r>
              <a:rPr lang="en-US" sz="2800" dirty="0" smtClean="0">
                <a:solidFill>
                  <a:srgbClr val="242021"/>
                </a:solidFill>
              </a:rPr>
              <a:t>competition, I </a:t>
            </a:r>
            <a:r>
              <a:rPr lang="en-US" sz="2800" dirty="0">
                <a:solidFill>
                  <a:srgbClr val="242021"/>
                </a:solidFill>
              </a:rPr>
              <a:t>will donate half of the prize money </a:t>
            </a:r>
            <a:r>
              <a:rPr lang="en-US" sz="2800" dirty="0" smtClean="0">
                <a:solidFill>
                  <a:srgbClr val="242021"/>
                </a:solidFill>
              </a:rPr>
              <a:t>to charity.</a:t>
            </a:r>
          </a:p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b="1" dirty="0">
                <a:solidFill>
                  <a:srgbClr val="F26548"/>
                </a:solidFill>
              </a:rPr>
              <a:t>5.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>
                <a:cs typeface="ChronicaPro-Book" charset="0"/>
              </a:rPr>
              <a:t>______ we (have to) </a:t>
            </a:r>
            <a:r>
              <a:rPr lang="en-US" sz="2800" dirty="0" smtClean="0">
                <a:cs typeface="ChronicaPro-Book" charset="0"/>
              </a:rPr>
              <a:t>_______ </a:t>
            </a:r>
            <a:r>
              <a:rPr lang="en-US" sz="2800" dirty="0">
                <a:cs typeface="ChronicaPro-Book" charset="0"/>
              </a:rPr>
              <a:t>keep to </a:t>
            </a:r>
            <a:r>
              <a:rPr lang="en-US" sz="2800" dirty="0" smtClean="0">
                <a:cs typeface="ChronicaPro-Book" charset="0"/>
              </a:rPr>
              <a:t>the left </a:t>
            </a:r>
            <a:r>
              <a:rPr lang="en-US" sz="2800" dirty="0">
                <a:cs typeface="ChronicaPro-Book" charset="0"/>
              </a:rPr>
              <a:t>when we drive in Singapore next week? </a:t>
            </a:r>
            <a:endParaRPr lang="en-US" sz="28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5503356" y="1613503"/>
            <a:ext cx="2573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6804551" y="2416322"/>
            <a:ext cx="2849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6074386" y="3319568"/>
            <a:ext cx="329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1990502" y="4551908"/>
            <a:ext cx="991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667232" y="5803597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501389" y="5803597"/>
            <a:ext cx="1658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3630</TotalTime>
  <Words>462</Words>
  <Application>Microsoft Office PowerPoint</Application>
  <PresentationFormat>Widescreen</PresentationFormat>
  <Paragraphs>132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.VnArabia</vt:lpstr>
      <vt:lpstr>Arial</vt:lpstr>
      <vt:lpstr>Arial Black</vt:lpstr>
      <vt:lpstr>Arial Narrow</vt:lpstr>
      <vt:lpstr>Bahnschrift</vt:lpstr>
      <vt:lpstr>Bahnschrift Light Condensed</vt:lpstr>
      <vt:lpstr>Bahnschrift Light SemiCondensed</vt:lpstr>
      <vt:lpstr>Bahnschrift SemiLight SemiConde</vt:lpstr>
      <vt:lpstr>Calibri</vt:lpstr>
      <vt:lpstr>ChronicaPro-Book</vt:lpstr>
      <vt:lpstr>Gill Sans MT</vt:lpstr>
      <vt:lpstr>Myriad Pro</vt:lpstr>
      <vt:lpstr>OpenSans</vt:lpstr>
      <vt:lpstr>Times New Roman</vt:lpstr>
      <vt:lpstr>VNI-Ariston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224</cp:revision>
  <dcterms:created xsi:type="dcterms:W3CDTF">2020-12-09T02:04:09Z</dcterms:created>
  <dcterms:modified xsi:type="dcterms:W3CDTF">2023-12-03T10:07:06Z</dcterms:modified>
</cp:coreProperties>
</file>