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9" r:id="rId2"/>
    <p:sldId id="262" r:id="rId3"/>
    <p:sldId id="280" r:id="rId4"/>
    <p:sldId id="282" r:id="rId5"/>
    <p:sldId id="283" r:id="rId6"/>
    <p:sldId id="284" r:id="rId7"/>
    <p:sldId id="285" r:id="rId8"/>
    <p:sldId id="281" r:id="rId9"/>
    <p:sldId id="307" r:id="rId10"/>
    <p:sldId id="287" r:id="rId11"/>
    <p:sldId id="289" r:id="rId12"/>
    <p:sldId id="288" r:id="rId13"/>
    <p:sldId id="296" r:id="rId14"/>
    <p:sldId id="297" r:id="rId15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7"/>
    </p:embeddedFont>
    <p:embeddedFont>
      <p:font typeface="Space Grotesk Light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7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57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69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10.svg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2.png"/><Relationship Id="rId7" Type="http://schemas.openxmlformats.org/officeDocument/2006/relationships/image" Target="../media/image111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11" Type="http://schemas.openxmlformats.org/officeDocument/2006/relationships/image" Target="../media/image14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3.svg"/><Relationship Id="rId9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11" Type="http://schemas.openxmlformats.org/officeDocument/2006/relationships/image" Target="../media/image18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7.svg"/><Relationship Id="rId9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23.svg"/><Relationship Id="rId10" Type="http://schemas.openxmlformats.org/officeDocument/2006/relationships/image" Target="../media/image132.png"/><Relationship Id="rId4" Type="http://schemas.openxmlformats.org/officeDocument/2006/relationships/image" Target="../media/image20.svg"/><Relationship Id="rId9" Type="http://schemas.openxmlformats.org/officeDocument/2006/relationships/image" Target="../media/image131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24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51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629</Words>
  <Application>Microsoft Office PowerPoint</Application>
  <PresentationFormat>On-screen Show (16:9)</PresentationFormat>
  <Paragraphs>80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Arial</vt:lpstr>
      <vt:lpstr>Calibri</vt:lpstr>
      <vt:lpstr>Space Grotesk Light</vt:lpstr>
      <vt:lpstr>Cambria Math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Tú Anh</cp:lastModifiedBy>
  <cp:revision>1</cp:revision>
  <dcterms:modified xsi:type="dcterms:W3CDTF">2024-08-20T07:15:09Z</dcterms:modified>
</cp:coreProperties>
</file>