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59" r:id="rId4"/>
    <p:sldId id="260" r:id="rId5"/>
    <p:sldId id="257" r:id="rId6"/>
    <p:sldId id="258" r:id="rId7"/>
    <p:sldId id="262" r:id="rId8"/>
    <p:sldId id="261" r:id="rId9"/>
    <p:sldId id="263" r:id="rId10"/>
    <p:sldId id="264" r:id="rId11"/>
    <p:sldId id="298" r:id="rId12"/>
    <p:sldId id="265" r:id="rId13"/>
    <p:sldId id="267" r:id="rId14"/>
    <p:sldId id="299" r:id="rId15"/>
    <p:sldId id="300" r:id="rId16"/>
    <p:sldId id="268" r:id="rId17"/>
    <p:sldId id="269" r:id="rId18"/>
    <p:sldId id="271" r:id="rId19"/>
    <p:sldId id="301" r:id="rId20"/>
    <p:sldId id="272" r:id="rId21"/>
    <p:sldId id="296" r:id="rId22"/>
    <p:sldId id="29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4660"/>
  </p:normalViewPr>
  <p:slideViewPr>
    <p:cSldViewPr snapToGrid="0">
      <p:cViewPr varScale="1">
        <p:scale>
          <a:sx n="76" d="100"/>
          <a:sy n="76" d="100"/>
        </p:scale>
        <p:origin x="27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71DD13-B2AA-48A8-B840-1613487C7760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AC699-838B-4A93-B1D9-398E5CE86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4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054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7A32C-AC2E-3782-5EAE-5EAB38978D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C15DAB-2792-E14B-5CDA-312C81B61F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73D43-25CF-9FFC-B8AE-A4D46E794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23BF6-DD29-41AE-A105-EBB850077A7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A4296-5F0F-7A30-BFF2-210BB528D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D09FC-89FC-6428-FC83-22C7F36E2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773F-EC70-46F2-9F27-FBEDED5D9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53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40FC8-84F5-7078-4EC0-125203513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688A18-F1F5-CA17-6166-A617AF8AD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84C3D-3A71-7999-ED31-3A438B7BA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23BF6-DD29-41AE-A105-EBB850077A7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BD443-1713-A074-D2EC-D5DB0EE63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BDD6F-B2E9-B412-7525-5EF9ACDCE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773F-EC70-46F2-9F27-FBEDED5D9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01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669F0C-AFFB-F465-FA4A-8733DBAC2D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394FAC-7961-B064-A088-1AF6627A45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DE8D2-9BBE-6DE3-EE45-A9D6F885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23BF6-DD29-41AE-A105-EBB850077A7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E5AA4-0C19-9A59-A363-A7457463F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085BC-1B98-2921-A3D0-D61EC2CB4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773F-EC70-46F2-9F27-FBEDED5D9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35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341033" y="67400"/>
            <a:ext cx="14168855" cy="6790600"/>
            <a:chOff x="-255775" y="50550"/>
            <a:chExt cx="10626641" cy="5092950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</p:grpSp>
        <p:sp>
          <p:nvSpPr>
            <p:cNvPr id="45" name="Google Shape;45;p2"/>
            <p:cNvSpPr/>
            <p:nvPr/>
          </p:nvSpPr>
          <p:spPr>
            <a:xfrm>
              <a:off x="8" y="22967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576399" y="4023846"/>
              <a:ext cx="2849303" cy="97045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934697" y="31815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121250" y="25815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436987" y="30600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5777" y="36697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flipH="1">
              <a:off x="-1" y="30600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498024" y="34877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flipH="1">
              <a:off x="-255775" y="4169299"/>
              <a:ext cx="1995230" cy="679560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flipH="1">
              <a:off x="5924561" y="4366325"/>
              <a:ext cx="1696564" cy="777166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flipH="1">
              <a:off x="6348583" y="24691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" name="Google Shape;56;p2"/>
            <p:cNvGrpSpPr/>
            <p:nvPr/>
          </p:nvGrpSpPr>
          <p:grpSpPr>
            <a:xfrm>
              <a:off x="352648" y="1509651"/>
              <a:ext cx="408036" cy="3633849"/>
              <a:chOff x="967895" y="415018"/>
              <a:chExt cx="628714" cy="5600014"/>
            </a:xfrm>
          </p:grpSpPr>
          <p:sp>
            <p:nvSpPr>
              <p:cNvPr id="57" name="Google Shape;57;p2"/>
              <p:cNvSpPr/>
              <p:nvPr/>
            </p:nvSpPr>
            <p:spPr>
              <a:xfrm>
                <a:off x="1207111" y="963632"/>
                <a:ext cx="150300" cy="50514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8" name="Google Shape;58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9" name="Google Shape;59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7" name="Google Shape;67;p2"/>
            <p:cNvGrpSpPr/>
            <p:nvPr/>
          </p:nvGrpSpPr>
          <p:grpSpPr>
            <a:xfrm>
              <a:off x="1127772" y="2465013"/>
              <a:ext cx="300714" cy="2678487"/>
              <a:chOff x="967895" y="415018"/>
              <a:chExt cx="628714" cy="5600014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1207111" y="963632"/>
                <a:ext cx="150300" cy="50514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" name="Google Shape;69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0" name="Google Shape;70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8" name="Google Shape;78;p2"/>
            <p:cNvGrpSpPr/>
            <p:nvPr/>
          </p:nvGrpSpPr>
          <p:grpSpPr>
            <a:xfrm>
              <a:off x="7817748" y="622548"/>
              <a:ext cx="408036" cy="4520952"/>
              <a:chOff x="967895" y="415018"/>
              <a:chExt cx="628714" cy="6967101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1207111" y="963619"/>
                <a:ext cx="150300" cy="64185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0" name="Google Shape;80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81" name="Google Shape;81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" name="Google Shape;86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" name="Google Shape;87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89" name="Google Shape;89;p2"/>
            <p:cNvGrpSpPr/>
            <p:nvPr/>
          </p:nvGrpSpPr>
          <p:grpSpPr>
            <a:xfrm>
              <a:off x="7200036" y="3261372"/>
              <a:ext cx="284493" cy="1882128"/>
              <a:chOff x="967895" y="415018"/>
              <a:chExt cx="628714" cy="4159398"/>
            </a:xfrm>
          </p:grpSpPr>
          <p:sp>
            <p:nvSpPr>
              <p:cNvPr id="90" name="Google Shape;90;p2"/>
              <p:cNvSpPr/>
              <p:nvPr/>
            </p:nvSpPr>
            <p:spPr>
              <a:xfrm>
                <a:off x="1207123" y="963617"/>
                <a:ext cx="150300" cy="3610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1" name="Google Shape;91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92" name="Google Shape;92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" name="Google Shape;94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" name="Google Shape;95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" name="Google Shape;99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0" name="Google Shape;100;p2"/>
            <p:cNvGrpSpPr/>
            <p:nvPr/>
          </p:nvGrpSpPr>
          <p:grpSpPr>
            <a:xfrm>
              <a:off x="8299552" y="2676669"/>
              <a:ext cx="333219" cy="2466831"/>
              <a:chOff x="967895" y="415018"/>
              <a:chExt cx="628714" cy="4654398"/>
            </a:xfrm>
          </p:grpSpPr>
          <p:sp>
            <p:nvSpPr>
              <p:cNvPr id="101" name="Google Shape;101;p2"/>
              <p:cNvSpPr/>
              <p:nvPr/>
            </p:nvSpPr>
            <p:spPr>
              <a:xfrm>
                <a:off x="1207136" y="963616"/>
                <a:ext cx="150300" cy="4105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2" name="Google Shape;102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03" name="Google Shape;103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107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11" name="Google Shape;111;p2"/>
          <p:cNvSpPr txBox="1">
            <a:spLocks noGrp="1"/>
          </p:cNvSpPr>
          <p:nvPr>
            <p:ph type="ctrTitle"/>
          </p:nvPr>
        </p:nvSpPr>
        <p:spPr>
          <a:xfrm>
            <a:off x="2314233" y="2655767"/>
            <a:ext cx="75636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3770192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012" scaled="0"/>
        </a:gra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3"/>
          <p:cNvGrpSpPr/>
          <p:nvPr/>
        </p:nvGrpSpPr>
        <p:grpSpPr>
          <a:xfrm>
            <a:off x="-1" y="67400"/>
            <a:ext cx="13827823" cy="7050285"/>
            <a:chOff x="-1" y="50550"/>
            <a:chExt cx="10370867" cy="5287714"/>
          </a:xfrm>
        </p:grpSpPr>
        <p:sp>
          <p:nvSpPr>
            <p:cNvPr id="114" name="Google Shape;114;p3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2" name="Google Shape;122;p3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123" name="Google Shape;123;p3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4" name="Google Shape;124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25" name="Google Shape;125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" name="Google Shape;126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3" name="Google Shape;133;p3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5" name="Google Shape;135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36" name="Google Shape;136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44" name="Google Shape;144;p3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6" name="Google Shape;146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47" name="Google Shape;147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5" name="Google Shape;155;p3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156" name="Google Shape;156;p3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7" name="Google Shape;157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58" name="Google Shape;158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165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6" name="Google Shape;166;p3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167" name="Google Shape;167;p3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68" name="Google Shape;168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69" name="Google Shape;169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170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" name="Google Shape;171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72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173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174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175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6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77" name="Google Shape;177;p3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178" name="Google Shape;178;p3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</p:grpSp>
      </p:grpSp>
      <p:sp>
        <p:nvSpPr>
          <p:cNvPr id="211" name="Google Shape;211;p3"/>
          <p:cNvSpPr txBox="1">
            <a:spLocks noGrp="1"/>
          </p:cNvSpPr>
          <p:nvPr>
            <p:ph type="ctrTitle"/>
          </p:nvPr>
        </p:nvSpPr>
        <p:spPr>
          <a:xfrm>
            <a:off x="2176800" y="2230751"/>
            <a:ext cx="7838400" cy="173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12" name="Google Shape;212;p3"/>
          <p:cNvSpPr txBox="1">
            <a:spLocks noGrp="1"/>
          </p:cNvSpPr>
          <p:nvPr>
            <p:ph type="subTitle" idx="1"/>
          </p:nvPr>
        </p:nvSpPr>
        <p:spPr>
          <a:xfrm>
            <a:off x="2176800" y="4098451"/>
            <a:ext cx="7838400" cy="52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1067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1067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1067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1067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1067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1067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1067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1067"/>
              </a:spcBef>
              <a:spcAft>
                <a:spcPts val="1067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7733726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gradFill>
          <a:gsLst>
            <a:gs pos="0">
              <a:schemeClr val="dk1"/>
            </a:gs>
            <a:gs pos="67000">
              <a:schemeClr val="accent1"/>
            </a:gs>
            <a:gs pos="100000">
              <a:srgbClr val="B4A7D6"/>
            </a:gs>
          </a:gsLst>
          <a:lin ang="5400012" scaled="0"/>
        </a:gra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4"/>
          <p:cNvGrpSpPr/>
          <p:nvPr/>
        </p:nvGrpSpPr>
        <p:grpSpPr>
          <a:xfrm>
            <a:off x="-1" y="67400"/>
            <a:ext cx="13827823" cy="7050285"/>
            <a:chOff x="-1" y="50550"/>
            <a:chExt cx="10370867" cy="5287714"/>
          </a:xfrm>
        </p:grpSpPr>
        <p:sp>
          <p:nvSpPr>
            <p:cNvPr id="215" name="Google Shape;215;p4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3" name="Google Shape;223;p4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224" name="Google Shape;224;p4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25" name="Google Shape;225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26" name="Google Shape;226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" name="Google Shape;227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" name="Google Shape;228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" name="Google Shape;229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230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231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232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34" name="Google Shape;234;p4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235" name="Google Shape;235;p4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36" name="Google Shape;236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37" name="Google Shape;237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38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40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241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242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243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" name="Google Shape;244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45" name="Google Shape;245;p4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246" name="Google Shape;246;p4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7" name="Google Shape;247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48" name="Google Shape;248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" name="Google Shape;249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50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53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54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" name="Google Shape;255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56" name="Google Shape;256;p4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257" name="Google Shape;257;p4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8" name="Google Shape;258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59" name="Google Shape;259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" name="Google Shape;260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" name="Google Shape;261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" name="Google Shape;262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" name="Google Shape;263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" name="Google Shape;264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" name="Google Shape;265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" name="Google Shape;266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67" name="Google Shape;267;p4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268" name="Google Shape;268;p4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9" name="Google Shape;269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70" name="Google Shape;270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" name="Google Shape;271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" name="Google Shape;272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" name="Google Shape;273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" name="Google Shape;274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" name="Google Shape;275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" name="Google Shape;276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" name="Google Shape;277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8" name="Google Shape;278;p4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279" name="Google Shape;279;p4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81" name="Google Shape;281;p4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82" name="Google Shape;282;p4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83" name="Google Shape;283;p4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84" name="Google Shape;284;p4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85" name="Google Shape;285;p4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86" name="Google Shape;286;p4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87" name="Google Shape;287;p4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88" name="Google Shape;288;p4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89" name="Google Shape;289;p4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90" name="Google Shape;290;p4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91" name="Google Shape;291;p4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92" name="Google Shape;292;p4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4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4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4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98" name="Google Shape;298;p4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299" name="Google Shape;299;p4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00" name="Google Shape;300;p4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02" name="Google Shape;302;p4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</p:grpSp>
      </p:grpSp>
      <p:sp>
        <p:nvSpPr>
          <p:cNvPr id="312" name="Google Shape;312;p4"/>
          <p:cNvSpPr txBox="1">
            <a:spLocks noGrp="1"/>
          </p:cNvSpPr>
          <p:nvPr>
            <p:ph type="body" idx="1"/>
          </p:nvPr>
        </p:nvSpPr>
        <p:spPr>
          <a:xfrm>
            <a:off x="2234100" y="2882400"/>
            <a:ext cx="7704800" cy="1093200"/>
          </a:xfrm>
          <a:prstGeom prst="rect">
            <a:avLst/>
          </a:prstGeom>
          <a:effectLst>
            <a:outerShdw blurRad="28575" dist="9525" dir="5400000" algn="bl" rotWithShape="0">
              <a:schemeClr val="dk1">
                <a:alpha val="38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54185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➢"/>
              <a:defRPr sz="3733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1219170" lvl="1" indent="-541853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▻"/>
              <a:defRPr sz="3733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828754" lvl="2" indent="-541853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3733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2438339" lvl="3" indent="-541853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3733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3047924" lvl="4" indent="-541853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3733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3657509" lvl="5" indent="-541853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3733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4267093" lvl="6" indent="-541853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3733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4876678" lvl="7" indent="-541853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3733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5486263" lvl="8" indent="-541853" algn="ctr" rtl="0">
              <a:spcBef>
                <a:spcPts val="1067"/>
              </a:spcBef>
              <a:spcAft>
                <a:spcPts val="1067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3733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313" name="Google Shape;313;p4"/>
          <p:cNvSpPr txBox="1">
            <a:spLocks noGrp="1"/>
          </p:cNvSpPr>
          <p:nvPr>
            <p:ph type="sldNum" idx="12"/>
          </p:nvPr>
        </p:nvSpPr>
        <p:spPr>
          <a:xfrm>
            <a:off x="5730200" y="61299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13176947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5"/>
          <p:cNvGrpSpPr/>
          <p:nvPr/>
        </p:nvGrpSpPr>
        <p:grpSpPr>
          <a:xfrm>
            <a:off x="139034" y="67400"/>
            <a:ext cx="13688788" cy="7050285"/>
            <a:chOff x="104275" y="50550"/>
            <a:chExt cx="10266591" cy="5287714"/>
          </a:xfrm>
        </p:grpSpPr>
        <p:sp>
          <p:nvSpPr>
            <p:cNvPr id="316" name="Google Shape;316;p5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4" name="Google Shape;324;p5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325" name="Google Shape;325;p5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6" name="Google Shape;326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27" name="Google Shape;327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35" name="Google Shape;335;p5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336" name="Google Shape;336;p5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7" name="Google Shape;337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38" name="Google Shape;338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46" name="Google Shape;346;p5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347" name="Google Shape;347;p5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48" name="Google Shape;348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49" name="Google Shape;349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351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352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" name="Google Shape;354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" name="Google Shape;355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57" name="Google Shape;357;p5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358" name="Google Shape;358;p5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</p:grpSp>
      </p:grpSp>
      <p:sp>
        <p:nvSpPr>
          <p:cNvPr id="391" name="Google Shape;391;p5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832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5"/>
          <p:cNvSpPr txBox="1">
            <a:spLocks noGrp="1"/>
          </p:cNvSpPr>
          <p:nvPr>
            <p:ph type="body" idx="1"/>
          </p:nvPr>
        </p:nvSpPr>
        <p:spPr>
          <a:xfrm>
            <a:off x="1140400" y="2071767"/>
            <a:ext cx="8321200" cy="377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spcBef>
                <a:spcPts val="0"/>
              </a:spcBef>
              <a:spcAft>
                <a:spcPts val="0"/>
              </a:spcAft>
              <a:buSzPts val="2200"/>
              <a:buChar char="➢"/>
              <a:defRPr/>
            </a:lvl1pPr>
            <a:lvl2pPr marL="1219170" lvl="1" indent="-491054" rtl="0">
              <a:spcBef>
                <a:spcPts val="1067"/>
              </a:spcBef>
              <a:spcAft>
                <a:spcPts val="0"/>
              </a:spcAft>
              <a:buSzPts val="2200"/>
              <a:buChar char="▻"/>
              <a:defRPr/>
            </a:lvl2pPr>
            <a:lvl3pPr marL="1828754" lvl="2" indent="-491054" rtl="0">
              <a:spcBef>
                <a:spcPts val="1067"/>
              </a:spcBef>
              <a:spcAft>
                <a:spcPts val="0"/>
              </a:spcAft>
              <a:buSzPts val="2200"/>
              <a:buChar char="■"/>
              <a:defRPr/>
            </a:lvl3pPr>
            <a:lvl4pPr marL="2438339" lvl="3" indent="-491054" rtl="0">
              <a:spcBef>
                <a:spcPts val="1067"/>
              </a:spcBef>
              <a:spcAft>
                <a:spcPts val="0"/>
              </a:spcAft>
              <a:buSzPts val="2200"/>
              <a:buChar char="●"/>
              <a:defRPr/>
            </a:lvl4pPr>
            <a:lvl5pPr marL="3047924" lvl="4" indent="-491054" rtl="0">
              <a:spcBef>
                <a:spcPts val="1067"/>
              </a:spcBef>
              <a:spcAft>
                <a:spcPts val="0"/>
              </a:spcAft>
              <a:buSzPts val="2200"/>
              <a:buChar char="○"/>
              <a:defRPr/>
            </a:lvl5pPr>
            <a:lvl6pPr marL="3657509" lvl="5" indent="-491054" rtl="0">
              <a:spcBef>
                <a:spcPts val="1067"/>
              </a:spcBef>
              <a:spcAft>
                <a:spcPts val="0"/>
              </a:spcAft>
              <a:buSzPts val="2200"/>
              <a:buChar char="■"/>
              <a:defRPr/>
            </a:lvl6pPr>
            <a:lvl7pPr marL="4267093" lvl="6" indent="-491054" rtl="0">
              <a:spcBef>
                <a:spcPts val="1067"/>
              </a:spcBef>
              <a:spcAft>
                <a:spcPts val="0"/>
              </a:spcAft>
              <a:buSzPts val="2200"/>
              <a:buChar char="●"/>
              <a:defRPr/>
            </a:lvl7pPr>
            <a:lvl8pPr marL="4876678" lvl="7" indent="-491054" rtl="0">
              <a:spcBef>
                <a:spcPts val="1067"/>
              </a:spcBef>
              <a:spcAft>
                <a:spcPts val="0"/>
              </a:spcAft>
              <a:buSzPts val="2200"/>
              <a:buChar char="○"/>
              <a:defRPr/>
            </a:lvl8pPr>
            <a:lvl9pPr marL="5486263" lvl="8" indent="-491054" rtl="0">
              <a:spcBef>
                <a:spcPts val="1067"/>
              </a:spcBef>
              <a:spcAft>
                <a:spcPts val="1067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5"/>
          <p:cNvSpPr txBox="1">
            <a:spLocks noGrp="1"/>
          </p:cNvSpPr>
          <p:nvPr>
            <p:ph type="sldNum" idx="12"/>
          </p:nvPr>
        </p:nvSpPr>
        <p:spPr>
          <a:xfrm>
            <a:off x="5730200" y="61299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56692152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oogle Shape;395;p6"/>
          <p:cNvGrpSpPr/>
          <p:nvPr/>
        </p:nvGrpSpPr>
        <p:grpSpPr>
          <a:xfrm>
            <a:off x="139034" y="67400"/>
            <a:ext cx="13688788" cy="7050285"/>
            <a:chOff x="104275" y="50550"/>
            <a:chExt cx="10266591" cy="5287714"/>
          </a:xfrm>
        </p:grpSpPr>
        <p:sp>
          <p:nvSpPr>
            <p:cNvPr id="396" name="Google Shape;396;p6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4" name="Google Shape;404;p6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05" name="Google Shape;405;p6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06" name="Google Shape;406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07" name="Google Shape;407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411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15" name="Google Shape;415;p6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416" name="Google Shape;416;p6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17" name="Google Shape;417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18" name="Google Shape;418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" name="Google Shape;425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26" name="Google Shape;426;p6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27" name="Google Shape;427;p6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8" name="Google Shape;428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29" name="Google Shape;429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430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1" name="Google Shape;431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37" name="Google Shape;437;p6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438" name="Google Shape;438;p6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41" name="Google Shape;441;p6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42" name="Google Shape;442;p6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43" name="Google Shape;443;p6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44" name="Google Shape;444;p6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51" name="Google Shape;451;p6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6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6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6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6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6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57" name="Google Shape;457;p6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60" name="Google Shape;460;p6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61" name="Google Shape;461;p6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62" name="Google Shape;462;p6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63" name="Google Shape;463;p6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64" name="Google Shape;464;p6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65" name="Google Shape;465;p6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6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67" name="Google Shape;467;p6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68" name="Google Shape;468;p6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69" name="Google Shape;469;p6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470" name="Google Shape;470;p6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</p:grpSp>
      </p:grpSp>
      <p:sp>
        <p:nvSpPr>
          <p:cNvPr id="471" name="Google Shape;471;p6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832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6"/>
          <p:cNvSpPr txBox="1">
            <a:spLocks noGrp="1"/>
          </p:cNvSpPr>
          <p:nvPr>
            <p:ph type="body" idx="1"/>
          </p:nvPr>
        </p:nvSpPr>
        <p:spPr>
          <a:xfrm>
            <a:off x="1140400" y="2071767"/>
            <a:ext cx="3910000" cy="391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667"/>
            </a:lvl1pPr>
            <a:lvl2pPr marL="1219170" lvl="1" indent="-474121" rtl="0">
              <a:spcBef>
                <a:spcPts val="1067"/>
              </a:spcBef>
              <a:spcAft>
                <a:spcPts val="0"/>
              </a:spcAft>
              <a:buSzPts val="2000"/>
              <a:buChar char="▻"/>
              <a:defRPr sz="2667"/>
            </a:lvl2pPr>
            <a:lvl3pPr marL="1828754" lvl="2" indent="-474121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1067"/>
              </a:spcBef>
              <a:spcAft>
                <a:spcPts val="1067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73" name="Google Shape;473;p6"/>
          <p:cNvSpPr txBox="1">
            <a:spLocks noGrp="1"/>
          </p:cNvSpPr>
          <p:nvPr>
            <p:ph type="body" idx="2"/>
          </p:nvPr>
        </p:nvSpPr>
        <p:spPr>
          <a:xfrm>
            <a:off x="5599028" y="2071767"/>
            <a:ext cx="3910000" cy="391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667"/>
            </a:lvl1pPr>
            <a:lvl2pPr marL="1219170" lvl="1" indent="-474121" rtl="0">
              <a:spcBef>
                <a:spcPts val="1067"/>
              </a:spcBef>
              <a:spcAft>
                <a:spcPts val="0"/>
              </a:spcAft>
              <a:buSzPts val="2000"/>
              <a:buChar char="▻"/>
              <a:defRPr sz="2667"/>
            </a:lvl2pPr>
            <a:lvl3pPr marL="1828754" lvl="2" indent="-474121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1067"/>
              </a:spcBef>
              <a:spcAft>
                <a:spcPts val="1067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74" name="Google Shape;474;p6"/>
          <p:cNvSpPr txBox="1">
            <a:spLocks noGrp="1"/>
          </p:cNvSpPr>
          <p:nvPr>
            <p:ph type="sldNum" idx="12"/>
          </p:nvPr>
        </p:nvSpPr>
        <p:spPr>
          <a:xfrm>
            <a:off x="5730200" y="61299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66611205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7"/>
          <p:cNvGrpSpPr/>
          <p:nvPr/>
        </p:nvGrpSpPr>
        <p:grpSpPr>
          <a:xfrm>
            <a:off x="139034" y="67400"/>
            <a:ext cx="13688788" cy="7050285"/>
            <a:chOff x="104275" y="50550"/>
            <a:chExt cx="10266591" cy="5287714"/>
          </a:xfrm>
        </p:grpSpPr>
        <p:sp>
          <p:nvSpPr>
            <p:cNvPr id="477" name="Google Shape;477;p7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7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5" name="Google Shape;485;p7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86" name="Google Shape;486;p7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7" name="Google Shape;487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88" name="Google Shape;488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0" name="Google Shape;490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1" name="Google Shape;491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2" name="Google Shape;492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3" name="Google Shape;493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94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5" name="Google Shape;495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96" name="Google Shape;496;p7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97" name="Google Shape;497;p7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98" name="Google Shape;498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99" name="Google Shape;499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0" name="Google Shape;500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1" name="Google Shape;501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2" name="Google Shape;502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3" name="Google Shape;503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4" name="Google Shape;504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5" name="Google Shape;505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6" name="Google Shape;506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07" name="Google Shape;507;p7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10" name="Google Shape;510;p7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11" name="Google Shape;511;p7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16" name="Google Shape;516;p7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17" name="Google Shape;517;p7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19" name="Google Shape;519;p7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20" name="Google Shape;520;p7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21" name="Google Shape;521;p7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7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39" name="Google Shape;539;p7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40" name="Google Shape;540;p7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</p:grpSp>
      </p:grpSp>
      <p:sp>
        <p:nvSpPr>
          <p:cNvPr id="541" name="Google Shape;541;p7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89320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7"/>
          <p:cNvSpPr txBox="1">
            <a:spLocks noGrp="1"/>
          </p:cNvSpPr>
          <p:nvPr>
            <p:ph type="body" idx="1"/>
          </p:nvPr>
        </p:nvSpPr>
        <p:spPr>
          <a:xfrm>
            <a:off x="1140579" y="2071767"/>
            <a:ext cx="2782800" cy="429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2133"/>
            </a:lvl1pPr>
            <a:lvl2pPr marL="1219170" lvl="1" indent="-440256" rtl="0">
              <a:spcBef>
                <a:spcPts val="1067"/>
              </a:spcBef>
              <a:spcAft>
                <a:spcPts val="0"/>
              </a:spcAft>
              <a:buSzPts val="1600"/>
              <a:buChar char="▻"/>
              <a:defRPr sz="2133"/>
            </a:lvl2pPr>
            <a:lvl3pPr marL="1828754" lvl="2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1067"/>
              </a:spcBef>
              <a:spcAft>
                <a:spcPts val="1067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543" name="Google Shape;543;p7"/>
          <p:cNvSpPr txBox="1">
            <a:spLocks noGrp="1"/>
          </p:cNvSpPr>
          <p:nvPr>
            <p:ph type="body" idx="2"/>
          </p:nvPr>
        </p:nvSpPr>
        <p:spPr>
          <a:xfrm>
            <a:off x="4215204" y="2071767"/>
            <a:ext cx="2782800" cy="429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2133"/>
            </a:lvl1pPr>
            <a:lvl2pPr marL="1219170" lvl="1" indent="-440256" rtl="0">
              <a:spcBef>
                <a:spcPts val="1067"/>
              </a:spcBef>
              <a:spcAft>
                <a:spcPts val="0"/>
              </a:spcAft>
              <a:buSzPts val="1600"/>
              <a:buChar char="▻"/>
              <a:defRPr sz="2133"/>
            </a:lvl2pPr>
            <a:lvl3pPr marL="1828754" lvl="2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1067"/>
              </a:spcBef>
              <a:spcAft>
                <a:spcPts val="1067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544" name="Google Shape;544;p7"/>
          <p:cNvSpPr txBox="1">
            <a:spLocks noGrp="1"/>
          </p:cNvSpPr>
          <p:nvPr>
            <p:ph type="body" idx="3"/>
          </p:nvPr>
        </p:nvSpPr>
        <p:spPr>
          <a:xfrm>
            <a:off x="7289829" y="2071767"/>
            <a:ext cx="2782800" cy="429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2133"/>
            </a:lvl1pPr>
            <a:lvl2pPr marL="1219170" lvl="1" indent="-440256" rtl="0">
              <a:spcBef>
                <a:spcPts val="1067"/>
              </a:spcBef>
              <a:spcAft>
                <a:spcPts val="0"/>
              </a:spcAft>
              <a:buSzPts val="1600"/>
              <a:buChar char="▻"/>
              <a:defRPr sz="2133"/>
            </a:lvl2pPr>
            <a:lvl3pPr marL="1828754" lvl="2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1067"/>
              </a:spcBef>
              <a:spcAft>
                <a:spcPts val="1067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545" name="Google Shape;545;p7"/>
          <p:cNvSpPr txBox="1">
            <a:spLocks noGrp="1"/>
          </p:cNvSpPr>
          <p:nvPr>
            <p:ph type="sldNum" idx="12"/>
          </p:nvPr>
        </p:nvSpPr>
        <p:spPr>
          <a:xfrm>
            <a:off x="5730200" y="61299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89687743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39034" y="67400"/>
            <a:ext cx="13688788" cy="7050285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832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5730200" y="61299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99697337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Clouds only">
  <p:cSld name="Title only - Clouds only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9"/>
          <p:cNvGrpSpPr/>
          <p:nvPr/>
        </p:nvGrpSpPr>
        <p:grpSpPr>
          <a:xfrm>
            <a:off x="139034" y="67400"/>
            <a:ext cx="13688788" cy="7050285"/>
            <a:chOff x="104275" y="50550"/>
            <a:chExt cx="10266591" cy="5287714"/>
          </a:xfrm>
        </p:grpSpPr>
        <p:sp>
          <p:nvSpPr>
            <p:cNvPr id="627" name="Google Shape;627;p9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5" name="Google Shape;635;p9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636" name="Google Shape;636;p9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47" name="Google Shape;647;p9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</p:grpSp>
      </p:grpSp>
      <p:sp>
        <p:nvSpPr>
          <p:cNvPr id="669" name="Google Shape;669;p9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832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9"/>
          <p:cNvSpPr txBox="1">
            <a:spLocks noGrp="1"/>
          </p:cNvSpPr>
          <p:nvPr>
            <p:ph type="sldNum" idx="12"/>
          </p:nvPr>
        </p:nvSpPr>
        <p:spPr>
          <a:xfrm>
            <a:off x="5730200" y="61299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99049601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6B9C6-D141-92BE-EBE4-A0E210BE5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02BA1-7809-E8B8-9AB9-B9F68627D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B832B-A35F-D20E-9FE2-BC30A5C89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23BF6-DD29-41AE-A105-EBB850077A7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A9A52-AF3E-8F17-13CB-EB56D6672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2DD59-35BA-2EFC-0092-643127E99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773F-EC70-46F2-9F27-FBEDED5D9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05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10"/>
          <p:cNvGrpSpPr/>
          <p:nvPr/>
        </p:nvGrpSpPr>
        <p:grpSpPr>
          <a:xfrm>
            <a:off x="139034" y="67400"/>
            <a:ext cx="13688788" cy="7050285"/>
            <a:chOff x="104275" y="50550"/>
            <a:chExt cx="10266591" cy="5287714"/>
          </a:xfrm>
        </p:grpSpPr>
        <p:sp>
          <p:nvSpPr>
            <p:cNvPr id="673" name="Google Shape;673;p10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0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0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0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0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0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0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0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1" name="Google Shape;681;p10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682" name="Google Shape;682;p10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83" name="Google Shape;683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84" name="Google Shape;684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5" name="Google Shape;685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6" name="Google Shape;686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7" name="Google Shape;687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8" name="Google Shape;688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9" name="Google Shape;689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0" name="Google Shape;690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1" name="Google Shape;691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92" name="Google Shape;692;p10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693" name="Google Shape;693;p10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4" name="Google Shape;694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95" name="Google Shape;695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6" name="Google Shape;696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7" name="Google Shape;697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Google Shape;698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Google Shape;700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1" name="Google Shape;701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2" name="Google Shape;702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03" name="Google Shape;703;p10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04" name="Google Shape;704;p10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05" name="Google Shape;705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06" name="Google Shape;706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7" name="Google Shape;707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708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9" name="Google Shape;709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0" name="Google Shape;710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1" name="Google Shape;711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2" name="Google Shape;712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3" name="Google Shape;713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14" name="Google Shape;714;p10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15" name="Google Shape;715;p10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16" name="Google Shape;716;p10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17" name="Google Shape;717;p10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18" name="Google Shape;718;p10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19" name="Google Shape;719;p10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20" name="Google Shape;720;p10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21" name="Google Shape;721;p10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22" name="Google Shape;722;p10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23" name="Google Shape;723;p10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24" name="Google Shape;724;p10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25" name="Google Shape;725;p10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26" name="Google Shape;726;p10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27" name="Google Shape;727;p10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28" name="Google Shape;728;p10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10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0" name="Google Shape;730;p10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2" name="Google Shape;732;p10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10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34" name="Google Shape;734;p10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36" name="Google Shape;736;p10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37" name="Google Shape;737;p10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39" name="Google Shape;739;p10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40" name="Google Shape;740;p10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42" name="Google Shape;742;p10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10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45" name="Google Shape;745;p10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46" name="Google Shape;746;p10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</p:grpSp>
      </p:grpSp>
      <p:sp>
        <p:nvSpPr>
          <p:cNvPr id="748" name="Google Shape;748;p10"/>
          <p:cNvSpPr txBox="1">
            <a:spLocks noGrp="1"/>
          </p:cNvSpPr>
          <p:nvPr>
            <p:ph type="body" idx="1"/>
          </p:nvPr>
        </p:nvSpPr>
        <p:spPr>
          <a:xfrm>
            <a:off x="1140400" y="5570267"/>
            <a:ext cx="7744800" cy="37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rtl="0">
              <a:spcBef>
                <a:spcPts val="0"/>
              </a:spcBef>
              <a:spcAft>
                <a:spcPts val="1067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749" name="Google Shape;749;p10"/>
          <p:cNvSpPr txBox="1">
            <a:spLocks noGrp="1"/>
          </p:cNvSpPr>
          <p:nvPr>
            <p:ph type="sldNum" idx="12"/>
          </p:nvPr>
        </p:nvSpPr>
        <p:spPr>
          <a:xfrm>
            <a:off x="5730200" y="61299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59704996"/>
      </p:ext>
    </p:extLst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1"/>
          <p:cNvSpPr txBox="1">
            <a:spLocks noGrp="1"/>
          </p:cNvSpPr>
          <p:nvPr>
            <p:ph type="sldNum" idx="12"/>
          </p:nvPr>
        </p:nvSpPr>
        <p:spPr>
          <a:xfrm>
            <a:off x="5730200" y="61299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752" name="Google Shape;752;p11"/>
          <p:cNvGrpSpPr/>
          <p:nvPr/>
        </p:nvGrpSpPr>
        <p:grpSpPr>
          <a:xfrm>
            <a:off x="139034" y="67400"/>
            <a:ext cx="13688788" cy="7050285"/>
            <a:chOff x="104275" y="50550"/>
            <a:chExt cx="10266591" cy="5287714"/>
          </a:xfrm>
        </p:grpSpPr>
        <p:sp>
          <p:nvSpPr>
            <p:cNvPr id="753" name="Google Shape;753;p11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1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1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1" name="Google Shape;761;p11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762" name="Google Shape;762;p11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63" name="Google Shape;763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64" name="Google Shape;764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5" name="Google Shape;765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6" name="Google Shape;766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7" name="Google Shape;767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8" name="Google Shape;768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9" name="Google Shape;769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0" name="Google Shape;770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1" name="Google Shape;771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72" name="Google Shape;772;p11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773" name="Google Shape;773;p11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74" name="Google Shape;774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75" name="Google Shape;775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6" name="Google Shape;776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7" name="Google Shape;777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Google Shape;779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0" name="Google Shape;780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1" name="Google Shape;781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782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83" name="Google Shape;783;p11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84" name="Google Shape;784;p11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85" name="Google Shape;785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86" name="Google Shape;786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7" name="Google Shape;787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8" name="Google Shape;788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9" name="Google Shape;789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0" name="Google Shape;790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1" name="Google Shape;791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2" name="Google Shape;792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3" name="Google Shape;793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94" name="Google Shape;794;p11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95" name="Google Shape;795;p11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96" name="Google Shape;796;p11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97" name="Google Shape;797;p11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98" name="Google Shape;798;p11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799" name="Google Shape;799;p11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00" name="Google Shape;800;p11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01" name="Google Shape;801;p11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02" name="Google Shape;802;p11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03" name="Google Shape;803;p11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04" name="Google Shape;804;p11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05" name="Google Shape;805;p11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07" name="Google Shape;807;p11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08" name="Google Shape;808;p11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1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11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1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14" name="Google Shape;814;p11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15" name="Google Shape;815;p11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17" name="Google Shape;817;p11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18" name="Google Shape;818;p11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20" name="Google Shape;820;p11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21" name="Google Shape;821;p11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11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24" name="Google Shape;824;p11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25" name="Google Shape;825;p11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26" name="Google Shape;826;p11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27" name="Google Shape;827;p11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9199533"/>
      </p:ext>
    </p:extLst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louds only">
  <p:cSld name="Blank - Clouds only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12"/>
          <p:cNvGrpSpPr/>
          <p:nvPr/>
        </p:nvGrpSpPr>
        <p:grpSpPr>
          <a:xfrm>
            <a:off x="-69599" y="67401"/>
            <a:ext cx="12341433" cy="6994313"/>
            <a:chOff x="-52200" y="50550"/>
            <a:chExt cx="9256075" cy="5245735"/>
          </a:xfrm>
        </p:grpSpPr>
        <p:sp>
          <p:nvSpPr>
            <p:cNvPr id="830" name="Google Shape;830;p12"/>
            <p:cNvSpPr/>
            <p:nvPr/>
          </p:nvSpPr>
          <p:spPr>
            <a:xfrm>
              <a:off x="-52200" y="299053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2"/>
            <p:cNvSpPr/>
            <p:nvPr/>
          </p:nvSpPr>
          <p:spPr>
            <a:xfrm>
              <a:off x="2567033" y="3780191"/>
              <a:ext cx="2154572" cy="9869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2"/>
            <p:cNvSpPr/>
            <p:nvPr/>
          </p:nvSpPr>
          <p:spPr>
            <a:xfrm>
              <a:off x="3626041" y="3244742"/>
              <a:ext cx="2038292" cy="694227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2"/>
            <p:cNvSpPr/>
            <p:nvPr/>
          </p:nvSpPr>
          <p:spPr>
            <a:xfrm>
              <a:off x="3907840" y="3671766"/>
              <a:ext cx="3406627" cy="1462743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12"/>
            <p:cNvSpPr/>
            <p:nvPr/>
          </p:nvSpPr>
          <p:spPr>
            <a:xfrm>
              <a:off x="434903" y="4215970"/>
              <a:ext cx="2406853" cy="91722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12"/>
            <p:cNvSpPr/>
            <p:nvPr/>
          </p:nvSpPr>
          <p:spPr>
            <a:xfrm flipH="1">
              <a:off x="-50423" y="3671774"/>
              <a:ext cx="1322417" cy="605776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12"/>
            <p:cNvSpPr/>
            <p:nvPr/>
          </p:nvSpPr>
          <p:spPr>
            <a:xfrm>
              <a:off x="5747332" y="4053480"/>
              <a:ext cx="3261193" cy="124280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12"/>
            <p:cNvSpPr/>
            <p:nvPr/>
          </p:nvSpPr>
          <p:spPr>
            <a:xfrm flipH="1">
              <a:off x="5619392" y="314441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8" name="Google Shape;838;p12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839" name="Google Shape;839;p12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40" name="Google Shape;840;p12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41" name="Google Shape;841;p12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42" name="Google Shape;842;p12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43" name="Google Shape;843;p12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44" name="Google Shape;844;p12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45" name="Google Shape;845;p12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46" name="Google Shape;846;p12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47" name="Google Shape;847;p12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48" name="Google Shape;848;p12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49" name="Google Shape;849;p12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50" name="Google Shape;850;p12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51" name="Google Shape;851;p12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52" name="Google Shape;852;p12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12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" name="Google Shape;854;p12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" name="Google Shape;855;p12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12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12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58" name="Google Shape;858;p12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59" name="Google Shape;859;p12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60" name="Google Shape;860;p12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61" name="Google Shape;861;p12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62" name="Google Shape;862;p12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63" name="Google Shape;863;p12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64" name="Google Shape;864;p12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65" name="Google Shape;865;p12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66" name="Google Shape;866;p12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2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68" name="Google Shape;868;p12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69" name="Google Shape;869;p12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70" name="Google Shape;870;p12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  <p:sp>
            <p:nvSpPr>
              <p:cNvPr id="871" name="Google Shape;871;p12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  </a:t>
                </a:r>
                <a:endParaRPr sz="2400"/>
              </a:p>
            </p:txBody>
          </p:sp>
        </p:grpSp>
      </p:grpSp>
      <p:sp>
        <p:nvSpPr>
          <p:cNvPr id="872" name="Google Shape;872;p12"/>
          <p:cNvSpPr txBox="1">
            <a:spLocks noGrp="1"/>
          </p:cNvSpPr>
          <p:nvPr>
            <p:ph type="sldNum" idx="12"/>
          </p:nvPr>
        </p:nvSpPr>
        <p:spPr>
          <a:xfrm>
            <a:off x="5730200" y="61299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94896082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DA3D0-8227-B16D-7FC0-B868E17F8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99812-DA89-352E-9224-CC1CE1FA5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817E4-47FF-7514-3DC2-525DB8FB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23BF6-DD29-41AE-A105-EBB850077A7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BD2D1-8EE7-8CF5-115B-A8B7313D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164EA-42E6-406C-E619-230C60CCD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773F-EC70-46F2-9F27-FBEDED5D9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F28EA-FE80-DAD4-853E-2640C6B7F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7D54A-A178-DF5C-2EC4-A79FFF027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CACDF-4D97-92A0-D411-F0AA7BEAA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95E4E-8756-1ED8-B2D5-19033C975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23BF6-DD29-41AE-A105-EBB850077A7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7157C-72B7-C3C4-484A-98394530D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331C4-596F-B34C-5938-03D63CB34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773F-EC70-46F2-9F27-FBEDED5D9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14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E4FFA-3094-4AC0-954F-DB2401AE8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F5ECD-8F4E-B186-3C4F-DEBE3B0E9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300178-E03F-2A7B-7D1A-AF3387BF9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518F64-2F6B-9C71-37BD-1EC295D5A7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AAD3C7-13E2-DFEC-EDE0-FCBA77389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E6EB17-5471-5DB8-4F56-3406F264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23BF6-DD29-41AE-A105-EBB850077A7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8FDED0-7E4A-92B3-E407-C67839C07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AAED21-862B-AEAB-7617-E969F9BE0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773F-EC70-46F2-9F27-FBEDED5D9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98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3D411-0234-A507-9C26-979C0C1F0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4D1B0A-894F-7A34-39CD-E6EFB967E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23BF6-DD29-41AE-A105-EBB850077A7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982CFA-CD32-F3F9-EBE5-D92B32D0A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6677D-8208-842B-41DC-00ED3765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773F-EC70-46F2-9F27-FBEDED5D9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27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7B47AF-668F-B457-12F7-F03BA7FDA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23BF6-DD29-41AE-A105-EBB850077A7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2B93F7-B292-CBAE-48A2-A701E11EA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AFC63-1021-CDB5-9402-0320C1C98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773F-EC70-46F2-9F27-FBEDED5D9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42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65918-E4D7-7075-BDD5-3D5E51E25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7F014-CC41-0D07-7EDE-94F91F5AB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6F1D32-19AC-FA65-0D9E-98EA33681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FAAAFE-042D-6387-0B53-5287B99A0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23BF6-DD29-41AE-A105-EBB850077A7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A3B292-2724-41B9-261B-B3A10FF5B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A6BB1E-417E-E8A1-3994-EE40CBA78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773F-EC70-46F2-9F27-FBEDED5D9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00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704B7-19FD-3D58-5118-C0FB00B60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D920AA-DBC5-9FA0-8187-4BBCA0C67F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27C8BF-BE03-1088-428B-1A8CBA81B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FF370C-AAD2-DB6A-CF4F-73B157165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23BF6-DD29-41AE-A105-EBB850077A7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240453-EE82-ABAB-9CFE-F57861B0A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8020F-BC3E-1A57-68CC-D1EA7DB44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773F-EC70-46F2-9F27-FBEDED5D9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62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AFF8C9-9E20-748F-6385-FCEC097AA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D2488-F829-C925-A6E7-59FB10F94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C1CE9-B28A-62BA-13E0-2B473814C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123BF6-DD29-41AE-A105-EBB850077A7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AC5B0-2791-B36C-59A3-7732E449B9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B96A9-E2F8-864C-3763-DAD0194E5B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92773F-EC70-46F2-9F27-FBEDED5D9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3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33000">
              <a:schemeClr val="accent2"/>
            </a:gs>
            <a:gs pos="100000">
              <a:schemeClr val="accent3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83212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0400" y="2071767"/>
            <a:ext cx="8321200" cy="37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➢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▻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3683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1299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733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algn="ctr" rtl="0">
              <a:buNone/>
              <a:defRPr sz="1733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algn="ctr" rtl="0">
              <a:buNone/>
              <a:defRPr sz="1733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algn="ctr" rtl="0">
              <a:buNone/>
              <a:defRPr sz="1733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algn="ctr" rtl="0">
              <a:buNone/>
              <a:defRPr sz="1733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algn="ctr" rtl="0">
              <a:buNone/>
              <a:defRPr sz="1733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algn="ctr" rtl="0">
              <a:buNone/>
              <a:defRPr sz="1733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algn="ctr" rtl="0">
              <a:buNone/>
              <a:defRPr sz="1733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algn="ctr" rtl="0">
              <a:buNone/>
              <a:defRPr sz="1733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62700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11" Type="http://schemas.openxmlformats.org/officeDocument/2006/relationships/image" Target="../media/image38.sv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32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4" Type="http://schemas.openxmlformats.org/officeDocument/2006/relationships/image" Target="../media/image9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gif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2CF4D-9259-05DA-58DE-1E256B0A14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6C467C-9798-5F2C-AECF-5E5E7517C1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51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B843F8D-E96E-007C-C3B7-780ABA454BE4}"/>
              </a:ext>
            </a:extLst>
          </p:cNvPr>
          <p:cNvSpPr txBox="1"/>
          <p:nvPr/>
        </p:nvSpPr>
        <p:spPr>
          <a:xfrm>
            <a:off x="2898818" y="580951"/>
            <a:ext cx="100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Tính</a:t>
            </a: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2B99DB5-F459-1C37-F061-297CEDBC5DC3}"/>
                  </a:ext>
                </a:extLst>
              </p:cNvPr>
              <p:cNvSpPr txBox="1"/>
              <p:nvPr/>
            </p:nvSpPr>
            <p:spPr>
              <a:xfrm>
                <a:off x="1039767" y="1779192"/>
                <a:ext cx="6922472" cy="1106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0,25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d>
                        <m:d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lang="en-US" sz="32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2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den>
                      </m:f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den>
                      </m:f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den>
                      </m:f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den>
                      </m:f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−5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2B99DB5-F459-1C37-F061-297CEDBC5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67" y="1779192"/>
                <a:ext cx="6922472" cy="1106521"/>
              </a:xfrm>
              <a:prstGeom prst="rect">
                <a:avLst/>
              </a:prstGeom>
              <a:blipFill>
                <a:blip r:embed="rId2"/>
                <a:stretch>
                  <a:fillRect b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083ED48-C821-6053-CE06-B6141B0347AE}"/>
              </a:ext>
            </a:extLst>
          </p:cNvPr>
          <p:cNvSpPr txBox="1"/>
          <p:nvPr/>
        </p:nvSpPr>
        <p:spPr>
          <a:xfrm>
            <a:off x="208986" y="2024642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DB3903C-87F2-BAA9-963B-16B6449DD8C9}"/>
                  </a:ext>
                </a:extLst>
              </p:cNvPr>
              <p:cNvSpPr txBox="1"/>
              <p:nvPr/>
            </p:nvSpPr>
            <p:spPr>
              <a:xfrm>
                <a:off x="1039767" y="3972354"/>
                <a:ext cx="7029039" cy="1106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lang="en-US" sz="32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32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20</m:t>
                              </m:r>
                            </m:den>
                          </m:f>
                        </m:e>
                      </m:d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d>
                        <m:d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−1,2</m:t>
                          </m:r>
                        </m:e>
                      </m:d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=−0,15+1,2=1,05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DB3903C-87F2-BAA9-963B-16B6449DD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67" y="3972354"/>
                <a:ext cx="7029039" cy="11065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4A02280-6643-D7F8-E45F-F13D8C8F6344}"/>
              </a:ext>
            </a:extLst>
          </p:cNvPr>
          <p:cNvSpPr txBox="1"/>
          <p:nvPr/>
        </p:nvSpPr>
        <p:spPr>
          <a:xfrm>
            <a:off x="208986" y="4217805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b)</a:t>
            </a: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C686CB38-051D-E0FC-A3D3-3AA106603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574154" y="229992"/>
            <a:ext cx="2856069" cy="6628008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19429E17-6C60-273D-AD38-B0CCB212BC33}"/>
              </a:ext>
            </a:extLst>
          </p:cNvPr>
          <p:cNvSpPr/>
          <p:nvPr/>
        </p:nvSpPr>
        <p:spPr>
          <a:xfrm>
            <a:off x="403123" y="296167"/>
            <a:ext cx="2399071" cy="118512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ysClr val="windowText" lastClr="000000"/>
                </a:solidFill>
                <a:latin typeface="Arial"/>
                <a:sym typeface="Arial"/>
              </a:rPr>
              <a:t>Ví</a:t>
            </a:r>
            <a:r>
              <a:rPr lang="en-US" sz="32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Arial"/>
                <a:sym typeface="Arial"/>
              </a:rPr>
              <a:t>dụ</a:t>
            </a:r>
            <a:r>
              <a:rPr lang="en-US" sz="32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8768024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3">
            <a:extLst>
              <a:ext uri="{FF2B5EF4-FFF2-40B4-BE49-F238E27FC236}">
                <a16:creationId xmlns:a16="http://schemas.microsoft.com/office/drawing/2014/main" id="{0B2A4652-35D5-40C7-0594-62B1EFCF8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023"/>
            <a:ext cx="1444797" cy="144479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04FFDCF-C1A8-618A-3347-4AD2F057496D}"/>
              </a:ext>
            </a:extLst>
          </p:cNvPr>
          <p:cNvSpPr txBox="1"/>
          <p:nvPr/>
        </p:nvSpPr>
        <p:spPr>
          <a:xfrm>
            <a:off x="1752602" y="286772"/>
            <a:ext cx="3047629" cy="95564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267" kern="0" dirty="0" err="1">
                <a:solidFill>
                  <a:srgbClr val="192D49"/>
                </a:solidFill>
                <a:latin typeface="Arial"/>
                <a:sym typeface="Arial"/>
              </a:rPr>
              <a:t>Luyện</a:t>
            </a:r>
            <a:r>
              <a:rPr lang="en-US" sz="4267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192D49"/>
                </a:solidFill>
                <a:latin typeface="Arial"/>
                <a:sym typeface="Arial"/>
              </a:rPr>
              <a:t>tập</a:t>
            </a:r>
            <a:r>
              <a:rPr lang="en-US" sz="4267" kern="0" dirty="0">
                <a:solidFill>
                  <a:srgbClr val="192D49"/>
                </a:solidFill>
                <a:latin typeface="Arial"/>
                <a:sym typeface="Arial"/>
              </a:rPr>
              <a:t>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D545B29-BE13-AE06-3E52-313768CC0DA2}"/>
                  </a:ext>
                </a:extLst>
              </p:cNvPr>
              <p:cNvSpPr txBox="1"/>
              <p:nvPr/>
            </p:nvSpPr>
            <p:spPr>
              <a:xfrm>
                <a:off x="933449" y="2166937"/>
                <a:ext cx="2016962" cy="9333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num>
                        <m:den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7</m:t>
                          </m:r>
                        </m:den>
                      </m:f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d>
                        <m:d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−3,9</m:t>
                          </m:r>
                        </m:e>
                      </m:d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D545B29-BE13-AE06-3E52-313768CC0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49" y="2166937"/>
                <a:ext cx="2016962" cy="9333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2DCDFBB-5C4F-C67B-3031-B08D37762DC8}"/>
                  </a:ext>
                </a:extLst>
              </p:cNvPr>
              <p:cNvSpPr txBox="1"/>
              <p:nvPr/>
            </p:nvSpPr>
            <p:spPr>
              <a:xfrm>
                <a:off x="2944086" y="2166935"/>
                <a:ext cx="6873869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num>
                        <m:den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7</m:t>
                          </m:r>
                        </m:den>
                      </m:f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+3,9=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num>
                        <m:den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7</m:t>
                          </m:r>
                        </m:den>
                      </m:f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39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10</m:t>
                          </m:r>
                        </m:den>
                      </m:f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50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70</m:t>
                          </m:r>
                        </m:den>
                      </m:f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273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70</m:t>
                          </m:r>
                        </m:den>
                      </m:f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323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70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2DCDFBB-5C4F-C67B-3031-B08D37762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086" y="2166935"/>
                <a:ext cx="6873869" cy="9351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44A3236-9BED-12C3-C0EC-4ED9A8874486}"/>
              </a:ext>
            </a:extLst>
          </p:cNvPr>
          <p:cNvSpPr txBox="1"/>
          <p:nvPr/>
        </p:nvSpPr>
        <p:spPr>
          <a:xfrm>
            <a:off x="110692" y="2325867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a)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B7A328C-DB66-CB17-7578-048EDC1BFE95}"/>
              </a:ext>
            </a:extLst>
          </p:cNvPr>
          <p:cNvSpPr txBox="1"/>
          <p:nvPr/>
        </p:nvSpPr>
        <p:spPr>
          <a:xfrm>
            <a:off x="110692" y="4129267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566D900-F565-29E5-48DA-A12DAF4AF16D}"/>
                  </a:ext>
                </a:extLst>
              </p:cNvPr>
              <p:cNvSpPr txBox="1"/>
              <p:nvPr/>
            </p:nvSpPr>
            <p:spPr>
              <a:xfrm>
                <a:off x="929116" y="3970333"/>
                <a:ext cx="2539862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(−3,25)+4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566D900-F565-29E5-48DA-A12DAF4AF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116" y="3970333"/>
                <a:ext cx="2539862" cy="9219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486989E-E6CE-0E95-0788-1A4C98781F44}"/>
                  </a:ext>
                </a:extLst>
              </p:cNvPr>
              <p:cNvSpPr txBox="1"/>
              <p:nvPr/>
            </p:nvSpPr>
            <p:spPr>
              <a:xfrm>
                <a:off x="3462631" y="3995887"/>
                <a:ext cx="3831242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13</m:t>
                          </m:r>
                        </m:num>
                        <m:den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den>
                      </m:f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19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den>
                      </m:f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num>
                        <m:den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den>
                      </m:f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486989E-E6CE-0E95-0788-1A4C98781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2631" y="3995887"/>
                <a:ext cx="3831242" cy="9219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4">
            <a:extLst>
              <a:ext uri="{FF2B5EF4-FFF2-40B4-BE49-F238E27FC236}">
                <a16:creationId xmlns:a16="http://schemas.microsoft.com/office/drawing/2014/main" id="{5BE3995A-2E6E-8769-4D82-36E6772F06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116677" y="4952315"/>
            <a:ext cx="4075323" cy="2630435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C2B951DA-D8A7-B592-838E-9196EAB6D0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045072" y="4744820"/>
            <a:ext cx="1746979" cy="3545528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7009455D-334E-0D23-3220-AACE675B9BAA}"/>
              </a:ext>
            </a:extLst>
          </p:cNvPr>
          <p:cNvSpPr txBox="1"/>
          <p:nvPr/>
        </p:nvSpPr>
        <p:spPr>
          <a:xfrm>
            <a:off x="5008811" y="493411"/>
            <a:ext cx="1361768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192D49"/>
                </a:solidFill>
                <a:latin typeface="Arial"/>
                <a:cs typeface="Arial"/>
                <a:sym typeface="Arial"/>
              </a:rPr>
              <a:t>Tính</a:t>
            </a: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  <p:bldP spid="8" grpId="0"/>
      <p:bldP spid="15" grpId="0"/>
      <p:bldP spid="16" grpId="0"/>
      <p:bldP spid="17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FE2B8D9-1234-449D-64FB-D9727EAEA718}"/>
              </a:ext>
            </a:extLst>
          </p:cNvPr>
          <p:cNvSpPr txBox="1"/>
          <p:nvPr/>
        </p:nvSpPr>
        <p:spPr>
          <a:xfrm>
            <a:off x="95252" y="323929"/>
            <a:ext cx="8930763" cy="6667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2.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Tính</a:t>
            </a: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chất</a:t>
            </a: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của</a:t>
            </a: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phép</a:t>
            </a: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cộng</a:t>
            </a: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các</a:t>
            </a: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số</a:t>
            </a: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hữu</a:t>
            </a: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tỉ</a:t>
            </a:r>
            <a:endParaRPr lang="en-US" sz="3733" kern="0" dirty="0">
              <a:solidFill>
                <a:srgbClr val="192D49"/>
              </a:solidFill>
              <a:latin typeface="Arial"/>
              <a:sym typeface="Arial"/>
            </a:endParaRPr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74AAF8F8-DF9E-758C-DA2B-FE112DED4D77}"/>
              </a:ext>
            </a:extLst>
          </p:cNvPr>
          <p:cNvGraphicFramePr>
            <a:graphicFrameLocks noGrp="1" noDrilldown="1" noMove="1" noResize="1"/>
          </p:cNvGraphicFramePr>
          <p:nvPr/>
        </p:nvGraphicFramePr>
        <p:xfrm>
          <a:off x="1319212" y="2062736"/>
          <a:ext cx="9705976" cy="381508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4852988">
                  <a:extLst>
                    <a:ext uri="{9D8B030D-6E8A-4147-A177-3AD203B41FA5}">
                      <a16:colId xmlns:a16="http://schemas.microsoft.com/office/drawing/2014/main" val="4293901257"/>
                    </a:ext>
                  </a:extLst>
                </a:gridCol>
                <a:gridCol w="4852988">
                  <a:extLst>
                    <a:ext uri="{9D8B030D-6E8A-4147-A177-3AD203B41FA5}">
                      <a16:colId xmlns:a16="http://schemas.microsoft.com/office/drawing/2014/main" val="1187045921"/>
                    </a:ext>
                  </a:extLst>
                </a:gridCol>
              </a:tblGrid>
              <a:tr h="7630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 err="1"/>
                        <a:t>Tính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chất</a:t>
                      </a:r>
                      <a:r>
                        <a:rPr lang="en-US" sz="3200" b="1" dirty="0"/>
                        <a:t> 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 err="1"/>
                        <a:t>Kí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hiệu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09812615"/>
                  </a:ext>
                </a:extLst>
              </a:tr>
              <a:tr h="7630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345078417"/>
                  </a:ext>
                </a:extLst>
              </a:tr>
              <a:tr h="7630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444290070"/>
                  </a:ext>
                </a:extLst>
              </a:tr>
              <a:tr h="7630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63925335"/>
                  </a:ext>
                </a:extLst>
              </a:tr>
              <a:tr h="7630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08193100"/>
                  </a:ext>
                </a:extLst>
              </a:tr>
            </a:tbl>
          </a:graphicData>
        </a:graphic>
      </p:graphicFrame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F80C4EA1-41D9-6DFF-6862-3E2630AA0F9D}"/>
              </a:ext>
            </a:extLst>
          </p:cNvPr>
          <p:cNvSpPr/>
          <p:nvPr/>
        </p:nvSpPr>
        <p:spPr>
          <a:xfrm>
            <a:off x="95251" y="1101879"/>
            <a:ext cx="1354667" cy="88053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556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HĐ2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1F784B-79DB-BF9D-9596-3250483D201D}"/>
              </a:ext>
            </a:extLst>
          </p:cNvPr>
          <p:cNvSpPr txBox="1"/>
          <p:nvPr/>
        </p:nvSpPr>
        <p:spPr>
          <a:xfrm>
            <a:off x="2733619" y="2812027"/>
            <a:ext cx="2074607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192D49"/>
                </a:solidFill>
                <a:latin typeface="Arial"/>
                <a:cs typeface="Arial"/>
                <a:sym typeface="Arial"/>
              </a:rPr>
              <a:t>Giao </a:t>
            </a:r>
            <a:r>
              <a:rPr lang="en-US" sz="3200" kern="0" dirty="0" err="1">
                <a:solidFill>
                  <a:srgbClr val="192D49"/>
                </a:solidFill>
                <a:latin typeface="Arial"/>
                <a:cs typeface="Arial"/>
                <a:sym typeface="Arial"/>
              </a:rPr>
              <a:t>hoán</a:t>
            </a:r>
            <a:endParaRPr lang="en-US" sz="3200" kern="0" dirty="0">
              <a:solidFill>
                <a:srgbClr val="192D49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C159A2E-C8F1-BCEE-592A-46D41DDDF76D}"/>
                  </a:ext>
                </a:extLst>
              </p:cNvPr>
              <p:cNvSpPr txBox="1"/>
              <p:nvPr/>
            </p:nvSpPr>
            <p:spPr>
              <a:xfrm>
                <a:off x="7283204" y="2766373"/>
                <a:ext cx="274870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7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𝑎</m:t>
                      </m:r>
                      <m:r>
                        <a:rPr lang="en-US" sz="3200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200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200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𝑎</m:t>
                      </m:r>
                    </m:oMath>
                  </m:oMathPara>
                </a14:m>
                <a:endParaRPr lang="en-US" sz="3200" kern="0" dirty="0">
                  <a:solidFill>
                    <a:srgbClr val="192D49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C159A2E-C8F1-BCEE-592A-46D41DDDF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3204" y="2766373"/>
                <a:ext cx="2748701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EED2E22-621C-D1CF-C392-DDE763690BF3}"/>
              </a:ext>
            </a:extLst>
          </p:cNvPr>
          <p:cNvSpPr txBox="1"/>
          <p:nvPr/>
        </p:nvSpPr>
        <p:spPr>
          <a:xfrm>
            <a:off x="2846927" y="3561317"/>
            <a:ext cx="1638589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200" kern="0" dirty="0" err="1">
                <a:solidFill>
                  <a:srgbClr val="192D49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3200" kern="0" dirty="0">
                <a:solidFill>
                  <a:srgbClr val="192D49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192D49"/>
                </a:solidFill>
                <a:latin typeface="Arial"/>
                <a:cs typeface="Arial"/>
                <a:sym typeface="Arial"/>
              </a:rPr>
              <a:t>hợp</a:t>
            </a:r>
            <a:endParaRPr lang="en-US" sz="3200" kern="0" dirty="0">
              <a:solidFill>
                <a:srgbClr val="192D49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A9617DA-932B-2E37-2752-1234E8D68EEC}"/>
                  </a:ext>
                </a:extLst>
              </p:cNvPr>
              <p:cNvSpPr txBox="1"/>
              <p:nvPr/>
            </p:nvSpPr>
            <p:spPr>
              <a:xfrm>
                <a:off x="6300334" y="3515663"/>
                <a:ext cx="481054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7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i="1" kern="0">
                              <a:solidFill>
                                <a:srgbClr val="192D49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200" kern="0">
                              <a:solidFill>
                                <a:srgbClr val="192D49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  <m:r>
                            <a:rPr lang="en-US" sz="3200" kern="0">
                              <a:solidFill>
                                <a:srgbClr val="192D49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lang="en-US" sz="3200" kern="0">
                              <a:solidFill>
                                <a:srgbClr val="192D49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𝑏</m:t>
                          </m:r>
                        </m:e>
                      </m:d>
                      <m:r>
                        <a:rPr lang="en-US" sz="3200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200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𝑐</m:t>
                      </m:r>
                      <m:r>
                        <a:rPr lang="en-US" sz="3200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𝑎</m:t>
                      </m:r>
                      <m:r>
                        <a:rPr lang="en-US" sz="3200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+(</m:t>
                      </m:r>
                      <m:r>
                        <a:rPr lang="en-US" sz="3200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200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𝑐</m:t>
                      </m:r>
                      <m:r>
                        <a:rPr lang="en-US" sz="3200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en-US" sz="3200" kern="0" dirty="0">
                  <a:solidFill>
                    <a:srgbClr val="192D49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A9617DA-932B-2E37-2752-1234E8D68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334" y="3515663"/>
                <a:ext cx="4810548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1283D85-23A1-95D8-45B9-CDCC2FCB389A}"/>
              </a:ext>
            </a:extLst>
          </p:cNvPr>
          <p:cNvSpPr txBox="1"/>
          <p:nvPr/>
        </p:nvSpPr>
        <p:spPr>
          <a:xfrm>
            <a:off x="2300302" y="4350453"/>
            <a:ext cx="2731837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200" kern="0" dirty="0" err="1">
                <a:solidFill>
                  <a:srgbClr val="192D49"/>
                </a:solidFill>
                <a:latin typeface="Arial"/>
                <a:cs typeface="Arial"/>
                <a:sym typeface="Arial"/>
              </a:rPr>
              <a:t>Cộng</a:t>
            </a:r>
            <a:r>
              <a:rPr lang="en-US" sz="3200" kern="0" dirty="0">
                <a:solidFill>
                  <a:srgbClr val="192D49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192D49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3200" kern="0" dirty="0">
                <a:solidFill>
                  <a:srgbClr val="192D49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192D49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192D49"/>
                </a:solidFill>
                <a:latin typeface="Arial"/>
                <a:cs typeface="Arial"/>
                <a:sym typeface="Arial"/>
              </a:rPr>
              <a:t> 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C15689F-7C3B-40F3-320D-24E9FAD5E165}"/>
                  </a:ext>
                </a:extLst>
              </p:cNvPr>
              <p:cNvSpPr txBox="1"/>
              <p:nvPr/>
            </p:nvSpPr>
            <p:spPr>
              <a:xfrm>
                <a:off x="7154833" y="4304799"/>
                <a:ext cx="274344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7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𝑎</m:t>
                      </m:r>
                      <m:r>
                        <a:rPr lang="en-US" sz="3200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+0=0+</m:t>
                      </m:r>
                      <m:r>
                        <a:rPr lang="en-US" sz="3200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𝑎</m:t>
                      </m:r>
                    </m:oMath>
                  </m:oMathPara>
                </a14:m>
                <a:endParaRPr lang="en-US" sz="3200" kern="0" dirty="0">
                  <a:solidFill>
                    <a:srgbClr val="192D49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C15689F-7C3B-40F3-320D-24E9FAD5E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4833" y="4304799"/>
                <a:ext cx="2743443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C527B3D-A08F-E5C6-BBC8-1523C16FD0D1}"/>
              </a:ext>
            </a:extLst>
          </p:cNvPr>
          <p:cNvSpPr txBox="1"/>
          <p:nvPr/>
        </p:nvSpPr>
        <p:spPr>
          <a:xfrm>
            <a:off x="2301104" y="5120920"/>
            <a:ext cx="3050835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200" kern="0" dirty="0" err="1">
                <a:solidFill>
                  <a:srgbClr val="192D49"/>
                </a:solidFill>
                <a:latin typeface="Arial"/>
                <a:cs typeface="Arial"/>
                <a:sym typeface="Arial"/>
              </a:rPr>
              <a:t>Cộng</a:t>
            </a:r>
            <a:r>
              <a:rPr lang="en-US" sz="3200" kern="0" dirty="0">
                <a:solidFill>
                  <a:srgbClr val="192D49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192D49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3200" kern="0" dirty="0">
                <a:solidFill>
                  <a:srgbClr val="192D49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192D49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192D49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192D49"/>
                </a:solidFill>
                <a:latin typeface="Arial"/>
                <a:cs typeface="Arial"/>
                <a:sym typeface="Arial"/>
              </a:rPr>
              <a:t>đối</a:t>
            </a:r>
            <a:endParaRPr lang="en-US" sz="3200" kern="0" dirty="0">
              <a:solidFill>
                <a:srgbClr val="192D49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D10183C-29D0-1E73-849F-A454CCF21DFB}"/>
                  </a:ext>
                </a:extLst>
              </p:cNvPr>
              <p:cNvSpPr txBox="1"/>
              <p:nvPr/>
            </p:nvSpPr>
            <p:spPr>
              <a:xfrm>
                <a:off x="7045046" y="5093935"/>
                <a:ext cx="267406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7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𝑎</m:t>
                      </m:r>
                      <m:r>
                        <a:rPr lang="en-US" sz="3200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d>
                        <m:dPr>
                          <m:ctrlPr>
                            <a:rPr lang="en-US" sz="3200" i="1" kern="0">
                              <a:solidFill>
                                <a:srgbClr val="192D49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200" kern="0">
                              <a:solidFill>
                                <a:srgbClr val="192D49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lang="en-US" sz="3200" kern="0">
                              <a:solidFill>
                                <a:srgbClr val="192D49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</m:d>
                      <m:r>
                        <a:rPr lang="en-US" sz="3200" kern="0">
                          <a:solidFill>
                            <a:srgbClr val="192D4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=0</m:t>
                      </m:r>
                    </m:oMath>
                  </m:oMathPara>
                </a14:m>
                <a:endParaRPr lang="en-US" sz="3200" kern="0" dirty="0">
                  <a:solidFill>
                    <a:srgbClr val="192D49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D10183C-29D0-1E73-849F-A454CCF21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046" y="5093935"/>
                <a:ext cx="2674065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animBg="1"/>
      <p:bldP spid="2" grpId="0"/>
      <p:bldP spid="3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B342AFF2-BDDE-B838-F962-9E3366CFCC74}"/>
              </a:ext>
            </a:extLst>
          </p:cNvPr>
          <p:cNvSpPr/>
          <p:nvPr/>
        </p:nvSpPr>
        <p:spPr>
          <a:xfrm>
            <a:off x="985838" y="1628776"/>
            <a:ext cx="10220325" cy="5114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</a:pP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Giống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như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phép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cộng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các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số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nguyên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,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phép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cộng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các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số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hữu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tỉ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cũng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có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các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tính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chất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: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giao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hoán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,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kết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hợp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,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cộng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với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số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0,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cộng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với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số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đối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.</a:t>
            </a:r>
          </a:p>
          <a:p>
            <a:pPr algn="just" defTabSz="1219170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</a:pP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Ta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có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thể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chuyển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phép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trừ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cho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một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số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hữu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tỉ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thành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phép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cộng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với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số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đối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của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số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hữu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tỉ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đó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.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Vì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thế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,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trong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một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biểu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thức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đại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số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chỉ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gồm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các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phép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cộng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và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phép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trừ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, ta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có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thể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thay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đổi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tùy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ý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vị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trí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các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số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hạng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kèm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theo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dấu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của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chúng</a:t>
            </a:r>
            <a:r>
              <a:rPr lang="en-US" sz="2667" kern="0" dirty="0">
                <a:solidFill>
                  <a:sysClr val="windowText" lastClr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.</a:t>
            </a:r>
          </a:p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DB204F37-A95A-0CBB-8EAA-9DC695011367}"/>
              </a:ext>
            </a:extLst>
          </p:cNvPr>
          <p:cNvSpPr/>
          <p:nvPr/>
        </p:nvSpPr>
        <p:spPr>
          <a:xfrm>
            <a:off x="3648075" y="247651"/>
            <a:ext cx="4114800" cy="128587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Arial"/>
                <a:sym typeface="Arial"/>
              </a:rPr>
              <a:t>Nhận</a:t>
            </a:r>
            <a:r>
              <a:rPr lang="en-US" sz="3733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"/>
                <a:sym typeface="Arial"/>
              </a:rPr>
              <a:t>xét</a:t>
            </a:r>
            <a:endParaRPr lang="en-US" sz="3733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6D70910-561C-972D-EB18-05A8BA9445F0}"/>
              </a:ext>
            </a:extLst>
          </p:cNvPr>
          <p:cNvSpPr txBox="1"/>
          <p:nvPr/>
        </p:nvSpPr>
        <p:spPr>
          <a:xfrm>
            <a:off x="3016508" y="759041"/>
            <a:ext cx="3937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Tính</a:t>
            </a:r>
            <a:r>
              <a:rPr lang="en-US" sz="32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một</a:t>
            </a:r>
            <a:r>
              <a:rPr lang="en-US" sz="32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32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32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lí</a:t>
            </a:r>
            <a:endParaRPr lang="en-US" sz="32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162BD70-668C-7A46-207D-C3016653A551}"/>
                  </a:ext>
                </a:extLst>
              </p:cNvPr>
              <p:cNvSpPr txBox="1"/>
              <p:nvPr/>
            </p:nvSpPr>
            <p:spPr>
              <a:xfrm>
                <a:off x="841695" y="2007210"/>
                <a:ext cx="7932428" cy="1106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0,2−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7</m:t>
                          </m:r>
                        </m:den>
                      </m:f>
                      <m:r>
                        <a:rPr lang="en-US" sz="32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−6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den>
                      </m:f>
                      <m:r>
                        <a:rPr lang="en-US" sz="32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den>
                      </m:f>
                      <m:r>
                        <a:rPr lang="en-US" sz="32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7</m:t>
                          </m:r>
                        </m:den>
                      </m:f>
                      <m:r>
                        <a:rPr lang="en-US" sz="32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−6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den>
                      </m:f>
                      <m:r>
                        <a:rPr lang="en-US" sz="32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7</m:t>
                          </m:r>
                        </m:den>
                      </m:f>
                      <m:r>
                        <a:rPr lang="en-US" sz="32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d>
                        <m:dPr>
                          <m:ctrlPr>
                            <a:rPr lang="en-U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 ker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lang="en-US" sz="3200" i="1" ker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i="1" ker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 ker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lang="en-US" sz="3200" i="1" ker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3200" i="1" ker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5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3200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162BD70-668C-7A46-207D-C3016653A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695" y="2007210"/>
                <a:ext cx="7932428" cy="11065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2DA1060-54F2-76F7-6406-431079697252}"/>
                  </a:ext>
                </a:extLst>
              </p:cNvPr>
              <p:cNvSpPr txBox="1"/>
              <p:nvPr/>
            </p:nvSpPr>
            <p:spPr>
              <a:xfrm>
                <a:off x="3331141" y="3829048"/>
                <a:ext cx="3863172" cy="9233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7</m:t>
                          </m:r>
                        </m:den>
                      </m:f>
                      <m:r>
                        <a:rPr lang="en-US" sz="32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d>
                        <m:dPr>
                          <m:ctrlPr>
                            <a:rPr lang="en-U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−1</m:t>
                          </m:r>
                        </m:e>
                      </m:d>
                      <m:r>
                        <a:rPr lang="en-US" sz="32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11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2DA1060-54F2-76F7-6406-431079697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1141" y="3829048"/>
                <a:ext cx="3863172" cy="9233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0">
            <a:extLst>
              <a:ext uri="{FF2B5EF4-FFF2-40B4-BE49-F238E27FC236}">
                <a16:creationId xmlns:a16="http://schemas.microsoft.com/office/drawing/2014/main" id="{702F3971-DF5E-414C-DC5D-4D042F415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83" y="4290756"/>
            <a:ext cx="1177729" cy="2658533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BD254D7-D0B6-12D2-E458-04484C248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697942" y="158148"/>
            <a:ext cx="2652364" cy="6541704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39168063-7D99-D047-6703-71F4AFBD1687}"/>
              </a:ext>
            </a:extLst>
          </p:cNvPr>
          <p:cNvSpPr/>
          <p:nvPr/>
        </p:nvSpPr>
        <p:spPr>
          <a:xfrm>
            <a:off x="344130" y="391489"/>
            <a:ext cx="2399071" cy="118512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ysClr val="windowText" lastClr="000000"/>
                </a:solidFill>
                <a:latin typeface="Arial"/>
                <a:sym typeface="Arial"/>
              </a:rPr>
              <a:t>Ví</a:t>
            </a:r>
            <a:r>
              <a:rPr lang="en-US" sz="32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Arial"/>
                <a:sym typeface="Arial"/>
              </a:rPr>
              <a:t>dụ</a:t>
            </a:r>
            <a:r>
              <a:rPr lang="en-US" sz="32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6397907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68DD85F-8294-6BDE-1D17-64291F526DCE}"/>
              </a:ext>
            </a:extLst>
          </p:cNvPr>
          <p:cNvSpPr txBox="1"/>
          <p:nvPr/>
        </p:nvSpPr>
        <p:spPr>
          <a:xfrm>
            <a:off x="1552575" y="380999"/>
            <a:ext cx="3168452" cy="74898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192D49"/>
                </a:solidFill>
                <a:latin typeface="Arial"/>
                <a:sym typeface="Arial"/>
              </a:rPr>
              <a:t>Luyện</a:t>
            </a:r>
            <a:r>
              <a:rPr lang="en-US" sz="4267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192D49"/>
                </a:solidFill>
                <a:latin typeface="Arial"/>
                <a:sym typeface="Arial"/>
              </a:rPr>
              <a:t>tập</a:t>
            </a:r>
            <a:r>
              <a:rPr lang="en-US" sz="4267" kern="0" dirty="0">
                <a:solidFill>
                  <a:srgbClr val="192D49"/>
                </a:solidFill>
                <a:latin typeface="Arial"/>
                <a:sym typeface="Arial"/>
              </a:rPr>
              <a:t> 2</a:t>
            </a:r>
          </a:p>
        </p:txBody>
      </p:sp>
      <p:pic>
        <p:nvPicPr>
          <p:cNvPr id="8" name="Picture 23">
            <a:extLst>
              <a:ext uri="{FF2B5EF4-FFF2-40B4-BE49-F238E27FC236}">
                <a16:creationId xmlns:a16="http://schemas.microsoft.com/office/drawing/2014/main" id="{C6185FF4-71AE-890D-835B-A8F933399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348"/>
            <a:ext cx="1444797" cy="1444797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5378E26-D44F-F0B2-AEBB-217A704AB496}"/>
              </a:ext>
            </a:extLst>
          </p:cNvPr>
          <p:cNvSpPr txBox="1"/>
          <p:nvPr/>
        </p:nvSpPr>
        <p:spPr>
          <a:xfrm>
            <a:off x="266702" y="1987747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A9EB9CC-350F-CBB8-9375-A0EC5A1BEADA}"/>
                  </a:ext>
                </a:extLst>
              </p:cNvPr>
              <p:cNvSpPr txBox="1"/>
              <p:nvPr/>
            </p:nvSpPr>
            <p:spPr>
              <a:xfrm>
                <a:off x="1047749" y="1832960"/>
                <a:ext cx="3691716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−0,4</m:t>
                          </m:r>
                        </m:e>
                      </m:d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den>
                      </m:f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+(−0,6)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A9EB9CC-350F-CBB8-9375-A0EC5A1BE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49" y="1832960"/>
                <a:ext cx="3691716" cy="9251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7A8A0E5A-FDF1-90A0-98D4-9A265C28F75C}"/>
                  </a:ext>
                </a:extLst>
              </p:cNvPr>
              <p:cNvSpPr txBox="1"/>
              <p:nvPr/>
            </p:nvSpPr>
            <p:spPr>
              <a:xfrm>
                <a:off x="4721029" y="1832960"/>
                <a:ext cx="4401205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[</m:t>
                      </m:r>
                      <m:d>
                        <m:d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−0,4</m:t>
                          </m:r>
                        </m:e>
                      </m:d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d>
                        <m:d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−0,6</m:t>
                          </m:r>
                        </m:e>
                      </m:d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]+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7A8A0E5A-FDF1-90A0-98D4-9A265C28F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029" y="1832960"/>
                <a:ext cx="4401205" cy="9251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A864F78-A497-C198-EC9A-0ABC4249B89B}"/>
                  </a:ext>
                </a:extLst>
              </p:cNvPr>
              <p:cNvSpPr txBox="1"/>
              <p:nvPr/>
            </p:nvSpPr>
            <p:spPr>
              <a:xfrm>
                <a:off x="4721027" y="3019900"/>
                <a:ext cx="2545761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=−1+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den>
                      </m:f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A864F78-A497-C198-EC9A-0ABC4249B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027" y="3019900"/>
                <a:ext cx="2545761" cy="9351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76442AA-BD17-3654-4BDC-227914C21F15}"/>
              </a:ext>
            </a:extLst>
          </p:cNvPr>
          <p:cNvSpPr txBox="1"/>
          <p:nvPr/>
        </p:nvSpPr>
        <p:spPr>
          <a:xfrm>
            <a:off x="266702" y="4429322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D6F11F8-8C50-F929-3802-5D1A4C458B0D}"/>
                  </a:ext>
                </a:extLst>
              </p:cNvPr>
              <p:cNvSpPr txBox="1"/>
              <p:nvPr/>
            </p:nvSpPr>
            <p:spPr>
              <a:xfrm>
                <a:off x="878408" y="4274535"/>
                <a:ext cx="3570336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num>
                        <m:den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den>
                      </m:f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−1,8+0,375+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num>
                        <m:den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D6F11F8-8C50-F929-3802-5D1A4C458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08" y="4274535"/>
                <a:ext cx="3570336" cy="9351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747EF44-C242-FB2D-12E6-CDAC29740725}"/>
                  </a:ext>
                </a:extLst>
              </p:cNvPr>
              <p:cNvSpPr txBox="1"/>
              <p:nvPr/>
            </p:nvSpPr>
            <p:spPr>
              <a:xfrm>
                <a:off x="4435109" y="4517505"/>
                <a:ext cx="575061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=(0,8−1,8)+(0,375+0,625)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747EF44-C242-FB2D-12E6-CDAC29740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5109" y="4517505"/>
                <a:ext cx="5750612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54A3E96-844D-7B1A-7116-3CA900EF14DE}"/>
                  </a:ext>
                </a:extLst>
              </p:cNvPr>
              <p:cNvSpPr txBox="1"/>
              <p:nvPr/>
            </p:nvSpPr>
            <p:spPr>
              <a:xfrm>
                <a:off x="4435108" y="5525918"/>
                <a:ext cx="254576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=−1+1=0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54A3E96-844D-7B1A-7116-3CA900EF1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5108" y="5525918"/>
                <a:ext cx="2545761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3F32C762-D904-CEFE-DB0A-A8A86D1CA8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77" y="3980296"/>
            <a:ext cx="2119528" cy="27382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3CD6A0-4D13-D411-4B91-717BF200C2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470" y="5716849"/>
            <a:ext cx="1757276" cy="1101577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2FBC719-0EAF-B3D3-CD16-F936A08434F0}"/>
              </a:ext>
            </a:extLst>
          </p:cNvPr>
          <p:cNvSpPr txBox="1"/>
          <p:nvPr/>
        </p:nvSpPr>
        <p:spPr>
          <a:xfrm>
            <a:off x="4828804" y="405426"/>
            <a:ext cx="5363496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Tính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42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lí</a:t>
            </a: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1" grpId="0"/>
      <p:bldP spid="12" grpId="0"/>
      <p:bldP spid="13" grpId="0"/>
      <p:bldP spid="14" grpId="0"/>
      <p:bldP spid="15" grpId="0"/>
      <p:bldP spid="16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/>
            </a:gs>
            <a:gs pos="67000">
              <a:schemeClr val="accent1"/>
            </a:gs>
            <a:gs pos="100000">
              <a:srgbClr val="B4A7D6"/>
            </a:gs>
          </a:gsLst>
          <a:lin ang="5400012" scaled="0"/>
        </a:grad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26"/>
          <p:cNvGrpSpPr/>
          <p:nvPr/>
        </p:nvGrpSpPr>
        <p:grpSpPr>
          <a:xfrm>
            <a:off x="5417751" y="474817"/>
            <a:ext cx="211840" cy="270016"/>
            <a:chOff x="1774126" y="766200"/>
            <a:chExt cx="1582467" cy="2017050"/>
          </a:xfrm>
        </p:grpSpPr>
        <p:sp>
          <p:nvSpPr>
            <p:cNvPr id="1021" name="Google Shape;1021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9" name="Google Shape;1029;p26"/>
          <p:cNvGrpSpPr/>
          <p:nvPr/>
        </p:nvGrpSpPr>
        <p:grpSpPr>
          <a:xfrm>
            <a:off x="320447" y="6264960"/>
            <a:ext cx="211840" cy="270016"/>
            <a:chOff x="1774126" y="766200"/>
            <a:chExt cx="1582467" cy="2017050"/>
          </a:xfrm>
        </p:grpSpPr>
        <p:sp>
          <p:nvSpPr>
            <p:cNvPr id="1030" name="Google Shape;1030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8" name="Google Shape;1038;p26"/>
          <p:cNvGrpSpPr/>
          <p:nvPr/>
        </p:nvGrpSpPr>
        <p:grpSpPr>
          <a:xfrm>
            <a:off x="9162853" y="531889"/>
            <a:ext cx="211840" cy="270016"/>
            <a:chOff x="1774126" y="766200"/>
            <a:chExt cx="1582467" cy="2017050"/>
          </a:xfrm>
        </p:grpSpPr>
        <p:sp>
          <p:nvSpPr>
            <p:cNvPr id="1039" name="Google Shape;1039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7" name="Google Shape;1047;p26"/>
          <p:cNvGrpSpPr/>
          <p:nvPr/>
        </p:nvGrpSpPr>
        <p:grpSpPr>
          <a:xfrm>
            <a:off x="11228887" y="6288865"/>
            <a:ext cx="211840" cy="270016"/>
            <a:chOff x="1774126" y="766200"/>
            <a:chExt cx="1582467" cy="2017050"/>
          </a:xfrm>
        </p:grpSpPr>
        <p:sp>
          <p:nvSpPr>
            <p:cNvPr id="1048" name="Google Shape;1048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6" name="Google Shape;1056;p26"/>
          <p:cNvGrpSpPr/>
          <p:nvPr/>
        </p:nvGrpSpPr>
        <p:grpSpPr>
          <a:xfrm>
            <a:off x="11208439" y="904963"/>
            <a:ext cx="211840" cy="270016"/>
            <a:chOff x="1774126" y="766200"/>
            <a:chExt cx="1582467" cy="2017050"/>
          </a:xfrm>
        </p:grpSpPr>
        <p:sp>
          <p:nvSpPr>
            <p:cNvPr id="1057" name="Google Shape;1057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5" name="Google Shape;1065;p26"/>
          <p:cNvGrpSpPr/>
          <p:nvPr/>
        </p:nvGrpSpPr>
        <p:grpSpPr>
          <a:xfrm>
            <a:off x="11778829" y="5869543"/>
            <a:ext cx="211840" cy="270016"/>
            <a:chOff x="1774126" y="766200"/>
            <a:chExt cx="1582467" cy="2017050"/>
          </a:xfrm>
        </p:grpSpPr>
        <p:sp>
          <p:nvSpPr>
            <p:cNvPr id="1066" name="Google Shape;1066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6A6B0F7B-3E02-B58F-683A-C5ABC90ED5F5}"/>
              </a:ext>
            </a:extLst>
          </p:cNvPr>
          <p:cNvSpPr txBox="1"/>
          <p:nvPr/>
        </p:nvSpPr>
        <p:spPr>
          <a:xfrm>
            <a:off x="178227" y="261013"/>
            <a:ext cx="5179135" cy="6667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ysClr val="windowText" lastClr="000000"/>
                </a:solidFill>
                <a:latin typeface="Arial"/>
                <a:sym typeface="Arial"/>
              </a:rPr>
              <a:t>3. </a:t>
            </a:r>
            <a:r>
              <a:rPr lang="en-US" sz="3733" kern="0" dirty="0" err="1">
                <a:solidFill>
                  <a:sysClr val="windowText" lastClr="000000"/>
                </a:solidFill>
                <a:latin typeface="Arial"/>
                <a:sym typeface="Arial"/>
              </a:rPr>
              <a:t>Quy</a:t>
            </a:r>
            <a:r>
              <a:rPr lang="en-US" sz="3733" kern="0"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ysClr val="windowText" lastClr="000000"/>
                </a:solidFill>
                <a:latin typeface="Arial"/>
                <a:sym typeface="Arial"/>
              </a:rPr>
              <a:t>tắc</a:t>
            </a:r>
            <a:r>
              <a:rPr lang="en-US" sz="3733" kern="0"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ysClr val="windowText" lastClr="000000"/>
                </a:solidFill>
                <a:latin typeface="Arial"/>
                <a:sym typeface="Arial"/>
              </a:rPr>
              <a:t>chuyển</a:t>
            </a:r>
            <a:r>
              <a:rPr lang="en-US" sz="3733" kern="0"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ysClr val="windowText" lastClr="000000"/>
                </a:solidFill>
                <a:latin typeface="Arial"/>
                <a:sym typeface="Arial"/>
              </a:rPr>
              <a:t>vế</a:t>
            </a:r>
            <a:endParaRPr lang="en-US" sz="3733" kern="0" dirty="0">
              <a:solidFill>
                <a:sysClr val="windowText" lastClr="000000"/>
              </a:solidFill>
              <a:latin typeface="Arial"/>
              <a:sym typeface="Arial"/>
            </a:endParaRPr>
          </a:p>
        </p:txBody>
      </p:sp>
      <p:sp>
        <p:nvSpPr>
          <p:cNvPr id="62" name="Rounded Rectangle 9">
            <a:extLst>
              <a:ext uri="{FF2B5EF4-FFF2-40B4-BE49-F238E27FC236}">
                <a16:creationId xmlns:a16="http://schemas.microsoft.com/office/drawing/2014/main" id="{C81CD7D4-BFD6-0868-5577-E9DF0557419C}"/>
              </a:ext>
            </a:extLst>
          </p:cNvPr>
          <p:cNvSpPr/>
          <p:nvPr/>
        </p:nvSpPr>
        <p:spPr>
          <a:xfrm>
            <a:off x="285215" y="1159454"/>
            <a:ext cx="1354667" cy="88053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556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HĐ3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73104FC2-F2C4-19CB-93BC-7E303800009E}"/>
              </a:ext>
            </a:extLst>
          </p:cNvPr>
          <p:cNvSpPr txBox="1"/>
          <p:nvPr/>
        </p:nvSpPr>
        <p:spPr>
          <a:xfrm>
            <a:off x="92175" y="2240802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47B6ABF-E35F-DA31-6D31-BCDD88EFC6A4}"/>
                  </a:ext>
                </a:extLst>
              </p:cNvPr>
              <p:cNvSpPr txBox="1"/>
              <p:nvPr/>
            </p:nvSpPr>
            <p:spPr>
              <a:xfrm>
                <a:off x="962549" y="2297951"/>
                <a:ext cx="212840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lang="en-US" sz="32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+5=−3</m:t>
                      </m:r>
                    </m:oMath>
                  </m:oMathPara>
                </a14:m>
                <a:endParaRPr lang="en-US" sz="3200" i="1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47B6ABF-E35F-DA31-6D31-BCDD88EFC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549" y="2297951"/>
                <a:ext cx="2128403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719883B3-1572-A46E-1AD1-C9C138B5B303}"/>
                  </a:ext>
                </a:extLst>
              </p:cNvPr>
              <p:cNvSpPr txBox="1"/>
              <p:nvPr/>
            </p:nvSpPr>
            <p:spPr>
              <a:xfrm>
                <a:off x="1639882" y="3282201"/>
                <a:ext cx="212840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lang="en-US" sz="32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=−3−5</m:t>
                      </m:r>
                    </m:oMath>
                  </m:oMathPara>
                </a14:m>
                <a:endParaRPr lang="en-US" sz="3200" i="1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719883B3-1572-A46E-1AD1-C9C138B5B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9882" y="3282201"/>
                <a:ext cx="2128403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id="{5BBF2CB9-7FDD-1078-01D0-ED740A08806C}"/>
                  </a:ext>
                </a:extLst>
              </p:cNvPr>
              <p:cNvSpPr txBox="1"/>
              <p:nvPr/>
            </p:nvSpPr>
            <p:spPr>
              <a:xfrm>
                <a:off x="1639881" y="4266450"/>
                <a:ext cx="141224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lang="en-US" sz="32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=−8</m:t>
                      </m:r>
                    </m:oMath>
                  </m:oMathPara>
                </a14:m>
                <a:endParaRPr lang="en-US" sz="3200" i="1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id="{5BBF2CB9-7FDD-1078-01D0-ED740A088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9881" y="4266450"/>
                <a:ext cx="1412246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Hộp Văn bản 69">
            <a:extLst>
              <a:ext uri="{FF2B5EF4-FFF2-40B4-BE49-F238E27FC236}">
                <a16:creationId xmlns:a16="http://schemas.microsoft.com/office/drawing/2014/main" id="{19EEF536-F341-1ECC-FECD-E3218DBDC013}"/>
              </a:ext>
            </a:extLst>
          </p:cNvPr>
          <p:cNvSpPr txBox="1"/>
          <p:nvPr/>
        </p:nvSpPr>
        <p:spPr>
          <a:xfrm>
            <a:off x="5417751" y="2240802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b)</a:t>
            </a:r>
          </a:p>
        </p:txBody>
      </p:sp>
      <p:sp>
        <p:nvSpPr>
          <p:cNvPr id="73" name="Hộp Văn bản 72">
            <a:extLst>
              <a:ext uri="{FF2B5EF4-FFF2-40B4-BE49-F238E27FC236}">
                <a16:creationId xmlns:a16="http://schemas.microsoft.com/office/drawing/2014/main" id="{09029A52-B6DC-9777-8E96-F5E9A7291A14}"/>
              </a:ext>
            </a:extLst>
          </p:cNvPr>
          <p:cNvSpPr txBox="1"/>
          <p:nvPr/>
        </p:nvSpPr>
        <p:spPr>
          <a:xfrm>
            <a:off x="6024563" y="2061110"/>
            <a:ext cx="6167437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Quy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tắc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Muốn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tìm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hạng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tổng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hai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khi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biết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tổng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hạng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còn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lại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, ta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lấy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tổng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trừ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đi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hạng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kia. </a:t>
            </a:r>
            <a:endParaRPr lang="en-US" sz="32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4" name="Picture 3">
            <a:extLst>
              <a:ext uri="{FF2B5EF4-FFF2-40B4-BE49-F238E27FC236}">
                <a16:creationId xmlns:a16="http://schemas.microsoft.com/office/drawing/2014/main" id="{99687551-891D-03EA-2409-0C9BE91157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52223" y="4670896"/>
            <a:ext cx="2039972" cy="218710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/>
      <p:bldP spid="4" grpId="0"/>
      <p:bldP spid="68" grpId="0"/>
      <p:bldP spid="69" grpId="0"/>
      <p:bldP spid="70" grpId="0"/>
      <p:bldP spid="7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2962938-D512-96D2-39EF-C6BB0718C146}"/>
                  </a:ext>
                </a:extLst>
              </p:cNvPr>
              <p:cNvSpPr txBox="1"/>
              <p:nvPr/>
            </p:nvSpPr>
            <p:spPr>
              <a:xfrm>
                <a:off x="28576" y="2185966"/>
                <a:ext cx="12163424" cy="31609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219170">
                  <a:lnSpc>
                    <a:spcPct val="150000"/>
                  </a:lnSpc>
                  <a:spcAft>
                    <a:spcPts val="800"/>
                  </a:spcAft>
                  <a:buClr>
                    <a:srgbClr val="000000"/>
                  </a:buClr>
                </a:pP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Khi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chuyển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một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hạng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từ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vế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này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sang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vế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kia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một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đẳng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, ta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phải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đổi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dấu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hạng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đó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</a:t>
                </a:r>
              </a:p>
              <a:p>
                <a:pPr algn="ctr" defTabSz="1219170">
                  <a:lnSpc>
                    <a:spcPct val="150000"/>
                  </a:lnSpc>
                  <a:spcAft>
                    <a:spcPts val="800"/>
                  </a:spcAft>
                  <a:buClr>
                    <a:srgbClr val="000000"/>
                  </a:buClr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en-US" sz="3200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+</m:t>
                    </m:r>
                    <m:r>
                      <a:rPr lang="en-US" sz="3200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𝑦</m:t>
                    </m:r>
                    <m:r>
                      <a:rPr lang="en-US" sz="3200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=</m:t>
                    </m:r>
                    <m:r>
                      <a:rPr lang="en-US" sz="3200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𝑧</m:t>
                    </m:r>
                  </m:oMath>
                </a14:m>
                <a:r>
                  <a:rPr lang="en-US" sz="3200" i="1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⇒</m:t>
                    </m:r>
                  </m:oMath>
                </a14:m>
                <a:r>
                  <a:rPr lang="en-US" sz="3200" i="1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en-US" sz="3200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=</m:t>
                    </m:r>
                    <m:r>
                      <a:rPr lang="en-US" sz="3200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𝑧</m:t>
                    </m:r>
                    <m:r>
                      <a:rPr lang="en-US" sz="3200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 –</m:t>
                    </m:r>
                    <m:r>
                      <a:rPr lang="en-US" sz="3200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𝑦</m:t>
                    </m:r>
                  </m:oMath>
                </a14:m>
                <a:endParaRPr lang="en-US" sz="3200" i="1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algn="ctr" defTabSz="1219170">
                  <a:lnSpc>
                    <a:spcPct val="150000"/>
                  </a:lnSpc>
                  <a:spcAft>
                    <a:spcPts val="800"/>
                  </a:spcAft>
                  <a:buClr>
                    <a:srgbClr val="000000"/>
                  </a:buClr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en-US" sz="3200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–</m:t>
                    </m:r>
                    <m:r>
                      <a:rPr lang="en-US" sz="3200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𝑦</m:t>
                    </m:r>
                    <m:r>
                      <a:rPr lang="en-US" sz="3200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=</m:t>
                    </m:r>
                    <m:r>
                      <a:rPr lang="en-US" sz="3200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𝑧</m:t>
                    </m:r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⇒</m:t>
                    </m:r>
                  </m:oMath>
                </a14:m>
                <a:r>
                  <a:rPr lang="en-US" sz="3200" i="1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en-US" sz="3200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=</m:t>
                    </m:r>
                    <m:r>
                      <a:rPr lang="en-US" sz="3200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𝑧</m:t>
                    </m:r>
                    <m:r>
                      <a:rPr lang="en-US" sz="3200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+</m:t>
                    </m:r>
                    <m:r>
                      <a:rPr lang="en-US" sz="3200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𝑦</m:t>
                    </m:r>
                  </m:oMath>
                </a14:m>
                <a:endParaRPr lang="en-US" sz="3200" i="1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2962938-D512-96D2-39EF-C6BB0718C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6" y="2185966"/>
                <a:ext cx="12163424" cy="3160930"/>
              </a:xfrm>
              <a:prstGeom prst="rect">
                <a:avLst/>
              </a:prstGeom>
              <a:blipFill>
                <a:blip r:embed="rId3"/>
                <a:stretch>
                  <a:fillRect l="-1303" r="-1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6DE41BDC-C412-6E0E-B0EC-582C6D158C66}"/>
              </a:ext>
            </a:extLst>
          </p:cNvPr>
          <p:cNvSpPr/>
          <p:nvPr/>
        </p:nvSpPr>
        <p:spPr>
          <a:xfrm>
            <a:off x="495301" y="585768"/>
            <a:ext cx="3990975" cy="10572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FFFFFF"/>
                </a:solidFill>
                <a:latin typeface="Arial"/>
                <a:sym typeface="Arial"/>
              </a:rPr>
              <a:t>Quy</a:t>
            </a:r>
            <a:r>
              <a:rPr lang="en-US" sz="3200" kern="0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sym typeface="Arial"/>
              </a:rPr>
              <a:t>tắc</a:t>
            </a:r>
            <a:r>
              <a:rPr lang="en-US" sz="3200" kern="0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sym typeface="Arial"/>
              </a:rPr>
              <a:t>chuyển</a:t>
            </a:r>
            <a:r>
              <a:rPr lang="en-US" sz="3200" kern="0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sym typeface="Arial"/>
              </a:rPr>
              <a:t>vế</a:t>
            </a:r>
            <a:endParaRPr lang="en-US" sz="320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E4C26E5-B073-3833-5BBD-7402D6B14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1960" y="4564347"/>
            <a:ext cx="2503928" cy="202818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A1EBD842-8494-0C70-DEC9-C206B2F3525D}"/>
                  </a:ext>
                </a:extLst>
              </p:cNvPr>
              <p:cNvSpPr txBox="1"/>
              <p:nvPr/>
            </p:nvSpPr>
            <p:spPr>
              <a:xfrm>
                <a:off x="2946469" y="385791"/>
                <a:ext cx="3149531" cy="748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4267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Tìm</a:t>
                </a:r>
                <a:r>
                  <a:rPr lang="en-US" sz="42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7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</m:oMath>
                </a14:m>
                <a:r>
                  <a:rPr lang="en-US" sz="42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, biết</a:t>
                </a:r>
              </a:p>
            </p:txBody>
          </p:sp>
        </mc:Choice>
        <mc:Fallback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A1EBD842-8494-0C70-DEC9-C206B2F35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6469" y="385791"/>
                <a:ext cx="3149531" cy="748988"/>
              </a:xfrm>
              <a:prstGeom prst="rect">
                <a:avLst/>
              </a:prstGeom>
              <a:blipFill>
                <a:blip r:embed="rId3"/>
                <a:stretch>
                  <a:fillRect l="-7544" t="-16260" b="-36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5FA50AC-8FB9-0935-0E61-4991F6DC8E7D}"/>
              </a:ext>
            </a:extLst>
          </p:cNvPr>
          <p:cNvSpPr txBox="1"/>
          <p:nvPr/>
        </p:nvSpPr>
        <p:spPr>
          <a:xfrm>
            <a:off x="196950" y="1762913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/>
              <p:nvPr/>
            </p:nvSpPr>
            <p:spPr>
              <a:xfrm>
                <a:off x="1143523" y="1530455"/>
                <a:ext cx="2444451" cy="8483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13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=−2,4</m:t>
                      </m:r>
                    </m:oMath>
                  </m:oMathPara>
                </a14:m>
                <a:endParaRPr lang="en-US" sz="2933" i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523" y="1530455"/>
                <a:ext cx="2444451" cy="8483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/>
              <p:nvPr/>
            </p:nvSpPr>
            <p:spPr>
              <a:xfrm>
                <a:off x="1143524" y="2617584"/>
                <a:ext cx="2430217" cy="848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13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933" i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524" y="2617584"/>
                <a:ext cx="2430217" cy="8484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/>
              <p:nvPr/>
            </p:nvSpPr>
            <p:spPr>
              <a:xfrm>
                <a:off x="1967362" y="3699922"/>
                <a:ext cx="2430217" cy="848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13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933" i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362" y="3699922"/>
                <a:ext cx="2430217" cy="8484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/>
              <p:nvPr/>
            </p:nvSpPr>
            <p:spPr>
              <a:xfrm>
                <a:off x="1967361" y="4782346"/>
                <a:ext cx="2430217" cy="8575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72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30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65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933" i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361" y="4782346"/>
                <a:ext cx="2430217" cy="8575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/>
              <p:nvPr/>
            </p:nvSpPr>
            <p:spPr>
              <a:xfrm>
                <a:off x="1967361" y="5697386"/>
                <a:ext cx="1774075" cy="8483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137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933" i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361" y="5697386"/>
                <a:ext cx="1774075" cy="8483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5F15F9DE-C850-1B99-E73F-E84DCB66EF40}"/>
              </a:ext>
            </a:extLst>
          </p:cNvPr>
          <p:cNvSpPr txBox="1"/>
          <p:nvPr/>
        </p:nvSpPr>
        <p:spPr>
          <a:xfrm>
            <a:off x="6743799" y="1768901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/>
              <p:nvPr/>
            </p:nvSpPr>
            <p:spPr>
              <a:xfrm>
                <a:off x="7480823" y="1530370"/>
                <a:ext cx="2724977" cy="848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−2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=−0,75</m:t>
                      </m:r>
                    </m:oMath>
                  </m:oMathPara>
                </a14:m>
                <a:endParaRPr lang="en-US" sz="2933" i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0823" y="1530370"/>
                <a:ext cx="2724977" cy="84843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/>
              <p:nvPr/>
            </p:nvSpPr>
            <p:spPr>
              <a:xfrm>
                <a:off x="8404748" y="2696258"/>
                <a:ext cx="3035959" cy="848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−2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(−0,75)</m:t>
                      </m:r>
                    </m:oMath>
                  </m:oMathPara>
                </a14:m>
                <a:endParaRPr lang="en-US" sz="2933" i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4748" y="2696258"/>
                <a:ext cx="3035959" cy="84843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/>
              <p:nvPr/>
            </p:nvSpPr>
            <p:spPr>
              <a:xfrm>
                <a:off x="8434632" y="4014268"/>
                <a:ext cx="2729786" cy="451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=−0,4+0,75</m:t>
                      </m:r>
                    </m:oMath>
                  </m:oMathPara>
                </a14:m>
                <a:endParaRPr lang="en-US" sz="2933" i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4632" y="4014268"/>
                <a:ext cx="2729786" cy="45134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/>
              <p:nvPr/>
            </p:nvSpPr>
            <p:spPr>
              <a:xfrm>
                <a:off x="8434633" y="4935588"/>
                <a:ext cx="1507785" cy="451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=0,35</m:t>
                      </m:r>
                    </m:oMath>
                  </m:oMathPara>
                </a14:m>
                <a:endParaRPr lang="en-US" sz="2933" i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4633" y="4935588"/>
                <a:ext cx="1507785" cy="45134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290EAB13-BF1F-9916-ACED-97C2552A1E8D}"/>
              </a:ext>
            </a:extLst>
          </p:cNvPr>
          <p:cNvSpPr/>
          <p:nvPr/>
        </p:nvSpPr>
        <p:spPr>
          <a:xfrm>
            <a:off x="329045" y="177741"/>
            <a:ext cx="2399071" cy="118512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ysClr val="windowText" lastClr="000000"/>
                </a:solidFill>
                <a:latin typeface="Arial"/>
                <a:sym typeface="Arial"/>
              </a:rPr>
              <a:t>Ví</a:t>
            </a:r>
            <a:r>
              <a:rPr lang="en-US" sz="32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Arial"/>
                <a:sym typeface="Arial"/>
              </a:rPr>
              <a:t>dụ</a:t>
            </a:r>
            <a:r>
              <a:rPr lang="en-US" sz="32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 3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345AF8EF-3B9C-3257-34E5-753AE70B03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533251" y="2977595"/>
            <a:ext cx="1414156" cy="30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678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A1EBD842-8494-0C70-DEC9-C206B2F3525D}"/>
              </a:ext>
            </a:extLst>
          </p:cNvPr>
          <p:cNvSpPr txBox="1"/>
          <p:nvPr/>
        </p:nvSpPr>
        <p:spPr>
          <a:xfrm>
            <a:off x="1552575" y="380999"/>
            <a:ext cx="3098084" cy="74898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192D49"/>
                </a:solidFill>
                <a:latin typeface="Arial"/>
                <a:sym typeface="Arial"/>
              </a:rPr>
              <a:t>Luyện </a:t>
            </a:r>
            <a:r>
              <a:rPr lang="en-US" sz="4267" kern="0" dirty="0" err="1">
                <a:solidFill>
                  <a:srgbClr val="192D49"/>
                </a:solidFill>
                <a:latin typeface="Arial"/>
                <a:sym typeface="Arial"/>
              </a:rPr>
              <a:t>tập</a:t>
            </a:r>
            <a:r>
              <a:rPr lang="en-US" sz="4267" kern="0" dirty="0">
                <a:solidFill>
                  <a:srgbClr val="192D49"/>
                </a:solidFill>
                <a:latin typeface="Arial"/>
                <a:sym typeface="Arial"/>
              </a:rPr>
              <a:t> 3</a:t>
            </a:r>
          </a:p>
        </p:txBody>
      </p:sp>
      <p:pic>
        <p:nvPicPr>
          <p:cNvPr id="22" name="Picture 23">
            <a:extLst>
              <a:ext uri="{FF2B5EF4-FFF2-40B4-BE49-F238E27FC236}">
                <a16:creationId xmlns:a16="http://schemas.microsoft.com/office/drawing/2014/main" id="{D4473DDB-CD72-26C9-6BA3-735E5F6E0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348"/>
            <a:ext cx="1444797" cy="1444797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5FA50AC-8FB9-0935-0E61-4991F6DC8E7D}"/>
              </a:ext>
            </a:extLst>
          </p:cNvPr>
          <p:cNvSpPr txBox="1"/>
          <p:nvPr/>
        </p:nvSpPr>
        <p:spPr>
          <a:xfrm>
            <a:off x="196950" y="1768901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/>
              <p:nvPr/>
            </p:nvSpPr>
            <p:spPr>
              <a:xfrm>
                <a:off x="1143524" y="1527595"/>
                <a:ext cx="2788327" cy="10141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d>
                        <m:d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9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9</m:t>
                              </m:r>
                            </m:den>
                          </m:f>
                        </m:e>
                      </m:d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933" i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524" y="1527595"/>
                <a:ext cx="2788327" cy="10141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/>
              <p:nvPr/>
            </p:nvSpPr>
            <p:spPr>
              <a:xfrm>
                <a:off x="1917751" y="2700726"/>
                <a:ext cx="2013435" cy="8575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7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9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933" i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751" y="2700726"/>
                <a:ext cx="2013435" cy="8575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/>
              <p:nvPr/>
            </p:nvSpPr>
            <p:spPr>
              <a:xfrm>
                <a:off x="2535870" y="3716719"/>
                <a:ext cx="2013435" cy="8575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7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933" i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870" y="3716719"/>
                <a:ext cx="2013435" cy="8575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/>
              <p:nvPr/>
            </p:nvSpPr>
            <p:spPr>
              <a:xfrm>
                <a:off x="2414580" y="4732712"/>
                <a:ext cx="2430217" cy="8575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18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14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933" i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580" y="4732712"/>
                <a:ext cx="2430217" cy="8575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/>
              <p:nvPr/>
            </p:nvSpPr>
            <p:spPr>
              <a:xfrm>
                <a:off x="2414578" y="5748706"/>
                <a:ext cx="1565685" cy="8483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29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933" i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578" y="5748706"/>
                <a:ext cx="1565685" cy="8483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5F15F9DE-C850-1B99-E73F-E84DCB66EF40}"/>
              </a:ext>
            </a:extLst>
          </p:cNvPr>
          <p:cNvSpPr txBox="1"/>
          <p:nvPr/>
        </p:nvSpPr>
        <p:spPr>
          <a:xfrm>
            <a:off x="6743799" y="1768901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/>
              <p:nvPr/>
            </p:nvSpPr>
            <p:spPr>
              <a:xfrm>
                <a:off x="7480823" y="1530369"/>
                <a:ext cx="2236060" cy="8546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−4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=0,3</m:t>
                      </m:r>
                    </m:oMath>
                  </m:oMathPara>
                </a14:m>
                <a:endParaRPr lang="en-US" sz="2933" i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0823" y="1530369"/>
                <a:ext cx="2236060" cy="85465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/>
              <p:nvPr/>
            </p:nvSpPr>
            <p:spPr>
              <a:xfrm>
                <a:off x="8404747" y="2696257"/>
                <a:ext cx="2236060" cy="8546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num>
                        <m:den>
                          <m:r>
                            <a:rPr lang="en-US" sz="29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−4</m:t>
                          </m:r>
                        </m:den>
                      </m:f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0,3</m:t>
                      </m:r>
                    </m:oMath>
                  </m:oMathPara>
                </a14:m>
                <a:endParaRPr lang="en-US" sz="2933" i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4747" y="2696257"/>
                <a:ext cx="2236060" cy="85465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/>
              <p:nvPr/>
            </p:nvSpPr>
            <p:spPr>
              <a:xfrm>
                <a:off x="8404747" y="3985799"/>
                <a:ext cx="2729786" cy="451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=−3,75−0,3</m:t>
                      </m:r>
                    </m:oMath>
                  </m:oMathPara>
                </a14:m>
                <a:endParaRPr lang="en-US" sz="2933" i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4747" y="3985799"/>
                <a:ext cx="2729786" cy="45134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/>
              <p:nvPr/>
            </p:nvSpPr>
            <p:spPr>
              <a:xfrm>
                <a:off x="8404747" y="4935588"/>
                <a:ext cx="1788310" cy="451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lang="en-US" sz="29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=−4,05</m:t>
                      </m:r>
                    </m:oMath>
                  </m:oMathPara>
                </a14:m>
                <a:endParaRPr lang="en-US" sz="2933" i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4747" y="4935588"/>
                <a:ext cx="1788310" cy="45134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7">
            <a:extLst>
              <a:ext uri="{FF2B5EF4-FFF2-40B4-BE49-F238E27FC236}">
                <a16:creationId xmlns:a16="http://schemas.microsoft.com/office/drawing/2014/main" id="{CC81044E-90FF-18B9-79A9-8D195B9073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700603" y="5162751"/>
            <a:ext cx="1650555" cy="15605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C8800D7-B40C-2B76-9BAD-98BDF223D106}"/>
                  </a:ext>
                </a:extLst>
              </p:cNvPr>
              <p:cNvSpPr txBox="1"/>
              <p:nvPr/>
            </p:nvSpPr>
            <p:spPr>
              <a:xfrm>
                <a:off x="4758436" y="401786"/>
                <a:ext cx="2905432" cy="748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42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Tìm </a:t>
                </a:r>
                <a14:m>
                  <m:oMath xmlns:m="http://schemas.openxmlformats.org/officeDocument/2006/math">
                    <m:r>
                      <a:rPr lang="en-US" sz="4267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</m:oMath>
                </a14:m>
                <a:r>
                  <a:rPr lang="en-US" sz="42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, biết</a:t>
                </a:r>
                <a:endParaRPr lang="en-US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C8800D7-B40C-2B76-9BAD-98BDF223D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436" y="401786"/>
                <a:ext cx="2905432" cy="748988"/>
              </a:xfrm>
              <a:prstGeom prst="rect">
                <a:avLst/>
              </a:prstGeom>
              <a:blipFill>
                <a:blip r:embed="rId15"/>
                <a:stretch>
                  <a:fillRect l="-8193" t="-17073" r="-2731" b="-35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89B9737-8F3F-B5E7-C8E5-F60CD910A592}"/>
              </a:ext>
            </a:extLst>
          </p:cNvPr>
          <p:cNvSpPr txBox="1"/>
          <p:nvPr/>
        </p:nvSpPr>
        <p:spPr>
          <a:xfrm>
            <a:off x="1300164" y="1981382"/>
            <a:ext cx="9591673" cy="2864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6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EM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6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ĐẾN VỚI TIẾT HỌC</a:t>
            </a:r>
            <a:endParaRPr lang="en-US" sz="64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220A0BF9-58C7-2189-7708-35939F3F7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085" y="5377138"/>
            <a:ext cx="2747503" cy="1480863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CBD774F4-3071-8600-4140-BEBC7EF50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52" y="4803170"/>
            <a:ext cx="802811" cy="1812217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DC1E42A-EEC8-D9F1-AC95-DBAE471D93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61531">
            <a:off x="1551973" y="347706"/>
            <a:ext cx="1355249" cy="121479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6">
            <a:extLst>
              <a:ext uri="{FF2B5EF4-FFF2-40B4-BE49-F238E27FC236}">
                <a16:creationId xmlns:a16="http://schemas.microsoft.com/office/drawing/2014/main" id="{3FE8F3CC-9691-2875-2662-263BC5EDF064}"/>
              </a:ext>
            </a:extLst>
          </p:cNvPr>
          <p:cNvSpPr txBox="1"/>
          <p:nvPr/>
        </p:nvSpPr>
        <p:spPr>
          <a:xfrm>
            <a:off x="972426" y="585903"/>
            <a:ext cx="9929649" cy="107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9600"/>
              </a:lnSpc>
              <a:buClr>
                <a:srgbClr val="000000"/>
              </a:buClr>
            </a:pPr>
            <a:r>
              <a:rPr lang="en-US" sz="5333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HƯỚNG DẪN VỀ NHÀ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B4109F39-F988-C74B-8B79-36FB6CAE5FF7}"/>
              </a:ext>
            </a:extLst>
          </p:cNvPr>
          <p:cNvSpPr txBox="1"/>
          <p:nvPr/>
        </p:nvSpPr>
        <p:spPr>
          <a:xfrm>
            <a:off x="80222" y="4517695"/>
            <a:ext cx="2777279" cy="1155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kiến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endParaRPr lang="en-US" sz="2667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EC3C6F4D-D2B8-B261-F41E-7CA2690C0C66}"/>
              </a:ext>
            </a:extLst>
          </p:cNvPr>
          <p:cNvSpPr txBox="1"/>
          <p:nvPr/>
        </p:nvSpPr>
        <p:spPr>
          <a:xfrm>
            <a:off x="3878685" y="4518940"/>
            <a:ext cx="2777280" cy="1155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Hoàn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SBT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01D0BB30-234D-5D8A-D9C3-F5ED03A0B819}"/>
              </a:ext>
            </a:extLst>
          </p:cNvPr>
          <p:cNvSpPr txBox="1"/>
          <p:nvPr/>
        </p:nvSpPr>
        <p:spPr>
          <a:xfrm>
            <a:off x="7677151" y="4481995"/>
            <a:ext cx="4264023" cy="1770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Chuẩn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bị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mới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“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Phép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tính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luỹ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thừa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mũ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tự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nhiên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hữu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tỉ</a:t>
            </a:r>
            <a:r>
              <a:rPr lang="en-US" sz="26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”.</a:t>
            </a:r>
          </a:p>
        </p:txBody>
      </p:sp>
      <p:grpSp>
        <p:nvGrpSpPr>
          <p:cNvPr id="29" name="Google Shape;2124;p49">
            <a:extLst>
              <a:ext uri="{FF2B5EF4-FFF2-40B4-BE49-F238E27FC236}">
                <a16:creationId xmlns:a16="http://schemas.microsoft.com/office/drawing/2014/main" id="{9314F701-8B7E-3BF2-CA45-C7553312D8A0}"/>
              </a:ext>
            </a:extLst>
          </p:cNvPr>
          <p:cNvGrpSpPr/>
          <p:nvPr/>
        </p:nvGrpSpPr>
        <p:grpSpPr>
          <a:xfrm>
            <a:off x="598323" y="2731897"/>
            <a:ext cx="1685863" cy="1573320"/>
            <a:chOff x="5926265" y="4424051"/>
            <a:chExt cx="720246" cy="720181"/>
          </a:xfrm>
        </p:grpSpPr>
        <p:sp>
          <p:nvSpPr>
            <p:cNvPr id="30" name="Google Shape;2125;p49">
              <a:extLst>
                <a:ext uri="{FF2B5EF4-FFF2-40B4-BE49-F238E27FC236}">
                  <a16:creationId xmlns:a16="http://schemas.microsoft.com/office/drawing/2014/main" id="{EFE24210-D8E0-F1B4-4721-F32D3A49EB8F}"/>
                </a:ext>
              </a:extLst>
            </p:cNvPr>
            <p:cNvSpPr/>
            <p:nvPr/>
          </p:nvSpPr>
          <p:spPr>
            <a:xfrm>
              <a:off x="5926265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126;p49">
              <a:extLst>
                <a:ext uri="{FF2B5EF4-FFF2-40B4-BE49-F238E27FC236}">
                  <a16:creationId xmlns:a16="http://schemas.microsoft.com/office/drawing/2014/main" id="{5F3A127B-5738-9986-C26D-DAF240BF495A}"/>
                </a:ext>
              </a:extLst>
            </p:cNvPr>
            <p:cNvSpPr/>
            <p:nvPr/>
          </p:nvSpPr>
          <p:spPr>
            <a:xfrm>
              <a:off x="5926265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127;p49">
              <a:extLst>
                <a:ext uri="{FF2B5EF4-FFF2-40B4-BE49-F238E27FC236}">
                  <a16:creationId xmlns:a16="http://schemas.microsoft.com/office/drawing/2014/main" id="{D9AA40BD-A97E-C368-AB2A-2326E44F147F}"/>
                </a:ext>
              </a:extLst>
            </p:cNvPr>
            <p:cNvSpPr/>
            <p:nvPr/>
          </p:nvSpPr>
          <p:spPr>
            <a:xfrm>
              <a:off x="6290862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128;p49">
              <a:extLst>
                <a:ext uri="{FF2B5EF4-FFF2-40B4-BE49-F238E27FC236}">
                  <a16:creationId xmlns:a16="http://schemas.microsoft.com/office/drawing/2014/main" id="{20B705A5-4A07-B5BA-7BDF-C9C74EA663B2}"/>
                </a:ext>
              </a:extLst>
            </p:cNvPr>
            <p:cNvSpPr/>
            <p:nvPr/>
          </p:nvSpPr>
          <p:spPr>
            <a:xfrm>
              <a:off x="6290862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2146;p49">
            <a:extLst>
              <a:ext uri="{FF2B5EF4-FFF2-40B4-BE49-F238E27FC236}">
                <a16:creationId xmlns:a16="http://schemas.microsoft.com/office/drawing/2014/main" id="{EAC82EEC-CDDC-12A8-A638-F56EED88D432}"/>
              </a:ext>
            </a:extLst>
          </p:cNvPr>
          <p:cNvGrpSpPr/>
          <p:nvPr/>
        </p:nvGrpSpPr>
        <p:grpSpPr>
          <a:xfrm>
            <a:off x="4303291" y="2550923"/>
            <a:ext cx="2352675" cy="1754295"/>
            <a:chOff x="7000306" y="4442411"/>
            <a:chExt cx="720224" cy="683463"/>
          </a:xfrm>
        </p:grpSpPr>
        <p:sp>
          <p:nvSpPr>
            <p:cNvPr id="35" name="Google Shape;2147;p49">
              <a:extLst>
                <a:ext uri="{FF2B5EF4-FFF2-40B4-BE49-F238E27FC236}">
                  <a16:creationId xmlns:a16="http://schemas.microsoft.com/office/drawing/2014/main" id="{E7AD87F4-2078-A5E7-76A8-BB90A9542206}"/>
                </a:ext>
              </a:extLst>
            </p:cNvPr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148;p49">
              <a:extLst>
                <a:ext uri="{FF2B5EF4-FFF2-40B4-BE49-F238E27FC236}">
                  <a16:creationId xmlns:a16="http://schemas.microsoft.com/office/drawing/2014/main" id="{6D80FEB5-356C-BF22-0713-640FDB680304}"/>
                </a:ext>
              </a:extLst>
            </p:cNvPr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149;p49">
              <a:extLst>
                <a:ext uri="{FF2B5EF4-FFF2-40B4-BE49-F238E27FC236}">
                  <a16:creationId xmlns:a16="http://schemas.microsoft.com/office/drawing/2014/main" id="{7AA04213-F600-ECE6-7729-E299EF1D7324}"/>
                </a:ext>
              </a:extLst>
            </p:cNvPr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150;p49">
              <a:extLst>
                <a:ext uri="{FF2B5EF4-FFF2-40B4-BE49-F238E27FC236}">
                  <a16:creationId xmlns:a16="http://schemas.microsoft.com/office/drawing/2014/main" id="{2920FCBD-91B9-65CF-DDD2-496D102A49C8}"/>
                </a:ext>
              </a:extLst>
            </p:cNvPr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151;p49">
              <a:extLst>
                <a:ext uri="{FF2B5EF4-FFF2-40B4-BE49-F238E27FC236}">
                  <a16:creationId xmlns:a16="http://schemas.microsoft.com/office/drawing/2014/main" id="{F9C7F87D-A2C1-0A63-4CA6-69FE0DE3E3E9}"/>
                </a:ext>
              </a:extLst>
            </p:cNvPr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2152;p49">
            <a:extLst>
              <a:ext uri="{FF2B5EF4-FFF2-40B4-BE49-F238E27FC236}">
                <a16:creationId xmlns:a16="http://schemas.microsoft.com/office/drawing/2014/main" id="{8AA62482-6C19-76C8-B9C9-8E184F61C13A}"/>
              </a:ext>
            </a:extLst>
          </p:cNvPr>
          <p:cNvGrpSpPr/>
          <p:nvPr/>
        </p:nvGrpSpPr>
        <p:grpSpPr>
          <a:xfrm>
            <a:off x="8926364" y="2509168"/>
            <a:ext cx="2412017" cy="1839665"/>
            <a:chOff x="8074325" y="4438852"/>
            <a:chExt cx="720160" cy="690579"/>
          </a:xfrm>
        </p:grpSpPr>
        <p:sp>
          <p:nvSpPr>
            <p:cNvPr id="41" name="Google Shape;2153;p49">
              <a:extLst>
                <a:ext uri="{FF2B5EF4-FFF2-40B4-BE49-F238E27FC236}">
                  <a16:creationId xmlns:a16="http://schemas.microsoft.com/office/drawing/2014/main" id="{19457D4A-D7E9-4E41-55F3-0CCBA67F5328}"/>
                </a:ext>
              </a:extLst>
            </p:cNvPr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154;p49">
              <a:extLst>
                <a:ext uri="{FF2B5EF4-FFF2-40B4-BE49-F238E27FC236}">
                  <a16:creationId xmlns:a16="http://schemas.microsoft.com/office/drawing/2014/main" id="{BBDF34DF-76EF-1FA1-2C71-04F0420257AD}"/>
                </a:ext>
              </a:extLst>
            </p:cNvPr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 dirty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155;p49">
              <a:extLst>
                <a:ext uri="{FF2B5EF4-FFF2-40B4-BE49-F238E27FC236}">
                  <a16:creationId xmlns:a16="http://schemas.microsoft.com/office/drawing/2014/main" id="{2188D25D-3124-F4E1-72C7-06DAC3635BF0}"/>
                </a:ext>
              </a:extLst>
            </p:cNvPr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156;p49">
              <a:extLst>
                <a:ext uri="{FF2B5EF4-FFF2-40B4-BE49-F238E27FC236}">
                  <a16:creationId xmlns:a16="http://schemas.microsoft.com/office/drawing/2014/main" id="{BB05C3C6-040C-D550-E592-4FBBB90365B4}"/>
                </a:ext>
              </a:extLst>
            </p:cNvPr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2157;p49">
              <a:extLst>
                <a:ext uri="{FF2B5EF4-FFF2-40B4-BE49-F238E27FC236}">
                  <a16:creationId xmlns:a16="http://schemas.microsoft.com/office/drawing/2014/main" id="{B071C9B3-AFEE-0C62-B464-0308D88B0118}"/>
                </a:ext>
              </a:extLst>
            </p:cNvPr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158;p49">
              <a:extLst>
                <a:ext uri="{FF2B5EF4-FFF2-40B4-BE49-F238E27FC236}">
                  <a16:creationId xmlns:a16="http://schemas.microsoft.com/office/drawing/2014/main" id="{9B65ED4E-D0F7-90B4-2B51-FBD151F84169}"/>
                </a:ext>
              </a:extLst>
            </p:cNvPr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192D49"/>
                </a:buClr>
                <a:buSzPts val="1400"/>
              </a:pPr>
              <a:endParaRPr sz="1867" kern="0">
                <a:solidFill>
                  <a:srgbClr val="192D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" name="Picture 6">
            <a:extLst>
              <a:ext uri="{FF2B5EF4-FFF2-40B4-BE49-F238E27FC236}">
                <a16:creationId xmlns:a16="http://schemas.microsoft.com/office/drawing/2014/main" id="{7B781535-47EF-00B4-2E55-4A23584ED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3199" y="3127552"/>
            <a:ext cx="949144" cy="970315"/>
          </a:xfrm>
          <a:prstGeom prst="rect">
            <a:avLst/>
          </a:prstGeom>
        </p:spPr>
      </p:pic>
      <p:pic>
        <p:nvPicPr>
          <p:cNvPr id="47" name="Picture 7">
            <a:extLst>
              <a:ext uri="{FF2B5EF4-FFF2-40B4-BE49-F238E27FC236}">
                <a16:creationId xmlns:a16="http://schemas.microsoft.com/office/drawing/2014/main" id="{86C755FC-F297-6FB8-E90E-5A683557C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56459" y="357793"/>
            <a:ext cx="1891231" cy="1940628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E92E4D60-2BF1-6BF5-E45A-19E4BCB3F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2495" y="214889"/>
            <a:ext cx="1940628" cy="194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143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737B9484-563E-B188-A16E-D6B560BFE85E}"/>
              </a:ext>
            </a:extLst>
          </p:cNvPr>
          <p:cNvSpPr txBox="1"/>
          <p:nvPr/>
        </p:nvSpPr>
        <p:spPr>
          <a:xfrm>
            <a:off x="1418470" y="2039305"/>
            <a:ext cx="9601957" cy="2541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5867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CẢM ƠN CÁC EM ĐÃ LẮNG NGHE BÀI GIẢNG!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540A43D-BFE8-E0D2-C87E-EFA73069F7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2620" y="341672"/>
            <a:ext cx="2686117" cy="146393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1F23D5A-BEC0-804F-3B3C-55187DD82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694230" y="341672"/>
            <a:ext cx="4153641" cy="126874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45D2586-9093-15EC-56DB-AD939F42C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3563" y="5352913"/>
            <a:ext cx="1719615" cy="155390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1001518-120B-8F29-3E9A-F0180A003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335019" y="5304096"/>
            <a:ext cx="1669235" cy="155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49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udio Project — Kapwing">
            <a:hlinkClick r:id="" action="ppaction://media"/>
            <a:extLst>
              <a:ext uri="{FF2B5EF4-FFF2-40B4-BE49-F238E27FC236}">
                <a16:creationId xmlns:a16="http://schemas.microsoft.com/office/drawing/2014/main" id="{4BDCC0EB-A73B-6EE6-DAA4-7DC69857BC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9EB89027-E826-CF09-5643-FABB010D196E}"/>
                  </a:ext>
                </a:extLst>
              </p:cNvPr>
              <p:cNvSpPr txBox="1"/>
              <p:nvPr/>
            </p:nvSpPr>
            <p:spPr>
              <a:xfrm>
                <a:off x="0" y="0"/>
                <a:ext cx="5318877" cy="5385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219170">
                  <a:lnSpc>
                    <a:spcPct val="150000"/>
                  </a:lnSpc>
                  <a:spcBef>
                    <a:spcPts val="800"/>
                  </a:spcBef>
                  <a:spcAft>
                    <a:spcPts val="800"/>
                  </a:spcAft>
                  <a:buClr>
                    <a:srgbClr val="000000"/>
                  </a:buClr>
                </a:pP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Đèo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Hải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Vân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là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một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cung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đường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hiểm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trở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trên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tuyến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giao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thông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xuyên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suốt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Việt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Nam.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Để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thuận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lợi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cho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việc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đi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lại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,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người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ta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đã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xây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dựng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hầm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đường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bộ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xuyên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đèo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Hải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Vân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.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Hầm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Hải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Vân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chiều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dài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là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6,28</m:t>
                    </m:r>
                  </m:oMath>
                </a14:m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km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bằng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157</m:t>
                        </m:r>
                      </m:num>
                      <m:den>
                        <m:r>
                          <a:rPr lang="en-US" sz="32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500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 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độ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dài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đèo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Hải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667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Vân</a:t>
                </a:r>
                <a:r>
                  <a:rPr lang="en-US" sz="2667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.</a:t>
                </a:r>
                <a:endParaRPr lang="en-US" sz="26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9EB89027-E826-CF09-5643-FABB010D1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5318877" cy="5385898"/>
              </a:xfrm>
              <a:prstGeom prst="rect">
                <a:avLst/>
              </a:prstGeom>
              <a:blipFill>
                <a:blip r:embed="rId3"/>
                <a:stretch>
                  <a:fillRect l="-2176" r="-2062"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BC26610-BAEF-6F42-5401-E5BFA1DCC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877" y="1"/>
            <a:ext cx="6873123" cy="4156076"/>
          </a:xfrm>
          <a:prstGeom prst="rect">
            <a:avLst/>
          </a:prstGeom>
        </p:spPr>
      </p:pic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A9C8D1C2-BA0F-5AE0-CC52-1A7C8FA93F0C}"/>
              </a:ext>
            </a:extLst>
          </p:cNvPr>
          <p:cNvSpPr/>
          <p:nvPr/>
        </p:nvSpPr>
        <p:spPr>
          <a:xfrm>
            <a:off x="4667251" y="4156076"/>
            <a:ext cx="7524749" cy="230509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sym typeface="Arial"/>
              </a:rPr>
              <a:t>Độ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sym typeface="Arial"/>
              </a:rPr>
              <a:t>dài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sym typeface="Arial"/>
              </a:rPr>
              <a:t>đèo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sym typeface="Arial"/>
              </a:rPr>
              <a:t>Hải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sym typeface="Arial"/>
              </a:rPr>
              <a:t>Vân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sym typeface="Arial"/>
              </a:rPr>
              <a:t>là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sym typeface="Arial"/>
              </a:rPr>
              <a:t> bao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sym typeface="Arial"/>
              </a:rPr>
              <a:t>nhiêu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sym typeface="Arial"/>
              </a:rPr>
              <a:t> ki –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sym typeface="Arial"/>
              </a:rPr>
              <a:t>lô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sym typeface="Arial"/>
              </a:rPr>
              <a:t> –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sym typeface="Arial"/>
              </a:rPr>
              <a:t>mét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sym typeface="Arial"/>
              </a:rPr>
              <a:t>?</a:t>
            </a:r>
          </a:p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5FAA8246-8D9D-97DA-7C6C-1BFD67A6C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618804" y="4757491"/>
            <a:ext cx="2342617" cy="23801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A102A60-CE56-C9D6-2B46-ED96A3161697}"/>
                  </a:ext>
                </a:extLst>
              </p:cNvPr>
              <p:cNvSpPr txBox="1"/>
              <p:nvPr/>
            </p:nvSpPr>
            <p:spPr>
              <a:xfrm>
                <a:off x="85725" y="1211912"/>
                <a:ext cx="12106275" cy="17995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Hầm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Hải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Vân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chiều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dài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là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6,28</m:t>
                    </m:r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km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bằng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157</m:t>
                        </m:r>
                      </m:num>
                      <m:den>
                        <m:r>
                          <a:rPr lang="en-US" sz="32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500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 độ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dài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đèo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Hải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Vân</a:t>
                </a:r>
                <a:endParaRPr lang="en-US" sz="3200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A102A60-CE56-C9D6-2B46-ED96A3161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" y="1211912"/>
                <a:ext cx="12106275" cy="1799595"/>
              </a:xfrm>
              <a:prstGeom prst="rect">
                <a:avLst/>
              </a:prstGeom>
              <a:blipFill>
                <a:blip r:embed="rId3"/>
                <a:stretch>
                  <a:fillRect l="-1259" r="-151"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ũi tên: Phải 2">
            <a:extLst>
              <a:ext uri="{FF2B5EF4-FFF2-40B4-BE49-F238E27FC236}">
                <a16:creationId xmlns:a16="http://schemas.microsoft.com/office/drawing/2014/main" id="{FD3055CE-8B14-409D-44E4-5CBD1C2DBF9E}"/>
              </a:ext>
            </a:extLst>
          </p:cNvPr>
          <p:cNvSpPr/>
          <p:nvPr/>
        </p:nvSpPr>
        <p:spPr>
          <a:xfrm>
            <a:off x="476251" y="3919538"/>
            <a:ext cx="1581151" cy="790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358DE1F-8329-8F77-3219-01F6BFD0869E}"/>
                  </a:ext>
                </a:extLst>
              </p:cNvPr>
              <p:cNvSpPr txBox="1"/>
              <p:nvPr/>
            </p:nvSpPr>
            <p:spPr>
              <a:xfrm>
                <a:off x="2569370" y="3880481"/>
                <a:ext cx="6167437" cy="798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Độ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dài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đèo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Hải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Vân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là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6,28 : </m:t>
                    </m:r>
                    <m:f>
                      <m:fPr>
                        <m:ctrlP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157</m:t>
                        </m:r>
                      </m:num>
                      <m:den>
                        <m:r>
                          <a:rPr lang="en-US" sz="32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500</m:t>
                        </m:r>
                      </m:den>
                    </m:f>
                  </m:oMath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358DE1F-8329-8F77-3219-01F6BFD08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9370" y="3880481"/>
                <a:ext cx="6167437" cy="798873"/>
              </a:xfrm>
              <a:prstGeom prst="rect">
                <a:avLst/>
              </a:prstGeom>
              <a:blipFill>
                <a:blip r:embed="rId4"/>
                <a:stretch>
                  <a:fillRect l="-2470" b="-9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7">
            <a:extLst>
              <a:ext uri="{FF2B5EF4-FFF2-40B4-BE49-F238E27FC236}">
                <a16:creationId xmlns:a16="http://schemas.microsoft.com/office/drawing/2014/main" id="{FB1C35C6-36F8-C214-3D5E-880D65DD0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43379" y="3997544"/>
            <a:ext cx="4394557" cy="28604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9"/>
          <p:cNvSpPr/>
          <p:nvPr/>
        </p:nvSpPr>
        <p:spPr>
          <a:xfrm>
            <a:off x="7546251" y="3415445"/>
            <a:ext cx="265020" cy="253051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21" name="Google Shape;921;p19"/>
          <p:cNvGrpSpPr/>
          <p:nvPr/>
        </p:nvGrpSpPr>
        <p:grpSpPr>
          <a:xfrm>
            <a:off x="9974885" y="4521816"/>
            <a:ext cx="2016536" cy="2017041"/>
            <a:chOff x="6654650" y="3665275"/>
            <a:chExt cx="409100" cy="409125"/>
          </a:xfrm>
        </p:grpSpPr>
        <p:sp>
          <p:nvSpPr>
            <p:cNvPr id="922" name="Google Shape;922;p19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24" name="Google Shape;924;p19"/>
          <p:cNvSpPr/>
          <p:nvPr/>
        </p:nvSpPr>
        <p:spPr>
          <a:xfrm rot="2466855">
            <a:off x="6200707" y="935012"/>
            <a:ext cx="368181" cy="351552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5" name="Google Shape;925;p19"/>
          <p:cNvSpPr/>
          <p:nvPr/>
        </p:nvSpPr>
        <p:spPr>
          <a:xfrm rot="-1609135">
            <a:off x="6734244" y="1410435"/>
            <a:ext cx="264947" cy="25298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6" name="Google Shape;926;p19"/>
          <p:cNvSpPr/>
          <p:nvPr/>
        </p:nvSpPr>
        <p:spPr>
          <a:xfrm rot="2925883">
            <a:off x="8816724" y="2482405"/>
            <a:ext cx="198427" cy="18946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7" name="Google Shape;927;p19"/>
          <p:cNvSpPr/>
          <p:nvPr/>
        </p:nvSpPr>
        <p:spPr>
          <a:xfrm rot="-1609533">
            <a:off x="7589402" y="888463"/>
            <a:ext cx="178753" cy="17068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29" name="Google Shape;929;p19"/>
          <p:cNvGrpSpPr/>
          <p:nvPr/>
        </p:nvGrpSpPr>
        <p:grpSpPr>
          <a:xfrm rot="5400000">
            <a:off x="2795814" y="-1713622"/>
            <a:ext cx="948436" cy="5921355"/>
            <a:chOff x="967895" y="415018"/>
            <a:chExt cx="628714" cy="3926280"/>
          </a:xfrm>
        </p:grpSpPr>
        <p:sp>
          <p:nvSpPr>
            <p:cNvPr id="930" name="Google Shape;930;p19"/>
            <p:cNvSpPr/>
            <p:nvPr/>
          </p:nvSpPr>
          <p:spPr>
            <a:xfrm>
              <a:off x="1207102" y="963599"/>
              <a:ext cx="150300" cy="3377700"/>
            </a:xfrm>
            <a:prstGeom prst="trapezoid">
              <a:avLst>
                <a:gd name="adj" fmla="val 25183"/>
              </a:avLst>
            </a:prstGeom>
            <a:gradFill>
              <a:gsLst>
                <a:gs pos="0">
                  <a:srgbClr val="FFFFFF">
                    <a:alpha val="50588"/>
                    <a:alpha val="16200"/>
                  </a:srgbClr>
                </a:gs>
                <a:gs pos="100000">
                  <a:srgbClr val="FFFFFF">
                    <a:alpha val="0"/>
                    <a:alpha val="1620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31" name="Google Shape;931;p19"/>
            <p:cNvGrpSpPr/>
            <p:nvPr/>
          </p:nvGrpSpPr>
          <p:grpSpPr>
            <a:xfrm>
              <a:off x="967895" y="415018"/>
              <a:ext cx="628714" cy="801374"/>
              <a:chOff x="1774126" y="766200"/>
              <a:chExt cx="1582467" cy="2017050"/>
            </a:xfrm>
          </p:grpSpPr>
          <p:sp>
            <p:nvSpPr>
              <p:cNvPr id="932" name="Google Shape;932;p19"/>
              <p:cNvSpPr/>
              <p:nvPr/>
            </p:nvSpPr>
            <p:spPr>
              <a:xfrm>
                <a:off x="2394628" y="2579744"/>
                <a:ext cx="341579" cy="203506"/>
              </a:xfrm>
              <a:custGeom>
                <a:avLst/>
                <a:gdLst/>
                <a:ahLst/>
                <a:cxnLst/>
                <a:rect l="l" t="t" r="r" b="b"/>
                <a:pathLst>
                  <a:path w="273811" h="163131" extrusionOk="0">
                    <a:moveTo>
                      <a:pt x="20002" y="0"/>
                    </a:moveTo>
                    <a:lnTo>
                      <a:pt x="0" y="120967"/>
                    </a:lnTo>
                    <a:cubicBezTo>
                      <a:pt x="0" y="120967"/>
                      <a:pt x="34798" y="163132"/>
                      <a:pt x="136906" y="163132"/>
                    </a:cubicBezTo>
                    <a:cubicBezTo>
                      <a:pt x="239014" y="163132"/>
                      <a:pt x="273812" y="120967"/>
                      <a:pt x="273812" y="120967"/>
                    </a:cubicBezTo>
                    <a:lnTo>
                      <a:pt x="2538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08CAD"/>
                  </a:gs>
                  <a:gs pos="100000">
                    <a:srgbClr val="A7AFCB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19"/>
              <p:cNvSpPr/>
              <p:nvPr/>
            </p:nvSpPr>
            <p:spPr>
              <a:xfrm>
                <a:off x="1774126" y="1886912"/>
                <a:ext cx="638562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73" h="674116" extrusionOk="0">
                    <a:moveTo>
                      <a:pt x="436626" y="414528"/>
                    </a:moveTo>
                    <a:lnTo>
                      <a:pt x="0" y="674116"/>
                    </a:lnTo>
                    <a:cubicBezTo>
                      <a:pt x="0" y="674116"/>
                      <a:pt x="55118" y="297752"/>
                      <a:pt x="230759" y="183261"/>
                    </a:cubicBezTo>
                    <a:lnTo>
                      <a:pt x="5118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19"/>
              <p:cNvSpPr/>
              <p:nvPr/>
            </p:nvSpPr>
            <p:spPr>
              <a:xfrm>
                <a:off x="2718110" y="1886912"/>
                <a:ext cx="638483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10" h="674116" extrusionOk="0">
                    <a:moveTo>
                      <a:pt x="75248" y="414528"/>
                    </a:moveTo>
                    <a:lnTo>
                      <a:pt x="511810" y="674116"/>
                    </a:lnTo>
                    <a:cubicBezTo>
                      <a:pt x="511810" y="674116"/>
                      <a:pt x="456755" y="297752"/>
                      <a:pt x="281114" y="1832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19"/>
              <p:cNvSpPr/>
              <p:nvPr/>
            </p:nvSpPr>
            <p:spPr>
              <a:xfrm>
                <a:off x="2187286" y="766200"/>
                <a:ext cx="756210" cy="1882078"/>
              </a:xfrm>
              <a:custGeom>
                <a:avLst/>
                <a:gdLst/>
                <a:ahLst/>
                <a:cxnLst/>
                <a:rect l="l" t="t" r="r" b="b"/>
                <a:pathLst>
                  <a:path w="606180" h="1508680" extrusionOk="0">
                    <a:moveTo>
                      <a:pt x="366146" y="30147"/>
                    </a:moveTo>
                    <a:cubicBezTo>
                      <a:pt x="336237" y="-10049"/>
                      <a:pt x="269943" y="-10049"/>
                      <a:pt x="239971" y="30147"/>
                    </a:cubicBezTo>
                    <a:cubicBezTo>
                      <a:pt x="140276" y="164005"/>
                      <a:pt x="-38095" y="453882"/>
                      <a:pt x="7244" y="765794"/>
                    </a:cubicBezTo>
                    <a:lnTo>
                      <a:pt x="84968" y="1391460"/>
                    </a:lnTo>
                    <a:cubicBezTo>
                      <a:pt x="84968" y="1391460"/>
                      <a:pt x="140403" y="1508681"/>
                      <a:pt x="303090" y="1508681"/>
                    </a:cubicBezTo>
                    <a:cubicBezTo>
                      <a:pt x="465777" y="1508681"/>
                      <a:pt x="521213" y="1391460"/>
                      <a:pt x="521213" y="1391460"/>
                    </a:cubicBezTo>
                    <a:lnTo>
                      <a:pt x="598937" y="765794"/>
                    </a:lnTo>
                    <a:cubicBezTo>
                      <a:pt x="644276" y="453882"/>
                      <a:pt x="465904" y="164005"/>
                      <a:pt x="366146" y="301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5"/>
                  </a:gs>
                  <a:gs pos="100000">
                    <a:schemeClr val="accent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19"/>
              <p:cNvSpPr/>
              <p:nvPr/>
            </p:nvSpPr>
            <p:spPr>
              <a:xfrm>
                <a:off x="2568529" y="766497"/>
                <a:ext cx="375239" cy="1881623"/>
              </a:xfrm>
              <a:custGeom>
                <a:avLst/>
                <a:gdLst/>
                <a:ahLst/>
                <a:cxnLst/>
                <a:rect l="l" t="t" r="r" b="b"/>
                <a:pathLst>
                  <a:path w="300793" h="1508315" extrusionOk="0">
                    <a:moveTo>
                      <a:pt x="60579" y="29909"/>
                    </a:moveTo>
                    <a:cubicBezTo>
                      <a:pt x="46025" y="11195"/>
                      <a:pt x="23705" y="178"/>
                      <a:pt x="0" y="0"/>
                    </a:cubicBezTo>
                    <a:lnTo>
                      <a:pt x="0" y="1508316"/>
                    </a:lnTo>
                    <a:cubicBezTo>
                      <a:pt x="160718" y="1507109"/>
                      <a:pt x="215900" y="1391222"/>
                      <a:pt x="215900" y="1391222"/>
                    </a:cubicBezTo>
                    <a:lnTo>
                      <a:pt x="293624" y="765556"/>
                    </a:lnTo>
                    <a:cubicBezTo>
                      <a:pt x="338709" y="453644"/>
                      <a:pt x="160338" y="163766"/>
                      <a:pt x="60579" y="29909"/>
                    </a:cubicBezTo>
                    <a:close/>
                  </a:path>
                </a:pathLst>
              </a:custGeom>
              <a:solidFill>
                <a:srgbClr val="FFFFFF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19"/>
              <p:cNvSpPr/>
              <p:nvPr/>
            </p:nvSpPr>
            <p:spPr>
              <a:xfrm>
                <a:off x="2353668" y="1074766"/>
                <a:ext cx="423489" cy="184811"/>
              </a:xfrm>
              <a:custGeom>
                <a:avLst/>
                <a:gdLst/>
                <a:ahLst/>
                <a:cxnLst/>
                <a:rect l="l" t="t" r="r" b="b"/>
                <a:pathLst>
                  <a:path w="339470" h="148145" extrusionOk="0">
                    <a:moveTo>
                      <a:pt x="169736" y="78295"/>
                    </a:moveTo>
                    <a:cubicBezTo>
                      <a:pt x="233236" y="78295"/>
                      <a:pt x="292036" y="104457"/>
                      <a:pt x="339471" y="148145"/>
                    </a:cubicBezTo>
                    <a:cubicBezTo>
                      <a:pt x="301752" y="58610"/>
                      <a:pt x="239839" y="0"/>
                      <a:pt x="169736" y="0"/>
                    </a:cubicBezTo>
                    <a:cubicBezTo>
                      <a:pt x="99632" y="0"/>
                      <a:pt x="37719" y="58610"/>
                      <a:pt x="0" y="148145"/>
                    </a:cubicBezTo>
                    <a:cubicBezTo>
                      <a:pt x="47371" y="104457"/>
                      <a:pt x="106045" y="78295"/>
                      <a:pt x="169736" y="782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19"/>
              <p:cNvSpPr/>
              <p:nvPr/>
            </p:nvSpPr>
            <p:spPr>
              <a:xfrm>
                <a:off x="2568529" y="1074924"/>
                <a:ext cx="208654" cy="184732"/>
              </a:xfrm>
              <a:custGeom>
                <a:avLst/>
                <a:gdLst/>
                <a:ahLst/>
                <a:cxnLst/>
                <a:rect l="l" t="t" r="r" b="b"/>
                <a:pathLst>
                  <a:path w="167258" h="148082" extrusionOk="0">
                    <a:moveTo>
                      <a:pt x="0" y="78232"/>
                    </a:moveTo>
                    <a:cubicBezTo>
                      <a:pt x="62738" y="78867"/>
                      <a:pt x="120650" y="104839"/>
                      <a:pt x="167259" y="148082"/>
                    </a:cubicBezTo>
                    <a:cubicBezTo>
                      <a:pt x="129985" y="59563"/>
                      <a:pt x="69088" y="1333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19"/>
              <p:cNvSpPr/>
              <p:nvPr/>
            </p:nvSpPr>
            <p:spPr>
              <a:xfrm>
                <a:off x="2513864" y="1953303"/>
                <a:ext cx="103138" cy="765386"/>
              </a:xfrm>
              <a:custGeom>
                <a:avLst/>
                <a:gdLst/>
                <a:ahLst/>
                <a:cxnLst/>
                <a:rect l="l" t="t" r="r" b="b"/>
                <a:pathLst>
                  <a:path w="82676" h="613536" extrusionOk="0">
                    <a:moveTo>
                      <a:pt x="82677" y="414782"/>
                    </a:moveTo>
                    <a:cubicBezTo>
                      <a:pt x="82677" y="584200"/>
                      <a:pt x="41339" y="613537"/>
                      <a:pt x="41339" y="613537"/>
                    </a:cubicBezTo>
                    <a:cubicBezTo>
                      <a:pt x="41339" y="613537"/>
                      <a:pt x="0" y="584200"/>
                      <a:pt x="0" y="414782"/>
                    </a:cubicBezTo>
                    <a:cubicBezTo>
                      <a:pt x="0" y="245364"/>
                      <a:pt x="41339" y="0"/>
                      <a:pt x="41339" y="0"/>
                    </a:cubicBezTo>
                    <a:cubicBezTo>
                      <a:pt x="41339" y="0"/>
                      <a:pt x="82677" y="245364"/>
                      <a:pt x="82677" y="41478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8B1B1"/>
                  </a:gs>
                  <a:gs pos="100000">
                    <a:srgbClr val="E83F3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F9502B-E50F-BFF7-864E-1DCE02430518}"/>
              </a:ext>
            </a:extLst>
          </p:cNvPr>
          <p:cNvSpPr txBox="1"/>
          <p:nvPr/>
        </p:nvSpPr>
        <p:spPr>
          <a:xfrm>
            <a:off x="1069288" y="2096883"/>
            <a:ext cx="9195053" cy="2633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5867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BÀI 2: CỘNG, TRỪ, NHÂN, CHIA SỐ HỮU TỈ</a:t>
            </a:r>
          </a:p>
        </p:txBody>
      </p:sp>
      <p:pic>
        <p:nvPicPr>
          <p:cNvPr id="22" name="Picture 29">
            <a:extLst>
              <a:ext uri="{FF2B5EF4-FFF2-40B4-BE49-F238E27FC236}">
                <a16:creationId xmlns:a16="http://schemas.microsoft.com/office/drawing/2014/main" id="{83158000-2D9F-4546-6528-8370A0C7AB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842" y="-273437"/>
            <a:ext cx="2836333" cy="2836333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3500830A-39E0-E362-3ADB-2D25246DB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17740" y="5760217"/>
            <a:ext cx="4554672" cy="1056265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321F2123-B1DF-EB7C-F332-24D400515A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57005" y="215245"/>
            <a:ext cx="2111609" cy="249894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2">
            <a:extLst>
              <a:ext uri="{FF2B5EF4-FFF2-40B4-BE49-F238E27FC236}">
                <a16:creationId xmlns:a16="http://schemas.microsoft.com/office/drawing/2014/main" id="{E59E93E3-F73B-D6A9-EB6F-58C060DFC5B7}"/>
              </a:ext>
            </a:extLst>
          </p:cNvPr>
          <p:cNvSpPr txBox="1"/>
          <p:nvPr/>
        </p:nvSpPr>
        <p:spPr>
          <a:xfrm>
            <a:off x="596433" y="413938"/>
            <a:ext cx="10491135" cy="1094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19170">
              <a:lnSpc>
                <a:spcPts val="9600"/>
              </a:lnSpc>
              <a:buClr>
                <a:srgbClr val="000000"/>
              </a:buClr>
            </a:pPr>
            <a:r>
              <a:rPr lang="en-US" sz="58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NỘI DUNG BÀI HỌC</a:t>
            </a:r>
          </a:p>
        </p:txBody>
      </p:sp>
      <p:sp>
        <p:nvSpPr>
          <p:cNvPr id="3" name="Khối Hình cung 2">
            <a:extLst>
              <a:ext uri="{FF2B5EF4-FFF2-40B4-BE49-F238E27FC236}">
                <a16:creationId xmlns:a16="http://schemas.microsoft.com/office/drawing/2014/main" id="{E15AD519-A11B-AE5A-7DED-94ACF99FBF53}"/>
              </a:ext>
            </a:extLst>
          </p:cNvPr>
          <p:cNvSpPr/>
          <p:nvPr/>
        </p:nvSpPr>
        <p:spPr>
          <a:xfrm>
            <a:off x="-5688521" y="500124"/>
            <a:ext cx="729708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hemeClr val="accent6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192D49">
                  <a:hueOff val="0"/>
                  <a:satOff val="0"/>
                  <a:lumOff val="0"/>
                  <a:alphaOff val="0"/>
                </a:srgbClr>
              </a:solidFill>
              <a:latin typeface="Arial"/>
              <a:sym typeface="Arial"/>
            </a:endParaRPr>
          </a:p>
        </p:txBody>
      </p:sp>
      <p:sp>
        <p:nvSpPr>
          <p:cNvPr id="4" name="Hình tự do: Hình 3">
            <a:extLst>
              <a:ext uri="{FF2B5EF4-FFF2-40B4-BE49-F238E27FC236}">
                <a16:creationId xmlns:a16="http://schemas.microsoft.com/office/drawing/2014/main" id="{2118F870-8107-4690-F745-DDF9A582681E}"/>
              </a:ext>
            </a:extLst>
          </p:cNvPr>
          <p:cNvSpPr/>
          <p:nvPr/>
        </p:nvSpPr>
        <p:spPr>
          <a:xfrm>
            <a:off x="1271432" y="1992038"/>
            <a:ext cx="10387595" cy="1083733"/>
          </a:xfrm>
          <a:custGeom>
            <a:avLst/>
            <a:gdLst>
              <a:gd name="connsiteX0" fmla="*/ 0 w 7790696"/>
              <a:gd name="connsiteY0" fmla="*/ 135469 h 812800"/>
              <a:gd name="connsiteX1" fmla="*/ 135469 w 7790696"/>
              <a:gd name="connsiteY1" fmla="*/ 0 h 812800"/>
              <a:gd name="connsiteX2" fmla="*/ 7655227 w 7790696"/>
              <a:gd name="connsiteY2" fmla="*/ 0 h 812800"/>
              <a:gd name="connsiteX3" fmla="*/ 7790696 w 7790696"/>
              <a:gd name="connsiteY3" fmla="*/ 135469 h 812800"/>
              <a:gd name="connsiteX4" fmla="*/ 7790696 w 7790696"/>
              <a:gd name="connsiteY4" fmla="*/ 677331 h 812800"/>
              <a:gd name="connsiteX5" fmla="*/ 7655227 w 7790696"/>
              <a:gd name="connsiteY5" fmla="*/ 812800 h 812800"/>
              <a:gd name="connsiteX6" fmla="*/ 135469 w 7790696"/>
              <a:gd name="connsiteY6" fmla="*/ 812800 h 812800"/>
              <a:gd name="connsiteX7" fmla="*/ 0 w 7790696"/>
              <a:gd name="connsiteY7" fmla="*/ 677331 h 812800"/>
              <a:gd name="connsiteX8" fmla="*/ 0 w 779069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9069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7655227" y="0"/>
                </a:lnTo>
                <a:cubicBezTo>
                  <a:pt x="7730044" y="0"/>
                  <a:pt x="7790696" y="60652"/>
                  <a:pt x="7790696" y="135469"/>
                </a:cubicBezTo>
                <a:lnTo>
                  <a:pt x="7790696" y="677331"/>
                </a:lnTo>
                <a:cubicBezTo>
                  <a:pt x="7790696" y="752148"/>
                  <a:pt x="7730044" y="812800"/>
                  <a:pt x="765522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3117" tIns="147731" rIns="147731" bIns="147731" numCol="1" spcCol="1270" anchor="ctr" anchorCtr="0">
            <a:noAutofit/>
          </a:bodyPr>
          <a:lstStyle/>
          <a:p>
            <a:pPr defTabSz="16594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</a:pPr>
            <a:r>
              <a:rPr lang="en-US" sz="3733" dirty="0" err="1">
                <a:solidFill>
                  <a:srgbClr val="FFFFFF"/>
                </a:solidFill>
                <a:latin typeface="Arial"/>
                <a:sym typeface="Arial"/>
              </a:rPr>
              <a:t>Cộng</a:t>
            </a:r>
            <a:r>
              <a:rPr lang="en-US" sz="3733" dirty="0">
                <a:solidFill>
                  <a:srgbClr val="FFFFFF"/>
                </a:solidFill>
                <a:latin typeface="Arial"/>
                <a:sym typeface="Arial"/>
              </a:rPr>
              <a:t>, </a:t>
            </a:r>
            <a:r>
              <a:rPr lang="en-US" sz="3733" dirty="0" err="1">
                <a:solidFill>
                  <a:srgbClr val="FFFFFF"/>
                </a:solidFill>
                <a:latin typeface="Arial"/>
                <a:sym typeface="Arial"/>
              </a:rPr>
              <a:t>trừ</a:t>
            </a:r>
            <a:r>
              <a:rPr lang="en-US" sz="3733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n-US" sz="3733" dirty="0" err="1">
                <a:solidFill>
                  <a:srgbClr val="FFFFFF"/>
                </a:solidFill>
                <a:latin typeface="Arial"/>
                <a:sym typeface="Arial"/>
              </a:rPr>
              <a:t>hai</a:t>
            </a:r>
            <a:r>
              <a:rPr lang="en-US" sz="3733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n-US" sz="3733" dirty="0" err="1">
                <a:solidFill>
                  <a:srgbClr val="FFFFFF"/>
                </a:solidFill>
                <a:latin typeface="Arial"/>
                <a:sym typeface="Arial"/>
              </a:rPr>
              <a:t>số</a:t>
            </a:r>
            <a:r>
              <a:rPr lang="en-US" sz="3733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n-US" sz="3733" dirty="0" err="1">
                <a:solidFill>
                  <a:srgbClr val="FFFFFF"/>
                </a:solidFill>
                <a:latin typeface="Arial"/>
                <a:sym typeface="Arial"/>
              </a:rPr>
              <a:t>hữu</a:t>
            </a:r>
            <a:r>
              <a:rPr lang="en-US" sz="3733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n-US" sz="3733" dirty="0" err="1">
                <a:solidFill>
                  <a:srgbClr val="FFFFFF"/>
                </a:solidFill>
                <a:latin typeface="Arial"/>
                <a:sym typeface="Arial"/>
              </a:rPr>
              <a:t>tỉ</a:t>
            </a:r>
            <a:r>
              <a:rPr lang="en-US" sz="3733" dirty="0">
                <a:solidFill>
                  <a:srgbClr val="FFFFFF"/>
                </a:solidFill>
                <a:latin typeface="Arial"/>
                <a:sym typeface="Arial"/>
              </a:rPr>
              <a:t>. </a:t>
            </a:r>
            <a:r>
              <a:rPr lang="en-US" sz="3733" dirty="0" err="1">
                <a:solidFill>
                  <a:srgbClr val="FFFFFF"/>
                </a:solidFill>
                <a:latin typeface="Arial"/>
                <a:sym typeface="Arial"/>
              </a:rPr>
              <a:t>Quy</a:t>
            </a:r>
            <a:r>
              <a:rPr lang="en-US" sz="3733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n-US" sz="3733" dirty="0" err="1">
                <a:solidFill>
                  <a:srgbClr val="FFFFFF"/>
                </a:solidFill>
                <a:latin typeface="Arial"/>
                <a:sym typeface="Arial"/>
              </a:rPr>
              <a:t>tắc</a:t>
            </a:r>
            <a:r>
              <a:rPr lang="en-US" sz="3733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n-US" sz="3733" dirty="0" err="1">
                <a:solidFill>
                  <a:srgbClr val="FFFFFF"/>
                </a:solidFill>
                <a:latin typeface="Arial"/>
                <a:sym typeface="Arial"/>
              </a:rPr>
              <a:t>chuyển</a:t>
            </a:r>
            <a:r>
              <a:rPr lang="en-US" sz="3733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n-US" sz="3733" dirty="0" err="1">
                <a:solidFill>
                  <a:srgbClr val="FFFFFF"/>
                </a:solidFill>
                <a:latin typeface="Arial"/>
                <a:sym typeface="Arial"/>
              </a:rPr>
              <a:t>vế</a:t>
            </a:r>
            <a:endParaRPr lang="en-US" sz="3733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4CA5A35F-22D7-DB1E-968E-0938BE10960F}"/>
              </a:ext>
            </a:extLst>
          </p:cNvPr>
          <p:cNvSpPr/>
          <p:nvPr/>
        </p:nvSpPr>
        <p:spPr>
          <a:xfrm>
            <a:off x="513232" y="1845733"/>
            <a:ext cx="1354667" cy="1354667"/>
          </a:xfrm>
          <a:prstGeom prst="ellipse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192D49">
                  <a:hueOff val="0"/>
                  <a:satOff val="0"/>
                  <a:lumOff val="0"/>
                  <a:alphaOff val="0"/>
                </a:srgbClr>
              </a:solidFill>
              <a:latin typeface="Arial"/>
              <a:sym typeface="Arial"/>
            </a:endParaRPr>
          </a:p>
        </p:txBody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222157A6-9F13-40E9-821B-2CF6203CBBCD}"/>
              </a:ext>
            </a:extLst>
          </p:cNvPr>
          <p:cNvSpPr/>
          <p:nvPr/>
        </p:nvSpPr>
        <p:spPr>
          <a:xfrm>
            <a:off x="1559871" y="3606799"/>
            <a:ext cx="7381380" cy="1083733"/>
          </a:xfrm>
          <a:custGeom>
            <a:avLst/>
            <a:gdLst>
              <a:gd name="connsiteX0" fmla="*/ 0 w 5536035"/>
              <a:gd name="connsiteY0" fmla="*/ 135469 h 812800"/>
              <a:gd name="connsiteX1" fmla="*/ 135469 w 5536035"/>
              <a:gd name="connsiteY1" fmla="*/ 0 h 812800"/>
              <a:gd name="connsiteX2" fmla="*/ 5400566 w 5536035"/>
              <a:gd name="connsiteY2" fmla="*/ 0 h 812800"/>
              <a:gd name="connsiteX3" fmla="*/ 5536035 w 5536035"/>
              <a:gd name="connsiteY3" fmla="*/ 135469 h 812800"/>
              <a:gd name="connsiteX4" fmla="*/ 5536035 w 5536035"/>
              <a:gd name="connsiteY4" fmla="*/ 677331 h 812800"/>
              <a:gd name="connsiteX5" fmla="*/ 5400566 w 5536035"/>
              <a:gd name="connsiteY5" fmla="*/ 812800 h 812800"/>
              <a:gd name="connsiteX6" fmla="*/ 135469 w 5536035"/>
              <a:gd name="connsiteY6" fmla="*/ 812800 h 812800"/>
              <a:gd name="connsiteX7" fmla="*/ 0 w 5536035"/>
              <a:gd name="connsiteY7" fmla="*/ 677331 h 812800"/>
              <a:gd name="connsiteX8" fmla="*/ 0 w 5536035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6035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5400566" y="0"/>
                </a:lnTo>
                <a:cubicBezTo>
                  <a:pt x="5475383" y="0"/>
                  <a:pt x="5536035" y="60652"/>
                  <a:pt x="5536035" y="135469"/>
                </a:cubicBezTo>
                <a:lnTo>
                  <a:pt x="5536035" y="677331"/>
                </a:lnTo>
                <a:cubicBezTo>
                  <a:pt x="5536035" y="752148"/>
                  <a:pt x="5475383" y="812800"/>
                  <a:pt x="5400566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14298"/>
              <a:satOff val="-2313"/>
              <a:lumOff val="-883"/>
              <a:alphaOff val="0"/>
            </a:schemeClr>
          </a:fillRef>
          <a:effectRef idx="0">
            <a:schemeClr val="accent5">
              <a:hueOff val="-614298"/>
              <a:satOff val="-2313"/>
              <a:lumOff val="-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3117" tIns="147731" rIns="147731" bIns="147731" numCol="1" spcCol="1270" anchor="ctr" anchorCtr="0">
            <a:noAutofit/>
          </a:bodyPr>
          <a:lstStyle/>
          <a:p>
            <a:pPr defTabSz="16594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</a:pPr>
            <a:r>
              <a:rPr lang="en-US" sz="3733" dirty="0" err="1">
                <a:solidFill>
                  <a:srgbClr val="FFFFFF"/>
                </a:solidFill>
                <a:latin typeface="Arial"/>
                <a:sym typeface="Arial"/>
              </a:rPr>
              <a:t>Nhân</a:t>
            </a:r>
            <a:r>
              <a:rPr lang="en-US" sz="3733" dirty="0">
                <a:solidFill>
                  <a:srgbClr val="FFFFFF"/>
                </a:solidFill>
                <a:latin typeface="Arial"/>
                <a:sym typeface="Arial"/>
              </a:rPr>
              <a:t>, chia </a:t>
            </a:r>
            <a:r>
              <a:rPr lang="en-US" sz="3733" dirty="0" err="1">
                <a:solidFill>
                  <a:srgbClr val="FFFFFF"/>
                </a:solidFill>
                <a:latin typeface="Arial"/>
                <a:sym typeface="Arial"/>
              </a:rPr>
              <a:t>hai</a:t>
            </a:r>
            <a:r>
              <a:rPr lang="en-US" sz="3733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n-US" sz="3733" dirty="0" err="1">
                <a:solidFill>
                  <a:srgbClr val="FFFFFF"/>
                </a:solidFill>
                <a:latin typeface="Arial"/>
                <a:sym typeface="Arial"/>
              </a:rPr>
              <a:t>số</a:t>
            </a:r>
            <a:r>
              <a:rPr lang="en-US" sz="3733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n-US" sz="3733" dirty="0" err="1">
                <a:solidFill>
                  <a:srgbClr val="FFFFFF"/>
                </a:solidFill>
                <a:latin typeface="Arial"/>
                <a:sym typeface="Arial"/>
              </a:rPr>
              <a:t>hữu</a:t>
            </a:r>
            <a:r>
              <a:rPr lang="en-US" sz="3733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n-US" sz="3733" dirty="0" err="1">
                <a:solidFill>
                  <a:srgbClr val="FFFFFF"/>
                </a:solidFill>
                <a:latin typeface="Arial"/>
                <a:sym typeface="Arial"/>
              </a:rPr>
              <a:t>tỉ</a:t>
            </a:r>
            <a:endParaRPr lang="en-US" sz="3733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F8D92FB4-AC16-B0F8-AB90-30404407694F}"/>
              </a:ext>
            </a:extLst>
          </p:cNvPr>
          <p:cNvSpPr/>
          <p:nvPr/>
        </p:nvSpPr>
        <p:spPr>
          <a:xfrm>
            <a:off x="907169" y="3471332"/>
            <a:ext cx="1354667" cy="1354667"/>
          </a:xfrm>
          <a:prstGeom prst="ellipse">
            <a:avLst/>
          </a:prstGeom>
        </p:spPr>
        <p:style>
          <a:lnRef idx="2">
            <a:schemeClr val="accent5">
              <a:hueOff val="-614298"/>
              <a:satOff val="-2313"/>
              <a:lumOff val="-883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192D49">
                  <a:hueOff val="0"/>
                  <a:satOff val="0"/>
                  <a:lumOff val="0"/>
                  <a:alphaOff val="0"/>
                </a:srgbClr>
              </a:solidFill>
              <a:latin typeface="Arial"/>
              <a:sym typeface="Arial"/>
            </a:endParaRPr>
          </a:p>
        </p:txBody>
      </p: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id="{407CA58E-24C9-B27D-34DF-0775E745AB3D}"/>
              </a:ext>
            </a:extLst>
          </p:cNvPr>
          <p:cNvSpPr/>
          <p:nvPr/>
        </p:nvSpPr>
        <p:spPr>
          <a:xfrm>
            <a:off x="1185203" y="5221563"/>
            <a:ext cx="4327235" cy="1083733"/>
          </a:xfrm>
          <a:custGeom>
            <a:avLst/>
            <a:gdLst>
              <a:gd name="connsiteX0" fmla="*/ 0 w 3245426"/>
              <a:gd name="connsiteY0" fmla="*/ 135469 h 812800"/>
              <a:gd name="connsiteX1" fmla="*/ 135469 w 3245426"/>
              <a:gd name="connsiteY1" fmla="*/ 0 h 812800"/>
              <a:gd name="connsiteX2" fmla="*/ 3109957 w 3245426"/>
              <a:gd name="connsiteY2" fmla="*/ 0 h 812800"/>
              <a:gd name="connsiteX3" fmla="*/ 3245426 w 3245426"/>
              <a:gd name="connsiteY3" fmla="*/ 135469 h 812800"/>
              <a:gd name="connsiteX4" fmla="*/ 3245426 w 3245426"/>
              <a:gd name="connsiteY4" fmla="*/ 677331 h 812800"/>
              <a:gd name="connsiteX5" fmla="*/ 3109957 w 3245426"/>
              <a:gd name="connsiteY5" fmla="*/ 812800 h 812800"/>
              <a:gd name="connsiteX6" fmla="*/ 135469 w 3245426"/>
              <a:gd name="connsiteY6" fmla="*/ 812800 h 812800"/>
              <a:gd name="connsiteX7" fmla="*/ 0 w 3245426"/>
              <a:gd name="connsiteY7" fmla="*/ 677331 h 812800"/>
              <a:gd name="connsiteX8" fmla="*/ 0 w 324542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542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3109957" y="0"/>
                </a:lnTo>
                <a:cubicBezTo>
                  <a:pt x="3184774" y="0"/>
                  <a:pt x="3245426" y="60652"/>
                  <a:pt x="3245426" y="135469"/>
                </a:cubicBezTo>
                <a:lnTo>
                  <a:pt x="3245426" y="677331"/>
                </a:lnTo>
                <a:cubicBezTo>
                  <a:pt x="3245426" y="752148"/>
                  <a:pt x="3184774" y="812800"/>
                  <a:pt x="310995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228596"/>
              <a:satOff val="-4626"/>
              <a:lumOff val="-1765"/>
              <a:alphaOff val="0"/>
            </a:schemeClr>
          </a:fillRef>
          <a:effectRef idx="0">
            <a:schemeClr val="accent5">
              <a:hueOff val="-1228596"/>
              <a:satOff val="-4626"/>
              <a:lumOff val="-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3117" tIns="147731" rIns="147731" bIns="147731" numCol="1" spcCol="1270" anchor="ctr" anchorCtr="0">
            <a:noAutofit/>
          </a:bodyPr>
          <a:lstStyle/>
          <a:p>
            <a:pPr defTabSz="16594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</a:pPr>
            <a:r>
              <a:rPr lang="en-US" sz="3733" dirty="0" err="1">
                <a:solidFill>
                  <a:srgbClr val="FFFFFF"/>
                </a:solidFill>
                <a:latin typeface="Arial"/>
                <a:sym typeface="Arial"/>
              </a:rPr>
              <a:t>Luyện</a:t>
            </a:r>
            <a:r>
              <a:rPr lang="en-US" sz="3733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n-US" sz="3733" dirty="0" err="1">
                <a:solidFill>
                  <a:srgbClr val="FFFFFF"/>
                </a:solidFill>
                <a:latin typeface="Arial"/>
                <a:sym typeface="Arial"/>
              </a:rPr>
              <a:t>tập</a:t>
            </a:r>
            <a:endParaRPr lang="en-US" sz="3733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A173A574-1D69-52BA-931E-36C0081BF319}"/>
              </a:ext>
            </a:extLst>
          </p:cNvPr>
          <p:cNvSpPr/>
          <p:nvPr/>
        </p:nvSpPr>
        <p:spPr>
          <a:xfrm>
            <a:off x="513232" y="5096933"/>
            <a:ext cx="1354667" cy="1354667"/>
          </a:xfrm>
          <a:prstGeom prst="ellipse">
            <a:avLst/>
          </a:prstGeom>
        </p:spPr>
        <p:style>
          <a:lnRef idx="2">
            <a:schemeClr val="accent5">
              <a:hueOff val="-1228596"/>
              <a:satOff val="-4626"/>
              <a:lumOff val="-1765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192D49">
                  <a:hueOff val="0"/>
                  <a:satOff val="0"/>
                  <a:lumOff val="0"/>
                  <a:alphaOff val="0"/>
                </a:srgbClr>
              </a:solidFill>
              <a:latin typeface="Arial"/>
              <a:sym typeface="Arial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38ADD91-1811-D978-A15F-1A28B8529996}"/>
              </a:ext>
            </a:extLst>
          </p:cNvPr>
          <p:cNvSpPr txBox="1"/>
          <p:nvPr/>
        </p:nvSpPr>
        <p:spPr>
          <a:xfrm>
            <a:off x="942975" y="2144056"/>
            <a:ext cx="48923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F7AA3DB-8E46-20B5-BCC8-D22972154DEE}"/>
              </a:ext>
            </a:extLst>
          </p:cNvPr>
          <p:cNvSpPr txBox="1"/>
          <p:nvPr/>
        </p:nvSpPr>
        <p:spPr>
          <a:xfrm>
            <a:off x="1321247" y="3751008"/>
            <a:ext cx="48923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4B18DF4-85F9-46C1-FCF2-C54B645096CD}"/>
              </a:ext>
            </a:extLst>
          </p:cNvPr>
          <p:cNvSpPr txBox="1"/>
          <p:nvPr/>
        </p:nvSpPr>
        <p:spPr>
          <a:xfrm>
            <a:off x="942975" y="5357960"/>
            <a:ext cx="48923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DD3DB13C-D89C-A2E8-1C63-AE5629CF0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266" y="5109858"/>
            <a:ext cx="1900524" cy="174814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 animBg="1"/>
      <p:bldP spid="10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421CF5A-2AEF-2167-9105-197D48B92BDF}"/>
              </a:ext>
            </a:extLst>
          </p:cNvPr>
          <p:cNvSpPr txBox="1"/>
          <p:nvPr/>
        </p:nvSpPr>
        <p:spPr>
          <a:xfrm>
            <a:off x="114301" y="314326"/>
            <a:ext cx="11448436" cy="6667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C00000"/>
                </a:solidFill>
                <a:latin typeface="Arial"/>
                <a:sym typeface="Arial"/>
              </a:rPr>
              <a:t>I. CỘNG, TRỪ SỐ HỮU TỈ. QUY TẮC CHUYỂN VẾ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E368A84-0B10-E54C-1252-91A61D71895C}"/>
              </a:ext>
            </a:extLst>
          </p:cNvPr>
          <p:cNvSpPr txBox="1"/>
          <p:nvPr/>
        </p:nvSpPr>
        <p:spPr>
          <a:xfrm>
            <a:off x="114301" y="1104979"/>
            <a:ext cx="7318887" cy="6667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1.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Quy</a:t>
            </a: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tắc</a:t>
            </a: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cộng</a:t>
            </a: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,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trừ</a:t>
            </a: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hai</a:t>
            </a: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số</a:t>
            </a: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hữu</a:t>
            </a:r>
            <a:r>
              <a:rPr lang="en-US" sz="3733" kern="0" dirty="0">
                <a:solidFill>
                  <a:srgbClr val="192D49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192D49"/>
                </a:solidFill>
                <a:latin typeface="Arial"/>
                <a:sym typeface="Arial"/>
              </a:rPr>
              <a:t>tỉ</a:t>
            </a:r>
            <a:endParaRPr lang="en-US" sz="3733" kern="0" dirty="0">
              <a:solidFill>
                <a:srgbClr val="192D49"/>
              </a:solidFill>
              <a:latin typeface="Arial"/>
              <a:sym typeface="Arial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BB08576A-16F6-08CC-DC0B-095683FA7C3C}"/>
              </a:ext>
            </a:extLst>
          </p:cNvPr>
          <p:cNvSpPr/>
          <p:nvPr/>
        </p:nvSpPr>
        <p:spPr>
          <a:xfrm>
            <a:off x="190500" y="2092479"/>
            <a:ext cx="1354667" cy="88053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556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79725D6-B675-3DC2-0844-76E99604FB4C}"/>
              </a:ext>
            </a:extLst>
          </p:cNvPr>
          <p:cNvSpPr txBox="1"/>
          <p:nvPr/>
        </p:nvSpPr>
        <p:spPr>
          <a:xfrm>
            <a:off x="1752601" y="2224968"/>
            <a:ext cx="491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Thực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hiện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phép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tính</a:t>
            </a: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D05F1DE-4C00-8846-E6DC-E76EDDEEA45C}"/>
                  </a:ext>
                </a:extLst>
              </p:cNvPr>
              <p:cNvSpPr txBox="1"/>
              <p:nvPr/>
            </p:nvSpPr>
            <p:spPr>
              <a:xfrm>
                <a:off x="881082" y="3534913"/>
                <a:ext cx="1363770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−2</m:t>
                          </m:r>
                        </m:num>
                        <m:den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den>
                      </m:f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D05F1DE-4C00-8846-E6DC-E76EDDEEA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82" y="3534913"/>
                <a:ext cx="1363770" cy="9251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9FA7DF6-41FE-1E3D-1AAE-2A36812F3FF9}"/>
                  </a:ext>
                </a:extLst>
              </p:cNvPr>
              <p:cNvSpPr txBox="1"/>
              <p:nvPr/>
            </p:nvSpPr>
            <p:spPr>
              <a:xfrm>
                <a:off x="2853155" y="3533756"/>
                <a:ext cx="1819024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−14</m:t>
                          </m:r>
                        </m:num>
                        <m:den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35</m:t>
                          </m:r>
                        </m:den>
                      </m:f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num>
                        <m:den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9FA7DF6-41FE-1E3D-1AAE-2A36812F3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3155" y="3533756"/>
                <a:ext cx="1819024" cy="9351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3B1717C-7DFD-EB2B-2DEE-759FD476910C}"/>
                  </a:ext>
                </a:extLst>
              </p:cNvPr>
              <p:cNvSpPr txBox="1"/>
              <p:nvPr/>
            </p:nvSpPr>
            <p:spPr>
              <a:xfrm>
                <a:off x="2337717" y="3771259"/>
                <a:ext cx="41998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3B1717C-7DFD-EB2B-2DEE-759FD4769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7717" y="3771259"/>
                <a:ext cx="419987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C13B5CD-6843-EA9D-816F-86F134E6B990}"/>
                  </a:ext>
                </a:extLst>
              </p:cNvPr>
              <p:cNvSpPr txBox="1"/>
              <p:nvPr/>
            </p:nvSpPr>
            <p:spPr>
              <a:xfrm>
                <a:off x="4737063" y="3772459"/>
                <a:ext cx="40007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C13B5CD-6843-EA9D-816F-86F134E6B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7063" y="3772459"/>
                <a:ext cx="400077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0DD3FB1-A590-0F28-159C-DE83D48F5050}"/>
                  </a:ext>
                </a:extLst>
              </p:cNvPr>
              <p:cNvSpPr txBox="1"/>
              <p:nvPr/>
            </p:nvSpPr>
            <p:spPr>
              <a:xfrm>
                <a:off x="5207817" y="3533756"/>
                <a:ext cx="569067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32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0DD3FB1-A590-0F28-159C-DE83D48F5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817" y="3533756"/>
                <a:ext cx="569067" cy="9251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3DF5C64-32DF-7FCB-4E54-DC09E20875F9}"/>
                  </a:ext>
                </a:extLst>
              </p:cNvPr>
              <p:cNvSpPr txBox="1"/>
              <p:nvPr/>
            </p:nvSpPr>
            <p:spPr>
              <a:xfrm>
                <a:off x="881081" y="5506801"/>
                <a:ext cx="259327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0,123−0,234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3DF5C64-32DF-7FCB-4E54-DC09E2087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81" y="5506801"/>
                <a:ext cx="2593274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4A8D5EB6-BFFC-D25E-BFFC-957387E0ABBD}"/>
                  </a:ext>
                </a:extLst>
              </p:cNvPr>
              <p:cNvSpPr txBox="1"/>
              <p:nvPr/>
            </p:nvSpPr>
            <p:spPr>
              <a:xfrm>
                <a:off x="3461618" y="5506801"/>
                <a:ext cx="36602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</m:t>
                      </m:r>
                      <m:d>
                        <m:dPr>
                          <m:ctrlP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2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0,234−0,123</m:t>
                          </m:r>
                        </m:e>
                      </m:d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4A8D5EB6-BFFC-D25E-BFFC-957387E0A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1618" y="5506801"/>
                <a:ext cx="3660233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663EDD66-B19A-2210-F033-C51B87B07E94}"/>
                  </a:ext>
                </a:extLst>
              </p:cNvPr>
              <p:cNvSpPr txBox="1"/>
              <p:nvPr/>
            </p:nvSpPr>
            <p:spPr>
              <a:xfrm>
                <a:off x="7108001" y="5506801"/>
                <a:ext cx="18356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=−0,111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663EDD66-B19A-2210-F033-C51B87B07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8001" y="5506801"/>
                <a:ext cx="1835631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835C0D8-398B-8578-AD4F-24F851EB4571}"/>
              </a:ext>
            </a:extLst>
          </p:cNvPr>
          <p:cNvSpPr txBox="1"/>
          <p:nvPr/>
        </p:nvSpPr>
        <p:spPr>
          <a:xfrm>
            <a:off x="114300" y="3688542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a)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198AACEF-AE43-86D5-1EE1-553AAD5BA869}"/>
              </a:ext>
            </a:extLst>
          </p:cNvPr>
          <p:cNvSpPr txBox="1"/>
          <p:nvPr/>
        </p:nvSpPr>
        <p:spPr>
          <a:xfrm>
            <a:off x="114300" y="5383690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b)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332CD37D-5623-1EC9-3629-901AF3CCA9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182409" y="1226411"/>
            <a:ext cx="3012255" cy="452661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0" grpId="0"/>
      <p:bldP spid="11" grpId="0"/>
      <p:bldP spid="17" grpId="0"/>
      <p:bldP spid="12" grpId="0"/>
      <p:bldP spid="19" grpId="0"/>
      <p:bldP spid="20" grpId="0"/>
      <p:bldP spid="13" grpId="0"/>
      <p:bldP spid="22" grpId="0"/>
      <p:bldP spid="23" grpId="0"/>
      <p:bldP spid="15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F89DE5AC-FA50-6511-9D4A-0D15087D7103}"/>
              </a:ext>
            </a:extLst>
          </p:cNvPr>
          <p:cNvSpPr/>
          <p:nvPr/>
        </p:nvSpPr>
        <p:spPr>
          <a:xfrm>
            <a:off x="381001" y="1743075"/>
            <a:ext cx="11477625" cy="49434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Vì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mọi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hữu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tỉ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đều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viết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dưới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dạng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phân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nên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ta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thể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cộng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trừ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hai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hữu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tỉ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bằng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cách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viết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chúng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dưới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dạng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phân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rồi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áp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dụng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quy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tắc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cộng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trừ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phân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.</a:t>
            </a:r>
          </a:p>
          <a:p>
            <a:pPr algn="just" defTabSz="1219170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Khi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hai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hữu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tỉ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cùng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viết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ở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dạng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thập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phân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(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với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hữu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hạn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chữ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khác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0 ở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phần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thập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phân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)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thì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ta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thể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cộng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trừ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hai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đó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theo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quy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tắc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cộng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trừ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thập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phân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sym typeface="Arial"/>
              </a:rPr>
              <a:t>.</a:t>
            </a:r>
          </a:p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1F722CB-FCE8-9AE3-D7B8-2D8CAF167676}"/>
              </a:ext>
            </a:extLst>
          </p:cNvPr>
          <p:cNvSpPr/>
          <p:nvPr/>
        </p:nvSpPr>
        <p:spPr>
          <a:xfrm>
            <a:off x="3648075" y="247651"/>
            <a:ext cx="4114800" cy="12858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Arial"/>
                <a:sym typeface="Arial"/>
              </a:rPr>
              <a:t>Nhận</a:t>
            </a:r>
            <a:r>
              <a:rPr lang="en-US" sz="3733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"/>
                <a:sym typeface="Arial"/>
              </a:rPr>
              <a:t>xét</a:t>
            </a:r>
            <a:endParaRPr lang="en-US" sz="3733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Bianca template">
  <a:themeElements>
    <a:clrScheme name="Custom 347">
      <a:dk1>
        <a:srgbClr val="192D49"/>
      </a:dk1>
      <a:lt1>
        <a:srgbClr val="FFFFFF"/>
      </a:lt1>
      <a:dk2>
        <a:srgbClr val="9199A0"/>
      </a:dk2>
      <a:lt2>
        <a:srgbClr val="E0E8F0"/>
      </a:lt2>
      <a:accent1>
        <a:srgbClr val="5B87C8"/>
      </a:accent1>
      <a:accent2>
        <a:srgbClr val="9DC0EA"/>
      </a:accent2>
      <a:accent3>
        <a:srgbClr val="C5E0FE"/>
      </a:accent3>
      <a:accent4>
        <a:srgbClr val="F8DB51"/>
      </a:accent4>
      <a:accent5>
        <a:srgbClr val="F7A479"/>
      </a:accent5>
      <a:accent6>
        <a:srgbClr val="F37474"/>
      </a:accent6>
      <a:hlink>
        <a:srgbClr val="224C8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858</Words>
  <Application>Microsoft Office PowerPoint</Application>
  <PresentationFormat>Widescreen</PresentationFormat>
  <Paragraphs>117</Paragraphs>
  <Slides>21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Cambria Math</vt:lpstr>
      <vt:lpstr>Space Grotesk Light</vt:lpstr>
      <vt:lpstr>Office Theme</vt:lpstr>
      <vt:lpstr>Bianca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Tú Anh</dc:creator>
  <cp:lastModifiedBy>Tú Anh</cp:lastModifiedBy>
  <cp:revision>1</cp:revision>
  <dcterms:created xsi:type="dcterms:W3CDTF">2024-08-20T07:10:33Z</dcterms:created>
  <dcterms:modified xsi:type="dcterms:W3CDTF">2024-08-20T07:13:59Z</dcterms:modified>
</cp:coreProperties>
</file>