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10" r:id="rId3"/>
    <p:sldId id="294" r:id="rId4"/>
    <p:sldId id="325" r:id="rId5"/>
    <p:sldId id="317" r:id="rId6"/>
    <p:sldId id="327" r:id="rId7"/>
    <p:sldId id="328" r:id="rId8"/>
    <p:sldId id="326" r:id="rId9"/>
    <p:sldId id="329" r:id="rId10"/>
    <p:sldId id="318" r:id="rId11"/>
    <p:sldId id="330" r:id="rId12"/>
    <p:sldId id="331" r:id="rId13"/>
    <p:sldId id="332" r:id="rId14"/>
    <p:sldId id="312" r:id="rId15"/>
    <p:sldId id="333" r:id="rId16"/>
    <p:sldId id="334" r:id="rId17"/>
    <p:sldId id="336" r:id="rId18"/>
    <p:sldId id="335" r:id="rId19"/>
    <p:sldId id="337" r:id="rId20"/>
    <p:sldId id="338" r:id="rId21"/>
    <p:sldId id="313" r:id="rId22"/>
    <p:sldId id="340" r:id="rId23"/>
    <p:sldId id="339" r:id="rId24"/>
    <p:sldId id="264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0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6.sv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8.pn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4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14.sv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16400" y="1567832"/>
            <a:ext cx="4073371" cy="40733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9972374" y="4635518"/>
            <a:ext cx="1757711" cy="10482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36379" y="-1410485"/>
            <a:ext cx="3491267" cy="4192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70933" y="4075915"/>
            <a:ext cx="3491267" cy="4192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87" y="617816"/>
            <a:ext cx="1474235" cy="19491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36005" y="6045200"/>
            <a:ext cx="29700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0304035" y="3042827"/>
            <a:ext cx="535263" cy="7959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696693" y="4420114"/>
            <a:ext cx="535263" cy="7959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10823" y="1545420"/>
            <a:ext cx="7164141" cy="3412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5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7918" y="5967318"/>
            <a:ext cx="1222298" cy="728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040787" y="396041"/>
            <a:ext cx="721839" cy="1073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096678" y="5613400"/>
            <a:ext cx="885886" cy="95642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714810" y="357141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29290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590" y="1041400"/>
            <a:ext cx="9194821" cy="556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1797753" y="4710233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1" y="519398"/>
            <a:ext cx="406072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120)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87022" y="1052402"/>
                <a:ext cx="11046178" cy="247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22" y="1052402"/>
                <a:ext cx="11046178" cy="2479012"/>
              </a:xfrm>
              <a:prstGeom prst="rect">
                <a:avLst/>
              </a:prstGeom>
              <a:blipFill>
                <a:blip r:embed="rId6"/>
                <a:stretch>
                  <a:fillRect l="-1049" r="-1049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83200" y="5257800"/>
            <a:ext cx="1279306" cy="1183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820" y="3161938"/>
            <a:ext cx="3959653" cy="3162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9600" y="2937232"/>
                <a:ext cx="6195391" cy="247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37232"/>
                <a:ext cx="6195391" cy="2479012"/>
              </a:xfrm>
              <a:prstGeom prst="rect">
                <a:avLst/>
              </a:prstGeom>
              <a:blipFill>
                <a:blip r:embed="rId10"/>
                <a:stretch>
                  <a:fillRect l="-1870" r="-1870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1797753" y="4710233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588000" y="381000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62000" y="1092200"/>
                <a:ext cx="10940714" cy="4987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= OC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92200"/>
                <a:ext cx="10940714" cy="4987327"/>
              </a:xfrm>
              <a:prstGeom prst="rect">
                <a:avLst/>
              </a:prstGeom>
              <a:blipFill>
                <a:blip r:embed="rId6"/>
                <a:stretch>
                  <a:fillRect l="-891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8451514" y="3135150"/>
            <a:ext cx="254000" cy="10610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1797753" y="4710233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67042" y="340867"/>
                <a:ext cx="10370816" cy="620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2" y="340867"/>
                <a:ext cx="10370816" cy="6203558"/>
              </a:xfrm>
              <a:prstGeom prst="rect">
                <a:avLst/>
              </a:prstGeom>
              <a:blipFill>
                <a:blip r:embed="rId6"/>
                <a:stretch>
                  <a:fillRect l="-941" r="-705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8472386" y="1092200"/>
            <a:ext cx="254000" cy="10610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84182" y="5594686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97902" y="-271145"/>
            <a:ext cx="721839" cy="10733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8342" y="451885"/>
            <a:ext cx="406072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120)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99320" y="1025640"/>
                <a:ext cx="11235481" cy="4335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20" y="1025640"/>
                <a:ext cx="11235481" cy="4335867"/>
              </a:xfrm>
              <a:prstGeom prst="rect">
                <a:avLst/>
              </a:prstGeom>
              <a:blipFill>
                <a:blip r:embed="rId10"/>
                <a:stretch>
                  <a:fillRect l="-1031" r="-1031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8342" y="5798348"/>
            <a:ext cx="1001643" cy="995383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07819" y="5399558"/>
            <a:ext cx="1264581" cy="9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1043447" y="6036837"/>
            <a:ext cx="1251979" cy="7466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24090" y="361245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77600" y="145422"/>
            <a:ext cx="691744" cy="687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0" y="1318576"/>
            <a:ext cx="3536950" cy="4476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319609" y="391667"/>
                <a:ext cx="7669191" cy="620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∆AKB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09" y="391667"/>
                <a:ext cx="7669191" cy="6203558"/>
              </a:xfrm>
              <a:prstGeom prst="rect">
                <a:avLst/>
              </a:prstGeom>
              <a:blipFill>
                <a:blip r:embed="rId10"/>
                <a:stretch>
                  <a:fillRect l="-1272" r="-318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152747" y="4950483"/>
                <a:ext cx="3707429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 - c - c)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747" y="4950483"/>
                <a:ext cx="3707429" cy="1257460"/>
              </a:xfrm>
              <a:prstGeom prst="rect">
                <a:avLst/>
              </a:prstGeom>
              <a:blipFill>
                <a:blip r:embed="rId11"/>
                <a:stretch>
                  <a:fillRect l="-2627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8636000" y="4851400"/>
            <a:ext cx="457200" cy="1676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25200" y="276238"/>
            <a:ext cx="691744" cy="687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" y="353777"/>
                <a:ext cx="10261600" cy="12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3777"/>
                <a:ext cx="10261600" cy="1278042"/>
              </a:xfrm>
              <a:prstGeom prst="rect">
                <a:avLst/>
              </a:prstGeom>
              <a:blipFill>
                <a:blip r:embed="rId9"/>
                <a:stretch>
                  <a:fillRect l="-951" b="-1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4000" y="1667086"/>
            <a:ext cx="11837241" cy="495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432800" y="4241800"/>
            <a:ext cx="304800" cy="16725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25200" y="276238"/>
            <a:ext cx="691744" cy="687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" y="701791"/>
                <a:ext cx="10515600" cy="189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01791"/>
                <a:ext cx="10515600" cy="1893724"/>
              </a:xfrm>
              <a:prstGeom prst="rect">
                <a:avLst/>
              </a:prstGeom>
              <a:blipFill>
                <a:blip r:embed="rId9"/>
                <a:stretch>
                  <a:fillRect l="-928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4526" y="2716900"/>
                <a:ext cx="8638674" cy="71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BI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6" y="2716900"/>
                <a:ext cx="8638674" cy="712118"/>
              </a:xfrm>
              <a:prstGeom prst="rect">
                <a:avLst/>
              </a:prstGeom>
              <a:blipFill>
                <a:blip r:embed="rId10"/>
                <a:stretch>
                  <a:fillRect l="-988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863600" y="3353993"/>
                <a:ext cx="9652000" cy="2782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CI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353993"/>
                <a:ext cx="9652000" cy="2782878"/>
              </a:xfrm>
              <a:prstGeom prst="rect">
                <a:avLst/>
              </a:prstGeom>
              <a:blipFill>
                <a:blip r:embed="rId11"/>
                <a:stretch>
                  <a:fillRect l="-1011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25200" y="276238"/>
            <a:ext cx="691744" cy="687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03200" y="320345"/>
                <a:ext cx="9652000" cy="312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20345"/>
                <a:ext cx="9652000" cy="3124702"/>
              </a:xfrm>
              <a:prstGeom prst="rect">
                <a:avLst/>
              </a:prstGeom>
              <a:blipFill>
                <a:blip r:embed="rId9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7315200" y="1063785"/>
            <a:ext cx="304800" cy="16725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99844" y="3504163"/>
                <a:ext cx="10025356" cy="312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44" y="3504163"/>
                <a:ext cx="10025356" cy="3124702"/>
              </a:xfrm>
              <a:prstGeom prst="rect">
                <a:avLst/>
              </a:prstGeom>
              <a:blipFill>
                <a:blip r:embed="rId10"/>
                <a:stretch>
                  <a:fillRect l="-973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10800" y="4931220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25200" y="276238"/>
            <a:ext cx="691744" cy="687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088" y="1253261"/>
            <a:ext cx="3520757" cy="4461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470400" y="1224812"/>
                <a:ext cx="7438983" cy="500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24812"/>
                <a:ext cx="7438983" cy="5007974"/>
              </a:xfrm>
              <a:prstGeom prst="rect">
                <a:avLst/>
              </a:prstGeom>
              <a:blipFill>
                <a:blip r:embed="rId10"/>
                <a:stretch>
                  <a:fillRect l="-1310" r="-819" b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4414" y="417076"/>
            <a:ext cx="48923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9414" y="2399717"/>
            <a:ext cx="8103769" cy="9442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4667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529477" y="-1119250"/>
            <a:ext cx="3325047" cy="3992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1356834" y="4446798"/>
            <a:ext cx="3325047" cy="3992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725227" y="5365093"/>
            <a:ext cx="1334549" cy="795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0608598" y="701466"/>
            <a:ext cx="721839" cy="10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10800" y="4931220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0920" y="5807939"/>
            <a:ext cx="721839" cy="1073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25200" y="276238"/>
            <a:ext cx="691744" cy="687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088" y="1295401"/>
            <a:ext cx="3520757" cy="4461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499017" y="1634679"/>
                <a:ext cx="7438983" cy="374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17" y="1634679"/>
                <a:ext cx="7438983" cy="3740832"/>
              </a:xfrm>
              <a:prstGeom prst="rect">
                <a:avLst/>
              </a:prstGeom>
              <a:blipFill>
                <a:blip r:embed="rId10"/>
                <a:stretch>
                  <a:fillRect l="-1311" b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4414" y="417076"/>
            <a:ext cx="48923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347200" y="2420965"/>
            <a:ext cx="355600" cy="1016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8126788" y="-4987646"/>
            <a:ext cx="7182265" cy="658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54000" y="5715000"/>
            <a:ext cx="721839" cy="1073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" y="115945"/>
            <a:ext cx="11430000" cy="61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1" y="579756"/>
            <a:ext cx="425148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120)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27573" y="127000"/>
            <a:ext cx="1142027" cy="9516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4000" y="1051680"/>
                <a:ext cx="11542295" cy="3104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051680"/>
                <a:ext cx="11542295" cy="3104504"/>
              </a:xfrm>
              <a:prstGeom prst="rect">
                <a:avLst/>
              </a:prstGeom>
              <a:blipFill>
                <a:blip r:embed="rId7"/>
                <a:stretch>
                  <a:fillRect l="-1004" r="-1004" b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800" y="3794629"/>
            <a:ext cx="3541047" cy="2760529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80333" y="4980141"/>
            <a:ext cx="965200" cy="7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8126788" y="-4987646"/>
            <a:ext cx="7182265" cy="658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54000" y="5715000"/>
            <a:ext cx="721839" cy="1073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" y="115945"/>
            <a:ext cx="11430000" cy="61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27573" y="127000"/>
            <a:ext cx="1142027" cy="95168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711200" y="416986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2575"/>
            <a:ext cx="11017391" cy="556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  <a:defRPr/>
            </a:pP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  <a:defRPr/>
            </a:pP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  <a:defRPr/>
            </a:pP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8126788" y="-4987646"/>
            <a:ext cx="7182265" cy="658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2723" y="5613400"/>
            <a:ext cx="721839" cy="1073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" y="115945"/>
            <a:ext cx="11430000" cy="61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96401" y="457200"/>
            <a:ext cx="1767839" cy="14732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711200" y="416986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33341"/>
            <a:ext cx="5842000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980951"/>
            <a:ext cx="4419599" cy="351866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31600" y="3683000"/>
            <a:ext cx="863600" cy="13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711201" y="1993396"/>
            <a:ext cx="2344339" cy="943717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0660958" y="-1060237"/>
            <a:ext cx="3325047" cy="39929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1531042" y="-1218072"/>
            <a:ext cx="3325047" cy="399295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2600800" y="1141933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buClr>
                <a:srgbClr val="04596F"/>
              </a:buClr>
            </a:pPr>
            <a:r>
              <a:rPr lang="en-US" sz="5000" b="1" kern="0" dirty="0">
                <a:solidFill>
                  <a:srgbClr val="1F497D"/>
                </a:solidFill>
                <a:latin typeface="Arial" panose="020B0604020202020204" pitchFamily="34" charset="0"/>
              </a:rPr>
              <a:t>HƯỚNG DẪN VỀ NHÀ</a:t>
            </a:r>
            <a:endParaRPr lang="vi-VN" sz="5000" b="1" kern="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37375" y="2437155"/>
            <a:ext cx="3420367" cy="2466106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50848" y="2425886"/>
            <a:ext cx="3420367" cy="2466106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79188" y="4613978"/>
              <a:ext cx="4360209" cy="2794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06923" y="2438772"/>
            <a:ext cx="3577765" cy="2466106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70950" y="5353678"/>
              <a:ext cx="5266390" cy="2794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indent="-381019" algn="ctr" defTabSz="60963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2667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2667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2667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2667" b="1" kern="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667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hành một số phần mềm</a:t>
              </a:r>
              <a:r>
                <a:rPr lang="en-US" sz="2667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2667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977" y="5432782"/>
            <a:ext cx="4226601" cy="1378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529477" y="-1119250"/>
            <a:ext cx="3325047" cy="3992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1356834" y="4446798"/>
            <a:ext cx="3325047" cy="3992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0836" y="-1413403"/>
            <a:ext cx="2826805" cy="2826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34360" y="5444598"/>
            <a:ext cx="2826805" cy="282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887189" y="4467854"/>
            <a:ext cx="1022116" cy="15198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86930" y="438848"/>
            <a:ext cx="1474235" cy="1949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4237" y="2167174"/>
            <a:ext cx="6959600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000" b="1" dirty="0">
                <a:ln w="0"/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5000" b="1" dirty="0">
                <a:ln w="0"/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5000" b="1" dirty="0">
                <a:ln w="0"/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5000" b="1" dirty="0">
              <a:ln w="0"/>
              <a:solidFill>
                <a:srgbClr val="1F497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24330" y="3305009"/>
            <a:ext cx="721839" cy="1073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1173016" y="-30302"/>
            <a:ext cx="934487" cy="1036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279400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44800" y="3607048"/>
            <a:ext cx="1122029" cy="46929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" y="838200"/>
                <a:ext cx="10892715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38200"/>
                <a:ext cx="10892715" cy="2488823"/>
              </a:xfrm>
              <a:prstGeom prst="rect">
                <a:avLst/>
              </a:prstGeom>
              <a:blipFill>
                <a:blip r:embed="rId6"/>
                <a:stretch>
                  <a:fillRect l="-1063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00" y="1651000"/>
            <a:ext cx="4484177" cy="21906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9600" y="4174768"/>
                <a:ext cx="6502400" cy="250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74768"/>
                <a:ext cx="6502400" cy="2509470"/>
              </a:xfrm>
              <a:prstGeom prst="rect">
                <a:avLst/>
              </a:prstGeom>
              <a:blipFill>
                <a:blip r:embed="rId8"/>
                <a:stretch>
                  <a:fillRect l="-1500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6055958" y="4893389"/>
            <a:ext cx="400309" cy="16852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0494" y="5485669"/>
            <a:ext cx="5005858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1" marR="20321" defTabSz="609630">
              <a:lnSpc>
                <a:spcPct val="107000"/>
              </a:lnSpc>
              <a:spcAft>
                <a:spcPts val="800"/>
              </a:spcAft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45905" y="5759565"/>
            <a:ext cx="672491" cy="9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24330" y="3305009"/>
            <a:ext cx="721839" cy="1073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1173016" y="-30302"/>
            <a:ext cx="934487" cy="103687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902308" y="253491"/>
            <a:ext cx="1122029" cy="46929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00" y="927950"/>
            <a:ext cx="4484177" cy="21906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57554" y="927950"/>
                <a:ext cx="6256331" cy="564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lang="fr-FR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54" y="927950"/>
                <a:ext cx="6256331" cy="5644302"/>
              </a:xfrm>
              <a:prstGeom prst="rect">
                <a:avLst/>
              </a:prstGeom>
              <a:blipFill>
                <a:blip r:embed="rId7"/>
                <a:stretch>
                  <a:fillRect l="-1852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45905" y="5759565"/>
            <a:ext cx="672491" cy="9999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1349" y="4670386"/>
            <a:ext cx="5130800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g)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ON</a:t>
            </a: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299200" y="4828432"/>
            <a:ext cx="400309" cy="16852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63323" y="-1704376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805771" y="-336369"/>
            <a:ext cx="1224343" cy="730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205462" y="6050472"/>
            <a:ext cx="1007240" cy="60070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54400" y="4902201"/>
            <a:ext cx="1838960" cy="15324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893" y="264650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" y="675432"/>
                <a:ext cx="11277600" cy="312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5432"/>
                <a:ext cx="11277600" cy="3125151"/>
              </a:xfrm>
              <a:prstGeom prst="rect">
                <a:avLst/>
              </a:prstGeom>
              <a:blipFill>
                <a:blip r:embed="rId7"/>
                <a:stretch>
                  <a:fillRect l="-102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0" y="2717800"/>
            <a:ext cx="2801373" cy="38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63323" y="-1704376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805771" y="-336369"/>
            <a:ext cx="1224343" cy="730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205462" y="6050472"/>
            <a:ext cx="1007240" cy="60070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51600" y="5268972"/>
            <a:ext cx="1713323" cy="142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833" y="1317672"/>
            <a:ext cx="2801373" cy="379483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02308" y="407156"/>
            <a:ext cx="1122029" cy="46929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02308" y="1316336"/>
                <a:ext cx="7581292" cy="382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</a:t>
                </a: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lang="en-US" sz="2667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lang="en-US" sz="2667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08" y="1316336"/>
                <a:ext cx="7581292" cy="3827715"/>
              </a:xfrm>
              <a:prstGeom prst="rect">
                <a:avLst/>
              </a:prstGeom>
              <a:blipFill>
                <a:blip r:embed="rId8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63323" y="-1704376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805771" y="-336369"/>
            <a:ext cx="1224343" cy="730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205462" y="6050472"/>
            <a:ext cx="1007240" cy="60070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13881" y="5054601"/>
            <a:ext cx="1838960" cy="153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176" y="1284178"/>
            <a:ext cx="2801373" cy="388932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87816" y="516078"/>
            <a:ext cx="1122029" cy="46929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5697" y="1298884"/>
                <a:ext cx="7950769" cy="312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" y="1298884"/>
                <a:ext cx="7950769" cy="3125471"/>
              </a:xfrm>
              <a:prstGeom prst="rect">
                <a:avLst/>
              </a:prstGeom>
              <a:blipFill>
                <a:blip r:embed="rId8"/>
                <a:stretch>
                  <a:fillRect l="-1227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5029200" y="1990759"/>
            <a:ext cx="203200" cy="11018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63323" y="-1704376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0805771" y="-336369"/>
            <a:ext cx="1224343" cy="730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205462" y="6050472"/>
            <a:ext cx="1007240" cy="60070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23200" y="5589358"/>
            <a:ext cx="1202151" cy="100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0" y="1346200"/>
            <a:ext cx="2801373" cy="388932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02308" y="253491"/>
            <a:ext cx="1122029" cy="46929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8939" y="957578"/>
                <a:ext cx="7693904" cy="4987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Do ∆ADB = ∆AEC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39" y="957578"/>
                <a:ext cx="7693904" cy="4987327"/>
              </a:xfrm>
              <a:prstGeom prst="rect">
                <a:avLst/>
              </a:prstGeom>
              <a:blipFill>
                <a:blip r:embed="rId8"/>
                <a:stretch>
                  <a:fillRect l="-1268" r="-1268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2700000" y="974831"/>
            <a:ext cx="203200" cy="11018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959600" y="2870200"/>
            <a:ext cx="254000" cy="1168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26258" y="6205343"/>
            <a:ext cx="1222298" cy="728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226801" y="172451"/>
            <a:ext cx="721839" cy="1073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701834" y="5606716"/>
            <a:ext cx="885886" cy="9564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5871" y="431800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7.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29290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57850" y="1041400"/>
                <a:ext cx="10463603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AI // EK.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50" y="1041400"/>
                <a:ext cx="10463603" cy="2488823"/>
              </a:xfrm>
              <a:prstGeom prst="rect">
                <a:avLst/>
              </a:prstGeom>
              <a:blipFill>
                <a:blip r:embed="rId9"/>
                <a:stretch>
                  <a:fillRect l="-1107" r="-1048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089" y="3784601"/>
            <a:ext cx="4631823" cy="29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Widescreen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2024-08-20T06:44:05Z</dcterms:created>
  <dcterms:modified xsi:type="dcterms:W3CDTF">2024-08-20T06:44:43Z</dcterms:modified>
</cp:coreProperties>
</file>