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5"/>
  </p:notesMasterIdLst>
  <p:sldIdLst>
    <p:sldId id="256" r:id="rId5"/>
    <p:sldId id="257" r:id="rId6"/>
    <p:sldId id="310" r:id="rId7"/>
    <p:sldId id="266" r:id="rId8"/>
    <p:sldId id="281" r:id="rId9"/>
    <p:sldId id="267" r:id="rId10"/>
    <p:sldId id="305" r:id="rId11"/>
    <p:sldId id="306" r:id="rId12"/>
    <p:sldId id="269" r:id="rId13"/>
    <p:sldId id="320" r:id="rId14"/>
    <p:sldId id="309" r:id="rId15"/>
    <p:sldId id="321" r:id="rId16"/>
    <p:sldId id="259" r:id="rId17"/>
    <p:sldId id="258" r:id="rId18"/>
    <p:sldId id="260" r:id="rId19"/>
    <p:sldId id="263" r:id="rId20"/>
    <p:sldId id="322" r:id="rId21"/>
    <p:sldId id="265" r:id="rId22"/>
    <p:sldId id="324" r:id="rId23"/>
    <p:sldId id="32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371A9-DC36-46AE-AC1B-BD020721F8F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F9DC2-ED38-45EA-BE4D-FA156AA9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0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245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92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7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9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7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724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b9d6acf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b9d6acf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8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A410-CB71-9068-7C57-5F514464E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29019-3DD0-2D7F-37A2-86D729CBF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31FF1-587A-CA6D-0805-B67779C1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5FFD5-4CB5-90E3-D8E5-57FBE25A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573F-63F7-F481-8241-7EE0376A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A2C8-7B18-D8D6-450E-FEEAEEBC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13045-D095-968E-07E0-30760FB9B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D347-2868-FDDA-D4D3-642853623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6D29-2234-DFD3-1352-F2E6EBA9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FFBEE-5511-D1CB-D4F8-FD2B3BAE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7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2622B-6D97-44A7-F772-4B43BF441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E136A-70FF-D212-0B82-1686B3FA9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298D-C347-BFD2-E3EE-3B5D85C5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9B1E-6AAA-0726-9D3E-3A4435D6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353C-CBAE-13B0-4D2B-2F96AA6A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6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5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3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E8D0-3A78-D4BD-F291-0D751E08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CCFD-EA0D-0531-7AAF-4F2DFAC89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AF935-ED9E-3740-A747-7656CCD2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B9515-97AC-6D11-F98A-E990C37F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1625F-D525-074B-04D3-7BB8CA28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98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51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7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3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8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0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8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1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73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0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0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8450-A91A-C7F1-3D78-65FA177F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BE88F-9114-7ACA-8CAA-9A9F8B50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E0B3-5181-D7AF-F41B-AEE25BB5F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9FF5D-F063-F421-0375-4B9978AD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559DB-7120-9038-71D7-F93FA61C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85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1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5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83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64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4028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261" lvl="1" indent="-44028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891" lvl="2" indent="-44028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522" lvl="3" indent="-44028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8152" lvl="4" indent="-44028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783" lvl="5" indent="-44028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413" lvl="6" indent="-440289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7044" lvl="7" indent="-440289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674" lvl="8" indent="-440289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-8392"/>
            <a:ext cx="12192000" cy="6874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4"/>
          <p:cNvGrpSpPr/>
          <p:nvPr/>
        </p:nvGrpSpPr>
        <p:grpSpPr>
          <a:xfrm rot="10800000" flipH="1">
            <a:off x="432324" y="194792"/>
            <a:ext cx="11327367" cy="2997289"/>
            <a:chOff x="245800" y="1896900"/>
            <a:chExt cx="7086100" cy="1875025"/>
          </a:xfrm>
        </p:grpSpPr>
        <p:sp>
          <p:nvSpPr>
            <p:cNvPr id="61" name="Google Shape;61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oogle Shape;69;p4"/>
          <p:cNvGrpSpPr/>
          <p:nvPr/>
        </p:nvGrpSpPr>
        <p:grpSpPr>
          <a:xfrm flipH="1">
            <a:off x="432324" y="3657525"/>
            <a:ext cx="11327367" cy="2997289"/>
            <a:chOff x="245800" y="1896900"/>
            <a:chExt cx="7086100" cy="1875025"/>
          </a:xfrm>
        </p:grpSpPr>
        <p:sp>
          <p:nvSpPr>
            <p:cNvPr id="70" name="Google Shape;70;p4"/>
            <p:cNvSpPr/>
            <p:nvPr/>
          </p:nvSpPr>
          <p:spPr>
            <a:xfrm>
              <a:off x="335525" y="2058375"/>
              <a:ext cx="6911800" cy="1713550"/>
            </a:xfrm>
            <a:custGeom>
              <a:avLst/>
              <a:gdLst/>
              <a:ahLst/>
              <a:cxnLst/>
              <a:rect l="l" t="t" r="r" b="b"/>
              <a:pathLst>
                <a:path w="276472" h="68542" fill="none" extrusionOk="0">
                  <a:moveTo>
                    <a:pt x="513" y="1"/>
                  </a:moveTo>
                  <a:cubicBezTo>
                    <a:pt x="0" y="1026"/>
                    <a:pt x="205" y="2052"/>
                    <a:pt x="205" y="3077"/>
                  </a:cubicBezTo>
                  <a:cubicBezTo>
                    <a:pt x="205" y="3384"/>
                    <a:pt x="256" y="3743"/>
                    <a:pt x="256" y="4000"/>
                  </a:cubicBezTo>
                  <a:cubicBezTo>
                    <a:pt x="256" y="10254"/>
                    <a:pt x="256" y="16457"/>
                    <a:pt x="359" y="22711"/>
                  </a:cubicBezTo>
                  <a:cubicBezTo>
                    <a:pt x="462" y="28453"/>
                    <a:pt x="256" y="34297"/>
                    <a:pt x="462" y="40090"/>
                  </a:cubicBezTo>
                  <a:cubicBezTo>
                    <a:pt x="667" y="46652"/>
                    <a:pt x="462" y="53265"/>
                    <a:pt x="615" y="59827"/>
                  </a:cubicBezTo>
                  <a:cubicBezTo>
                    <a:pt x="667" y="61519"/>
                    <a:pt x="410" y="63159"/>
                    <a:pt x="667" y="64851"/>
                  </a:cubicBezTo>
                  <a:cubicBezTo>
                    <a:pt x="769" y="65722"/>
                    <a:pt x="923" y="65927"/>
                    <a:pt x="1794" y="65927"/>
                  </a:cubicBezTo>
                  <a:lnTo>
                    <a:pt x="12099" y="66081"/>
                  </a:lnTo>
                  <a:cubicBezTo>
                    <a:pt x="15892" y="66184"/>
                    <a:pt x="19686" y="66235"/>
                    <a:pt x="23479" y="66338"/>
                  </a:cubicBezTo>
                  <a:cubicBezTo>
                    <a:pt x="26401" y="66389"/>
                    <a:pt x="29272" y="66389"/>
                    <a:pt x="32194" y="66491"/>
                  </a:cubicBezTo>
                  <a:cubicBezTo>
                    <a:pt x="35117" y="66594"/>
                    <a:pt x="37936" y="66543"/>
                    <a:pt x="40858" y="66645"/>
                  </a:cubicBezTo>
                  <a:cubicBezTo>
                    <a:pt x="43780" y="66748"/>
                    <a:pt x="46805" y="66696"/>
                    <a:pt x="49778" y="66799"/>
                  </a:cubicBezTo>
                  <a:cubicBezTo>
                    <a:pt x="53008" y="66850"/>
                    <a:pt x="56135" y="66850"/>
                    <a:pt x="59314" y="66953"/>
                  </a:cubicBezTo>
                  <a:cubicBezTo>
                    <a:pt x="62338" y="67004"/>
                    <a:pt x="65363" y="66953"/>
                    <a:pt x="68387" y="67106"/>
                  </a:cubicBezTo>
                  <a:cubicBezTo>
                    <a:pt x="71668" y="67209"/>
                    <a:pt x="74949" y="67106"/>
                    <a:pt x="78230" y="67260"/>
                  </a:cubicBezTo>
                  <a:cubicBezTo>
                    <a:pt x="80999" y="67414"/>
                    <a:pt x="83716" y="67260"/>
                    <a:pt x="86484" y="67414"/>
                  </a:cubicBezTo>
                  <a:cubicBezTo>
                    <a:pt x="90483" y="67568"/>
                    <a:pt x="94481" y="67517"/>
                    <a:pt x="98480" y="67670"/>
                  </a:cubicBezTo>
                  <a:cubicBezTo>
                    <a:pt x="101402" y="67773"/>
                    <a:pt x="104324" y="67670"/>
                    <a:pt x="107246" y="67773"/>
                  </a:cubicBezTo>
                  <a:cubicBezTo>
                    <a:pt x="113039" y="67978"/>
                    <a:pt x="118883" y="67978"/>
                    <a:pt x="124676" y="68132"/>
                  </a:cubicBezTo>
                  <a:cubicBezTo>
                    <a:pt x="127649" y="68183"/>
                    <a:pt x="130623" y="68132"/>
                    <a:pt x="133596" y="68234"/>
                  </a:cubicBezTo>
                  <a:cubicBezTo>
                    <a:pt x="139082" y="68542"/>
                    <a:pt x="144516" y="68439"/>
                    <a:pt x="150001" y="68337"/>
                  </a:cubicBezTo>
                  <a:cubicBezTo>
                    <a:pt x="153743" y="68286"/>
                    <a:pt x="157537" y="68388"/>
                    <a:pt x="161279" y="68132"/>
                  </a:cubicBezTo>
                  <a:cubicBezTo>
                    <a:pt x="162407" y="68081"/>
                    <a:pt x="163535" y="68081"/>
                    <a:pt x="164663" y="68081"/>
                  </a:cubicBezTo>
                  <a:cubicBezTo>
                    <a:pt x="168456" y="68081"/>
                    <a:pt x="172199" y="67927"/>
                    <a:pt x="175992" y="67875"/>
                  </a:cubicBezTo>
                  <a:cubicBezTo>
                    <a:pt x="179222" y="67824"/>
                    <a:pt x="182503" y="67875"/>
                    <a:pt x="185733" y="67722"/>
                  </a:cubicBezTo>
                  <a:cubicBezTo>
                    <a:pt x="189987" y="67568"/>
                    <a:pt x="194242" y="67517"/>
                    <a:pt x="198497" y="67465"/>
                  </a:cubicBezTo>
                  <a:cubicBezTo>
                    <a:pt x="200856" y="67414"/>
                    <a:pt x="203163" y="67363"/>
                    <a:pt x="205521" y="67312"/>
                  </a:cubicBezTo>
                  <a:cubicBezTo>
                    <a:pt x="209058" y="67260"/>
                    <a:pt x="212544" y="67209"/>
                    <a:pt x="216133" y="67158"/>
                  </a:cubicBezTo>
                  <a:cubicBezTo>
                    <a:pt x="218952" y="67055"/>
                    <a:pt x="221772" y="67004"/>
                    <a:pt x="224591" y="67004"/>
                  </a:cubicBezTo>
                  <a:cubicBezTo>
                    <a:pt x="227770" y="67004"/>
                    <a:pt x="230948" y="66953"/>
                    <a:pt x="234126" y="66850"/>
                  </a:cubicBezTo>
                  <a:cubicBezTo>
                    <a:pt x="237561" y="66696"/>
                    <a:pt x="240996" y="66748"/>
                    <a:pt x="244431" y="66645"/>
                  </a:cubicBezTo>
                  <a:cubicBezTo>
                    <a:pt x="247455" y="66594"/>
                    <a:pt x="250480" y="66594"/>
                    <a:pt x="253505" y="66491"/>
                  </a:cubicBezTo>
                  <a:cubicBezTo>
                    <a:pt x="256324" y="66440"/>
                    <a:pt x="259195" y="66491"/>
                    <a:pt x="262015" y="66338"/>
                  </a:cubicBezTo>
                  <a:cubicBezTo>
                    <a:pt x="264885" y="66235"/>
                    <a:pt x="267654" y="66338"/>
                    <a:pt x="270473" y="66184"/>
                  </a:cubicBezTo>
                  <a:cubicBezTo>
                    <a:pt x="272473" y="66030"/>
                    <a:pt x="274472" y="66184"/>
                    <a:pt x="276471" y="65979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45800" y="1896900"/>
              <a:ext cx="2556850" cy="1730200"/>
            </a:xfrm>
            <a:custGeom>
              <a:avLst/>
              <a:gdLst/>
              <a:ahLst/>
              <a:cxnLst/>
              <a:rect l="l" t="t" r="r" b="b"/>
              <a:pathLst>
                <a:path w="102274" h="69208" fill="none" extrusionOk="0">
                  <a:moveTo>
                    <a:pt x="102274" y="69208"/>
                  </a:moveTo>
                  <a:cubicBezTo>
                    <a:pt x="102223" y="69157"/>
                    <a:pt x="102171" y="69157"/>
                    <a:pt x="102120" y="69157"/>
                  </a:cubicBezTo>
                  <a:cubicBezTo>
                    <a:pt x="98070" y="69105"/>
                    <a:pt x="94020" y="69054"/>
                    <a:pt x="89970" y="69003"/>
                  </a:cubicBezTo>
                  <a:cubicBezTo>
                    <a:pt x="86587" y="68952"/>
                    <a:pt x="83255" y="68849"/>
                    <a:pt x="79871" y="68798"/>
                  </a:cubicBezTo>
                  <a:cubicBezTo>
                    <a:pt x="77205" y="68798"/>
                    <a:pt x="74488" y="68747"/>
                    <a:pt x="71823" y="68644"/>
                  </a:cubicBezTo>
                  <a:cubicBezTo>
                    <a:pt x="68747" y="68542"/>
                    <a:pt x="65722" y="68593"/>
                    <a:pt x="62646" y="68490"/>
                  </a:cubicBezTo>
                  <a:cubicBezTo>
                    <a:pt x="59622" y="68439"/>
                    <a:pt x="56392" y="68439"/>
                    <a:pt x="53265" y="68336"/>
                  </a:cubicBezTo>
                  <a:cubicBezTo>
                    <a:pt x="50138" y="68285"/>
                    <a:pt x="47113" y="68285"/>
                    <a:pt x="44037" y="68183"/>
                  </a:cubicBezTo>
                  <a:cubicBezTo>
                    <a:pt x="41217" y="68080"/>
                    <a:pt x="38347" y="68131"/>
                    <a:pt x="35527" y="68029"/>
                  </a:cubicBezTo>
                  <a:cubicBezTo>
                    <a:pt x="32656" y="67926"/>
                    <a:pt x="29734" y="67978"/>
                    <a:pt x="26812" y="67875"/>
                  </a:cubicBezTo>
                  <a:cubicBezTo>
                    <a:pt x="23890" y="67824"/>
                    <a:pt x="21173" y="67875"/>
                    <a:pt x="18353" y="67721"/>
                  </a:cubicBezTo>
                  <a:cubicBezTo>
                    <a:pt x="14816" y="67619"/>
                    <a:pt x="11330" y="67721"/>
                    <a:pt x="7742" y="67568"/>
                  </a:cubicBezTo>
                  <a:cubicBezTo>
                    <a:pt x="5742" y="67465"/>
                    <a:pt x="3692" y="67568"/>
                    <a:pt x="1692" y="67465"/>
                  </a:cubicBezTo>
                  <a:cubicBezTo>
                    <a:pt x="770" y="67414"/>
                    <a:pt x="462" y="67157"/>
                    <a:pt x="462" y="66235"/>
                  </a:cubicBezTo>
                  <a:lnTo>
                    <a:pt x="462" y="60390"/>
                  </a:lnTo>
                  <a:cubicBezTo>
                    <a:pt x="462" y="58032"/>
                    <a:pt x="513" y="55674"/>
                    <a:pt x="462" y="53316"/>
                  </a:cubicBezTo>
                  <a:cubicBezTo>
                    <a:pt x="206" y="46703"/>
                    <a:pt x="462" y="40090"/>
                    <a:pt x="359" y="33476"/>
                  </a:cubicBezTo>
                  <a:cubicBezTo>
                    <a:pt x="154" y="26658"/>
                    <a:pt x="206" y="19840"/>
                    <a:pt x="154" y="13022"/>
                  </a:cubicBezTo>
                  <a:cubicBezTo>
                    <a:pt x="154" y="10715"/>
                    <a:pt x="1" y="8408"/>
                    <a:pt x="52" y="6101"/>
                  </a:cubicBezTo>
                  <a:cubicBezTo>
                    <a:pt x="52" y="4563"/>
                    <a:pt x="52" y="3076"/>
                    <a:pt x="103" y="1539"/>
                  </a:cubicBezTo>
                  <a:cubicBezTo>
                    <a:pt x="103" y="1026"/>
                    <a:pt x="52" y="513"/>
                    <a:pt x="1" y="1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3942000" y="3579675"/>
              <a:ext cx="3389900" cy="66650"/>
            </a:xfrm>
            <a:custGeom>
              <a:avLst/>
              <a:gdLst/>
              <a:ahLst/>
              <a:cxnLst/>
              <a:rect l="l" t="t" r="r" b="b"/>
              <a:pathLst>
                <a:path w="135596" h="2666" fill="none" extrusionOk="0">
                  <a:moveTo>
                    <a:pt x="135596" y="0"/>
                  </a:moveTo>
                  <a:cubicBezTo>
                    <a:pt x="134212" y="410"/>
                    <a:pt x="132725" y="205"/>
                    <a:pt x="131289" y="257"/>
                  </a:cubicBezTo>
                  <a:cubicBezTo>
                    <a:pt x="128265" y="410"/>
                    <a:pt x="125240" y="359"/>
                    <a:pt x="122216" y="462"/>
                  </a:cubicBezTo>
                  <a:cubicBezTo>
                    <a:pt x="120319" y="564"/>
                    <a:pt x="118319" y="462"/>
                    <a:pt x="116371" y="513"/>
                  </a:cubicBezTo>
                  <a:cubicBezTo>
                    <a:pt x="113193" y="667"/>
                    <a:pt x="109963" y="667"/>
                    <a:pt x="106785" y="718"/>
                  </a:cubicBezTo>
                  <a:cubicBezTo>
                    <a:pt x="103863" y="769"/>
                    <a:pt x="100992" y="769"/>
                    <a:pt x="98070" y="872"/>
                  </a:cubicBezTo>
                  <a:cubicBezTo>
                    <a:pt x="95148" y="923"/>
                    <a:pt x="92174" y="923"/>
                    <a:pt x="89252" y="1025"/>
                  </a:cubicBezTo>
                  <a:cubicBezTo>
                    <a:pt x="86279" y="1077"/>
                    <a:pt x="83306" y="1025"/>
                    <a:pt x="80332" y="1179"/>
                  </a:cubicBezTo>
                  <a:cubicBezTo>
                    <a:pt x="76692" y="1384"/>
                    <a:pt x="73053" y="1179"/>
                    <a:pt x="69413" y="1333"/>
                  </a:cubicBezTo>
                  <a:cubicBezTo>
                    <a:pt x="66593" y="1487"/>
                    <a:pt x="63722" y="1333"/>
                    <a:pt x="60903" y="1487"/>
                  </a:cubicBezTo>
                  <a:cubicBezTo>
                    <a:pt x="58032" y="1641"/>
                    <a:pt x="55110" y="1538"/>
                    <a:pt x="52188" y="1641"/>
                  </a:cubicBezTo>
                  <a:cubicBezTo>
                    <a:pt x="49266" y="1692"/>
                    <a:pt x="46497" y="1641"/>
                    <a:pt x="43678" y="1794"/>
                  </a:cubicBezTo>
                  <a:cubicBezTo>
                    <a:pt x="40705" y="1897"/>
                    <a:pt x="37782" y="1794"/>
                    <a:pt x="34809" y="1948"/>
                  </a:cubicBezTo>
                  <a:cubicBezTo>
                    <a:pt x="31887" y="2102"/>
                    <a:pt x="28914" y="1948"/>
                    <a:pt x="25992" y="2102"/>
                  </a:cubicBezTo>
                  <a:cubicBezTo>
                    <a:pt x="23018" y="2205"/>
                    <a:pt x="20096" y="2153"/>
                    <a:pt x="17123" y="2256"/>
                  </a:cubicBezTo>
                  <a:cubicBezTo>
                    <a:pt x="14354" y="2307"/>
                    <a:pt x="11535" y="2358"/>
                    <a:pt x="8767" y="2410"/>
                  </a:cubicBezTo>
                  <a:cubicBezTo>
                    <a:pt x="6050" y="2461"/>
                    <a:pt x="3384" y="2512"/>
                    <a:pt x="667" y="2512"/>
                  </a:cubicBezTo>
                  <a:cubicBezTo>
                    <a:pt x="462" y="2563"/>
                    <a:pt x="205" y="2563"/>
                    <a:pt x="0" y="2666"/>
                  </a:cubicBezTo>
                </a:path>
              </a:pathLst>
            </a:custGeom>
            <a:noFill/>
            <a:ln w="166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3166604" y="3630178"/>
              <a:ext cx="40524" cy="27438"/>
            </a:xfrm>
            <a:custGeom>
              <a:avLst/>
              <a:gdLst/>
              <a:ahLst/>
              <a:cxnLst/>
              <a:rect l="l" t="t" r="r" b="b"/>
              <a:pathLst>
                <a:path w="3077" h="2083" extrusionOk="0">
                  <a:moveTo>
                    <a:pt x="1436" y="0"/>
                  </a:moveTo>
                  <a:cubicBezTo>
                    <a:pt x="924" y="51"/>
                    <a:pt x="514" y="359"/>
                    <a:pt x="309" y="769"/>
                  </a:cubicBezTo>
                  <a:cubicBezTo>
                    <a:pt x="52" y="1025"/>
                    <a:pt x="1" y="1436"/>
                    <a:pt x="206" y="1743"/>
                  </a:cubicBezTo>
                  <a:cubicBezTo>
                    <a:pt x="367" y="1945"/>
                    <a:pt x="624" y="2083"/>
                    <a:pt x="900" y="2083"/>
                  </a:cubicBezTo>
                  <a:cubicBezTo>
                    <a:pt x="975" y="2083"/>
                    <a:pt x="1052" y="2073"/>
                    <a:pt x="1129" y="2051"/>
                  </a:cubicBezTo>
                  <a:cubicBezTo>
                    <a:pt x="1795" y="1897"/>
                    <a:pt x="2359" y="1487"/>
                    <a:pt x="2769" y="974"/>
                  </a:cubicBezTo>
                  <a:cubicBezTo>
                    <a:pt x="3077" y="513"/>
                    <a:pt x="2923" y="205"/>
                    <a:pt x="2359" y="103"/>
                  </a:cubicBezTo>
                  <a:cubicBezTo>
                    <a:pt x="2103" y="51"/>
                    <a:pt x="1795" y="51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3375229" y="3627096"/>
              <a:ext cx="35124" cy="29427"/>
            </a:xfrm>
            <a:custGeom>
              <a:avLst/>
              <a:gdLst/>
              <a:ahLst/>
              <a:cxnLst/>
              <a:rect l="l" t="t" r="r" b="b"/>
              <a:pathLst>
                <a:path w="2667" h="2234" extrusionOk="0">
                  <a:moveTo>
                    <a:pt x="1539" y="1"/>
                  </a:moveTo>
                  <a:cubicBezTo>
                    <a:pt x="1157" y="1"/>
                    <a:pt x="791" y="202"/>
                    <a:pt x="565" y="542"/>
                  </a:cubicBezTo>
                  <a:cubicBezTo>
                    <a:pt x="308" y="849"/>
                    <a:pt x="1" y="1157"/>
                    <a:pt x="206" y="1567"/>
                  </a:cubicBezTo>
                  <a:cubicBezTo>
                    <a:pt x="411" y="1977"/>
                    <a:pt x="821" y="2233"/>
                    <a:pt x="1231" y="2233"/>
                  </a:cubicBezTo>
                  <a:cubicBezTo>
                    <a:pt x="1898" y="2182"/>
                    <a:pt x="2513" y="1721"/>
                    <a:pt x="2667" y="1054"/>
                  </a:cubicBezTo>
                  <a:cubicBezTo>
                    <a:pt x="2667" y="593"/>
                    <a:pt x="2410" y="183"/>
                    <a:pt x="1949" y="80"/>
                  </a:cubicBezTo>
                  <a:cubicBezTo>
                    <a:pt x="1814" y="26"/>
                    <a:pt x="1676" y="1"/>
                    <a:pt x="15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3268552" y="3632879"/>
              <a:ext cx="35124" cy="24488"/>
            </a:xfrm>
            <a:custGeom>
              <a:avLst/>
              <a:gdLst/>
              <a:ahLst/>
              <a:cxnLst/>
              <a:rect l="l" t="t" r="r" b="b"/>
              <a:pathLst>
                <a:path w="2667" h="1859" extrusionOk="0">
                  <a:moveTo>
                    <a:pt x="1724" y="0"/>
                  </a:moveTo>
                  <a:cubicBezTo>
                    <a:pt x="1626" y="0"/>
                    <a:pt x="1529" y="17"/>
                    <a:pt x="1436" y="51"/>
                  </a:cubicBezTo>
                  <a:cubicBezTo>
                    <a:pt x="1026" y="154"/>
                    <a:pt x="667" y="359"/>
                    <a:pt x="411" y="667"/>
                  </a:cubicBezTo>
                  <a:cubicBezTo>
                    <a:pt x="206" y="923"/>
                    <a:pt x="1" y="1179"/>
                    <a:pt x="155" y="1538"/>
                  </a:cubicBezTo>
                  <a:cubicBezTo>
                    <a:pt x="240" y="1752"/>
                    <a:pt x="468" y="1859"/>
                    <a:pt x="690" y="1859"/>
                  </a:cubicBezTo>
                  <a:cubicBezTo>
                    <a:pt x="734" y="1859"/>
                    <a:pt x="778" y="1854"/>
                    <a:pt x="821" y="1846"/>
                  </a:cubicBezTo>
                  <a:lnTo>
                    <a:pt x="1539" y="1846"/>
                  </a:lnTo>
                  <a:cubicBezTo>
                    <a:pt x="1693" y="1794"/>
                    <a:pt x="1846" y="1743"/>
                    <a:pt x="2000" y="1692"/>
                  </a:cubicBezTo>
                  <a:cubicBezTo>
                    <a:pt x="2410" y="1487"/>
                    <a:pt x="2667" y="974"/>
                    <a:pt x="2513" y="513"/>
                  </a:cubicBezTo>
                  <a:cubicBezTo>
                    <a:pt x="2394" y="195"/>
                    <a:pt x="2059" y="0"/>
                    <a:pt x="172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3486633" y="3632536"/>
              <a:ext cx="30976" cy="27570"/>
            </a:xfrm>
            <a:custGeom>
              <a:avLst/>
              <a:gdLst/>
              <a:ahLst/>
              <a:cxnLst/>
              <a:rect l="l" t="t" r="r" b="b"/>
              <a:pathLst>
                <a:path w="2352" h="2093" extrusionOk="0">
                  <a:moveTo>
                    <a:pt x="1385" y="1"/>
                  </a:moveTo>
                  <a:cubicBezTo>
                    <a:pt x="1167" y="1"/>
                    <a:pt x="949" y="77"/>
                    <a:pt x="769" y="231"/>
                  </a:cubicBezTo>
                  <a:cubicBezTo>
                    <a:pt x="308" y="488"/>
                    <a:pt x="0" y="1000"/>
                    <a:pt x="52" y="1564"/>
                  </a:cubicBezTo>
                  <a:cubicBezTo>
                    <a:pt x="103" y="1820"/>
                    <a:pt x="308" y="2026"/>
                    <a:pt x="564" y="2077"/>
                  </a:cubicBezTo>
                  <a:cubicBezTo>
                    <a:pt x="606" y="2087"/>
                    <a:pt x="651" y="2092"/>
                    <a:pt x="698" y="2092"/>
                  </a:cubicBezTo>
                  <a:cubicBezTo>
                    <a:pt x="1335" y="2092"/>
                    <a:pt x="2352" y="1163"/>
                    <a:pt x="2256" y="590"/>
                  </a:cubicBezTo>
                  <a:cubicBezTo>
                    <a:pt x="2256" y="436"/>
                    <a:pt x="2154" y="283"/>
                    <a:pt x="2000" y="231"/>
                  </a:cubicBezTo>
                  <a:cubicBezTo>
                    <a:pt x="1820" y="77"/>
                    <a:pt x="1603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3589253" y="3632879"/>
              <a:ext cx="31068" cy="24988"/>
            </a:xfrm>
            <a:custGeom>
              <a:avLst/>
              <a:gdLst/>
              <a:ahLst/>
              <a:cxnLst/>
              <a:rect l="l" t="t" r="r" b="b"/>
              <a:pathLst>
                <a:path w="2359" h="1897" extrusionOk="0">
                  <a:moveTo>
                    <a:pt x="1282" y="0"/>
                  </a:moveTo>
                  <a:cubicBezTo>
                    <a:pt x="667" y="0"/>
                    <a:pt x="103" y="410"/>
                    <a:pt x="1" y="1077"/>
                  </a:cubicBezTo>
                  <a:cubicBezTo>
                    <a:pt x="1" y="1436"/>
                    <a:pt x="565" y="1897"/>
                    <a:pt x="1026" y="1897"/>
                  </a:cubicBezTo>
                  <a:cubicBezTo>
                    <a:pt x="1539" y="1897"/>
                    <a:pt x="2308" y="1333"/>
                    <a:pt x="2308" y="923"/>
                  </a:cubicBezTo>
                  <a:cubicBezTo>
                    <a:pt x="2359" y="615"/>
                    <a:pt x="1692" y="51"/>
                    <a:pt x="12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433" y="507235"/>
            <a:ext cx="1342200" cy="2764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411980">
            <a:off x="10696401" y="721716"/>
            <a:ext cx="544633" cy="9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500" y="2637468"/>
            <a:ext cx="1432133" cy="2677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138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FD6E-7B7E-3A02-20CE-F0B5F1450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0E792-B9A6-E743-AD06-10C451027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505B6-3D0C-985F-269F-DDEEE1DF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4119-5F02-4D13-A9A7-02B4A66B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D1927-2C93-871F-25F6-45A64F2F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88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82DB-CF5E-5F22-1E59-C033B08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C2B1F-5627-0101-AACE-8A8FBAE05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12CF6-3631-0B3B-1BE4-11A99F39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97C37-AC45-F81D-B945-36B27CFE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69892-EE81-695C-5149-EE01F920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41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CE2-D60E-BE5C-D2E5-80BABD25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E9EBD-987F-FFD1-2924-96FDBE7E4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25E0-2D14-4F6C-DFEE-7BA50118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2CE5-0C83-7BAA-6C44-FAC441937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F96F5-09E5-EF97-F031-B06D1CB1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76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C219-A7A8-0570-5EA2-F8964231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0037-A812-B974-98AF-F01A3C95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B7793-3D3B-E804-D7AF-94E7AE20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56FE-68DB-39A9-83E9-DA3565EE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372F7-B39B-8696-47B1-9F4F74F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BB8FA-2F29-F7B3-B8DC-38D3CC5E0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42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41A-0652-6467-CD34-211D12FA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E045-4DA6-788D-8F7D-6D6CF9FF1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46A689-5664-455E-BF33-02D5C1455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DB1C1-6C56-1F62-5A71-71CD283B6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ABB93-A5DA-3611-9091-F25BD315D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203AB-1F80-2043-2C53-F5F367AF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4692-61D7-2E62-DCFE-A2A782C3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B3D51-FA71-6F22-1E31-4695B78E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9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B740C-4BD2-BB14-64FB-AC762BC3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B489-0A7E-BC59-6232-3DCA7CE6BB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60655-899B-A83D-531F-899AFBF87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0BAA6-A0DF-6196-8A72-6F24814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417A3-677A-4A57-DBA0-25C98B92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D0E5C-346E-751B-2A23-FAE920A8B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25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CEDE-C796-BD5D-4253-C3C5D24D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8FAD0-25D8-1C11-04DF-B91ECF3A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5CEE7-16C0-BF48-2449-905A6E2C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C4C943-9D0A-D161-834F-2872E01B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011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C73DD-540B-03F6-8336-C781E1EA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362019-D103-DEA5-07C1-A0B21DDE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B120B-5EFE-4339-F076-DC2AFB2E3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59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CB87-FCEB-E931-C07B-6354D1DF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95AA-563B-2855-6C3F-BACA2ED0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295B-B33B-817E-97A6-0509A3FF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2E03E-8265-60D1-688E-123A1316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3EF68-0A37-5DB3-52F1-47CAEBCA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33D50-C688-CBD8-D410-A0651BC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05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1321-43B7-51F5-7D72-5B33445F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E07B9-2883-CFC7-6BC3-C51D78557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3B529-8F8E-457E-20BD-8F6E32BBE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F2238-C963-0248-2223-B8422E1D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A0F7-047F-C77D-212E-FA4D7E8E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5ABD-32B3-3650-8E51-0F5C529E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76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4D5F-F88F-4EFD-A2B4-8E900DDD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6E48-0F40-1928-7F22-5B25827D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43EA-FF3C-6500-E962-1CF74E75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A2650-7F61-BC74-C173-EB1E6451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EA09B-DB82-5ED7-F6CD-C508F2FF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99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52C557-27BC-A705-2C75-AA24EFFD2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D87DC-4EDB-74A9-117A-9809D48B1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B962E-9920-00C5-5051-8A24FC8D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3DF1-3736-711A-1B44-4FE24568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5DE0A-B592-F86F-2BD3-65F9260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4EA2-ACD1-D318-EEFD-439A7559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88D9-CF9A-D99D-12FE-30DA33CA1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E23EC-FEB3-0A41-EFA0-E1D0DEA80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FB1CD-FB09-5477-3457-CBFA293FD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BE5D5-E039-3C8C-5586-EE9735DD7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12A915-B886-BFCD-3F10-3BE67E24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65BCCA-2420-9544-6B36-1EEB234E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2C1FE-AE85-4247-F3B6-E53CADDB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B070-34F2-5427-48DC-4661FBAC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A7921-0827-15A9-8B56-C34ECE3A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52680-F861-7CFF-0CC7-F76A0C40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AB712-DCFB-9915-10EC-066CB8F78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987989-A2C6-D1D1-5D98-5D025B8F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E080E-8D29-1BFB-99B4-B7B6112F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7EA7B-A4E1-E694-4DA3-D461E801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6F5B3-06EC-113F-7C52-982F5DD5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EE571-A116-82F6-17C9-86406F533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A430C-9EB2-2EAA-3227-536EBF0C9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4CB46-B14B-7D66-C9DA-C0A939BE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69A9E-F089-9002-FB1E-8A30D24A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8A6A3-33D3-E4BC-9DA0-D24CD3D7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7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9D85-69A1-4EA3-DF90-1B1D8658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A09B84-77DB-DD3E-F5C9-BB3887FD4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E6503-D645-082F-5038-034C6F01B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E5D795-E340-573F-7964-CB6C7B32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C4CF9-8A52-4400-718C-D1B1CAC05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B5AD2-54B7-4CB4-E335-B3471DD4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DC231-33AA-B947-108C-5D3EBDEA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69C10-B9DB-A1E7-A3DC-7C6C86FE9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C48A-26DF-B0A8-85A3-D2F722B35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8CDCB-1D83-42BB-AAF2-63871DED88D0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D210-6E4C-EFB3-79F9-6B97A7BBF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1CF5-5F05-E69E-0444-30018CFC2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FD0C82-C5E3-491A-B9B4-38594FFD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6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2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D24FF-E3A2-C019-2C23-5B215D6B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5E83A-87D1-8F4D-2918-83B58BDBF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3A142-D17D-C2A5-A026-02BD82C6F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16FA65C8-7E18-4226-B0C6-302A7D296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8/20/2024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6E205-1B69-944E-32A0-A2AC914C9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77CF-3B33-ACB5-8B2E-210B4CE5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/>
            <a:fld id="{23ABD7D5-3BAB-4A19-8E22-391F95DCA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9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4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8.sv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10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10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4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52.png"/><Relationship Id="rId5" Type="http://schemas.openxmlformats.org/officeDocument/2006/relationships/image" Target="../media/image6.svg"/><Relationship Id="rId10" Type="http://schemas.openxmlformats.org/officeDocument/2006/relationships/image" Target="../media/image51.png"/><Relationship Id="rId4" Type="http://schemas.openxmlformats.org/officeDocument/2006/relationships/image" Target="../media/image5.png"/><Relationship Id="rId9" Type="http://schemas.openxmlformats.org/officeDocument/2006/relationships/image" Target="../media/image16.sv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16.svg"/><Relationship Id="rId10" Type="http://schemas.openxmlformats.org/officeDocument/2006/relationships/image" Target="../media/image62.png"/><Relationship Id="rId4" Type="http://schemas.openxmlformats.org/officeDocument/2006/relationships/image" Target="../media/image15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svg"/><Relationship Id="rId7" Type="http://schemas.openxmlformats.org/officeDocument/2006/relationships/image" Target="../media/image6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svg"/><Relationship Id="rId7" Type="http://schemas.openxmlformats.org/officeDocument/2006/relationships/image" Target="../media/image6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0.sv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6.svg"/><Relationship Id="rId10" Type="http://schemas.openxmlformats.org/officeDocument/2006/relationships/image" Target="../media/image74.svg"/><Relationship Id="rId4" Type="http://schemas.openxmlformats.org/officeDocument/2006/relationships/image" Target="../media/image5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0.svg"/><Relationship Id="rId7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9.png"/><Relationship Id="rId7" Type="http://schemas.openxmlformats.org/officeDocument/2006/relationships/image" Target="../media/image5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microsoft.com/office/2007/relationships/media" Target="../media/media2.mp3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8.svg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2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svg"/><Relationship Id="rId4" Type="http://schemas.openxmlformats.org/officeDocument/2006/relationships/audio" Target="../media/media2.mp3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8.sv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6.sv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34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8.sv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Relationship Id="rId1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../media/media2.mp3"/><Relationship Id="rId7" Type="http://schemas.openxmlformats.org/officeDocument/2006/relationships/image" Target="../media/image39.png"/><Relationship Id="rId12" Type="http://schemas.openxmlformats.org/officeDocument/2006/relationships/image" Target="../media/image2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svg"/><Relationship Id="rId4" Type="http://schemas.openxmlformats.org/officeDocument/2006/relationships/audio" Target="../media/media2.mp3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40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6" Type="http://schemas.openxmlformats.org/officeDocument/2006/relationships/image" Target="../media/image28.sv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27.png"/><Relationship Id="rId10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image" Target="../media/image42.png"/><Relationship Id="rId1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17A4-3C34-3D68-3640-28613EA76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85316-BF1F-0B4A-37BF-6A4AF3E09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0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44" y="468774"/>
            <a:ext cx="10290000" cy="943200"/>
          </a:xfrm>
        </p:spPr>
        <p:txBody>
          <a:bodyPr/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039559" y="1085455"/>
            <a:ext cx="10390441" cy="123778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630">
              <a:lnSpc>
                <a:spcPct val="150000"/>
              </a:lnSpc>
              <a:spcAft>
                <a:spcPts val="533"/>
              </a:spcAft>
            </a:pPr>
            <a:r>
              <a:rPr lang="en-US" sz="2667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67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62a, 62b, 62c, 62d,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93944" y="5476315"/>
            <a:ext cx="4936052" cy="81111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BC = NP</a:t>
            </a:r>
            <a:endParaRPr lang="en-US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93944" y="4359462"/>
            <a:ext cx="4936052" cy="81724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50000"/>
              </a:lnSpc>
              <a:spcAft>
                <a:spcPts val="533"/>
              </a:spcAft>
            </a:pPr>
            <a:r>
              <a:rPr lang="en-US" sz="2667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Hình 62a</a:t>
            </a:r>
            <a:endParaRPr lang="en-US" sz="2133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6248362" y="4384057"/>
            <a:ext cx="4936052" cy="81590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2667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AB = MP</a:t>
            </a:r>
            <a:endParaRPr lang="en-US" sz="24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295026" y="5476315"/>
            <a:ext cx="4936052" cy="79164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07000"/>
              </a:lnSpc>
              <a:spcAft>
                <a:spcPts val="533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= MN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10967" y="5069695"/>
            <a:ext cx="1137395" cy="989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77081" y="4032926"/>
            <a:ext cx="1133496" cy="100984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23745" y="5145702"/>
            <a:ext cx="1133496" cy="100984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35367" y="4274629"/>
            <a:ext cx="1133496" cy="100984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9601" y="2514600"/>
            <a:ext cx="6097659" cy="16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37175">
            <a:off x="-328212" y="500404"/>
            <a:ext cx="2032217" cy="622025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4739">
            <a:off x="545482" y="5765843"/>
            <a:ext cx="866154" cy="12878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07600" y="-2870200"/>
            <a:ext cx="3325047" cy="39929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8189" y="1365044"/>
            <a:ext cx="10599956" cy="4327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 các góc trong một tam giác.</a:t>
            </a: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 hệ giữa góc và cạnh đối diện trong tam giác.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 đẳng thức tam giác.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 tam giác bằng nhau.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trường hợp bằng nhau của hai tam giác.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cân.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0" y="4842669"/>
            <a:ext cx="2471425" cy="1785605"/>
          </a:xfrm>
          <a:prstGeom prst="rect">
            <a:avLst/>
          </a:prstGeom>
        </p:spPr>
      </p:pic>
      <p:sp>
        <p:nvSpPr>
          <p:cNvPr id="8" name="Google Shape;7771;p33"/>
          <p:cNvSpPr txBox="1">
            <a:spLocks/>
          </p:cNvSpPr>
          <p:nvPr/>
        </p:nvSpPr>
        <p:spPr>
          <a:xfrm>
            <a:off x="2536631" y="624199"/>
            <a:ext cx="6848000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buClr>
                <a:srgbClr val="04596F"/>
              </a:buClr>
            </a:pPr>
            <a:r>
              <a:rPr lang="en-US" sz="3667" b="1" kern="0" dirty="0">
                <a:solidFill>
                  <a:srgbClr val="44546A"/>
                </a:solidFill>
                <a:latin typeface="Arial" panose="020B0604020202020204" pitchFamily="34" charset="0"/>
              </a:rPr>
              <a:t>HOẠT ĐỘNG NHÓM</a:t>
            </a:r>
            <a:endParaRPr lang="vi-VN" sz="3667" b="1" kern="0" dirty="0">
              <a:solidFill>
                <a:srgbClr val="44546A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37175">
            <a:off x="-328212" y="500404"/>
            <a:ext cx="2032217" cy="622025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4739">
            <a:off x="545482" y="5765843"/>
            <a:ext cx="866154" cy="128787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07600" y="-2870200"/>
            <a:ext cx="3325047" cy="39929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2568" y="1365045"/>
            <a:ext cx="8327833" cy="3712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  <a:defRPr/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  <a:defRPr/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 trung trực của đoạn thẳng.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 defTabSz="609630">
              <a:lnSpc>
                <a:spcPct val="150000"/>
              </a:lnSpc>
              <a:buFontTx/>
              <a:buChar char="-"/>
              <a:tabLst>
                <a:tab pos="2286114" algn="ctr"/>
                <a:tab pos="3035028" algn="l"/>
              </a:tabLst>
              <a:defRPr/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 chất của các đường đồng quy trong tam giác: đường trung tuyến, đường phân giác, đường trung trực, đường cao.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7771;p33"/>
          <p:cNvSpPr txBox="1">
            <a:spLocks/>
          </p:cNvSpPr>
          <p:nvPr/>
        </p:nvSpPr>
        <p:spPr>
          <a:xfrm>
            <a:off x="2536631" y="624199"/>
            <a:ext cx="6848000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buClr>
                <a:srgbClr val="04596F"/>
              </a:buClr>
            </a:pPr>
            <a:r>
              <a:rPr lang="en-US" sz="3667" b="1" kern="0" dirty="0">
                <a:solidFill>
                  <a:srgbClr val="44546A"/>
                </a:solidFill>
                <a:latin typeface="Arial" panose="020B0604020202020204" pitchFamily="34" charset="0"/>
              </a:rPr>
              <a:t>HOẠT ĐỘNG NHÓM</a:t>
            </a:r>
            <a:endParaRPr lang="vi-VN" sz="3667" b="1" kern="0" dirty="0">
              <a:solidFill>
                <a:srgbClr val="44546A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0" y="4842669"/>
            <a:ext cx="2471425" cy="17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1" y="2443927"/>
            <a:ext cx="924461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0303"/>
              </a:lnSpc>
              <a:spcBef>
                <a:spcPct val="0"/>
              </a:spcBef>
            </a:pPr>
            <a:r>
              <a:rPr lang="en-US" sz="7359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529477" y="-1119250"/>
            <a:ext cx="3325047" cy="39929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1356834" y="4446798"/>
            <a:ext cx="3325047" cy="39929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725227" y="5365093"/>
            <a:ext cx="1334549" cy="795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0608598" y="701466"/>
            <a:ext cx="721839" cy="1073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221791" y="5086907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8297" y="-1266155"/>
            <a:ext cx="2826805" cy="28268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34770" y="4688353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78396">
            <a:off x="10662693" y="5575532"/>
            <a:ext cx="1485423" cy="885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997902" y="-271145"/>
            <a:ext cx="721839" cy="10733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571" y="381000"/>
            <a:ext cx="40418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673307" y="5257800"/>
            <a:ext cx="1319247" cy="14242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745029" y="398181"/>
                <a:ext cx="6634171" cy="520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07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42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29" y="398181"/>
                <a:ext cx="6634171" cy="520271"/>
              </a:xfrm>
              <a:prstGeom prst="rect">
                <a:avLst/>
              </a:prstGeom>
              <a:blipFill>
                <a:blip r:embed="rId11"/>
                <a:stretch>
                  <a:fillRect l="-1745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7264400" y="1830341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7029" y="1028359"/>
                <a:ext cx="9093200" cy="520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133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So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29" y="1028359"/>
                <a:ext cx="9093200" cy="520271"/>
              </a:xfrm>
              <a:prstGeom prst="rect">
                <a:avLst/>
              </a:prstGeom>
              <a:blipFill>
                <a:blip r:embed="rId12"/>
                <a:stretch>
                  <a:fillRect l="-1274" t="-10588" r="-1274" b="-2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0041" y="2654959"/>
            <a:ext cx="4148473" cy="26028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860813" y="2623495"/>
                <a:ext cx="7051231" cy="2530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=180°−42°−37°=101°</m:t>
                      </m:r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37°&lt;42°&lt;101°</m:t>
                    </m:r>
                  </m:oMath>
                </a14:m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Do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CA &lt; BC &lt; AB</a:t>
                </a:r>
                <a:endParaRPr lang="en-US" sz="2667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813" y="2623495"/>
                <a:ext cx="7051231" cy="2530757"/>
              </a:xfrm>
              <a:prstGeom prst="rect">
                <a:avLst/>
              </a:prstGeom>
              <a:blipFill>
                <a:blip r:embed="rId14"/>
                <a:stretch>
                  <a:fillRect l="-1642" b="-5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2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717418">
            <a:off x="8482389" y="4130455"/>
            <a:ext cx="7182265" cy="65837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54000" y="5715000"/>
            <a:ext cx="721839" cy="10733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3640" flipH="1">
            <a:off x="11226545" y="-199155"/>
            <a:ext cx="987336" cy="1095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600" y="115945"/>
            <a:ext cx="11430000" cy="61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800"/>
              </a:spcAft>
            </a:pPr>
            <a:r>
              <a:rPr lang="en-US" sz="2533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endParaRPr lang="en-US" sz="25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7600" y="217546"/>
            <a:ext cx="40418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100058" y="235950"/>
                <a:ext cx="5517142" cy="50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các số đo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Hình 140.</a:t>
                </a:r>
                <a:endParaRPr lang="en-US" sz="2133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058" y="235950"/>
                <a:ext cx="5517142" cy="509370"/>
              </a:xfrm>
              <a:prstGeom prst="rect">
                <a:avLst/>
              </a:prstGeom>
              <a:blipFill>
                <a:blip r:embed="rId8"/>
                <a:stretch>
                  <a:fillRect l="-2099" t="-12048" b="-3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83541" y="4891194"/>
            <a:ext cx="1867319" cy="155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800" y="1894578"/>
            <a:ext cx="3732895" cy="25505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15474" y="4699000"/>
                <a:ext cx="8193115" cy="1929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OAC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𝐴𝑂𝐵</m:t>
                        </m:r>
                      </m:e>
                    </m:acc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fr-FR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2y.</a:t>
                </a:r>
                <a:r>
                  <a:rPr lang="en-US" sz="2667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= 30</a:t>
                </a:r>
                <a:r>
                  <a:rPr lang="fr-FR" sz="2667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fr-FR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74" y="4699000"/>
                <a:ext cx="8193115" cy="1929567"/>
              </a:xfrm>
              <a:prstGeom prst="rect">
                <a:avLst/>
              </a:prstGeom>
              <a:blipFill>
                <a:blip r:embed="rId11"/>
                <a:stretch>
                  <a:fillRect l="-1414" r="-1414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847875" y="1600201"/>
            <a:ext cx="6085306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AB = BO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x = 60°.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 = OC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868306" y="838200"/>
            <a:ext cx="1122029" cy="56699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8534" y="5003800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79396" y="-1808510"/>
            <a:ext cx="2826805" cy="28268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>
            <a:off x="11350797" y="189472"/>
            <a:ext cx="726479" cy="806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13637" y="-374134"/>
            <a:ext cx="1063199" cy="15809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734887" y="5632204"/>
            <a:ext cx="916743" cy="13631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9441" y="406586"/>
            <a:ext cx="40418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16025" y="1006832"/>
                <a:ext cx="5783175" cy="4951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2021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buýt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141). Theo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25" y="1006832"/>
                <a:ext cx="5783175" cy="4951548"/>
              </a:xfrm>
              <a:prstGeom prst="rect">
                <a:avLst/>
              </a:prstGeom>
              <a:blipFill>
                <a:blip r:embed="rId8"/>
                <a:stretch>
                  <a:fillRect l="-2004" r="-2004" b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00" y="1153111"/>
            <a:ext cx="4966927" cy="4847921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6771" y="5593580"/>
            <a:ext cx="1940429" cy="1055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8534" y="5003800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79396" y="-1808510"/>
            <a:ext cx="2826805" cy="28268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640">
            <a:off x="11350797" y="189472"/>
            <a:ext cx="726479" cy="8060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88623" flipH="1">
            <a:off x="13637" y="-374134"/>
            <a:ext cx="1063199" cy="15809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601" flipH="1" flipV="1">
            <a:off x="734887" y="5632204"/>
            <a:ext cx="916743" cy="13631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7200" y="1153111"/>
            <a:ext cx="4966927" cy="4847921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431" y="5242038"/>
            <a:ext cx="1940429" cy="1055109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632244" y="416350"/>
            <a:ext cx="1122029" cy="566997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200" y="1170830"/>
            <a:ext cx="5598891" cy="372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1" marR="20321" algn="just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ABC:</a:t>
            </a:r>
          </a:p>
          <a:p>
            <a:pPr marL="20321" marR="20321" algn="ctr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&lt; AC + CB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321" marR="20321" algn="just" defTabSz="609630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69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988737" y="-1397644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1791584" y="4292607"/>
            <a:ext cx="3325047" cy="39929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467876"/>
            <a:ext cx="404187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4. (SGK – </a:t>
            </a:r>
            <a:r>
              <a:rPr lang="fr-FR" sz="2667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26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119)</a:t>
            </a:r>
            <a:endParaRPr lang="en-US" sz="26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000" y="5579241"/>
            <a:ext cx="995353" cy="1074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92667" y="1108872"/>
                <a:ext cx="10729859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𝐴𝐼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𝑀𝐾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1108872"/>
                <a:ext cx="10729859" cy="1257460"/>
              </a:xfrm>
              <a:prstGeom prst="rect">
                <a:avLst/>
              </a:prstGeom>
              <a:blipFill>
                <a:blip r:embed="rId7"/>
                <a:stretch>
                  <a:fillRect l="-1080" r="-1080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4442" y="2807870"/>
            <a:ext cx="7086281" cy="2378535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54986" y="5656546"/>
            <a:ext cx="1043965" cy="919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988737" y="-1397644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079085" y="4734630"/>
            <a:ext cx="3325047" cy="39929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07823" y="5809099"/>
            <a:ext cx="854012" cy="9220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08000" y="381000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1" y="680796"/>
            <a:ext cx="6442075" cy="2162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02267" y="3221916"/>
                <a:ext cx="7620000" cy="3119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∆MNP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MN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NP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 = PM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67" y="3221916"/>
                <a:ext cx="7620000" cy="3119637"/>
              </a:xfrm>
              <a:prstGeom prst="rect">
                <a:avLst/>
              </a:prstGeom>
              <a:blipFill>
                <a:blip r:embed="rId8"/>
                <a:stretch>
                  <a:fillRect l="-112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6293467" y="3886200"/>
            <a:ext cx="406400" cy="1828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1467" y="4392950"/>
            <a:ext cx="4941994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1" marR="20321" defTabSz="609630">
              <a:lnSpc>
                <a:spcPct val="150000"/>
              </a:lnSpc>
              <a:defRPr/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= ∆MNP (c - c - c)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216400" y="1567832"/>
            <a:ext cx="4073371" cy="40733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78396">
            <a:off x="9972374" y="4635518"/>
            <a:ext cx="1757711" cy="10482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36379" y="-1410485"/>
            <a:ext cx="3491267" cy="4192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70933" y="4075915"/>
            <a:ext cx="3491267" cy="41925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87" y="617816"/>
            <a:ext cx="1474235" cy="19491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508484">
            <a:off x="36005" y="6045200"/>
            <a:ext cx="29700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 flipH="1">
            <a:off x="10304035" y="3042827"/>
            <a:ext cx="535263" cy="7959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089724" flipH="1" flipV="1">
            <a:off x="1696693" y="4420114"/>
            <a:ext cx="535263" cy="7959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10823" y="1545420"/>
            <a:ext cx="7164141" cy="3412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algn="ctr" defTabSz="609630">
              <a:lnSpc>
                <a:spcPct val="150000"/>
              </a:lnSpc>
            </a:pPr>
            <a:r>
              <a:rPr lang="en-US" sz="5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500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26444" y="3585284"/>
                <a:ext cx="6175022" cy="3124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∆ACI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∆MPK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 = MP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𝐴𝐶𝐼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𝑀𝑃𝐾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 = PK (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AI = MK (2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44" y="3585284"/>
                <a:ext cx="6175022" cy="3124702"/>
              </a:xfrm>
              <a:prstGeom prst="rect">
                <a:avLst/>
              </a:prstGeom>
              <a:blipFill>
                <a:blip r:embed="rId2"/>
                <a:stretch>
                  <a:fillRect l="-1579" b="-3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988737" y="-1397644"/>
            <a:ext cx="3325047" cy="39929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2121784" y="4861521"/>
            <a:ext cx="3325047" cy="39929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607823" y="5809099"/>
            <a:ext cx="854012" cy="9220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08000" y="381000"/>
            <a:ext cx="1122029" cy="582659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09630">
              <a:defRPr/>
            </a:pPr>
            <a:r>
              <a:rPr lang="vi-VN" sz="2667" b="1" kern="0" dirty="0">
                <a:solidFill>
                  <a:srgbClr val="FFFFFF"/>
                </a:solidFill>
                <a:latin typeface="Arial" panose="020B0604020202020204" pitchFamily="34" charset="0"/>
              </a:rPr>
              <a:t>Giải</a:t>
            </a:r>
            <a:endParaRPr lang="en-US" sz="2667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1" y="680796"/>
            <a:ext cx="6442075" cy="2162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2921000"/>
            <a:ext cx="10922000" cy="64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1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I, K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= NP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 = PK.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943600" y="4290177"/>
            <a:ext cx="400309" cy="168521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92175" y="4702884"/>
            <a:ext cx="4815101" cy="641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1" marR="20321" defTabSz="609630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67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∆ACI = ∆MPK (c - g - c)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9414" y="2399717"/>
            <a:ext cx="8103769" cy="94429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4667" b="1" dirty="0">
                <a:solidFill>
                  <a:srgbClr val="C45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58420" flipH="1" flipV="1">
            <a:off x="10529477" y="-1119250"/>
            <a:ext cx="3325047" cy="39929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64336" flipH="1" flipV="1">
            <a:off x="-1356834" y="4446798"/>
            <a:ext cx="3325047" cy="39929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9261" y="-1101587"/>
            <a:ext cx="2826805" cy="28268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24456" y="5132783"/>
            <a:ext cx="2826805" cy="28268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45036">
            <a:off x="725227" y="5365093"/>
            <a:ext cx="1334549" cy="795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0608598" y="701466"/>
            <a:ext cx="721839" cy="10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16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00" y="685800"/>
            <a:ext cx="10290000" cy="943200"/>
          </a:xfrm>
        </p:spPr>
        <p:txBody>
          <a:bodyPr/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941077" y="1397000"/>
                <a:ext cx="10290000" cy="1264058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  <a:defRPr/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1.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bằng</a:t>
                </a:r>
                <a:endParaRPr lang="en-US" sz="2133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7" y="1397000"/>
                <a:ext cx="10290000" cy="126405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6304914" y="3075775"/>
                <a:ext cx="4936052" cy="107253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vi-VN" sz="2667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14" y="3075775"/>
                <a:ext cx="4936052" cy="107253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88119" y="4496092"/>
                <a:ext cx="4936052" cy="959066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19" y="4496092"/>
                <a:ext cx="4936052" cy="95906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92321" y="3100152"/>
                <a:ext cx="4936052" cy="104815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vi-VN" sz="2667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21" y="3100152"/>
                <a:ext cx="4936052" cy="104815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6304914" y="4496091"/>
                <a:ext cx="4936052" cy="959067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14" y="4496091"/>
                <a:ext cx="4936052" cy="95906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325561" y="2995127"/>
            <a:ext cx="1137395" cy="989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94877" y="2995128"/>
            <a:ext cx="1133496" cy="100984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241415" y="4385828"/>
            <a:ext cx="1133496" cy="100984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013410" y="4361452"/>
            <a:ext cx="1133496" cy="100984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081399">
            <a:off x="10442694" y="425686"/>
            <a:ext cx="1366533" cy="985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6800" y="5893713"/>
            <a:ext cx="817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00" y="606200"/>
            <a:ext cx="10290000" cy="943200"/>
          </a:xfrm>
        </p:spPr>
        <p:txBody>
          <a:bodyPr/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301208" y="1283340"/>
                <a:ext cx="10258124" cy="204406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2.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nhọn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trực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𝐻𝑀𝑁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đây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08" y="1283340"/>
                <a:ext cx="10258124" cy="2044060"/>
              </a:xfrm>
              <a:prstGeom prst="roundRect">
                <a:avLst/>
              </a:prstGeom>
              <a:blipFill>
                <a:blip r:embed="rId7"/>
                <a:stretch>
                  <a:fillRect l="-1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76969" y="3548308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HPN</a:t>
            </a:r>
            <a:endParaRPr lang="en-US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853711" y="5033293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NMP</a:t>
            </a:r>
            <a:endParaRPr lang="vi-VN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6304914" y="3547111"/>
            <a:ext cx="4895461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MPN</a:t>
            </a:r>
            <a:endParaRPr lang="vi-VN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304914" y="5033293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07000"/>
              </a:lnSpc>
              <a:spcAft>
                <a:spcPts val="533"/>
              </a:spcAft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6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NHP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993992" y="3565241"/>
            <a:ext cx="1137395" cy="989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93043" y="3614736"/>
            <a:ext cx="1133496" cy="100984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23745" y="5145702"/>
            <a:ext cx="1133496" cy="100984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69349" y="5139630"/>
            <a:ext cx="1133496" cy="100984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00" y="606200"/>
            <a:ext cx="10290000" cy="943200"/>
          </a:xfrm>
        </p:spPr>
        <p:txBody>
          <a:bodyPr/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21566" y="1498600"/>
                <a:ext cx="10156034" cy="1614791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 3.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𝑁𝑃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với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∈{1;2;3;4}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nhận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nào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?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66" y="1498600"/>
                <a:ext cx="10156034" cy="1614791"/>
              </a:xfrm>
              <a:prstGeom prst="roundRect">
                <a:avLst/>
              </a:prstGeom>
              <a:blipFill>
                <a:blip r:embed="rId7"/>
                <a:stretch>
                  <a:fillRect l="-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93944" y="5052762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667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br>
                  <a:rPr lang="en-US" sz="2667" dirty="0">
                    <a:solidFill>
                      <a:prstClr val="white"/>
                    </a:solidFill>
                    <a:latin typeface="Calibri"/>
                  </a:rPr>
                </a:br>
                <a:endParaRPr lang="en-US" sz="2667" noProof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44" y="5052762"/>
                <a:ext cx="4936052" cy="12346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93944" y="3519580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2667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67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2667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6295026" y="3518244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3</a:t>
            </a:r>
            <a:endParaRPr lang="vi-VN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295026" y="5033293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07000"/>
              </a:lnSpc>
              <a:spcAft>
                <a:spcPts val="533"/>
              </a:spcAft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10967" y="5069695"/>
            <a:ext cx="1137395" cy="989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23745" y="3585869"/>
            <a:ext cx="1133496" cy="100984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23745" y="5145702"/>
            <a:ext cx="1133496" cy="100984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909582" y="3625917"/>
            <a:ext cx="1133496" cy="100984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00" y="606200"/>
            <a:ext cx="10290000" cy="943200"/>
          </a:xfrm>
        </p:spPr>
        <p:txBody>
          <a:bodyPr/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437732" y="1283340"/>
                <a:ext cx="9382668" cy="2044060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667" b="1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Câu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4.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Nếu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trọng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tâm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tuyến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𝑀𝐼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thì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tỉ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𝑀𝐺</m:t>
                        </m:r>
                      </m:num>
                      <m:den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𝑀𝐼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bằng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32" y="1283340"/>
                <a:ext cx="9382668" cy="204406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6304914" y="3563014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67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14" y="3563014"/>
                <a:ext cx="4936052" cy="12346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853711" y="5033293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667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1" y="5033293"/>
                <a:ext cx="4936052" cy="12346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836378" y="3563014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667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78" y="3563014"/>
                <a:ext cx="4936052" cy="123466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6304914" y="5033293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914" y="5033293"/>
                <a:ext cx="4936052" cy="12346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421937" y="3579947"/>
            <a:ext cx="1137395" cy="989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65097" y="3630639"/>
            <a:ext cx="1133496" cy="100984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323745" y="5145702"/>
            <a:ext cx="1133496" cy="100984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69349" y="5139630"/>
            <a:ext cx="1133496" cy="100984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00" y="606200"/>
            <a:ext cx="10290000" cy="943200"/>
          </a:xfrm>
        </p:spPr>
        <p:txBody>
          <a:bodyPr/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397001"/>
                <a:ext cx="10390441" cy="1840859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5. 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Cho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𝑀𝑃𝑁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Cần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thêm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điều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kiện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MNP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theo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trường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-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: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97001"/>
                <a:ext cx="10390441" cy="1840859"/>
              </a:xfrm>
              <a:prstGeom prst="roundRect">
                <a:avLst/>
              </a:prstGeom>
              <a:blipFill>
                <a:blip r:embed="rId7"/>
                <a:stretch>
                  <a:fillRect l="-235" r="-293" b="-92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93944" y="5052762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C. BC = NP</a:t>
            </a:r>
            <a:endParaRPr lang="en-US" sz="2667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93944" y="3519580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AC = MN</a:t>
            </a:r>
            <a:endParaRPr lang="en-US" sz="24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6295026" y="3518244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667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B. AB = MP</a:t>
            </a:r>
            <a:endParaRPr lang="en-US" sz="240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6295026" y="5033293"/>
            <a:ext cx="4936052" cy="123466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lnSpc>
                <a:spcPct val="107000"/>
              </a:lnSpc>
              <a:spcAft>
                <a:spcPts val="533"/>
              </a:spcAft>
            </a:pPr>
            <a:r>
              <a:rPr lang="en-US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= MN</a:t>
            </a:r>
            <a:endParaRPr lang="en-US" sz="2133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10967" y="5069695"/>
            <a:ext cx="1137395" cy="989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23745" y="3585869"/>
            <a:ext cx="1133496" cy="100984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23745" y="5145702"/>
            <a:ext cx="1133496" cy="100984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909582" y="3625917"/>
            <a:ext cx="1133496" cy="100984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00" y="606200"/>
            <a:ext cx="10290000" cy="943200"/>
          </a:xfrm>
        </p:spPr>
        <p:txBody>
          <a:bodyPr/>
          <a:lstStyle/>
          <a:p>
            <a:r>
              <a:rPr lang="en-US" sz="3334" b="1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824784" y="1560496"/>
                <a:ext cx="10530225" cy="144502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b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 6.</a:t>
                </a:r>
                <a:r>
                  <a:rPr lang="en-US" sz="2667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Cho tam giác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667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=11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667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Các đường trung trực của AB và AC cắt cạnh BC lần lượt tại E Và F. Khi đó, số đo góc EAF bằng :</a:t>
                </a:r>
                <a:endParaRPr lang="en-US" sz="240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84" y="1560496"/>
                <a:ext cx="10530225" cy="1445025"/>
              </a:xfrm>
              <a:prstGeom prst="roundRect">
                <a:avLst/>
              </a:prstGeom>
              <a:blipFill>
                <a:blip r:embed="rId7"/>
                <a:stretch>
                  <a:fillRect l="-405" t="-8439" b="-25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6443148" y="3378200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148" y="3378200"/>
                <a:ext cx="4936052" cy="123466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732131" y="3378200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40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31" y="3378200"/>
                <a:ext cx="4936052" cy="123466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732131" y="4937535"/>
                <a:ext cx="4936052" cy="1250131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31" y="4937535"/>
                <a:ext cx="4936052" cy="125013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6443148" y="4953000"/>
                <a:ext cx="4936052" cy="1234665"/>
              </a:xfrm>
              <a:prstGeom prst="round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r>
                  <a:rPr lang="en-US" sz="2667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 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667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40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148" y="4953000"/>
                <a:ext cx="4936052" cy="123466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89817" y="-849688"/>
            <a:ext cx="649817" cy="649817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65996" y="3389295"/>
            <a:ext cx="1137395" cy="989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775200" y="5029112"/>
            <a:ext cx="1133496" cy="100984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41319" y="4953000"/>
            <a:ext cx="1133496" cy="100984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647769" y="3484537"/>
            <a:ext cx="1133496" cy="1009841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58968" y="-849688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Widescreen</PresentationFormat>
  <Paragraphs>102</Paragraphs>
  <Slides>20</Slides>
  <Notes>7</Notes>
  <HiddenSlides>0</HiddenSlides>
  <MMClips>14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5_Office Theme</vt:lpstr>
      <vt:lpstr>2_Office Theme</vt:lpstr>
      <vt:lpstr>PowerPoint Presentation</vt:lpstr>
      <vt:lpstr>PowerPoint Presentation</vt:lpstr>
      <vt:lpstr>PowerPoint Presentation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TRÒ CHƠI 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Tú Anh</dc:creator>
  <cp:lastModifiedBy>Tú Anh</cp:lastModifiedBy>
  <cp:revision>1</cp:revision>
  <dcterms:created xsi:type="dcterms:W3CDTF">2024-08-20T06:42:51Z</dcterms:created>
  <dcterms:modified xsi:type="dcterms:W3CDTF">2024-08-20T06:43:35Z</dcterms:modified>
</cp:coreProperties>
</file>