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307" r:id="rId2"/>
    <p:sldId id="291" r:id="rId3"/>
    <p:sldId id="305" r:id="rId4"/>
    <p:sldId id="292" r:id="rId5"/>
    <p:sldId id="293" r:id="rId6"/>
    <p:sldId id="294" r:id="rId7"/>
    <p:sldId id="295" r:id="rId8"/>
    <p:sldId id="297" r:id="rId9"/>
    <p:sldId id="306" r:id="rId10"/>
    <p:sldId id="298" r:id="rId11"/>
    <p:sldId id="299" r:id="rId12"/>
    <p:sldId id="300" r:id="rId13"/>
    <p:sldId id="301" r:id="rId14"/>
    <p:sldId id="302" r:id="rId15"/>
    <p:sldId id="308"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59" d="100"/>
          <a:sy n="59" d="100"/>
        </p:scale>
        <p:origin x="8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11.wmf"/><Relationship Id="rId4"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CD5E49-288D-4A44-8C07-FCD4B1A08434}" type="datetimeFigureOut">
              <a:rPr lang="en-US" smtClean="0"/>
              <a:t>10/12/2023</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A949302-2785-4C92-876F-D8F73F29A11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381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4220247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264068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1206613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CD5E49-288D-4A44-8C07-FCD4B1A08434}" type="datetimeFigureOut">
              <a:rPr lang="en-US" smtClean="0"/>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696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CD5E49-288D-4A44-8C07-FCD4B1A08434}" type="datetimeFigureOut">
              <a:rPr lang="en-US" smtClean="0"/>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98500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CD5E49-288D-4A44-8C07-FCD4B1A08434}" type="datetimeFigureOut">
              <a:rPr lang="en-US" smtClean="0"/>
              <a:t>10/12/2023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33922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CD5E49-288D-4A44-8C07-FCD4B1A08434}" type="datetimeFigureOut">
              <a:rPr lang="en-US" smtClean="0"/>
              <a:t>10/12/2023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729093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D5E49-288D-4A44-8C07-FCD4B1A08434}" type="datetimeFigureOut">
              <a:rPr lang="en-US" smtClean="0"/>
              <a:t>10/12/2023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477955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56551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05784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CD5E49-288D-4A44-8C07-FCD4B1A08434}" type="datetimeFigureOut">
              <a:rPr lang="en-US" smtClean="0"/>
              <a:t>10/12/2023</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A949302-2785-4C92-876F-D8F73F29A114}" type="slidenum">
              <a:rPr lang="en-US" smtClean="0"/>
              <a:t>‹#›</a:t>
            </a:fld>
            <a:endParaRPr lang="en-US"/>
          </a:p>
        </p:txBody>
      </p:sp>
    </p:spTree>
    <p:extLst>
      <p:ext uri="{BB962C8B-B14F-4D97-AF65-F5344CB8AC3E}">
        <p14:creationId xmlns:p14="http://schemas.microsoft.com/office/powerpoint/2010/main" val="416292553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2.wmf"/><Relationship Id="rId9"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6.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0.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3.wmf"/><Relationship Id="rId11" Type="http://schemas.openxmlformats.org/officeDocument/2006/relationships/oleObject" Target="../embeddings/oleObject15.bin"/><Relationship Id="rId5" Type="http://schemas.openxmlformats.org/officeDocument/2006/relationships/oleObject" Target="../embeddings/oleObject11.bin"/><Relationship Id="rId10" Type="http://schemas.openxmlformats.org/officeDocument/2006/relationships/oleObject" Target="../embeddings/oleObject14.bin"/><Relationship Id="rId4" Type="http://schemas.openxmlformats.org/officeDocument/2006/relationships/image" Target="../media/image2.wmf"/><Relationship Id="rId9" Type="http://schemas.openxmlformats.org/officeDocument/2006/relationships/oleObject" Target="../embeddings/oleObject13.bin"/><Relationship Id="rId14" Type="http://schemas.openxmlformats.org/officeDocument/2006/relationships/image" Target="../media/image1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6">
            <a:extLst>
              <a:ext uri="{FF2B5EF4-FFF2-40B4-BE49-F238E27FC236}">
                <a16:creationId xmlns:a16="http://schemas.microsoft.com/office/drawing/2014/main" id="{44CC938F-7CE3-400D-A6E5-3C197B03CDBC}"/>
              </a:ext>
            </a:extLst>
          </p:cNvPr>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0318" y="294289"/>
            <a:ext cx="13705489" cy="6421820"/>
          </a:xfrm>
          <a:prstGeom prst="rect">
            <a:avLst/>
          </a:prstGeom>
        </p:spPr>
      </p:pic>
      <p:sp>
        <p:nvSpPr>
          <p:cNvPr id="5" name="TextBox 4"/>
          <p:cNvSpPr txBox="1"/>
          <p:nvPr/>
        </p:nvSpPr>
        <p:spPr>
          <a:xfrm>
            <a:off x="746234" y="1765738"/>
            <a:ext cx="10878207" cy="1569660"/>
          </a:xfrm>
          <a:prstGeom prst="rect">
            <a:avLst/>
          </a:prstGeom>
          <a:noFill/>
        </p:spPr>
        <p:txBody>
          <a:bodyPr wrap="square" rtlCol="0">
            <a:spAutoFit/>
          </a:bodyPr>
          <a:lstStyle/>
          <a:p>
            <a:pPr algn="ctr"/>
            <a:r>
              <a:rPr lang="en-US" sz="4800" b="1" dirty="0" err="1">
                <a:latin typeface="Times New Roman" panose="02020603050405020304" pitchFamily="18" charset="0"/>
                <a:cs typeface="Times New Roman" panose="02020603050405020304" pitchFamily="18" charset="0"/>
              </a:rPr>
              <a:t>Quan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hệ</a:t>
            </a: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Tính</a:t>
            </a:r>
            <a:r>
              <a:rPr lang="en-US" sz="4800" b="1" dirty="0">
                <a:latin typeface="Times New Roman" panose="02020603050405020304" pitchFamily="18" charset="0"/>
                <a:cs typeface="Times New Roman" panose="02020603050405020304" pitchFamily="18" charset="0"/>
              </a:rPr>
              <a:t> </a:t>
            </a:r>
            <a:r>
              <a:rPr lang="en-US" sz="4800" b="1" dirty="0" err="1" smtClean="0">
                <a:latin typeface="Times New Roman" panose="02020603050405020304" pitchFamily="18" charset="0"/>
                <a:cs typeface="Times New Roman" panose="02020603050405020304" pitchFamily="18" charset="0"/>
              </a:rPr>
              <a:t>chất</a:t>
            </a:r>
            <a:endParaRPr lang="en-US" sz="4800" b="1" dirty="0" smtClean="0">
              <a:latin typeface="Times New Roman" panose="02020603050405020304" pitchFamily="18" charset="0"/>
              <a:cs typeface="Times New Roman" panose="02020603050405020304" pitchFamily="18" charset="0"/>
            </a:endParaRPr>
          </a:p>
          <a:p>
            <a:pPr algn="ct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a:t>
            </a:r>
            <a:r>
              <a:rPr lang="en-US" sz="4800" b="1" err="1">
                <a:latin typeface="Times New Roman" panose="02020603050405020304" pitchFamily="18" charset="0"/>
                <a:cs typeface="Times New Roman" panose="02020603050405020304" pitchFamily="18" charset="0"/>
              </a:rPr>
              <a:t>tiết</a:t>
            </a:r>
            <a:r>
              <a:rPr lang="en-US" sz="4800" b="1">
                <a:latin typeface="Times New Roman" panose="02020603050405020304" pitchFamily="18" charset="0"/>
                <a:cs typeface="Times New Roman" panose="02020603050405020304" pitchFamily="18" charset="0"/>
              </a:rPr>
              <a:t> </a:t>
            </a:r>
            <a:r>
              <a:rPr lang="en-US" sz="4800" b="1" smtClean="0">
                <a:latin typeface="Times New Roman" panose="02020603050405020304" pitchFamily="18" charset="0"/>
                <a:cs typeface="Times New Roman" panose="02020603050405020304" pitchFamily="18" charset="0"/>
              </a:rPr>
              <a:t>2)</a:t>
            </a:r>
            <a:endParaRPr lang="en-US" sz="4800" dirty="0"/>
          </a:p>
        </p:txBody>
      </p:sp>
    </p:spTree>
    <p:extLst>
      <p:ext uri="{BB962C8B-B14F-4D97-AF65-F5344CB8AC3E}">
        <p14:creationId xmlns:p14="http://schemas.microsoft.com/office/powerpoint/2010/main" val="32846249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0577" y="2602190"/>
            <a:ext cx="10255508" cy="1200329"/>
          </a:xfrm>
          <a:prstGeom prst="rect">
            <a:avLst/>
          </a:prstGeom>
          <a:noFill/>
        </p:spPr>
        <p:txBody>
          <a:bodyPr wrap="square">
            <a:spAutoFit/>
          </a:bodyPr>
          <a:lstStyle/>
          <a:p>
            <a:pPr algn="just"/>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bị</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và</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hiệu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3556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6788" y="295665"/>
            <a:ext cx="9769593" cy="2862322"/>
          </a:xfrm>
          <a:prstGeom prst="rect">
            <a:avLst/>
          </a:prstGeom>
          <a:noFill/>
        </p:spPr>
        <p:txBody>
          <a:bodyPr wrap="square" rtlCol="0">
            <a:spAutoFit/>
          </a:bodyPr>
          <a:lstStyle/>
          <a:p>
            <a:pPr algn="just"/>
            <a:r>
              <a:rPr lang="en-US" sz="3600" b="1" dirty="0" err="1" smtClean="0">
                <a:solidFill>
                  <a:srgbClr val="FF0000"/>
                </a:solidFill>
                <a:latin typeface="Times New Roman" panose="02020603050405020304" pitchFamily="18" charset="0"/>
                <a:cs typeface="Times New Roman" panose="02020603050405020304" pitchFamily="18" charset="0"/>
              </a:rPr>
              <a:t>Ví</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dụ</a:t>
            </a:r>
            <a:r>
              <a:rPr lang="en-US" sz="3600" b="1" dirty="0" smtClean="0">
                <a:solidFill>
                  <a:srgbClr val="FF0000"/>
                </a:solidFill>
                <a:latin typeface="Times New Roman" panose="02020603050405020304" pitchFamily="18" charset="0"/>
                <a:cs typeface="Times New Roman" panose="02020603050405020304" pitchFamily="18" charset="0"/>
              </a:rPr>
              <a:t> 6: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hiệu</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xét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xem</a:t>
            </a:r>
            <a:r>
              <a:rPr lang="en-US" sz="3600" dirty="0" smtClean="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smtClean="0">
                <a:solidFill>
                  <a:srgbClr val="0070C0"/>
                </a:solidFill>
                <a:latin typeface="Times New Roman" panose="02020603050405020304" pitchFamily="18" charset="0"/>
                <a:cs typeface="Times New Roman" panose="02020603050405020304" pitchFamily="18" charset="0"/>
              </a:rPr>
              <a:t> A = 4 000 – 36 </a:t>
            </a:r>
            <a:r>
              <a:rPr lang="en-US" sz="3600" dirty="0" err="1" smtClean="0">
                <a:solidFill>
                  <a:srgbClr val="0070C0"/>
                </a:solidFill>
                <a:latin typeface="Times New Roman" panose="02020603050405020304" pitchFamily="18" charset="0"/>
                <a:cs typeface="Times New Roman" panose="02020603050405020304" pitchFamily="18" charset="0"/>
              </a:rPr>
              <a:t>có</a:t>
            </a:r>
            <a:r>
              <a:rPr lang="en-US" sz="3600" dirty="0" smtClean="0">
                <a:solidFill>
                  <a:srgbClr val="0070C0"/>
                </a:solidFill>
                <a:latin typeface="Times New Roman" panose="02020603050405020304" pitchFamily="18" charset="0"/>
                <a:cs typeface="Times New Roman" panose="02020603050405020304" pitchFamily="18" charset="0"/>
              </a:rPr>
              <a:t>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4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smtClean="0">
                <a:solidFill>
                  <a:srgbClr val="0070C0"/>
                </a:solidFill>
                <a:latin typeface="Times New Roman" panose="02020603050405020304" pitchFamily="18" charset="0"/>
                <a:cs typeface="Times New Roman" panose="02020603050405020304" pitchFamily="18" charset="0"/>
              </a:rPr>
              <a:t> B = 70 000 – 56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7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1096787" y="3775936"/>
            <a:ext cx="10142943"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a) Các số 4 000 và 36 đều chia hết cho 4 nên A chia hết cho 4.</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5616126" y="3130829"/>
            <a:ext cx="1066800"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Giải</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096787" y="4994049"/>
            <a:ext cx="10142944"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b) Các số 70 000 và 56 đều chia hết cho 7 nên B chia hết cho 7.</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4036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403411" y="3201174"/>
            <a:ext cx="9568543" cy="757130"/>
            <a:chOff x="1121229" y="1420885"/>
            <a:chExt cx="9568543" cy="757130"/>
          </a:xfrm>
        </p:grpSpPr>
        <p:sp>
          <p:nvSpPr>
            <p:cNvPr id="11" name="Rectangle 10"/>
            <p:cNvSpPr/>
            <p:nvPr/>
          </p:nvSpPr>
          <p:spPr>
            <a:xfrm>
              <a:off x="1121229" y="1420885"/>
              <a:ext cx="9568543" cy="757130"/>
            </a:xfrm>
            <a:prstGeom prst="rect">
              <a:avLst/>
            </a:prstGeom>
          </p:spPr>
          <p:txBody>
            <a:bodyPr wrap="square">
              <a:spAutoFit/>
            </a:bodyPr>
            <a:lstStyle/>
            <a:p>
              <a:pPr>
                <a:lnSpc>
                  <a:spcPct val="120000"/>
                </a:lnSpc>
                <a:spcAft>
                  <a:spcPts val="0"/>
                </a:spcAft>
              </a:pPr>
              <a:r>
                <a:rPr lang="en-US" sz="3600" b="1" dirty="0" err="1" smtClean="0">
                  <a:solidFill>
                    <a:srgbClr val="C00000"/>
                  </a:solidFill>
                  <a:latin typeface="Times New Roman" panose="02020603050405020304" pitchFamily="18" charset="0"/>
                  <a:cs typeface="Times New Roman" panose="02020603050405020304" pitchFamily="18" charset="0"/>
                </a:rPr>
                <a:t>Lưu</a:t>
              </a:r>
              <a:r>
                <a:rPr lang="en-US" sz="3600" b="1" dirty="0" smtClean="0">
                  <a:solidFill>
                    <a:srgbClr val="C00000"/>
                  </a:solidFill>
                  <a:latin typeface="Times New Roman" panose="02020603050405020304" pitchFamily="18" charset="0"/>
                  <a:cs typeface="Times New Roman" panose="02020603050405020304" pitchFamily="18" charset="0"/>
                </a:rPr>
                <a:t> ý </a:t>
              </a:r>
              <a:r>
                <a:rPr lang="en-US" sz="3600" b="1" dirty="0">
                  <a:solidFill>
                    <a:srgbClr val="C00000"/>
                  </a:solidFill>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213880463"/>
                </p:ext>
              </p:extLst>
            </p:nvPr>
          </p:nvGraphicFramePr>
          <p:xfrm>
            <a:off x="3680621" y="1601476"/>
            <a:ext cx="1016000" cy="419100"/>
          </p:xfrm>
          <a:graphic>
            <a:graphicData uri="http://schemas.openxmlformats.org/presentationml/2006/ole">
              <mc:AlternateContent xmlns:mc="http://schemas.openxmlformats.org/markup-compatibility/2006">
                <mc:Choice xmlns:v="urn:schemas-microsoft-com:vml" Requires="v">
                  <p:oleObj spid="_x0000_s3149" name="Equation" r:id="rId3" imgW="825480" imgH="419040" progId="Equation.DSMT4">
                    <p:embed/>
                  </p:oleObj>
                </mc:Choice>
                <mc:Fallback>
                  <p:oleObj name="Equation" r:id="rId3" imgW="825480" imgH="419040" progId="Equation.DSMT4">
                    <p:embed/>
                    <p:pic>
                      <p:nvPicPr>
                        <p:cNvPr id="12" name="Object 11"/>
                        <p:cNvPicPr/>
                        <p:nvPr/>
                      </p:nvPicPr>
                      <p:blipFill>
                        <a:blip r:embed="rId4"/>
                        <a:stretch>
                          <a:fillRect/>
                        </a:stretch>
                      </p:blipFill>
                      <p:spPr>
                        <a:xfrm>
                          <a:off x="3680621" y="1601476"/>
                          <a:ext cx="1016000"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07459799"/>
                </p:ext>
              </p:extLst>
            </p:nvPr>
          </p:nvGraphicFramePr>
          <p:xfrm>
            <a:off x="5445298" y="1601476"/>
            <a:ext cx="1062037" cy="419100"/>
          </p:xfrm>
          <a:graphic>
            <a:graphicData uri="http://schemas.openxmlformats.org/presentationml/2006/ole">
              <mc:AlternateContent xmlns:mc="http://schemas.openxmlformats.org/markup-compatibility/2006">
                <mc:Choice xmlns:v="urn:schemas-microsoft-com:vml" Requires="v">
                  <p:oleObj spid="_x0000_s3150" name="Equation" r:id="rId5" imgW="812520" imgH="419040" progId="Equation.DSMT4">
                    <p:embed/>
                  </p:oleObj>
                </mc:Choice>
                <mc:Fallback>
                  <p:oleObj name="Equation" r:id="rId5" imgW="812520" imgH="419040" progId="Equation.DSMT4">
                    <p:embed/>
                    <p:pic>
                      <p:nvPicPr>
                        <p:cNvPr id="13" name="Object 12"/>
                        <p:cNvPicPr/>
                        <p:nvPr/>
                      </p:nvPicPr>
                      <p:blipFill>
                        <a:blip r:embed="rId6"/>
                        <a:stretch>
                          <a:fillRect/>
                        </a:stretch>
                      </p:blipFill>
                      <p:spPr>
                        <a:xfrm>
                          <a:off x="5445298" y="1601476"/>
                          <a:ext cx="1062037" cy="4191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7232432"/>
                </p:ext>
              </p:extLst>
            </p:nvPr>
          </p:nvGraphicFramePr>
          <p:xfrm>
            <a:off x="7079056" y="1545450"/>
            <a:ext cx="2070100" cy="508000"/>
          </p:xfrm>
          <a:graphic>
            <a:graphicData uri="http://schemas.openxmlformats.org/presentationml/2006/ole">
              <mc:AlternateContent xmlns:mc="http://schemas.openxmlformats.org/markup-compatibility/2006">
                <mc:Choice xmlns:v="urn:schemas-microsoft-com:vml" Requires="v">
                  <p:oleObj spid="_x0000_s3151" name="Equation" r:id="rId7" imgW="1790640" imgH="507960" progId="Equation.DSMT4">
                    <p:embed/>
                  </p:oleObj>
                </mc:Choice>
                <mc:Fallback>
                  <p:oleObj name="Equation" r:id="rId7" imgW="1790640" imgH="507960" progId="Equation.DSMT4">
                    <p:embed/>
                    <p:pic>
                      <p:nvPicPr>
                        <p:cNvPr id="14" name="Object 13"/>
                        <p:cNvPicPr/>
                        <p:nvPr/>
                      </p:nvPicPr>
                      <p:blipFill>
                        <a:blip r:embed="rId8"/>
                        <a:stretch>
                          <a:fillRect/>
                        </a:stretch>
                      </p:blipFill>
                      <p:spPr>
                        <a:xfrm>
                          <a:off x="7079056" y="1545450"/>
                          <a:ext cx="2070100" cy="508000"/>
                        </a:xfrm>
                        <a:prstGeom prst="rect">
                          <a:avLst/>
                        </a:prstGeom>
                      </p:spPr>
                    </p:pic>
                  </p:oleObj>
                </mc:Fallback>
              </mc:AlternateContent>
            </a:graphicData>
          </a:graphic>
        </p:graphicFrame>
      </p:grpSp>
      <p:grpSp>
        <p:nvGrpSpPr>
          <p:cNvPr id="15" name="Group 14"/>
          <p:cNvGrpSpPr/>
          <p:nvPr/>
        </p:nvGrpSpPr>
        <p:grpSpPr>
          <a:xfrm>
            <a:off x="2078477" y="4232659"/>
            <a:ext cx="7352861" cy="757130"/>
            <a:chOff x="-1050856" y="4989701"/>
            <a:chExt cx="7352861" cy="757130"/>
          </a:xfrm>
        </p:grpSpPr>
        <p:graphicFrame>
          <p:nvGraphicFramePr>
            <p:cNvPr id="16" name="Object 15"/>
            <p:cNvGraphicFramePr>
              <a:graphicFrameLocks noChangeAspect="1"/>
            </p:cNvGraphicFramePr>
            <p:nvPr>
              <p:extLst/>
            </p:nvPr>
          </p:nvGraphicFramePr>
          <p:xfrm>
            <a:off x="1704605" y="5170292"/>
            <a:ext cx="4597400" cy="482600"/>
          </p:xfrm>
          <a:graphic>
            <a:graphicData uri="http://schemas.openxmlformats.org/presentationml/2006/ole">
              <mc:AlternateContent xmlns:mc="http://schemas.openxmlformats.org/markup-compatibility/2006">
                <mc:Choice xmlns:v="urn:schemas-microsoft-com:vml" Requires="v">
                  <p:oleObj spid="_x0000_s3152" name="Equation" r:id="rId9" imgW="4597200" imgH="482400" progId="Equation.DSMT4">
                    <p:embed/>
                  </p:oleObj>
                </mc:Choice>
                <mc:Fallback>
                  <p:oleObj name="Equation" r:id="rId9" imgW="4597200" imgH="482400" progId="Equation.DSMT4">
                    <p:embed/>
                    <p:pic>
                      <p:nvPicPr>
                        <p:cNvPr id="16" name="Object 15"/>
                        <p:cNvPicPr/>
                        <p:nvPr/>
                      </p:nvPicPr>
                      <p:blipFill>
                        <a:blip r:embed="rId10"/>
                        <a:stretch>
                          <a:fillRect/>
                        </a:stretch>
                      </p:blipFill>
                      <p:spPr>
                        <a:xfrm>
                          <a:off x="1704605" y="5170292"/>
                          <a:ext cx="4597400" cy="482600"/>
                        </a:xfrm>
                        <a:prstGeom prst="rect">
                          <a:avLst/>
                        </a:prstGeom>
                      </p:spPr>
                    </p:pic>
                  </p:oleObj>
                </mc:Fallback>
              </mc:AlternateContent>
            </a:graphicData>
          </a:graphic>
        </p:graphicFrame>
        <p:sp>
          <p:nvSpPr>
            <p:cNvPr id="17" name="Rectangle 16"/>
            <p:cNvSpPr/>
            <p:nvPr/>
          </p:nvSpPr>
          <p:spPr>
            <a:xfrm>
              <a:off x="-1050856" y="4989701"/>
              <a:ext cx="2582758" cy="757130"/>
            </a:xfrm>
            <a:prstGeom prst="rect">
              <a:avLst/>
            </a:prstGeom>
          </p:spPr>
          <p:txBody>
            <a:bodyPr wrap="none">
              <a:spAutoFit/>
            </a:bodyPr>
            <a:lstStyle/>
            <a:p>
              <a:pPr algn="just">
                <a:lnSpc>
                  <a:spcPct val="120000"/>
                </a:lnSpc>
                <a:spcAft>
                  <a:spcPts val="0"/>
                </a:spcAft>
              </a:pPr>
              <a:r>
                <a:rPr lang="fr-FR" sz="3600" dirty="0">
                  <a:latin typeface="Times New Roman" panose="02020603050405020304" pitchFamily="18" charset="0"/>
                  <a:cs typeface="Times New Roman" panose="02020603050405020304" pitchFamily="18" charset="0"/>
                </a:rPr>
                <a:t>Khi </a:t>
              </a:r>
              <a:r>
                <a:rPr lang="fr-FR" sz="3600" dirty="0" err="1">
                  <a:latin typeface="Times New Roman" panose="02020603050405020304" pitchFamily="18" charset="0"/>
                  <a:cs typeface="Times New Roman" panose="02020603050405020304" pitchFamily="18" charset="0"/>
                </a:rPr>
                <a:t>đó</a:t>
              </a:r>
              <a:r>
                <a:rPr lang="fr-FR" sz="3600" dirty="0">
                  <a:latin typeface="Times New Roman" panose="02020603050405020304" pitchFamily="18" charset="0"/>
                  <a:cs typeface="Times New Roman" panose="02020603050405020304" pitchFamily="18" charset="0"/>
                </a:rPr>
                <a:t> ta </a:t>
              </a:r>
              <a:r>
                <a:rPr lang="fr-FR" sz="3600" dirty="0" err="1">
                  <a:latin typeface="Times New Roman" panose="02020603050405020304" pitchFamily="18" charset="0"/>
                  <a:cs typeface="Times New Roman" panose="02020603050405020304" pitchFamily="18" charset="0"/>
                </a:rPr>
                <a:t>có</a:t>
              </a:r>
              <a:r>
                <a:rPr lang="fr-FR"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2000604" y="2461079"/>
            <a:ext cx="3470121" cy="646331"/>
            <a:chOff x="2447360" y="1979410"/>
            <a:chExt cx="3470121" cy="646331"/>
          </a:xfrm>
        </p:grpSpPr>
        <p:sp>
          <p:nvSpPr>
            <p:cNvPr id="2" name="TextBox 1"/>
            <p:cNvSpPr txBox="1"/>
            <p:nvPr/>
          </p:nvSpPr>
          <p:spPr>
            <a:xfrm>
              <a:off x="2447360" y="1979410"/>
              <a:ext cx="3470121" cy="646331"/>
            </a:xfrm>
            <a:prstGeom prst="rect">
              <a:avLst/>
            </a:prstGeom>
            <a:noFill/>
          </p:spPr>
          <p:txBody>
            <a:bodyPr wrap="square" rtlCol="0">
              <a:spAutoFit/>
            </a:bodyPr>
            <a:lstStyle/>
            <a:p>
              <a:r>
                <a:rPr lang="en-US" sz="3600" dirty="0" err="1" smtClean="0">
                  <a:latin typeface="Times New Roman" panose="02020603050405020304" pitchFamily="18" charset="0"/>
                  <a:cs typeface="Times New Roman" panose="02020603050405020304" pitchFamily="18" charset="0"/>
                </a:rPr>
                <a:t>Với</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3" name="Object 2"/>
            <p:cNvGraphicFramePr>
              <a:graphicFrameLocks noChangeAspect="1"/>
            </p:cNvGraphicFramePr>
            <p:nvPr>
              <p:extLst/>
            </p:nvPr>
          </p:nvGraphicFramePr>
          <p:xfrm>
            <a:off x="3446684" y="2086074"/>
            <a:ext cx="990600" cy="393700"/>
          </p:xfrm>
          <a:graphic>
            <a:graphicData uri="http://schemas.openxmlformats.org/presentationml/2006/ole">
              <mc:AlternateContent xmlns:mc="http://schemas.openxmlformats.org/markup-compatibility/2006">
                <mc:Choice xmlns:v="urn:schemas-microsoft-com:vml" Requires="v">
                  <p:oleObj spid="_x0000_s3153" name="Equation" r:id="rId11" imgW="990360" imgH="393480" progId="Equation.DSMT4">
                    <p:embed/>
                  </p:oleObj>
                </mc:Choice>
                <mc:Fallback>
                  <p:oleObj name="Equation" r:id="rId11" imgW="990360" imgH="393480" progId="Equation.DSMT4">
                    <p:embed/>
                    <p:pic>
                      <p:nvPicPr>
                        <p:cNvPr id="3" name="Object 2"/>
                        <p:cNvPicPr/>
                        <p:nvPr/>
                      </p:nvPicPr>
                      <p:blipFill>
                        <a:blip r:embed="rId12"/>
                        <a:stretch>
                          <a:fillRect/>
                        </a:stretch>
                      </p:blipFill>
                      <p:spPr>
                        <a:xfrm>
                          <a:off x="3446684" y="2086074"/>
                          <a:ext cx="990600" cy="393700"/>
                        </a:xfrm>
                        <a:prstGeom prst="rect">
                          <a:avLst/>
                        </a:prstGeom>
                      </p:spPr>
                    </p:pic>
                  </p:oleObj>
                </mc:Fallback>
              </mc:AlternateContent>
            </a:graphicData>
          </a:graphic>
        </p:graphicFrame>
      </p:grpSp>
    </p:spTree>
    <p:extLst>
      <p:ext uri="{BB962C8B-B14F-4D97-AF65-F5344CB8AC3E}">
        <p14:creationId xmlns:p14="http://schemas.microsoft.com/office/powerpoint/2010/main" val="3277755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7614" y="1403595"/>
            <a:ext cx="10783814" cy="1200329"/>
          </a:xfrm>
          <a:prstGeom prst="rect">
            <a:avLst/>
          </a:prstGeom>
          <a:noFill/>
          <a:scene3d>
            <a:camera prst="orthographicFront"/>
            <a:lightRig rig="threePt" dir="t"/>
          </a:scene3d>
          <a:sp3d>
            <a:bevelT prst="convex"/>
          </a:sp3d>
        </p:spPr>
        <p:txBody>
          <a:bodyPr wrap="square" rtlCol="0">
            <a:spAutoFit/>
          </a:bodyPr>
          <a:lstStyle/>
          <a:p>
            <a:pPr algn="just"/>
            <a:r>
              <a:rPr lang="en-US" sz="3600" b="1" dirty="0" err="1" smtClean="0">
                <a:solidFill>
                  <a:srgbClr val="C00000"/>
                </a:solidFill>
                <a:latin typeface="Times New Roman" panose="02020603050405020304" pitchFamily="18" charset="0"/>
                <a:cs typeface="Times New Roman" panose="02020603050405020304" pitchFamily="18" charset="0"/>
              </a:rPr>
              <a:t>Luyện</a:t>
            </a:r>
            <a:r>
              <a:rPr lang="en-US" sz="3600" b="1" dirty="0" smtClean="0">
                <a:solidFill>
                  <a:srgbClr val="C00000"/>
                </a:solidFill>
                <a:latin typeface="Times New Roman" panose="02020603050405020304" pitchFamily="18" charset="0"/>
                <a:cs typeface="Times New Roman" panose="02020603050405020304" pitchFamily="18" charset="0"/>
              </a:rPr>
              <a:t> </a:t>
            </a:r>
            <a:r>
              <a:rPr lang="en-US" sz="3600" b="1" dirty="0" err="1" smtClean="0">
                <a:solidFill>
                  <a:srgbClr val="C00000"/>
                </a:solidFill>
                <a:latin typeface="Times New Roman" panose="02020603050405020304" pitchFamily="18" charset="0"/>
                <a:cs typeface="Times New Roman" panose="02020603050405020304" pitchFamily="18" charset="0"/>
              </a:rPr>
              <a:t>tập</a:t>
            </a:r>
            <a:r>
              <a:rPr lang="en-US" sz="3600" b="1" dirty="0" smtClean="0">
                <a:solidFill>
                  <a:srgbClr val="C00000"/>
                </a:solidFill>
                <a:latin typeface="Times New Roman" panose="02020603050405020304" pitchFamily="18" charset="0"/>
                <a:cs typeface="Times New Roman" panose="02020603050405020304" pitchFamily="18" charset="0"/>
              </a:rPr>
              <a:t> 5: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hiệu</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hãy</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giải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thích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tại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algn="just"/>
            <a:r>
              <a:rPr lang="en-US" sz="3600" dirty="0" smtClean="0">
                <a:solidFill>
                  <a:srgbClr val="0070C0"/>
                </a:solidFill>
                <a:latin typeface="Times New Roman" panose="02020603050405020304" pitchFamily="18" charset="0"/>
                <a:cs typeface="Times New Roman" panose="02020603050405020304" pitchFamily="18" charset="0"/>
              </a:rPr>
              <a:t>A = 2 020 – 1 820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20.</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18571" y="2850773"/>
            <a:ext cx="10121900" cy="1754326"/>
          </a:xfrm>
          <a:prstGeom prst="rect">
            <a:avLst/>
          </a:prstGeom>
        </p:spPr>
        <p:txBody>
          <a:bodyPr wrap="square">
            <a:spAutoFit/>
          </a:bodyPr>
          <a:lstStyle/>
          <a:p>
            <a:pPr algn="ctr"/>
            <a:r>
              <a:rPr lang="en-US" sz="3600" dirty="0" err="1" smtClean="0">
                <a:solidFill>
                  <a:srgbClr val="C00000"/>
                </a:solidFill>
                <a:latin typeface="Times New Roman" panose="02020603050405020304" pitchFamily="18" charset="0"/>
                <a:cs typeface="Times New Roman" panose="02020603050405020304" pitchFamily="18" charset="0"/>
              </a:rPr>
              <a:t>Giải</a:t>
            </a:r>
            <a:endParaRPr lang="en-US" sz="3600" dirty="0" smtClean="0">
              <a:solidFill>
                <a:srgbClr val="C00000"/>
              </a:solidFill>
              <a:latin typeface="Times New Roman" panose="02020603050405020304" pitchFamily="18" charset="0"/>
              <a:cs typeface="Times New Roman" panose="02020603050405020304" pitchFamily="18" charset="0"/>
            </a:endParaRPr>
          </a:p>
          <a:p>
            <a:pPr algn="just"/>
            <a:r>
              <a:rPr lang="en-US" sz="3600" dirty="0" err="1" smtClean="0">
                <a:latin typeface="Times New Roman" panose="02020603050405020304" pitchFamily="18" charset="0"/>
                <a:cs typeface="Times New Roman" panose="02020603050405020304" pitchFamily="18" charset="0"/>
              </a:rPr>
              <a:t>Các</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2 020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1 820 </a:t>
            </a:r>
            <a:r>
              <a:rPr lang="en-US" sz="3600" dirty="0" err="1">
                <a:latin typeface="Times New Roman" panose="02020603050405020304" pitchFamily="18" charset="0"/>
                <a:cs typeface="Times New Roman" panose="02020603050405020304" pitchFamily="18" charset="0"/>
              </a:rPr>
              <a:t>đều</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 </a:t>
            </a:r>
            <a:r>
              <a:rPr lang="en-US" sz="3600" dirty="0" err="1">
                <a:latin typeface="Times New Roman" panose="02020603050405020304" pitchFamily="18" charset="0"/>
                <a:cs typeface="Times New Roman" panose="02020603050405020304" pitchFamily="18" charset="0"/>
              </a:rPr>
              <a:t>nên</a:t>
            </a:r>
            <a:r>
              <a:rPr lang="en-US" sz="3600" dirty="0">
                <a:latin typeface="Times New Roman" panose="02020603050405020304" pitchFamily="18" charset="0"/>
                <a:cs typeface="Times New Roman" panose="02020603050405020304" pitchFamily="18" charset="0"/>
              </a:rPr>
              <a:t> A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a:t>
            </a:r>
          </a:p>
        </p:txBody>
      </p:sp>
    </p:spTree>
    <p:extLst>
      <p:ext uri="{BB962C8B-B14F-4D97-AF65-F5344CB8AC3E}">
        <p14:creationId xmlns:p14="http://schemas.microsoft.com/office/powerpoint/2010/main" val="36026420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620487" y="1024342"/>
            <a:ext cx="11266714" cy="1200329"/>
            <a:chOff x="587829" y="1016000"/>
            <a:chExt cx="11266714" cy="1200329"/>
          </a:xfrm>
        </p:grpSpPr>
        <p:sp>
          <p:nvSpPr>
            <p:cNvPr id="2" name="TextBox 1"/>
            <p:cNvSpPr txBox="1"/>
            <p:nvPr/>
          </p:nvSpPr>
          <p:spPr>
            <a:xfrm>
              <a:off x="587829" y="1016000"/>
              <a:ext cx="11266714" cy="1200329"/>
            </a:xfrm>
            <a:prstGeom prst="rect">
              <a:avLst/>
            </a:prstGeom>
            <a:noFill/>
          </p:spPr>
          <p:txBody>
            <a:bodyPr wrap="square" rtlCol="0">
              <a:spAutoFit/>
            </a:bodyPr>
            <a:lstStyle/>
            <a:p>
              <a:r>
                <a:rPr lang="en-US" sz="3600" dirty="0" err="1" smtClean="0">
                  <a:solidFill>
                    <a:srgbClr val="C00000"/>
                  </a:solidFill>
                  <a:latin typeface="Times New Roman" panose="02020603050405020304" pitchFamily="18" charset="0"/>
                  <a:cs typeface="Times New Roman" panose="02020603050405020304" pitchFamily="18" charset="0"/>
                </a:rPr>
                <a:t>Bài</a:t>
              </a:r>
              <a:r>
                <a:rPr lang="en-US" sz="3600" dirty="0" smtClean="0">
                  <a:solidFill>
                    <a:srgbClr val="C00000"/>
                  </a:solidFill>
                  <a:latin typeface="Times New Roman" panose="02020603050405020304" pitchFamily="18" charset="0"/>
                  <a:cs typeface="Times New Roman" panose="02020603050405020304" pitchFamily="18" charset="0"/>
                </a:rPr>
                <a:t> </a:t>
              </a:r>
              <a:r>
                <a:rPr lang="en-US" sz="3600" dirty="0" err="1" smtClean="0">
                  <a:solidFill>
                    <a:srgbClr val="C00000"/>
                  </a:solidFill>
                  <a:latin typeface="Times New Roman" panose="02020603050405020304" pitchFamily="18" charset="0"/>
                  <a:cs typeface="Times New Roman" panose="02020603050405020304" pitchFamily="18" charset="0"/>
                </a:rPr>
                <a:t>tập</a:t>
              </a:r>
              <a:r>
                <a:rPr lang="en-US" sz="3600" dirty="0" smtClean="0">
                  <a:solidFill>
                    <a:srgbClr val="C00000"/>
                  </a:solidFill>
                  <a:latin typeface="Times New Roman" panose="02020603050405020304" pitchFamily="18" charset="0"/>
                  <a:cs typeface="Times New Roman" panose="02020603050405020304" pitchFamily="18" charset="0"/>
                </a:rPr>
                <a:t> 7/34: </a:t>
              </a:r>
              <a:r>
                <a:rPr lang="en-US" sz="3600" dirty="0" smtClean="0">
                  <a:latin typeface="Times New Roman" panose="02020603050405020304" pitchFamily="18" charset="0"/>
                  <a:cs typeface="Times New Roman" panose="02020603050405020304" pitchFamily="18" charset="0"/>
                </a:rPr>
                <a:t>Cho a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b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số</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tự</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Giải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thích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sao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nếu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1609938699"/>
                </p:ext>
              </p:extLst>
            </p:nvPr>
          </p:nvGraphicFramePr>
          <p:xfrm>
            <a:off x="6084483" y="1678156"/>
            <a:ext cx="1016000" cy="419100"/>
          </p:xfrm>
          <a:graphic>
            <a:graphicData uri="http://schemas.openxmlformats.org/presentationml/2006/ole">
              <mc:AlternateContent xmlns:mc="http://schemas.openxmlformats.org/markup-compatibility/2006">
                <mc:Choice xmlns:v="urn:schemas-microsoft-com:vml" Requires="v">
                  <p:oleObj spid="_x0000_s4210" name="Equation" r:id="rId3" imgW="825480" imgH="419040" progId="Equation.DSMT4">
                    <p:embed/>
                  </p:oleObj>
                </mc:Choice>
                <mc:Fallback>
                  <p:oleObj name="Equation" r:id="rId3" imgW="825480" imgH="419040" progId="Equation.DSMT4">
                    <p:embed/>
                    <p:pic>
                      <p:nvPicPr>
                        <p:cNvPr id="11" name="Object 10"/>
                        <p:cNvPicPr/>
                        <p:nvPr/>
                      </p:nvPicPr>
                      <p:blipFill>
                        <a:blip r:embed="rId4"/>
                        <a:stretch>
                          <a:fillRect/>
                        </a:stretch>
                      </p:blipFill>
                      <p:spPr>
                        <a:xfrm>
                          <a:off x="6084483" y="1678156"/>
                          <a:ext cx="1016000" cy="4191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647882762"/>
                </p:ext>
              </p:extLst>
            </p:nvPr>
          </p:nvGraphicFramePr>
          <p:xfrm>
            <a:off x="4218356" y="1683614"/>
            <a:ext cx="1062037" cy="419100"/>
          </p:xfrm>
          <a:graphic>
            <a:graphicData uri="http://schemas.openxmlformats.org/presentationml/2006/ole">
              <mc:AlternateContent xmlns:mc="http://schemas.openxmlformats.org/markup-compatibility/2006">
                <mc:Choice xmlns:v="urn:schemas-microsoft-com:vml" Requires="v">
                  <p:oleObj spid="_x0000_s4211" name="Equation" r:id="rId5" imgW="812520" imgH="419040" progId="Equation.DSMT4">
                    <p:embed/>
                  </p:oleObj>
                </mc:Choice>
                <mc:Fallback>
                  <p:oleObj name="Equation" r:id="rId5" imgW="812520" imgH="419040" progId="Equation.DSMT4">
                    <p:embed/>
                    <p:pic>
                      <p:nvPicPr>
                        <p:cNvPr id="12" name="Object 11"/>
                        <p:cNvPicPr/>
                        <p:nvPr/>
                      </p:nvPicPr>
                      <p:blipFill>
                        <a:blip r:embed="rId6"/>
                        <a:stretch>
                          <a:fillRect/>
                        </a:stretch>
                      </p:blipFill>
                      <p:spPr>
                        <a:xfrm>
                          <a:off x="4218356" y="1683614"/>
                          <a:ext cx="1062037"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52829634"/>
                </p:ext>
              </p:extLst>
            </p:nvPr>
          </p:nvGraphicFramePr>
          <p:xfrm>
            <a:off x="1508017" y="1695491"/>
            <a:ext cx="2002278" cy="508000"/>
          </p:xfrm>
          <a:graphic>
            <a:graphicData uri="http://schemas.openxmlformats.org/presentationml/2006/ole">
              <mc:AlternateContent xmlns:mc="http://schemas.openxmlformats.org/markup-compatibility/2006">
                <mc:Choice xmlns:v="urn:schemas-microsoft-com:vml" Requires="v">
                  <p:oleObj spid="_x0000_s4212" name="Equation" r:id="rId7" imgW="1790640" imgH="507960" progId="Equation.DSMT4">
                    <p:embed/>
                  </p:oleObj>
                </mc:Choice>
                <mc:Fallback>
                  <p:oleObj name="Equation" r:id="rId7" imgW="1790640" imgH="507960" progId="Equation.DSMT4">
                    <p:embed/>
                    <p:pic>
                      <p:nvPicPr>
                        <p:cNvPr id="13" name="Object 12"/>
                        <p:cNvPicPr/>
                        <p:nvPr/>
                      </p:nvPicPr>
                      <p:blipFill>
                        <a:blip r:embed="rId8"/>
                        <a:stretch>
                          <a:fillRect/>
                        </a:stretch>
                      </p:blipFill>
                      <p:spPr>
                        <a:xfrm>
                          <a:off x="1508017" y="1695491"/>
                          <a:ext cx="2002278" cy="508000"/>
                        </a:xfrm>
                        <a:prstGeom prst="rect">
                          <a:avLst/>
                        </a:prstGeom>
                      </p:spPr>
                    </p:pic>
                  </p:oleObj>
                </mc:Fallback>
              </mc:AlternateContent>
            </a:graphicData>
          </a:graphic>
        </p:graphicFrame>
      </p:grpSp>
      <p:sp>
        <p:nvSpPr>
          <p:cNvPr id="14" name="TextBox 13"/>
          <p:cNvSpPr txBox="1"/>
          <p:nvPr/>
        </p:nvSpPr>
        <p:spPr>
          <a:xfrm>
            <a:off x="5248807" y="2371689"/>
            <a:ext cx="1005037" cy="646331"/>
          </a:xfrm>
          <a:prstGeom prst="rect">
            <a:avLst/>
          </a:prstGeom>
          <a:noFill/>
        </p:spPr>
        <p:txBody>
          <a:bodyPr wrap="square" rtlCol="0">
            <a:spAutoFit/>
          </a:bodyPr>
          <a:lstStyle/>
          <a:p>
            <a:r>
              <a:rPr lang="en-US" sz="3600" smtClean="0">
                <a:solidFill>
                  <a:srgbClr val="C00000"/>
                </a:solidFill>
              </a:rPr>
              <a:t>Giải</a:t>
            </a:r>
            <a:endParaRPr lang="en-US" sz="3600">
              <a:solidFill>
                <a:srgbClr val="C00000"/>
              </a:solidFill>
            </a:endParaRPr>
          </a:p>
        </p:txBody>
      </p:sp>
      <p:grpSp>
        <p:nvGrpSpPr>
          <p:cNvPr id="21" name="Group 20"/>
          <p:cNvGrpSpPr/>
          <p:nvPr/>
        </p:nvGrpSpPr>
        <p:grpSpPr>
          <a:xfrm>
            <a:off x="745325" y="3165038"/>
            <a:ext cx="10384971" cy="1754326"/>
            <a:chOff x="1061358" y="3080823"/>
            <a:chExt cx="10384971" cy="1754326"/>
          </a:xfrm>
        </p:grpSpPr>
        <p:sp>
          <p:nvSpPr>
            <p:cNvPr id="15" name="TextBox 14"/>
            <p:cNvSpPr txBox="1"/>
            <p:nvPr/>
          </p:nvSpPr>
          <p:spPr>
            <a:xfrm>
              <a:off x="1061358" y="3080823"/>
              <a:ext cx="10384971" cy="1754326"/>
            </a:xfrm>
            <a:prstGeom prst="rect">
              <a:avLst/>
            </a:prstGeom>
            <a:noFill/>
          </p:spPr>
          <p:txBody>
            <a:bodyPr wrap="square" rtlCol="0">
              <a:spAutoFit/>
            </a:bodyPr>
            <a:lstStyle/>
            <a:p>
              <a:r>
                <a:rPr lang="en-US" sz="3600" dirty="0" smtClean="0">
                  <a:latin typeface="Times New Roman" panose="02020603050405020304" pitchFamily="18" charset="0"/>
                  <a:cs typeface="Times New Roman" panose="02020603050405020304" pitchFamily="18" charset="0"/>
                </a:rPr>
                <a:t>Ta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p>
            <a:p>
              <a:r>
                <a:rPr lang="en-US" sz="3600" dirty="0" smtClean="0">
                  <a:latin typeface="Times New Roman" panose="02020603050405020304" pitchFamily="18" charset="0"/>
                  <a:cs typeface="Times New Roman" panose="02020603050405020304" pitchFamily="18" charset="0"/>
                </a:rPr>
                <a:t>(</a:t>
              </a:r>
              <a:r>
                <a:rPr lang="en-US" sz="3600" dirty="0" err="1" smtClean="0">
                  <a:latin typeface="Times New Roman" panose="02020603050405020304" pitchFamily="18" charset="0"/>
                  <a:cs typeface="Times New Roman" panose="02020603050405020304" pitchFamily="18" charset="0"/>
                </a:rPr>
                <a:t>tính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chất</a:t>
              </a:r>
              <a:r>
                <a:rPr lang="en-US" sz="3600" dirty="0" smtClean="0">
                  <a:latin typeface="Times New Roman" panose="02020603050405020304" pitchFamily="18" charset="0"/>
                  <a:cs typeface="Times New Roman" panose="02020603050405020304" pitchFamily="18" charset="0"/>
                </a:rPr>
                <a:t> chia </a:t>
              </a:r>
              <a:r>
                <a:rPr lang="en-US" sz="3600" dirty="0" err="1" smtClean="0">
                  <a:latin typeface="Times New Roman" panose="02020603050405020304" pitchFamily="18" charset="0"/>
                  <a:cs typeface="Times New Roman" panose="02020603050405020304" pitchFamily="18" charset="0"/>
                </a:rPr>
                <a:t>hết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hiệu</a:t>
              </a:r>
              <a:r>
                <a:rPr lang="en-US" sz="3600" dirty="0" smtClean="0">
                  <a:latin typeface="Times New Roman" panose="02020603050405020304" pitchFamily="18" charset="0"/>
                  <a:cs typeface="Times New Roman" panose="02020603050405020304" pitchFamily="18" charset="0"/>
                </a:rPr>
                <a:t>).</a:t>
              </a:r>
            </a:p>
            <a:p>
              <a:r>
                <a:rPr lang="en-US" sz="3600" dirty="0" err="1" smtClean="0">
                  <a:latin typeface="Times New Roman" panose="02020603050405020304" pitchFamily="18" charset="0"/>
                  <a:cs typeface="Times New Roman" panose="02020603050405020304" pitchFamily="18" charset="0"/>
                </a:rPr>
                <a:t>Suy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ra</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93137811"/>
                </p:ext>
              </p:extLst>
            </p:nvPr>
          </p:nvGraphicFramePr>
          <p:xfrm>
            <a:off x="5051358" y="3220517"/>
            <a:ext cx="1016000" cy="419100"/>
          </p:xfrm>
          <a:graphic>
            <a:graphicData uri="http://schemas.openxmlformats.org/presentationml/2006/ole">
              <mc:AlternateContent xmlns:mc="http://schemas.openxmlformats.org/markup-compatibility/2006">
                <mc:Choice xmlns:v="urn:schemas-microsoft-com:vml" Requires="v">
                  <p:oleObj spid="_x0000_s4213" name="Equation" r:id="rId9" imgW="825480" imgH="419040" progId="Equation.DSMT4">
                    <p:embed/>
                  </p:oleObj>
                </mc:Choice>
                <mc:Fallback>
                  <p:oleObj name="Equation" r:id="rId9" imgW="825480" imgH="419040" progId="Equation.DSMT4">
                    <p:embed/>
                    <p:pic>
                      <p:nvPicPr>
                        <p:cNvPr id="16" name="Object 15"/>
                        <p:cNvPicPr/>
                        <p:nvPr/>
                      </p:nvPicPr>
                      <p:blipFill>
                        <a:blip r:embed="rId4"/>
                        <a:stretch>
                          <a:fillRect/>
                        </a:stretch>
                      </p:blipFill>
                      <p:spPr>
                        <a:xfrm>
                          <a:off x="5051358" y="3220517"/>
                          <a:ext cx="1016000" cy="419100"/>
                        </a:xfrm>
                        <a:prstGeom prst="rect">
                          <a:avLst/>
                        </a:prstGeom>
                      </p:spPr>
                    </p:pic>
                  </p:oleObj>
                </mc:Fallback>
              </mc:AlternateContent>
            </a:graphicData>
          </a:graphic>
        </p:graphicFrame>
        <p:graphicFrame>
          <p:nvGraphicFramePr>
            <p:cNvPr id="17" name="Object 16"/>
            <p:cNvGraphicFramePr>
              <a:graphicFrameLocks noChangeAspect="1"/>
            </p:cNvGraphicFramePr>
            <p:nvPr>
              <p:extLst/>
            </p:nvPr>
          </p:nvGraphicFramePr>
          <p:xfrm>
            <a:off x="2796949" y="4287311"/>
            <a:ext cx="1062037" cy="419100"/>
          </p:xfrm>
          <a:graphic>
            <a:graphicData uri="http://schemas.openxmlformats.org/presentationml/2006/ole">
              <mc:AlternateContent xmlns:mc="http://schemas.openxmlformats.org/markup-compatibility/2006">
                <mc:Choice xmlns:v="urn:schemas-microsoft-com:vml" Requires="v">
                  <p:oleObj spid="_x0000_s4214" name="Equation" r:id="rId10" imgW="812520" imgH="419040" progId="Equation.DSMT4">
                    <p:embed/>
                  </p:oleObj>
                </mc:Choice>
                <mc:Fallback>
                  <p:oleObj name="Equation" r:id="rId10" imgW="812520" imgH="419040" progId="Equation.DSMT4">
                    <p:embed/>
                    <p:pic>
                      <p:nvPicPr>
                        <p:cNvPr id="17" name="Object 16"/>
                        <p:cNvPicPr/>
                        <p:nvPr/>
                      </p:nvPicPr>
                      <p:blipFill>
                        <a:blip r:embed="rId6"/>
                        <a:stretch>
                          <a:fillRect/>
                        </a:stretch>
                      </p:blipFill>
                      <p:spPr>
                        <a:xfrm>
                          <a:off x="2796949" y="4287311"/>
                          <a:ext cx="1062037" cy="419100"/>
                        </a:xfrm>
                        <a:prstGeom prst="rect">
                          <a:avLst/>
                        </a:prstGeom>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61507930"/>
                </p:ext>
              </p:extLst>
            </p:nvPr>
          </p:nvGraphicFramePr>
          <p:xfrm>
            <a:off x="2297702" y="3176067"/>
            <a:ext cx="2070100" cy="508000"/>
          </p:xfrm>
          <a:graphic>
            <a:graphicData uri="http://schemas.openxmlformats.org/presentationml/2006/ole">
              <mc:AlternateContent xmlns:mc="http://schemas.openxmlformats.org/markup-compatibility/2006">
                <mc:Choice xmlns:v="urn:schemas-microsoft-com:vml" Requires="v">
                  <p:oleObj spid="_x0000_s4215" name="Equation" r:id="rId11" imgW="1790640" imgH="507960" progId="Equation.DSMT4">
                    <p:embed/>
                  </p:oleObj>
                </mc:Choice>
                <mc:Fallback>
                  <p:oleObj name="Equation" r:id="rId11" imgW="1790640" imgH="507960" progId="Equation.DSMT4">
                    <p:embed/>
                    <p:pic>
                      <p:nvPicPr>
                        <p:cNvPr id="18" name="Object 17"/>
                        <p:cNvPicPr/>
                        <p:nvPr/>
                      </p:nvPicPr>
                      <p:blipFill>
                        <a:blip r:embed="rId12"/>
                        <a:stretch>
                          <a:fillRect/>
                        </a:stretch>
                      </p:blipFill>
                      <p:spPr>
                        <a:xfrm>
                          <a:off x="2297702" y="3176067"/>
                          <a:ext cx="2070100" cy="508000"/>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825663919"/>
                </p:ext>
              </p:extLst>
            </p:nvPr>
          </p:nvGraphicFramePr>
          <p:xfrm>
            <a:off x="6844910" y="3176067"/>
            <a:ext cx="2463800" cy="508000"/>
          </p:xfrm>
          <a:graphic>
            <a:graphicData uri="http://schemas.openxmlformats.org/presentationml/2006/ole">
              <mc:AlternateContent xmlns:mc="http://schemas.openxmlformats.org/markup-compatibility/2006">
                <mc:Choice xmlns:v="urn:schemas-microsoft-com:vml" Requires="v">
                  <p:oleObj spid="_x0000_s4216" name="Equation" r:id="rId13" imgW="2463480" imgH="507960" progId="Equation.DSMT4">
                    <p:embed/>
                  </p:oleObj>
                </mc:Choice>
                <mc:Fallback>
                  <p:oleObj name="Equation" r:id="rId13" imgW="2463480" imgH="507960" progId="Equation.DSMT4">
                    <p:embed/>
                    <p:pic>
                      <p:nvPicPr>
                        <p:cNvPr id="20" name="Object 19"/>
                        <p:cNvPicPr/>
                        <p:nvPr/>
                      </p:nvPicPr>
                      <p:blipFill>
                        <a:blip r:embed="rId14"/>
                        <a:stretch>
                          <a:fillRect/>
                        </a:stretch>
                      </p:blipFill>
                      <p:spPr>
                        <a:xfrm>
                          <a:off x="6844910" y="3176067"/>
                          <a:ext cx="2463800" cy="508000"/>
                        </a:xfrm>
                        <a:prstGeom prst="rect">
                          <a:avLst/>
                        </a:prstGeom>
                      </p:spPr>
                    </p:pic>
                  </p:oleObj>
                </mc:Fallback>
              </mc:AlternateContent>
            </a:graphicData>
          </a:graphic>
        </p:graphicFrame>
      </p:grpSp>
    </p:spTree>
    <p:extLst>
      <p:ext uri="{BB962C8B-B14F-4D97-AF65-F5344CB8AC3E}">
        <p14:creationId xmlns:p14="http://schemas.microsoft.com/office/powerpoint/2010/main" val="28954838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4" name="Text Box 6"/>
          <p:cNvSpPr txBox="1">
            <a:spLocks noChangeArrowheads="1"/>
          </p:cNvSpPr>
          <p:nvPr/>
        </p:nvSpPr>
        <p:spPr bwMode="auto">
          <a:xfrm>
            <a:off x="1524000" y="2239963"/>
            <a:ext cx="88201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2.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còn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lại</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2" name="Text Box 14"/>
          <p:cNvSpPr txBox="1">
            <a:spLocks noChangeArrowheads="1"/>
          </p:cNvSpPr>
          <p:nvPr/>
        </p:nvSpPr>
        <p:spPr bwMode="auto">
          <a:xfrm>
            <a:off x="2638424" y="332169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6" name="Text Box 8"/>
          <p:cNvSpPr txBox="1">
            <a:spLocks noChangeArrowheads="1"/>
          </p:cNvSpPr>
          <p:nvPr/>
        </p:nvSpPr>
        <p:spPr bwMode="auto">
          <a:xfrm>
            <a:off x="1524000" y="5157788"/>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4.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a:t>
            </a:r>
          </a:p>
        </p:txBody>
      </p:sp>
      <p:sp>
        <p:nvSpPr>
          <p:cNvPr id="48146" name="Text Box 18"/>
          <p:cNvSpPr txBox="1">
            <a:spLocks noChangeArrowheads="1"/>
          </p:cNvSpPr>
          <p:nvPr/>
        </p:nvSpPr>
        <p:spPr bwMode="auto">
          <a:xfrm>
            <a:off x="4027488" y="5722977"/>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S</a:t>
            </a:r>
          </a:p>
        </p:txBody>
      </p:sp>
      <p:sp>
        <p:nvSpPr>
          <p:cNvPr id="48135" name="Text Box 7"/>
          <p:cNvSpPr txBox="1">
            <a:spLocks noChangeArrowheads="1"/>
          </p:cNvSpPr>
          <p:nvPr/>
        </p:nvSpPr>
        <p:spPr bwMode="auto">
          <a:xfrm>
            <a:off x="1524001" y="3941763"/>
            <a:ext cx="88931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3.	Nếu hiệu của hai số chia hết cho 3 và một trong hai số đó chia hết cho 3 thì số còn lại chia hết cho 3</a:t>
            </a:r>
          </a:p>
        </p:txBody>
      </p:sp>
      <p:sp>
        <p:nvSpPr>
          <p:cNvPr id="48144" name="Text Box 16"/>
          <p:cNvSpPr txBox="1">
            <a:spLocks noChangeArrowheads="1"/>
          </p:cNvSpPr>
          <p:nvPr/>
        </p:nvSpPr>
        <p:spPr bwMode="auto">
          <a:xfrm>
            <a:off x="10133921" y="4480372"/>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41" name="Rectangle 13"/>
          <p:cNvSpPr>
            <a:spLocks noChangeArrowheads="1"/>
          </p:cNvSpPr>
          <p:nvPr/>
        </p:nvSpPr>
        <p:spPr bwMode="auto">
          <a:xfrm>
            <a:off x="2593975" y="33226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33" name="Text Box 5"/>
          <p:cNvSpPr txBox="1">
            <a:spLocks noChangeArrowheads="1"/>
          </p:cNvSpPr>
          <p:nvPr/>
        </p:nvSpPr>
        <p:spPr bwMode="auto">
          <a:xfrm>
            <a:off x="1524000" y="1095375"/>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1.	Nếu mỗi số hạng của tổng chia hết cho 3 thì tổng chia hết cho 3</a:t>
            </a:r>
          </a:p>
        </p:txBody>
      </p:sp>
      <p:sp>
        <p:nvSpPr>
          <p:cNvPr id="48140" name="Text Box 12"/>
          <p:cNvSpPr txBox="1">
            <a:spLocks noChangeArrowheads="1"/>
          </p:cNvSpPr>
          <p:nvPr/>
        </p:nvSpPr>
        <p:spPr bwMode="auto">
          <a:xfrm>
            <a:off x="4841875" y="168150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2" name="Text Box 4"/>
          <p:cNvSpPr txBox="1">
            <a:spLocks noChangeArrowheads="1"/>
          </p:cNvSpPr>
          <p:nvPr/>
        </p:nvSpPr>
        <p:spPr bwMode="auto">
          <a:xfrm>
            <a:off x="1463675" y="250072"/>
            <a:ext cx="1612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dirty="0" err="1">
                <a:solidFill>
                  <a:srgbClr val="FF0000"/>
                </a:solidFill>
                <a:latin typeface="Times New Roman" panose="02020603050405020304" pitchFamily="18" charset="0"/>
                <a:cs typeface="Times New Roman" panose="02020603050405020304" pitchFamily="18" charset="0"/>
              </a:rPr>
              <a:t>Bài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tập</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48137" name="Text Box 9"/>
          <p:cNvSpPr txBox="1">
            <a:spLocks noChangeArrowheads="1"/>
          </p:cNvSpPr>
          <p:nvPr/>
        </p:nvSpPr>
        <p:spPr bwMode="auto">
          <a:xfrm>
            <a:off x="3101974" y="250072"/>
            <a:ext cx="849131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Hãy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đúng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các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câu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sau</a:t>
            </a:r>
            <a:r>
              <a:rPr lang="en-US" altLang="en-US" sz="3200" dirty="0">
                <a:latin typeface="Times New Roman" panose="02020603050405020304" pitchFamily="18" charset="0"/>
                <a:cs typeface="Times New Roman" panose="02020603050405020304" pitchFamily="18" charset="0"/>
              </a:rPr>
              <a:t>:</a:t>
            </a:r>
          </a:p>
        </p:txBody>
      </p:sp>
      <p:sp>
        <p:nvSpPr>
          <p:cNvPr id="48139" name="Rectangle 11"/>
          <p:cNvSpPr>
            <a:spLocks noChangeArrowheads="1"/>
          </p:cNvSpPr>
          <p:nvPr/>
        </p:nvSpPr>
        <p:spPr bwMode="auto">
          <a:xfrm>
            <a:off x="4797425" y="169386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latin typeface="Times New Roman" panose="02020603050405020304" pitchFamily="18" charset="0"/>
              <a:cs typeface="Times New Roman" panose="02020603050405020304" pitchFamily="18" charset="0"/>
            </a:endParaRPr>
          </a:p>
        </p:txBody>
      </p:sp>
      <p:sp>
        <p:nvSpPr>
          <p:cNvPr id="48143" name="Rectangle 15"/>
          <p:cNvSpPr>
            <a:spLocks noChangeArrowheads="1"/>
          </p:cNvSpPr>
          <p:nvPr/>
        </p:nvSpPr>
        <p:spPr bwMode="auto">
          <a:xfrm>
            <a:off x="10079038" y="453231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45" name="Rectangle 17"/>
          <p:cNvSpPr>
            <a:spLocks noChangeArrowheads="1"/>
          </p:cNvSpPr>
          <p:nvPr/>
        </p:nvSpPr>
        <p:spPr bwMode="auto">
          <a:xfrm>
            <a:off x="3983038" y="57483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592715"/>
      </p:ext>
    </p:extLst>
  </p:cSld>
  <p:clrMapOvr>
    <a:masterClrMapping/>
  </p:clrMapOvr>
  <mc:AlternateContent xmlns:mc="http://schemas.openxmlformats.org/markup-compatibility/2006" xmlns:p14="http://schemas.microsoft.com/office/powerpoint/2010/main">
    <mc:Choice Requires="p14">
      <p:transition spd="slow" p14:dur="800" advClick="0">
        <p:circle/>
      </p:transition>
    </mc:Choice>
    <mc:Fallback xmlns="">
      <p:transition spd="slow" advClick="0">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p:cTn id="7" dur="500" decel="50000" fill="hold">
                                          <p:stCondLst>
                                            <p:cond delay="0"/>
                                          </p:stCondLst>
                                        </p:cTn>
                                        <p:tgtEl>
                                          <p:spTgt spid="4813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813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8132"/>
                                        </p:tgtEl>
                                        <p:attrNameLst>
                                          <p:attrName>ppt_w</p:attrName>
                                        </p:attrNameLst>
                                      </p:cBhvr>
                                      <p:tavLst>
                                        <p:tav tm="0">
                                          <p:val>
                                            <p:strVal val="#ppt_w*.05"/>
                                          </p:val>
                                        </p:tav>
                                        <p:tav tm="100000">
                                          <p:val>
                                            <p:strVal val="#ppt_w"/>
                                          </p:val>
                                        </p:tav>
                                      </p:tavLst>
                                    </p:anim>
                                    <p:anim calcmode="lin" valueType="num">
                                      <p:cBhvr>
                                        <p:cTn id="10" dur="1000" fill="hold"/>
                                        <p:tgtEl>
                                          <p:spTgt spid="4813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813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813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813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8132"/>
                                        </p:tgtEl>
                                      </p:cBhvr>
                                    </p:animEffect>
                                  </p:childTnLst>
                                </p:cTn>
                              </p:par>
                            </p:childTnLst>
                          </p:cTn>
                        </p:par>
                        <p:par>
                          <p:cTn id="15" fill="hold" nodeType="afterGroup">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48137"/>
                                        </p:tgtEl>
                                        <p:attrNameLst>
                                          <p:attrName>style.visibility</p:attrName>
                                        </p:attrNameLst>
                                      </p:cBhvr>
                                      <p:to>
                                        <p:strVal val="visible"/>
                                      </p:to>
                                    </p:set>
                                    <p:animEffect transition="in" filter="fade">
                                      <p:cBhvr>
                                        <p:cTn id="18" dur="1000"/>
                                        <p:tgtEl>
                                          <p:spTgt spid="48137"/>
                                        </p:tgtEl>
                                      </p:cBhvr>
                                    </p:animEffect>
                                    <p:anim calcmode="lin" valueType="num">
                                      <p:cBhvr>
                                        <p:cTn id="19" dur="1000" fill="hold"/>
                                        <p:tgtEl>
                                          <p:spTgt spid="48137"/>
                                        </p:tgtEl>
                                        <p:attrNameLst>
                                          <p:attrName>ppt_x</p:attrName>
                                        </p:attrNameLst>
                                      </p:cBhvr>
                                      <p:tavLst>
                                        <p:tav tm="0">
                                          <p:val>
                                            <p:strVal val="#ppt_x"/>
                                          </p:val>
                                        </p:tav>
                                        <p:tav tm="100000">
                                          <p:val>
                                            <p:strVal val="#ppt_x"/>
                                          </p:val>
                                        </p:tav>
                                      </p:tavLst>
                                    </p:anim>
                                    <p:anim calcmode="lin" valueType="num">
                                      <p:cBhvr>
                                        <p:cTn id="20"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10000"/>
                                  </p:iterate>
                                  <p:childTnLst>
                                    <p:set>
                                      <p:cBhvr>
                                        <p:cTn id="24" dur="1" fill="hold">
                                          <p:stCondLst>
                                            <p:cond delay="0"/>
                                          </p:stCondLst>
                                        </p:cTn>
                                        <p:tgtEl>
                                          <p:spTgt spid="48133"/>
                                        </p:tgtEl>
                                        <p:attrNameLst>
                                          <p:attrName>style.visibility</p:attrName>
                                        </p:attrNameLst>
                                      </p:cBhvr>
                                      <p:to>
                                        <p:strVal val="visible"/>
                                      </p:to>
                                    </p:set>
                                    <p:anim calcmode="discrete" valueType="clr">
                                      <p:cBhvr override="childStyle">
                                        <p:cTn id="25" dur="500"/>
                                        <p:tgtEl>
                                          <p:spTgt spid="48133"/>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48133"/>
                                        </p:tgtEl>
                                        <p:attrNameLst>
                                          <p:attrName>fillcolor</p:attrName>
                                        </p:attrNameLst>
                                      </p:cBhvr>
                                      <p:tavLst>
                                        <p:tav tm="0">
                                          <p:val>
                                            <p:clrVal>
                                              <a:schemeClr val="accent2"/>
                                            </p:clrVal>
                                          </p:val>
                                        </p:tav>
                                        <p:tav tm="50000">
                                          <p:val>
                                            <p:clrVal>
                                              <a:schemeClr val="hlink"/>
                                            </p:clrVal>
                                          </p:val>
                                        </p:tav>
                                      </p:tavLst>
                                    </p:anim>
                                    <p:set>
                                      <p:cBhvr>
                                        <p:cTn id="27" dur="500"/>
                                        <p:tgtEl>
                                          <p:spTgt spid="48133"/>
                                        </p:tgtEl>
                                        <p:attrNameLst>
                                          <p:attrName>fill.type</p:attrName>
                                        </p:attrNameLst>
                                      </p:cBhvr>
                                      <p:to>
                                        <p:strVal val="solid"/>
                                      </p:to>
                                    </p:set>
                                  </p:childTnLst>
                                </p:cTn>
                              </p:par>
                            </p:childTnLst>
                          </p:cTn>
                        </p:par>
                        <p:par>
                          <p:cTn id="28" fill="hold" nodeType="afterGroup">
                            <p:stCondLst>
                              <p:cond delay="2950"/>
                            </p:stCondLst>
                            <p:childTnLst>
                              <p:par>
                                <p:cTn id="29" presetID="2" presetClass="entr" presetSubtype="12" fill="hold" grpId="0" nodeType="afterEffect">
                                  <p:stCondLst>
                                    <p:cond delay="0"/>
                                  </p:stCondLst>
                                  <p:childTnLst>
                                    <p:set>
                                      <p:cBhvr>
                                        <p:cTn id="30" dur="1" fill="hold">
                                          <p:stCondLst>
                                            <p:cond delay="0"/>
                                          </p:stCondLst>
                                        </p:cTn>
                                        <p:tgtEl>
                                          <p:spTgt spid="48139"/>
                                        </p:tgtEl>
                                        <p:attrNameLst>
                                          <p:attrName>style.visibility</p:attrName>
                                        </p:attrNameLst>
                                      </p:cBhvr>
                                      <p:to>
                                        <p:strVal val="visible"/>
                                      </p:to>
                                    </p:set>
                                    <p:anim calcmode="lin" valueType="num">
                                      <p:cBhvr additive="base">
                                        <p:cTn id="31" dur="1000" fill="hold"/>
                                        <p:tgtEl>
                                          <p:spTgt spid="48139"/>
                                        </p:tgtEl>
                                        <p:attrNameLst>
                                          <p:attrName>ppt_x</p:attrName>
                                        </p:attrNameLst>
                                      </p:cBhvr>
                                      <p:tavLst>
                                        <p:tav tm="0">
                                          <p:val>
                                            <p:strVal val="0-#ppt_w/2"/>
                                          </p:val>
                                        </p:tav>
                                        <p:tav tm="100000">
                                          <p:val>
                                            <p:strVal val="#ppt_x"/>
                                          </p:val>
                                        </p:tav>
                                      </p:tavLst>
                                    </p:anim>
                                    <p:anim calcmode="lin" valueType="num">
                                      <p:cBhvr additive="base">
                                        <p:cTn id="32" dur="1000" fill="hold"/>
                                        <p:tgtEl>
                                          <p:spTgt spid="4813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48140"/>
                                        </p:tgtEl>
                                        <p:attrNameLst>
                                          <p:attrName>style.visibility</p:attrName>
                                        </p:attrNameLst>
                                      </p:cBhvr>
                                      <p:to>
                                        <p:strVal val="visible"/>
                                      </p:to>
                                    </p:set>
                                    <p:animEffect transition="in" filter="fade">
                                      <p:cBhvr>
                                        <p:cTn id="37" dur="100"/>
                                        <p:tgtEl>
                                          <p:spTgt spid="48140"/>
                                        </p:tgtEl>
                                      </p:cBhvr>
                                    </p:animEffect>
                                    <p:anim calcmode="lin" valueType="num">
                                      <p:cBhvr>
                                        <p:cTn id="38" dur="400" fill="hold"/>
                                        <p:tgtEl>
                                          <p:spTgt spid="48140"/>
                                        </p:tgtEl>
                                        <p:attrNameLst>
                                          <p:attrName>ppt_x</p:attrName>
                                        </p:attrNameLst>
                                      </p:cBhvr>
                                      <p:tavLst>
                                        <p:tav tm="0">
                                          <p:val>
                                            <p:strVal val="#ppt_x"/>
                                          </p:val>
                                        </p:tav>
                                        <p:tav tm="100000">
                                          <p:val>
                                            <p:strVal val="#ppt_x"/>
                                          </p:val>
                                        </p:tav>
                                      </p:tavLst>
                                    </p:anim>
                                    <p:anim calcmode="lin" valueType="num">
                                      <p:cBhvr>
                                        <p:cTn id="39" dur="400" fill="hold"/>
                                        <p:tgtEl>
                                          <p:spTgt spid="48140"/>
                                        </p:tgtEl>
                                        <p:attrNameLst>
                                          <p:attrName>ppt_y</p:attrName>
                                        </p:attrNameLst>
                                      </p:cBhvr>
                                      <p:tavLst>
                                        <p:tav tm="0">
                                          <p:val>
                                            <p:strVal val="#ppt_y+0.31"/>
                                          </p:val>
                                        </p:tav>
                                        <p:tav tm="100000">
                                          <p:val>
                                            <p:strVal val="#ppt_y+0.31"/>
                                          </p:val>
                                        </p:tav>
                                      </p:tavLst>
                                    </p:anim>
                                    <p:anim calcmode="lin" valueType="num">
                                      <p:cBhvr>
                                        <p:cTn id="40" dur="600" decel="50000" fill="hold">
                                          <p:stCondLst>
                                            <p:cond delay="400"/>
                                          </p:stCondLst>
                                        </p:cTn>
                                        <p:tgtEl>
                                          <p:spTgt spid="4814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600" decel="50000" fill="hold">
                                          <p:stCondLst>
                                            <p:cond delay="400"/>
                                          </p:stCondLst>
                                        </p:cTn>
                                        <p:tgtEl>
                                          <p:spTgt spid="4814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10000"/>
                                  </p:iterate>
                                  <p:childTnLst>
                                    <p:set>
                                      <p:cBhvr>
                                        <p:cTn id="45" dur="1" fill="hold">
                                          <p:stCondLst>
                                            <p:cond delay="0"/>
                                          </p:stCondLst>
                                        </p:cTn>
                                        <p:tgtEl>
                                          <p:spTgt spid="48134"/>
                                        </p:tgtEl>
                                        <p:attrNameLst>
                                          <p:attrName>style.visibility</p:attrName>
                                        </p:attrNameLst>
                                      </p:cBhvr>
                                      <p:to>
                                        <p:strVal val="visible"/>
                                      </p:to>
                                    </p:set>
                                    <p:anim calcmode="discrete" valueType="clr">
                                      <p:cBhvr override="childStyle">
                                        <p:cTn id="46" dur="500"/>
                                        <p:tgtEl>
                                          <p:spTgt spid="48134"/>
                                        </p:tgtEl>
                                        <p:attrNameLst>
                                          <p:attrName>style.color</p:attrName>
                                        </p:attrNameLst>
                                      </p:cBhvr>
                                      <p:tavLst>
                                        <p:tav tm="0">
                                          <p:val>
                                            <p:clrVal>
                                              <a:schemeClr val="accent2"/>
                                            </p:clrVal>
                                          </p:val>
                                        </p:tav>
                                        <p:tav tm="50000">
                                          <p:val>
                                            <p:clrVal>
                                              <a:schemeClr val="hlink"/>
                                            </p:clrVal>
                                          </p:val>
                                        </p:tav>
                                      </p:tavLst>
                                    </p:anim>
                                    <p:anim calcmode="discrete" valueType="clr">
                                      <p:cBhvr>
                                        <p:cTn id="47" dur="500"/>
                                        <p:tgtEl>
                                          <p:spTgt spid="48134"/>
                                        </p:tgtEl>
                                        <p:attrNameLst>
                                          <p:attrName>fillcolor</p:attrName>
                                        </p:attrNameLst>
                                      </p:cBhvr>
                                      <p:tavLst>
                                        <p:tav tm="0">
                                          <p:val>
                                            <p:clrVal>
                                              <a:schemeClr val="accent2"/>
                                            </p:clrVal>
                                          </p:val>
                                        </p:tav>
                                        <p:tav tm="50000">
                                          <p:val>
                                            <p:clrVal>
                                              <a:schemeClr val="hlink"/>
                                            </p:clrVal>
                                          </p:val>
                                        </p:tav>
                                      </p:tavLst>
                                    </p:anim>
                                    <p:set>
                                      <p:cBhvr>
                                        <p:cTn id="48" dur="500"/>
                                        <p:tgtEl>
                                          <p:spTgt spid="48134"/>
                                        </p:tgtEl>
                                        <p:attrNameLst>
                                          <p:attrName>fill.type</p:attrName>
                                        </p:attrNameLst>
                                      </p:cBhvr>
                                      <p:to>
                                        <p:strVal val="solid"/>
                                      </p:to>
                                    </p:set>
                                  </p:childTnLst>
                                </p:cTn>
                              </p:par>
                            </p:childTnLst>
                          </p:cTn>
                        </p:par>
                        <p:par>
                          <p:cTn id="49" fill="hold" nodeType="afterGroup">
                            <p:stCondLst>
                              <p:cond delay="4350"/>
                            </p:stCondLst>
                            <p:childTnLst>
                              <p:par>
                                <p:cTn id="50" presetID="2" presetClass="entr" presetSubtype="6" fill="hold" nodeType="afterEffect">
                                  <p:stCondLst>
                                    <p:cond delay="0"/>
                                  </p:stCondLst>
                                  <p:childTnLst>
                                    <p:set>
                                      <p:cBhvr>
                                        <p:cTn id="51" dur="1" fill="hold">
                                          <p:stCondLst>
                                            <p:cond delay="0"/>
                                          </p:stCondLst>
                                        </p:cTn>
                                        <p:tgtEl>
                                          <p:spTgt spid="48141"/>
                                        </p:tgtEl>
                                        <p:attrNameLst>
                                          <p:attrName>style.visibility</p:attrName>
                                        </p:attrNameLst>
                                      </p:cBhvr>
                                      <p:to>
                                        <p:strVal val="visible"/>
                                      </p:to>
                                    </p:set>
                                    <p:anim calcmode="lin" valueType="num">
                                      <p:cBhvr additive="base">
                                        <p:cTn id="52" dur="1000" fill="hold"/>
                                        <p:tgtEl>
                                          <p:spTgt spid="48141"/>
                                        </p:tgtEl>
                                        <p:attrNameLst>
                                          <p:attrName>ppt_x</p:attrName>
                                        </p:attrNameLst>
                                      </p:cBhvr>
                                      <p:tavLst>
                                        <p:tav tm="0">
                                          <p:val>
                                            <p:strVal val="1+#ppt_w/2"/>
                                          </p:val>
                                        </p:tav>
                                        <p:tav tm="100000">
                                          <p:val>
                                            <p:strVal val="#ppt_x"/>
                                          </p:val>
                                        </p:tav>
                                      </p:tavLst>
                                    </p:anim>
                                    <p:anim calcmode="lin" valueType="num">
                                      <p:cBhvr additive="base">
                                        <p:cTn id="53" dur="1000" fill="hold"/>
                                        <p:tgtEl>
                                          <p:spTgt spid="48141"/>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3" presetClass="entr" presetSubtype="16" fill="hold" grpId="0" nodeType="clickEffect">
                                  <p:stCondLst>
                                    <p:cond delay="0"/>
                                  </p:stCondLst>
                                  <p:childTnLst>
                                    <p:set>
                                      <p:cBhvr>
                                        <p:cTn id="57" dur="1" fill="hold">
                                          <p:stCondLst>
                                            <p:cond delay="0"/>
                                          </p:stCondLst>
                                        </p:cTn>
                                        <p:tgtEl>
                                          <p:spTgt spid="48142"/>
                                        </p:tgtEl>
                                        <p:attrNameLst>
                                          <p:attrName>style.visibility</p:attrName>
                                        </p:attrNameLst>
                                      </p:cBhvr>
                                      <p:to>
                                        <p:strVal val="visible"/>
                                      </p:to>
                                    </p:set>
                                    <p:anim calcmode="lin" valueType="num">
                                      <p:cBhvr>
                                        <p:cTn id="58" dur="1000" fill="hold"/>
                                        <p:tgtEl>
                                          <p:spTgt spid="48142"/>
                                        </p:tgtEl>
                                        <p:attrNameLst>
                                          <p:attrName>ppt_w</p:attrName>
                                        </p:attrNameLst>
                                      </p:cBhvr>
                                      <p:tavLst>
                                        <p:tav tm="0">
                                          <p:val>
                                            <p:fltVal val="0"/>
                                          </p:val>
                                        </p:tav>
                                        <p:tav tm="100000">
                                          <p:val>
                                            <p:strVal val="#ppt_w"/>
                                          </p:val>
                                        </p:tav>
                                      </p:tavLst>
                                    </p:anim>
                                    <p:anim calcmode="lin" valueType="num">
                                      <p:cBhvr>
                                        <p:cTn id="59" dur="1000" fill="hold"/>
                                        <p:tgtEl>
                                          <p:spTgt spid="48142"/>
                                        </p:tgtEl>
                                        <p:attrNameLst>
                                          <p:attrName>ppt_h</p:attrName>
                                        </p:attrNameLst>
                                      </p:cBhvr>
                                      <p:tavLst>
                                        <p:tav tm="0">
                                          <p:val>
                                            <p:fltVal val="0"/>
                                          </p:val>
                                        </p:tav>
                                        <p:tav tm="100000">
                                          <p:val>
                                            <p:strVal val="#ppt_h"/>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10000"/>
                                  </p:iterate>
                                  <p:childTnLst>
                                    <p:set>
                                      <p:cBhvr>
                                        <p:cTn id="63" dur="1" fill="hold">
                                          <p:stCondLst>
                                            <p:cond delay="0"/>
                                          </p:stCondLst>
                                        </p:cTn>
                                        <p:tgtEl>
                                          <p:spTgt spid="48135"/>
                                        </p:tgtEl>
                                        <p:attrNameLst>
                                          <p:attrName>style.visibility</p:attrName>
                                        </p:attrNameLst>
                                      </p:cBhvr>
                                      <p:to>
                                        <p:strVal val="visible"/>
                                      </p:to>
                                    </p:set>
                                    <p:anim calcmode="discrete" valueType="clr">
                                      <p:cBhvr override="childStyle">
                                        <p:cTn id="64" dur="500"/>
                                        <p:tgtEl>
                                          <p:spTgt spid="48135"/>
                                        </p:tgtEl>
                                        <p:attrNameLst>
                                          <p:attrName>style.color</p:attrName>
                                        </p:attrNameLst>
                                      </p:cBhvr>
                                      <p:tavLst>
                                        <p:tav tm="0">
                                          <p:val>
                                            <p:clrVal>
                                              <a:schemeClr val="accent2"/>
                                            </p:clrVal>
                                          </p:val>
                                        </p:tav>
                                        <p:tav tm="50000">
                                          <p:val>
                                            <p:clrVal>
                                              <a:schemeClr val="hlink"/>
                                            </p:clrVal>
                                          </p:val>
                                        </p:tav>
                                      </p:tavLst>
                                    </p:anim>
                                    <p:anim calcmode="discrete" valueType="clr">
                                      <p:cBhvr>
                                        <p:cTn id="65" dur="500"/>
                                        <p:tgtEl>
                                          <p:spTgt spid="48135"/>
                                        </p:tgtEl>
                                        <p:attrNameLst>
                                          <p:attrName>fillcolor</p:attrName>
                                        </p:attrNameLst>
                                      </p:cBhvr>
                                      <p:tavLst>
                                        <p:tav tm="0">
                                          <p:val>
                                            <p:clrVal>
                                              <a:schemeClr val="accent2"/>
                                            </p:clrVal>
                                          </p:val>
                                        </p:tav>
                                        <p:tav tm="50000">
                                          <p:val>
                                            <p:clrVal>
                                              <a:schemeClr val="hlink"/>
                                            </p:clrVal>
                                          </p:val>
                                        </p:tav>
                                      </p:tavLst>
                                    </p:anim>
                                    <p:set>
                                      <p:cBhvr>
                                        <p:cTn id="66" dur="500"/>
                                        <p:tgtEl>
                                          <p:spTgt spid="48135"/>
                                        </p:tgtEl>
                                        <p:attrNameLst>
                                          <p:attrName>fill.type</p:attrName>
                                        </p:attrNameLst>
                                      </p:cBhvr>
                                      <p:to>
                                        <p:strVal val="solid"/>
                                      </p:to>
                                    </p:set>
                                  </p:childTnLst>
                                </p:cTn>
                              </p:par>
                            </p:childTnLst>
                          </p:cTn>
                        </p:par>
                        <p:par>
                          <p:cTn id="67" fill="hold" nodeType="afterGroup">
                            <p:stCondLst>
                              <p:cond delay="4350"/>
                            </p:stCondLst>
                            <p:childTnLst>
                              <p:par>
                                <p:cTn id="68" presetID="2" presetClass="entr" presetSubtype="9" fill="hold" nodeType="afterEffect">
                                  <p:stCondLst>
                                    <p:cond delay="0"/>
                                  </p:stCondLst>
                                  <p:childTnLst>
                                    <p:set>
                                      <p:cBhvr>
                                        <p:cTn id="69" dur="1" fill="hold">
                                          <p:stCondLst>
                                            <p:cond delay="0"/>
                                          </p:stCondLst>
                                        </p:cTn>
                                        <p:tgtEl>
                                          <p:spTgt spid="48143"/>
                                        </p:tgtEl>
                                        <p:attrNameLst>
                                          <p:attrName>style.visibility</p:attrName>
                                        </p:attrNameLst>
                                      </p:cBhvr>
                                      <p:to>
                                        <p:strVal val="visible"/>
                                      </p:to>
                                    </p:set>
                                    <p:anim calcmode="lin" valueType="num">
                                      <p:cBhvr additive="base">
                                        <p:cTn id="70" dur="1000" fill="hold"/>
                                        <p:tgtEl>
                                          <p:spTgt spid="48143"/>
                                        </p:tgtEl>
                                        <p:attrNameLst>
                                          <p:attrName>ppt_x</p:attrName>
                                        </p:attrNameLst>
                                      </p:cBhvr>
                                      <p:tavLst>
                                        <p:tav tm="0">
                                          <p:val>
                                            <p:strVal val="0-#ppt_w/2"/>
                                          </p:val>
                                        </p:tav>
                                        <p:tav tm="100000">
                                          <p:val>
                                            <p:strVal val="#ppt_x"/>
                                          </p:val>
                                        </p:tav>
                                      </p:tavLst>
                                    </p:anim>
                                    <p:anim calcmode="lin" valueType="num">
                                      <p:cBhvr additive="base">
                                        <p:cTn id="71" dur="1000" fill="hold"/>
                                        <p:tgtEl>
                                          <p:spTgt spid="48143"/>
                                        </p:tgtEl>
                                        <p:attrNameLst>
                                          <p:attrName>ppt_y</p:attrName>
                                        </p:attrNameLst>
                                      </p:cBhvr>
                                      <p:tavLst>
                                        <p:tav tm="0">
                                          <p:val>
                                            <p:strVal val="0-#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36" fill="hold" grpId="0" nodeType="clickEffect">
                                  <p:stCondLst>
                                    <p:cond delay="0"/>
                                  </p:stCondLst>
                                  <p:childTnLst>
                                    <p:set>
                                      <p:cBhvr>
                                        <p:cTn id="75" dur="1" fill="hold">
                                          <p:stCondLst>
                                            <p:cond delay="0"/>
                                          </p:stCondLst>
                                        </p:cTn>
                                        <p:tgtEl>
                                          <p:spTgt spid="48144"/>
                                        </p:tgtEl>
                                        <p:attrNameLst>
                                          <p:attrName>style.visibility</p:attrName>
                                        </p:attrNameLst>
                                      </p:cBhvr>
                                      <p:to>
                                        <p:strVal val="visible"/>
                                      </p:to>
                                    </p:set>
                                    <p:anim calcmode="lin" valueType="num">
                                      <p:cBhvr>
                                        <p:cTn id="76" dur="1000" fill="hold"/>
                                        <p:tgtEl>
                                          <p:spTgt spid="48144"/>
                                        </p:tgtEl>
                                        <p:attrNameLst>
                                          <p:attrName>ppt_w</p:attrName>
                                        </p:attrNameLst>
                                      </p:cBhvr>
                                      <p:tavLst>
                                        <p:tav tm="0">
                                          <p:val>
                                            <p:strVal val="(6*min(max(#ppt_w*#ppt_h,.3),1)-7.4)/-.7*#ppt_w"/>
                                          </p:val>
                                        </p:tav>
                                        <p:tav tm="100000">
                                          <p:val>
                                            <p:strVal val="#ppt_w"/>
                                          </p:val>
                                        </p:tav>
                                      </p:tavLst>
                                    </p:anim>
                                    <p:anim calcmode="lin" valueType="num">
                                      <p:cBhvr>
                                        <p:cTn id="77" dur="1000" fill="hold"/>
                                        <p:tgtEl>
                                          <p:spTgt spid="48144"/>
                                        </p:tgtEl>
                                        <p:attrNameLst>
                                          <p:attrName>ppt_h</p:attrName>
                                        </p:attrNameLst>
                                      </p:cBhvr>
                                      <p:tavLst>
                                        <p:tav tm="0">
                                          <p:val>
                                            <p:strVal val="(6*min(max(#ppt_w*#ppt_h,.3),1)-7.4)/-.7*#ppt_h"/>
                                          </p:val>
                                        </p:tav>
                                        <p:tav tm="100000">
                                          <p:val>
                                            <p:strVal val="#ppt_h"/>
                                          </p:val>
                                        </p:tav>
                                      </p:tavLst>
                                    </p:anim>
                                    <p:anim calcmode="lin" valueType="num">
                                      <p:cBhvr>
                                        <p:cTn id="78" dur="1000" fill="hold"/>
                                        <p:tgtEl>
                                          <p:spTgt spid="48144"/>
                                        </p:tgtEl>
                                        <p:attrNameLst>
                                          <p:attrName>ppt_x</p:attrName>
                                        </p:attrNameLst>
                                      </p:cBhvr>
                                      <p:tavLst>
                                        <p:tav tm="0">
                                          <p:val>
                                            <p:fltVal val="0.5"/>
                                          </p:val>
                                        </p:tav>
                                        <p:tav tm="100000">
                                          <p:val>
                                            <p:strVal val="#ppt_x"/>
                                          </p:val>
                                        </p:tav>
                                      </p:tavLst>
                                    </p:anim>
                                    <p:anim calcmode="lin" valueType="num">
                                      <p:cBhvr>
                                        <p:cTn id="79" dur="1000" fill="hold"/>
                                        <p:tgtEl>
                                          <p:spTgt spid="48144"/>
                                        </p:tgtEl>
                                        <p:attrNameLst>
                                          <p:attrName>ppt_y</p:attrName>
                                        </p:attrNameLst>
                                      </p:cBhvr>
                                      <p:tavLst>
                                        <p:tav tm="0">
                                          <p:val>
                                            <p:strVal val="1+(6*min(max(#ppt_w*#ppt_h,.3),1)-7.4)/-.7*#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27" presetClass="entr" presetSubtype="0" fill="hold" grpId="0" nodeType="clickEffect">
                                  <p:stCondLst>
                                    <p:cond delay="0"/>
                                  </p:stCondLst>
                                  <p:iterate type="lt">
                                    <p:tmPct val="10000"/>
                                  </p:iterate>
                                  <p:childTnLst>
                                    <p:set>
                                      <p:cBhvr>
                                        <p:cTn id="83" dur="1" fill="hold">
                                          <p:stCondLst>
                                            <p:cond delay="0"/>
                                          </p:stCondLst>
                                        </p:cTn>
                                        <p:tgtEl>
                                          <p:spTgt spid="48136"/>
                                        </p:tgtEl>
                                        <p:attrNameLst>
                                          <p:attrName>style.visibility</p:attrName>
                                        </p:attrNameLst>
                                      </p:cBhvr>
                                      <p:to>
                                        <p:strVal val="visible"/>
                                      </p:to>
                                    </p:set>
                                    <p:anim calcmode="discrete" valueType="clr">
                                      <p:cBhvr override="childStyle">
                                        <p:cTn id="84" dur="500"/>
                                        <p:tgtEl>
                                          <p:spTgt spid="48136"/>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48136"/>
                                        </p:tgtEl>
                                        <p:attrNameLst>
                                          <p:attrName>fillcolor</p:attrName>
                                        </p:attrNameLst>
                                      </p:cBhvr>
                                      <p:tavLst>
                                        <p:tav tm="0">
                                          <p:val>
                                            <p:clrVal>
                                              <a:schemeClr val="accent2"/>
                                            </p:clrVal>
                                          </p:val>
                                        </p:tav>
                                        <p:tav tm="50000">
                                          <p:val>
                                            <p:clrVal>
                                              <a:schemeClr val="hlink"/>
                                            </p:clrVal>
                                          </p:val>
                                        </p:tav>
                                      </p:tavLst>
                                    </p:anim>
                                    <p:set>
                                      <p:cBhvr>
                                        <p:cTn id="86" dur="500"/>
                                        <p:tgtEl>
                                          <p:spTgt spid="48136"/>
                                        </p:tgtEl>
                                        <p:attrNameLst>
                                          <p:attrName>fill.type</p:attrName>
                                        </p:attrNameLst>
                                      </p:cBhvr>
                                      <p:to>
                                        <p:strVal val="solid"/>
                                      </p:to>
                                    </p:set>
                                  </p:childTnLst>
                                </p:cTn>
                              </p:par>
                            </p:childTnLst>
                          </p:cTn>
                        </p:par>
                        <p:par>
                          <p:cTn id="87" fill="hold" nodeType="afterGroup">
                            <p:stCondLst>
                              <p:cond delay="2900"/>
                            </p:stCondLst>
                            <p:childTnLst>
                              <p:par>
                                <p:cTn id="88" presetID="2" presetClass="entr" presetSubtype="3" fill="hold" nodeType="afterEffect">
                                  <p:stCondLst>
                                    <p:cond delay="0"/>
                                  </p:stCondLst>
                                  <p:childTnLst>
                                    <p:set>
                                      <p:cBhvr>
                                        <p:cTn id="89" dur="1" fill="hold">
                                          <p:stCondLst>
                                            <p:cond delay="0"/>
                                          </p:stCondLst>
                                        </p:cTn>
                                        <p:tgtEl>
                                          <p:spTgt spid="48145"/>
                                        </p:tgtEl>
                                        <p:attrNameLst>
                                          <p:attrName>style.visibility</p:attrName>
                                        </p:attrNameLst>
                                      </p:cBhvr>
                                      <p:to>
                                        <p:strVal val="visible"/>
                                      </p:to>
                                    </p:set>
                                    <p:anim calcmode="lin" valueType="num">
                                      <p:cBhvr additive="base">
                                        <p:cTn id="90" dur="1000" fill="hold"/>
                                        <p:tgtEl>
                                          <p:spTgt spid="48145"/>
                                        </p:tgtEl>
                                        <p:attrNameLst>
                                          <p:attrName>ppt_x</p:attrName>
                                        </p:attrNameLst>
                                      </p:cBhvr>
                                      <p:tavLst>
                                        <p:tav tm="0">
                                          <p:val>
                                            <p:strVal val="1+#ppt_w/2"/>
                                          </p:val>
                                        </p:tav>
                                        <p:tav tm="100000">
                                          <p:val>
                                            <p:strVal val="#ppt_x"/>
                                          </p:val>
                                        </p:tav>
                                      </p:tavLst>
                                    </p:anim>
                                    <p:anim calcmode="lin" valueType="num">
                                      <p:cBhvr additive="base">
                                        <p:cTn id="91" dur="1000" fill="hold"/>
                                        <p:tgtEl>
                                          <p:spTgt spid="48145"/>
                                        </p:tgtEl>
                                        <p:attrNameLst>
                                          <p:attrName>ppt_y</p:attrName>
                                        </p:attrNameLst>
                                      </p:cBhvr>
                                      <p:tavLst>
                                        <p:tav tm="0">
                                          <p:val>
                                            <p:strVal val="0-#ppt_h/2"/>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48" presetClass="entr" presetSubtype="0" accel="50000" fill="hold" grpId="0" nodeType="clickEffect">
                                  <p:stCondLst>
                                    <p:cond delay="0"/>
                                  </p:stCondLst>
                                  <p:childTnLst>
                                    <p:set>
                                      <p:cBhvr>
                                        <p:cTn id="95" dur="1" fill="hold">
                                          <p:stCondLst>
                                            <p:cond delay="0"/>
                                          </p:stCondLst>
                                        </p:cTn>
                                        <p:tgtEl>
                                          <p:spTgt spid="48146"/>
                                        </p:tgtEl>
                                        <p:attrNameLst>
                                          <p:attrName>style.visibility</p:attrName>
                                        </p:attrNameLst>
                                      </p:cBhvr>
                                      <p:to>
                                        <p:strVal val="visible"/>
                                      </p:to>
                                    </p:set>
                                    <p:anim calcmode="lin" valueType="num">
                                      <p:cBhvr>
                                        <p:cTn id="96" dur="1000" fill="hold"/>
                                        <p:tgtEl>
                                          <p:spTgt spid="4814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97" dur="1000" fill="hold"/>
                                        <p:tgtEl>
                                          <p:spTgt spid="48146"/>
                                        </p:tgtEl>
                                        <p:attrNameLst>
                                          <p:attrName>ppt_x</p:attrName>
                                        </p:attrNameLst>
                                      </p:cBhvr>
                                      <p:tavLst>
                                        <p:tav tm="0">
                                          <p:val>
                                            <p:fltVal val="-1"/>
                                          </p:val>
                                        </p:tav>
                                        <p:tav tm="50000">
                                          <p:val>
                                            <p:fltVal val="0.95"/>
                                          </p:val>
                                        </p:tav>
                                        <p:tav tm="100000">
                                          <p:val>
                                            <p:strVal val="#ppt_x"/>
                                          </p:val>
                                        </p:tav>
                                      </p:tavLst>
                                    </p:anim>
                                    <p:anim calcmode="lin" valueType="num">
                                      <p:cBhvr>
                                        <p:cTn id="98" dur="1000" fill="hold"/>
                                        <p:tgtEl>
                                          <p:spTgt spid="48146"/>
                                        </p:tgtEl>
                                        <p:attrNameLst>
                                          <p:attrName>ppt_y</p:attrName>
                                        </p:attrNameLst>
                                      </p:cBhvr>
                                      <p:tavLst>
                                        <p:tav tm="0">
                                          <p:val>
                                            <p:strVal val="#ppt_y"/>
                                          </p:val>
                                        </p:tav>
                                        <p:tav tm="100000">
                                          <p:val>
                                            <p:strVal val="#ppt_y"/>
                                          </p:val>
                                        </p:tav>
                                      </p:tavLst>
                                    </p:anim>
                                    <p:animEffect transition="in" filter="fade">
                                      <p:cBhvr>
                                        <p:cTn id="99" dur="1000"/>
                                        <p:tgtEl>
                                          <p:spTgt spid="48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42" grpId="0"/>
      <p:bldP spid="48136" grpId="0"/>
      <p:bldP spid="48146" grpId="0"/>
      <p:bldP spid="48135" grpId="0"/>
      <p:bldP spid="48144" grpId="0"/>
      <p:bldP spid="48133" grpId="0"/>
      <p:bldP spid="48140" grpId="0"/>
      <p:bldP spid="48132" grpId="0"/>
      <p:bldP spid="48137" grpId="0"/>
      <p:bldP spid="481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9341" y="1428717"/>
            <a:ext cx="11049000" cy="3831818"/>
          </a:xfrm>
          <a:prstGeom prst="rect">
            <a:avLst/>
          </a:prstGeom>
        </p:spPr>
        <p:txBody>
          <a:bodyPr wrap="square">
            <a:spAutoFit/>
          </a:bodyPr>
          <a:lstStyle/>
          <a:p>
            <a:pPr algn="just">
              <a:lnSpc>
                <a:spcPct val="115000"/>
              </a:lnSpc>
              <a:spcAft>
                <a:spcPts val="0"/>
              </a:spcAft>
            </a:pPr>
            <a:r>
              <a:rPr lang="vi-VN"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Đọc lại toàn bộ nội dung bài đã học.</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Học thuộc: khái niệm chia hết, bội và ước của một số, tính chất chia hết của một tổng, hiệu (dưới dạng lời văn và công thức tổng quát) cùng các chú ý.</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Làm</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5</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8</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SGK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trang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34.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nội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dung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phần</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còn lại của bài, tiết sau học tiếp</a:t>
            </a:r>
            <a:endParaRPr lang="en-US" sz="3600"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2447672" y="359631"/>
            <a:ext cx="7522029" cy="65755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smtClean="0"/>
              <a:t>HƯỚNG DẪN TỰ HỌC Ở NHÀ</a:t>
            </a:r>
            <a:endParaRPr lang="en-US" sz="3600"/>
          </a:p>
        </p:txBody>
      </p:sp>
    </p:spTree>
    <p:extLst>
      <p:ext uri="{BB962C8B-B14F-4D97-AF65-F5344CB8AC3E}">
        <p14:creationId xmlns:p14="http://schemas.microsoft.com/office/powerpoint/2010/main" val="2484989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6764" y="1293083"/>
            <a:ext cx="10696169" cy="646331"/>
            <a:chOff x="1776210" y="10884"/>
            <a:chExt cx="5874384" cy="646331"/>
          </a:xfrm>
          <a:noFill/>
        </p:grpSpPr>
        <p:sp>
          <p:nvSpPr>
            <p:cNvPr id="3" name="TextBox 2"/>
            <p:cNvSpPr txBox="1"/>
            <p:nvPr/>
          </p:nvSpPr>
          <p:spPr>
            <a:xfrm>
              <a:off x="1776210" y="10884"/>
              <a:ext cx="5874384"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dirty="0" err="1" smtClean="0">
                  <a:solidFill>
                    <a:srgbClr val="00B050"/>
                  </a:solidFill>
                  <a:latin typeface="Times New Roman" panose="02020603050405020304" pitchFamily="18" charset="0"/>
                  <a:cs typeface="Times New Roman" panose="02020603050405020304" pitchFamily="18" charset="0"/>
                </a:rPr>
                <a:t>Hoạt</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b="1" dirty="0" err="1" smtClean="0">
                  <a:solidFill>
                    <a:srgbClr val="00B050"/>
                  </a:solidFill>
                  <a:latin typeface="Times New Roman" panose="02020603050405020304" pitchFamily="18" charset="0"/>
                  <a:cs typeface="Times New Roman" panose="02020603050405020304" pitchFamily="18" charset="0"/>
                </a:rPr>
                <a:t>động</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b="1" dirty="0" err="1" smtClean="0">
                  <a:solidFill>
                    <a:srgbClr val="00B050"/>
                  </a:solidFill>
                  <a:latin typeface="Times New Roman" panose="02020603050405020304" pitchFamily="18" charset="0"/>
                  <a:cs typeface="Times New Roman" panose="02020603050405020304" pitchFamily="18" charset="0"/>
                </a:rPr>
                <a:t>nhóm</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Chỉ</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ra</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số</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thích</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hợp</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cho</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theo</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mẫu</a:t>
              </a:r>
              <a:r>
                <a:rPr lang="en-US" sz="3600" dirty="0" smtClean="0">
                  <a:solidFill>
                    <a:srgbClr val="00B050"/>
                  </a:solidFill>
                  <a:latin typeface="Times New Roman" panose="02020603050405020304" pitchFamily="18" charset="0"/>
                  <a:cs typeface="Times New Roman" panose="02020603050405020304" pitchFamily="18" charset="0"/>
                </a:rPr>
                <a:t>: </a:t>
              </a:r>
              <a:endParaRPr lang="en-US" sz="3600" dirty="0">
                <a:solidFill>
                  <a:srgbClr val="00B050"/>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6202197" y="147514"/>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solidFill>
                    <a:sysClr val="windowText" lastClr="000000"/>
                  </a:solidFill>
                  <a:latin typeface="+mj-lt"/>
                </a:rPr>
                <a:t>?</a:t>
              </a:r>
              <a:endParaRPr lang="en-US" sz="3600">
                <a:solidFill>
                  <a:sysClr val="windowText" lastClr="000000"/>
                </a:solidFill>
                <a:latin typeface="+mj-lt"/>
              </a:endParaRPr>
            </a:p>
          </p:txBody>
        </p:sp>
      </p:grpSp>
      <p:graphicFrame>
        <p:nvGraphicFramePr>
          <p:cNvPr id="5" name="Table 4"/>
          <p:cNvGraphicFramePr>
            <a:graphicFrameLocks noGrp="1"/>
          </p:cNvGraphicFramePr>
          <p:nvPr>
            <p:extLst>
              <p:ext uri="{D42A27DB-BD31-4B8C-83A1-F6EECF244321}">
                <p14:modId xmlns:p14="http://schemas.microsoft.com/office/powerpoint/2010/main" val="62678977"/>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smtClean="0">
                          <a:solidFill>
                            <a:schemeClr val="accent1">
                              <a:lumMod val="50000"/>
                            </a:schemeClr>
                          </a:solidFill>
                          <a:latin typeface="Times New Roman" panose="02020603050405020304" pitchFamily="18" charset="0"/>
                          <a:cs typeface="Times New Roman" panose="02020603050405020304" pitchFamily="18" charset="0"/>
                        </a:rPr>
                        <a:t>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b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smtClean="0">
                          <a:latin typeface="Times New Roman" panose="02020603050405020304" pitchFamily="18" charset="0"/>
                          <a:cs typeface="Times New Roman" panose="02020603050405020304" pitchFamily="18" charset="0"/>
                        </a:rPr>
                        <a:t>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95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55</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 + 55) : 5 = 30</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12909308"/>
                  </a:ext>
                </a:extLst>
              </a:tr>
              <a:tr h="370840">
                <a:tc>
                  <a:txBody>
                    <a:bodyPr/>
                    <a:lstStyle/>
                    <a:p>
                      <a:pPr algn="ctr"/>
                      <a:r>
                        <a:rPr lang="en-US" sz="3600" smtClean="0">
                          <a:latin typeface="Times New Roman" panose="02020603050405020304" pitchFamily="18" charset="0"/>
                          <a:cs typeface="Times New Roman" panose="02020603050405020304" pitchFamily="18" charset="0"/>
                        </a:rPr>
                        <a:t>6</a:t>
                      </a: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     ) : 6 =      </a:t>
                      </a:r>
                      <a:endParaRPr lang="en-US" sz="36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smtClean="0">
                          <a:latin typeface="Times New Roman" panose="02020603050405020304" pitchFamily="18" charset="0"/>
                          <a:cs typeface="Times New Roman" panose="02020603050405020304" pitchFamily="18" charset="0"/>
                        </a:rPr>
                        <a:t>9</a:t>
                      </a: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     ) : 9 =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822789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7" name="Rounded Rectangle 6"/>
          <p:cNvSpPr/>
          <p:nvPr/>
        </p:nvSpPr>
        <p:spPr>
          <a:xfrm>
            <a:off x="725391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30" name="Rectangle 29"/>
          <p:cNvSpPr/>
          <p:nvPr/>
        </p:nvSpPr>
        <p:spPr>
          <a:xfrm>
            <a:off x="1840596" y="-8930"/>
            <a:ext cx="8211616" cy="1366528"/>
          </a:xfrm>
          <a:prstGeom prst="rect">
            <a:avLst/>
          </a:prstGeom>
        </p:spPr>
        <p:txBody>
          <a:bodyPr wrap="square">
            <a:spAutoFit/>
          </a:bodyPr>
          <a:lstStyle/>
          <a:p>
            <a:pPr algn="just">
              <a:lnSpc>
                <a:spcPct val="115000"/>
              </a:lnSpc>
              <a:spcAft>
                <a:spcPts val="0"/>
              </a:spcAft>
            </a:pP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II. Tính chất chia hết</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36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a:t>
            </a:r>
            <a:r>
              <a:rPr lang="vi-VN" sz="3600" b="1" dirty="0">
                <a:solidFill>
                  <a:srgbClr val="0070C0"/>
                </a:solidFill>
                <a:latin typeface="Times New Roman" panose="02020603050405020304" pitchFamily="18" charset="0"/>
                <a:ea typeface="Times New Roman" panose="02020603050405020304" pitchFamily="18" charset="0"/>
                <a:cs typeface="Calibri" panose="020F0502020204030204" pitchFamily="34" charset="0"/>
              </a:rPr>
              <a:t>ấ</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tổng</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p:txBody>
      </p:sp>
      <p:sp>
        <p:nvSpPr>
          <p:cNvPr id="20" name="Rounded Rectangle 19"/>
          <p:cNvSpPr/>
          <p:nvPr/>
        </p:nvSpPr>
        <p:spPr>
          <a:xfrm>
            <a:off x="822789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1" name="Rounded Rectangle 20"/>
          <p:cNvSpPr/>
          <p:nvPr/>
        </p:nvSpPr>
        <p:spPr>
          <a:xfrm>
            <a:off x="725391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2" name="Rounded Rectangle 21"/>
          <p:cNvSpPr/>
          <p:nvPr/>
        </p:nvSpPr>
        <p:spPr>
          <a:xfrm>
            <a:off x="10117635" y="4167470"/>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3" name="Rounded Rectangle 22"/>
          <p:cNvSpPr/>
          <p:nvPr/>
        </p:nvSpPr>
        <p:spPr>
          <a:xfrm>
            <a:off x="1011763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Tree>
    <p:extLst>
      <p:ext uri="{BB962C8B-B14F-4D97-AF65-F5344CB8AC3E}">
        <p14:creationId xmlns:p14="http://schemas.microsoft.com/office/powerpoint/2010/main" val="9980753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randombar(horizontal)">
                                      <p:cBhvr>
                                        <p:cTn id="32" dur="500"/>
                                        <p:tgtEl>
                                          <p:spTgt spid="21"/>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500"/>
                                        <p:tgtEl>
                                          <p:spTgt spid="7"/>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randombar(horizontal)">
                                      <p:cBhvr>
                                        <p:cTn id="38" dur="500"/>
                                        <p:tgtEl>
                                          <p:spTgt spid="20"/>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randombar(horizontal)">
                                      <p:cBhvr>
                                        <p:cTn id="44" dur="500"/>
                                        <p:tgtEl>
                                          <p:spTgt spid="22"/>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randombar(horizontal)">
                                      <p:cBhvr>
                                        <p:cTn id="4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30" grpId="0"/>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06896482"/>
              </p:ext>
            </p:extLst>
          </p:nvPr>
        </p:nvGraphicFramePr>
        <p:xfrm>
          <a:off x="1002615" y="635793"/>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smtClean="0">
                          <a:solidFill>
                            <a:schemeClr val="accent1">
                              <a:lumMod val="50000"/>
                            </a:schemeClr>
                          </a:solidFill>
                          <a:latin typeface="Times New Roman" panose="02020603050405020304" pitchFamily="18" charset="0"/>
                          <a:cs typeface="Times New Roman" panose="02020603050405020304" pitchFamily="18" charset="0"/>
                        </a:rPr>
                        <a:t>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smtClean="0">
                          <a:solidFill>
                            <a:schemeClr val="accent1">
                              <a:lumMod val="50000"/>
                            </a:schemeClr>
                          </a:solidFill>
                          <a:latin typeface="Times New Roman" panose="02020603050405020304" pitchFamily="18" charset="0"/>
                          <a:cs typeface="Times New Roman" panose="02020603050405020304" pitchFamily="18" charset="0"/>
                        </a:rPr>
                        <a:t> b chia hết cho m</a:t>
                      </a:r>
                      <a:endParaRPr lang="en-US" sz="360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smtClean="0">
                          <a:latin typeface="Times New Roman" panose="02020603050405020304" pitchFamily="18" charset="0"/>
                          <a:cs typeface="Times New Roman" panose="02020603050405020304" pitchFamily="18" charset="0"/>
                        </a:rPr>
                        <a:t>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55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 + 55) : 5 = 30</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12909308"/>
                  </a:ext>
                </a:extLst>
              </a:tr>
              <a:tr h="370840">
                <a:tc>
                  <a:txBody>
                    <a:bodyPr/>
                    <a:lstStyle/>
                    <a:p>
                      <a:pPr algn="ctr"/>
                      <a:r>
                        <a:rPr lang="en-US" sz="3600" smtClean="0">
                          <a:latin typeface="Times New Roman" panose="02020603050405020304" pitchFamily="18" charset="0"/>
                          <a:cs typeface="Times New Roman" panose="02020603050405020304" pitchFamily="18" charset="0"/>
                        </a:rPr>
                        <a:t>6</a:t>
                      </a:r>
                      <a:endParaRPr lang="en-US" sz="360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12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30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( 12  + 30 ) : 6 = 7    </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smtClean="0">
                          <a:latin typeface="Times New Roman" panose="02020603050405020304" pitchFamily="18" charset="0"/>
                          <a:cs typeface="Times New Roman" panose="02020603050405020304" pitchFamily="18" charset="0"/>
                        </a:rPr>
                        <a:t>9</a:t>
                      </a:r>
                      <a:endParaRPr lang="en-US" sz="360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18</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54</a:t>
                      </a:r>
                    </a:p>
                  </a:txBody>
                  <a:tcPr/>
                </a:tc>
                <a:tc>
                  <a:txBody>
                    <a:bodyPr/>
                    <a:lstStyle/>
                    <a:p>
                      <a:pPr algn="l"/>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( 18 + 54 ) : 9 = 8</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195145" y="4424855"/>
            <a:ext cx="7693572" cy="1077218"/>
          </a:xfrm>
          <a:prstGeom prst="rect">
            <a:avLst/>
          </a:prstGeom>
          <a:noFill/>
        </p:spPr>
        <p:txBody>
          <a:bodyPr wrap="square" rtlCol="0">
            <a:spAutoFit/>
          </a:bodyPr>
          <a:lstStyle/>
          <a:p>
            <a:r>
              <a:rPr lang="en-US" sz="3200" b="1" i="1" dirty="0" err="1" smtClean="0"/>
              <a:t>Nếu</a:t>
            </a:r>
            <a:r>
              <a:rPr lang="en-US" sz="3200" b="1" i="1" dirty="0" smtClean="0"/>
              <a:t> a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và</a:t>
            </a:r>
            <a:r>
              <a:rPr lang="en-US" sz="3200" b="1" i="1" dirty="0" smtClean="0"/>
              <a:t> b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thì</a:t>
            </a:r>
            <a:r>
              <a:rPr lang="en-US" sz="3200" b="1" i="1" dirty="0" smtClean="0"/>
              <a:t> </a:t>
            </a:r>
            <a:r>
              <a:rPr lang="en-US" sz="3200" b="1" i="1" dirty="0" err="1" smtClean="0"/>
              <a:t>tổng</a:t>
            </a:r>
            <a:r>
              <a:rPr lang="en-US" sz="3200" b="1" i="1" dirty="0" smtClean="0"/>
              <a:t> </a:t>
            </a:r>
            <a:r>
              <a:rPr lang="en-US" sz="3200" b="1" i="1" dirty="0" err="1" smtClean="0"/>
              <a:t>a+b</a:t>
            </a:r>
            <a:r>
              <a:rPr lang="en-US" sz="3200" b="1" i="1" dirty="0" smtClean="0"/>
              <a:t> </a:t>
            </a:r>
            <a:r>
              <a:rPr lang="en-US" sz="3200" b="1" i="1" dirty="0" err="1" smtClean="0"/>
              <a:t>cũng</a:t>
            </a:r>
            <a:r>
              <a:rPr lang="en-US" sz="3200" b="1" i="1" dirty="0" smtClean="0"/>
              <a:t> chia </a:t>
            </a:r>
            <a:r>
              <a:rPr lang="en-US" sz="3200" b="1" i="1" dirty="0" err="1" smtClean="0"/>
              <a:t>hết</a:t>
            </a:r>
            <a:r>
              <a:rPr lang="en-US" sz="3200" b="1" i="1" dirty="0" smtClean="0"/>
              <a:t> </a:t>
            </a:r>
            <a:r>
              <a:rPr lang="en-US" sz="3200" b="1" i="1" dirty="0" err="1" smtClean="0"/>
              <a:t>cho</a:t>
            </a:r>
            <a:r>
              <a:rPr lang="en-US" sz="3200" b="1" i="1" dirty="0" smtClean="0"/>
              <a:t> m.</a:t>
            </a:r>
            <a:endParaRPr lang="en-US" sz="3200" b="1" i="1" dirty="0"/>
          </a:p>
        </p:txBody>
      </p:sp>
    </p:spTree>
    <p:extLst>
      <p:ext uri="{BB962C8B-B14F-4D97-AF65-F5344CB8AC3E}">
        <p14:creationId xmlns:p14="http://schemas.microsoft.com/office/powerpoint/2010/main" val="4844436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tất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cả</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các</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hạng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của</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7228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smtClean="0">
                <a:solidFill>
                  <a:srgbClr val="FF0000"/>
                </a:solidFill>
                <a:latin typeface="Times New Roman" panose="02020603050405020304" pitchFamily="18" charset="0"/>
                <a:cs typeface="Times New Roman" panose="02020603050405020304" pitchFamily="18" charset="0"/>
              </a:rPr>
              <a:t>Ví dụ 5: </a:t>
            </a:r>
            <a:r>
              <a:rPr lang="en-US" sz="3600" smtClean="0">
                <a:latin typeface="Times New Roman" panose="02020603050405020304" pitchFamily="18" charset="0"/>
                <a:cs typeface="Times New Roman" panose="02020603050405020304" pitchFamily="18" charset="0"/>
              </a:rPr>
              <a:t>Không tính tổng, xét xem:</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dirty="0" smtClean="0">
                <a:solidFill>
                  <a:srgbClr val="0070C0"/>
                </a:solidFill>
                <a:latin typeface="Times New Roman" panose="02020603050405020304" pitchFamily="18" charset="0"/>
                <a:cs typeface="Times New Roman" panose="02020603050405020304" pitchFamily="18" charset="0"/>
              </a:rPr>
              <a:t>a) A = 8 + 12 + 24 </a:t>
            </a:r>
            <a:r>
              <a:rPr lang="en-US" sz="3600" dirty="0" err="1" smtClean="0">
                <a:solidFill>
                  <a:srgbClr val="0070C0"/>
                </a:solidFill>
                <a:latin typeface="Times New Roman" panose="02020603050405020304" pitchFamily="18" charset="0"/>
                <a:cs typeface="Times New Roman" panose="02020603050405020304" pitchFamily="18" charset="0"/>
              </a:rPr>
              <a:t>có</a:t>
            </a:r>
            <a:r>
              <a:rPr lang="en-US" sz="3600" dirty="0" smtClean="0">
                <a:solidFill>
                  <a:srgbClr val="0070C0"/>
                </a:solidFill>
                <a:latin typeface="Times New Roman" panose="02020603050405020304" pitchFamily="18" charset="0"/>
                <a:cs typeface="Times New Roman" panose="02020603050405020304" pitchFamily="18" charset="0"/>
              </a:rPr>
              <a:t>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4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smtClean="0">
                <a:solidFill>
                  <a:srgbClr val="0070C0"/>
                </a:solidFill>
                <a:latin typeface="Times New Roman" panose="02020603050405020304" pitchFamily="18" charset="0"/>
                <a:cs typeface="Times New Roman" panose="02020603050405020304" pitchFamily="18" charset="0"/>
              </a:rPr>
              <a:t>b) B = 28 + 35 + 42 + 56 có chia hết cho 7 không. Vì sao?</a:t>
            </a:r>
            <a:endParaRPr lang="en-US" sz="3600">
              <a:solidFill>
                <a:srgbClr val="0070C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smtClean="0">
                <a:solidFill>
                  <a:srgbClr val="FF0000"/>
                </a:solidFill>
                <a:latin typeface="Times New Roman" panose="02020603050405020304" pitchFamily="18" charset="0"/>
                <a:cs typeface="Times New Roman" panose="02020603050405020304" pitchFamily="18" charset="0"/>
              </a:rPr>
              <a:t>Giải</a:t>
            </a:r>
            <a:endParaRPr lang="en-US" sz="3600" b="1">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a) Các số 8, 12, 24 đều chia hết cho 4 nên A chia hết cho 4.</a:t>
            </a:r>
            <a:endParaRPr lang="en-US" sz="3600">
              <a:latin typeface="Times New Roman" panose="02020603050405020304" pitchFamily="18" charset="0"/>
              <a:cs typeface="Times New Roman" panose="02020603050405020304" pitchFamily="18" charset="0"/>
            </a:endParaRP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b) Các số 28, 35, 42, 56 đều chia hết cho 7 nên B chia hết cho 7.</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2816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1933631" y="2432403"/>
            <a:ext cx="9568543" cy="631711"/>
            <a:chOff x="1121229" y="1420885"/>
            <a:chExt cx="9568543" cy="631711"/>
          </a:xfrm>
        </p:grpSpPr>
        <p:sp>
          <p:nvSpPr>
            <p:cNvPr id="8" name="Rectangle 7"/>
            <p:cNvSpPr/>
            <p:nvPr/>
          </p:nvSpPr>
          <p:spPr>
            <a:xfrm>
              <a:off x="1121229" y="1420885"/>
              <a:ext cx="9568543" cy="631711"/>
            </a:xfrm>
            <a:prstGeom prst="rect">
              <a:avLst/>
            </a:prstGeom>
          </p:spPr>
          <p:txBody>
            <a:bodyPr wrap="square">
              <a:spAutoFit/>
            </a:bodyPr>
            <a:lstStyle/>
            <a:p>
              <a:pPr>
                <a:lnSpc>
                  <a:spcPct val="120000"/>
                </a:lnSpc>
                <a:spcAft>
                  <a:spcPts val="0"/>
                </a:spcAft>
              </a:pPr>
              <a:r>
                <a:rPr lang="en-US" sz="3200" b="1" dirty="0" err="1" smtClean="0">
                  <a:solidFill>
                    <a:srgbClr val="FF0000"/>
                  </a:solidFill>
                  <a:latin typeface="Times New Roman" panose="02020603050405020304" pitchFamily="18" charset="0"/>
                  <a:cs typeface="Times New Roman" panose="02020603050405020304" pitchFamily="18" charset="0"/>
                </a:rPr>
                <a:t>Lưu</a:t>
              </a:r>
              <a:r>
                <a:rPr lang="en-US" sz="3200" b="1" dirty="0" smtClean="0">
                  <a:solidFill>
                    <a:srgbClr val="FF0000"/>
                  </a:solidFill>
                  <a:latin typeface="Times New Roman" panose="02020603050405020304" pitchFamily="18" charset="0"/>
                  <a:cs typeface="Times New Roman" panose="02020603050405020304" pitchFamily="18" charset="0"/>
                </a:rPr>
                <a:t> ý </a:t>
              </a:r>
              <a:r>
                <a:rPr lang="en-US" sz="3200" b="1" dirty="0">
                  <a:solidFill>
                    <a:srgbClr val="FF0000"/>
                  </a:solidFill>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Nếu</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thì</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729421143"/>
                </p:ext>
              </p:extLst>
            </p:nvPr>
          </p:nvGraphicFramePr>
          <p:xfrm>
            <a:off x="3426902" y="1552967"/>
            <a:ext cx="1016000" cy="419100"/>
          </p:xfrm>
          <a:graphic>
            <a:graphicData uri="http://schemas.openxmlformats.org/presentationml/2006/ole">
              <mc:AlternateContent xmlns:mc="http://schemas.openxmlformats.org/markup-compatibility/2006">
                <mc:Choice xmlns:v="urn:schemas-microsoft-com:vml" Requires="v">
                  <p:oleObj spid="_x0000_s1086" name="Equation" r:id="rId3" imgW="825480" imgH="419040" progId="Equation.DSMT4">
                    <p:embed/>
                  </p:oleObj>
                </mc:Choice>
                <mc:Fallback>
                  <p:oleObj name="Equation" r:id="rId3" imgW="825480" imgH="419040" progId="Equation.DSMT4">
                    <p:embed/>
                    <p:pic>
                      <p:nvPicPr>
                        <p:cNvPr id="5" name="Object 4"/>
                        <p:cNvPicPr/>
                        <p:nvPr/>
                      </p:nvPicPr>
                      <p:blipFill>
                        <a:blip r:embed="rId4"/>
                        <a:stretch>
                          <a:fillRect/>
                        </a:stretch>
                      </p:blipFill>
                      <p:spPr>
                        <a:xfrm>
                          <a:off x="3426902" y="1552967"/>
                          <a:ext cx="1016000" cy="419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80998686"/>
                </p:ext>
              </p:extLst>
            </p:nvPr>
          </p:nvGraphicFramePr>
          <p:xfrm>
            <a:off x="5105533" y="1552967"/>
            <a:ext cx="1062037" cy="419100"/>
          </p:xfrm>
          <a:graphic>
            <a:graphicData uri="http://schemas.openxmlformats.org/presentationml/2006/ole">
              <mc:AlternateContent xmlns:mc="http://schemas.openxmlformats.org/markup-compatibility/2006">
                <mc:Choice xmlns:v="urn:schemas-microsoft-com:vml" Requires="v">
                  <p:oleObj spid="_x0000_s1087" name="Equation" r:id="rId5" imgW="812520" imgH="419040" progId="Equation.DSMT4">
                    <p:embed/>
                  </p:oleObj>
                </mc:Choice>
                <mc:Fallback>
                  <p:oleObj name="Equation" r:id="rId5" imgW="812520" imgH="419040" progId="Equation.DSMT4">
                    <p:embed/>
                    <p:pic>
                      <p:nvPicPr>
                        <p:cNvPr id="6" name="Object 5"/>
                        <p:cNvPicPr/>
                        <p:nvPr/>
                      </p:nvPicPr>
                      <p:blipFill>
                        <a:blip r:embed="rId6"/>
                        <a:stretch>
                          <a:fillRect/>
                        </a:stretch>
                      </p:blipFill>
                      <p:spPr>
                        <a:xfrm>
                          <a:off x="5105533" y="1552967"/>
                          <a:ext cx="1062037" cy="419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42166796"/>
                </p:ext>
              </p:extLst>
            </p:nvPr>
          </p:nvGraphicFramePr>
          <p:xfrm>
            <a:off x="6869533" y="1523554"/>
            <a:ext cx="2070100" cy="508000"/>
          </p:xfrm>
          <a:graphic>
            <a:graphicData uri="http://schemas.openxmlformats.org/presentationml/2006/ole">
              <mc:AlternateContent xmlns:mc="http://schemas.openxmlformats.org/markup-compatibility/2006">
                <mc:Choice xmlns:v="urn:schemas-microsoft-com:vml" Requires="v">
                  <p:oleObj spid="_x0000_s1088" name="Equation" r:id="rId7" imgW="1790640" imgH="507960" progId="Equation.DSMT4">
                    <p:embed/>
                  </p:oleObj>
                </mc:Choice>
                <mc:Fallback>
                  <p:oleObj name="Equation" r:id="rId7" imgW="1790640" imgH="507960" progId="Equation.DSMT4">
                    <p:embed/>
                    <p:pic>
                      <p:nvPicPr>
                        <p:cNvPr id="7" name="Object 6"/>
                        <p:cNvPicPr/>
                        <p:nvPr/>
                      </p:nvPicPr>
                      <p:blipFill>
                        <a:blip r:embed="rId8"/>
                        <a:stretch>
                          <a:fillRect/>
                        </a:stretch>
                      </p:blipFill>
                      <p:spPr>
                        <a:xfrm>
                          <a:off x="6869533" y="1523554"/>
                          <a:ext cx="2070100" cy="508000"/>
                        </a:xfrm>
                        <a:prstGeom prst="rect">
                          <a:avLst/>
                        </a:prstGeom>
                      </p:spPr>
                    </p:pic>
                  </p:oleObj>
                </mc:Fallback>
              </mc:AlternateContent>
            </a:graphicData>
          </a:graphic>
        </p:graphicFrame>
      </p:grpSp>
      <p:grpSp>
        <p:nvGrpSpPr>
          <p:cNvPr id="9" name="Group 8"/>
          <p:cNvGrpSpPr/>
          <p:nvPr/>
        </p:nvGrpSpPr>
        <p:grpSpPr>
          <a:xfrm>
            <a:off x="2228200" y="3246678"/>
            <a:ext cx="7052927" cy="683264"/>
            <a:chOff x="-917807" y="4989701"/>
            <a:chExt cx="7052927" cy="683264"/>
          </a:xfrm>
        </p:grpSpPr>
        <p:graphicFrame>
          <p:nvGraphicFramePr>
            <p:cNvPr id="10" name="Object 9"/>
            <p:cNvGraphicFramePr>
              <a:graphicFrameLocks noChangeAspect="1"/>
            </p:cNvGraphicFramePr>
            <p:nvPr>
              <p:extLst>
                <p:ext uri="{D42A27DB-BD31-4B8C-83A1-F6EECF244321}">
                  <p14:modId xmlns:p14="http://schemas.microsoft.com/office/powerpoint/2010/main" val="1475585072"/>
                </p:ext>
              </p:extLst>
            </p:nvPr>
          </p:nvGraphicFramePr>
          <p:xfrm>
            <a:off x="1525020" y="5090033"/>
            <a:ext cx="4610100" cy="482600"/>
          </p:xfrm>
          <a:graphic>
            <a:graphicData uri="http://schemas.openxmlformats.org/presentationml/2006/ole">
              <mc:AlternateContent xmlns:mc="http://schemas.openxmlformats.org/markup-compatibility/2006">
                <mc:Choice xmlns:v="urn:schemas-microsoft-com:vml" Requires="v">
                  <p:oleObj spid="_x0000_s1089" name="Equation" r:id="rId9" imgW="4609800" imgH="482400" progId="Equation.DSMT4">
                    <p:embed/>
                  </p:oleObj>
                </mc:Choice>
                <mc:Fallback>
                  <p:oleObj name="Equation" r:id="rId9" imgW="4609800" imgH="482400" progId="Equation.DSMT4">
                    <p:embed/>
                    <p:pic>
                      <p:nvPicPr>
                        <p:cNvPr id="10" name="Object 9"/>
                        <p:cNvPicPr/>
                        <p:nvPr/>
                      </p:nvPicPr>
                      <p:blipFill>
                        <a:blip r:embed="rId10"/>
                        <a:stretch>
                          <a:fillRect/>
                        </a:stretch>
                      </p:blipFill>
                      <p:spPr>
                        <a:xfrm>
                          <a:off x="1525020" y="5090033"/>
                          <a:ext cx="4610100" cy="482600"/>
                        </a:xfrm>
                        <a:prstGeom prst="rect">
                          <a:avLst/>
                        </a:prstGeom>
                      </p:spPr>
                    </p:pic>
                  </p:oleObj>
                </mc:Fallback>
              </mc:AlternateContent>
            </a:graphicData>
          </a:graphic>
        </p:graphicFrame>
        <p:sp>
          <p:nvSpPr>
            <p:cNvPr id="11" name="Rectangle 10"/>
            <p:cNvSpPr/>
            <p:nvPr/>
          </p:nvSpPr>
          <p:spPr>
            <a:xfrm>
              <a:off x="-917807" y="4989701"/>
              <a:ext cx="2316660" cy="683264"/>
            </a:xfrm>
            <a:prstGeom prst="rect">
              <a:avLst/>
            </a:prstGeom>
          </p:spPr>
          <p:txBody>
            <a:bodyPr wrap="none">
              <a:spAutoFit/>
            </a:bodyPr>
            <a:lstStyle/>
            <a:p>
              <a:pPr algn="just">
                <a:lnSpc>
                  <a:spcPct val="120000"/>
                </a:lnSpc>
                <a:spcAft>
                  <a:spcPts val="0"/>
                </a:spcAft>
              </a:pPr>
              <a:r>
                <a:rPr lang="fr-FR" sz="3200" dirty="0">
                  <a:latin typeface="Times New Roman" panose="02020603050405020304" pitchFamily="18" charset="0"/>
                  <a:cs typeface="Times New Roman" panose="02020603050405020304" pitchFamily="18" charset="0"/>
                </a:rPr>
                <a:t>Khi </a:t>
              </a:r>
              <a:r>
                <a:rPr lang="fr-FR" sz="3200" dirty="0" err="1">
                  <a:latin typeface="Times New Roman" panose="02020603050405020304" pitchFamily="18" charset="0"/>
                  <a:cs typeface="Times New Roman" panose="02020603050405020304" pitchFamily="18" charset="0"/>
                </a:rPr>
                <a:t>đó</a:t>
              </a:r>
              <a:r>
                <a:rPr lang="fr-FR" sz="3200" dirty="0">
                  <a:latin typeface="Times New Roman" panose="02020603050405020304" pitchFamily="18" charset="0"/>
                  <a:cs typeface="Times New Roman" panose="02020603050405020304" pitchFamily="18" charset="0"/>
                </a:rPr>
                <a:t> ta </a:t>
              </a:r>
              <a:r>
                <a:rPr lang="fr-FR" sz="3200" dirty="0" err="1">
                  <a:latin typeface="Times New Roman" panose="02020603050405020304" pitchFamily="18" charset="0"/>
                  <a:cs typeface="Times New Roman" panose="02020603050405020304" pitchFamily="18" charset="0"/>
                </a:rPr>
                <a:t>có</a:t>
              </a:r>
              <a:r>
                <a:rPr lang="fr-F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263084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40536" y="3804321"/>
            <a:ext cx="10171749" cy="1200329"/>
          </a:xfrm>
          <a:prstGeom prst="rect">
            <a:avLst/>
          </a:prstGeom>
        </p:spPr>
        <p:txBody>
          <a:bodyPr wrap="square">
            <a:spAutoFit/>
          </a:bodyPr>
          <a:lstStyle/>
          <a:p>
            <a:pPr algn="just"/>
            <a:r>
              <a:rPr lang="en-US" sz="3600" dirty="0" err="1">
                <a:solidFill>
                  <a:srgbClr val="0070C0"/>
                </a:solidFill>
                <a:latin typeface="Times New Roman" panose="02020603050405020304" pitchFamily="18" charset="0"/>
                <a:cs typeface="Times New Roman" panose="02020603050405020304" pitchFamily="18" charset="0"/>
              </a:rPr>
              <a:t>Các</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số</a:t>
            </a:r>
            <a:r>
              <a:rPr lang="en-US" sz="3600" dirty="0">
                <a:solidFill>
                  <a:srgbClr val="0070C0"/>
                </a:solidFill>
                <a:latin typeface="Times New Roman" panose="02020603050405020304" pitchFamily="18" charset="0"/>
                <a:cs typeface="Times New Roman" panose="02020603050405020304" pitchFamily="18" charset="0"/>
              </a:rPr>
              <a:t> 1930, 1945, 1975 </a:t>
            </a:r>
            <a:r>
              <a:rPr lang="en-US" sz="3600" dirty="0" err="1">
                <a:solidFill>
                  <a:srgbClr val="0070C0"/>
                </a:solidFill>
                <a:latin typeface="Times New Roman" panose="02020603050405020304" pitchFamily="18" charset="0"/>
                <a:cs typeface="Times New Roman" panose="02020603050405020304" pitchFamily="18" charset="0"/>
              </a:rPr>
              <a:t>đều</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nên</a:t>
            </a:r>
            <a:r>
              <a:rPr lang="en-US" sz="3600" dirty="0">
                <a:solidFill>
                  <a:srgbClr val="0070C0"/>
                </a:solidFill>
                <a:latin typeface="Times New Roman" panose="02020603050405020304" pitchFamily="18" charset="0"/>
                <a:cs typeface="Times New Roman" panose="02020603050405020304" pitchFamily="18" charset="0"/>
              </a:rPr>
              <a:t> A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
        <p:nvSpPr>
          <p:cNvPr id="10" name="TextBox 9"/>
          <p:cNvSpPr txBox="1"/>
          <p:nvPr/>
        </p:nvSpPr>
        <p:spPr>
          <a:xfrm>
            <a:off x="5150652" y="2838587"/>
            <a:ext cx="1181775" cy="646331"/>
          </a:xfrm>
          <a:prstGeom prst="rect">
            <a:avLst/>
          </a:prstGeom>
          <a:noFill/>
        </p:spPr>
        <p:txBody>
          <a:bodyPr wrap="square" rtlCol="0">
            <a:spAutoFit/>
          </a:bodyPr>
          <a:lstStyle/>
          <a:p>
            <a:r>
              <a:rPr lang="en-US" sz="3600" b="1" dirty="0" err="1" smtClean="0">
                <a:solidFill>
                  <a:srgbClr val="C00000"/>
                </a:solidFill>
                <a:latin typeface="Times New Roman" panose="02020603050405020304" pitchFamily="18" charset="0"/>
                <a:cs typeface="Times New Roman" panose="02020603050405020304" pitchFamily="18" charset="0"/>
              </a:rPr>
              <a:t>Giải</a:t>
            </a:r>
            <a:endParaRPr lang="en-US" sz="3600" b="1" dirty="0">
              <a:solidFill>
                <a:srgbClr val="C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13965" y="1446900"/>
            <a:ext cx="10657678" cy="1200329"/>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dirty="0" err="1" smtClean="0">
                <a:solidFill>
                  <a:srgbClr val="C00000"/>
                </a:solidFill>
                <a:latin typeface="Times New Roman" panose="02020603050405020304" pitchFamily="18" charset="0"/>
                <a:cs typeface="Times New Roman" panose="02020603050405020304" pitchFamily="18" charset="0"/>
              </a:rPr>
              <a:t>Luyện</a:t>
            </a:r>
            <a:r>
              <a:rPr lang="en-US" sz="3600" b="1" dirty="0" smtClean="0">
                <a:solidFill>
                  <a:srgbClr val="C00000"/>
                </a:solidFill>
                <a:latin typeface="Times New Roman" panose="02020603050405020304" pitchFamily="18" charset="0"/>
                <a:cs typeface="Times New Roman" panose="02020603050405020304" pitchFamily="18" charset="0"/>
              </a:rPr>
              <a:t> </a:t>
            </a:r>
            <a:r>
              <a:rPr lang="en-US" sz="3600" b="1" dirty="0" err="1" smtClean="0">
                <a:solidFill>
                  <a:srgbClr val="C00000"/>
                </a:solidFill>
                <a:latin typeface="Times New Roman" panose="02020603050405020304" pitchFamily="18" charset="0"/>
                <a:cs typeface="Times New Roman" panose="02020603050405020304" pitchFamily="18" charset="0"/>
              </a:rPr>
              <a:t>tập</a:t>
            </a:r>
            <a:r>
              <a:rPr lang="en-US" sz="3600" b="1" dirty="0" smtClean="0">
                <a:solidFill>
                  <a:srgbClr val="C00000"/>
                </a:solidFill>
                <a:latin typeface="Times New Roman" panose="02020603050405020304" pitchFamily="18" charset="0"/>
                <a:cs typeface="Times New Roman" panose="02020603050405020304" pitchFamily="18" charset="0"/>
              </a:rPr>
              <a:t> 4: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tổng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hãy</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giải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thích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tại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algn="just"/>
            <a:r>
              <a:rPr lang="en-US" sz="3600" dirty="0" smtClean="0">
                <a:solidFill>
                  <a:srgbClr val="0070C0"/>
                </a:solidFill>
                <a:latin typeface="Times New Roman" panose="02020603050405020304" pitchFamily="18" charset="0"/>
                <a:cs typeface="Times New Roman" panose="02020603050405020304" pitchFamily="18" charset="0"/>
              </a:rPr>
              <a:t>A = 1930 + 1945 + 1975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5</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067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398598" y="899623"/>
            <a:ext cx="11554598" cy="646331"/>
            <a:chOff x="1360807" y="735427"/>
            <a:chExt cx="11554598" cy="646331"/>
          </a:xfrm>
        </p:grpSpPr>
        <p:sp>
          <p:nvSpPr>
            <p:cNvPr id="3" name="TextBox 2"/>
            <p:cNvSpPr txBox="1"/>
            <p:nvPr/>
          </p:nvSpPr>
          <p:spPr>
            <a:xfrm>
              <a:off x="1360807" y="735427"/>
              <a:ext cx="11554598" cy="646331"/>
            </a:xfrm>
            <a:prstGeom prst="rect">
              <a:avLst/>
            </a:prstGeom>
            <a:noFill/>
            <a:ln>
              <a:noFill/>
            </a:ln>
            <a:scene3d>
              <a:camera prst="orthographicFront"/>
              <a:lightRig rig="threePt" dir="t"/>
            </a:scene3d>
            <a:sp3d>
              <a:bevelT prst="convex"/>
            </a:sp3d>
          </p:spPr>
          <p:txBody>
            <a:bodyPr wrap="square" rtlCol="0">
              <a:spAutoFit/>
            </a:bodyPr>
            <a:lstStyle/>
            <a:p>
              <a:pPr algn="ct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Chỉ</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ra</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số</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thích</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hợp</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cho</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theo</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mẫu</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endParaRPr lang="en-US" sz="36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8064088" y="815790"/>
              <a:ext cx="574235" cy="485606"/>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a:t>
              </a:r>
              <a:endParaRPr lang="en-US" sz="3600" dirty="0">
                <a:solidFill>
                  <a:schemeClr val="accent6">
                    <a:lumMod val="50000"/>
                  </a:schemeClr>
                </a:solidFill>
                <a:latin typeface="Times New Roman" panose="02020603050405020304" pitchFamily="18" charset="0"/>
                <a:cs typeface="Times New Roman" panose="02020603050405020304" pitchFamily="18" charset="0"/>
              </a:endParaRPr>
            </a:p>
          </p:txBody>
        </p:sp>
      </p:grpSp>
      <p:graphicFrame>
        <p:nvGraphicFramePr>
          <p:cNvPr id="5" name="Table 4"/>
          <p:cNvGraphicFramePr>
            <a:graphicFrameLocks noGrp="1"/>
          </p:cNvGraphicFramePr>
          <p:nvPr>
            <p:extLst>
              <p:ext uri="{D42A27DB-BD31-4B8C-83A1-F6EECF244321}">
                <p14:modId xmlns:p14="http://schemas.microsoft.com/office/powerpoint/2010/main" val="3798887117"/>
              </p:ext>
            </p:extLst>
          </p:nvPr>
        </p:nvGraphicFramePr>
        <p:xfrm>
          <a:off x="775749" y="1883901"/>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2840696672"/>
                    </a:ext>
                  </a:extLst>
                </a:gridCol>
                <a:gridCol w="2549606">
                  <a:extLst>
                    <a:ext uri="{9D8B030D-6E8A-4147-A177-3AD203B41FA5}">
                      <a16:colId xmlns:a16="http://schemas.microsoft.com/office/drawing/2014/main" val="3963977828"/>
                    </a:ext>
                  </a:extLst>
                </a:gridCol>
                <a:gridCol w="2617595">
                  <a:extLst>
                    <a:ext uri="{9D8B030D-6E8A-4147-A177-3AD203B41FA5}">
                      <a16:colId xmlns:a16="http://schemas.microsoft.com/office/drawing/2014/main" val="3929126487"/>
                    </a:ext>
                  </a:extLst>
                </a:gridCol>
                <a:gridCol w="4385320">
                  <a:extLst>
                    <a:ext uri="{9D8B030D-6E8A-4147-A177-3AD203B41FA5}">
                      <a16:colId xmlns:a16="http://schemas.microsoft.com/office/drawing/2014/main" val="530868233"/>
                    </a:ext>
                  </a:extLst>
                </a:gridCol>
              </a:tblGrid>
              <a:tr h="1175683">
                <a:tc>
                  <a:txBody>
                    <a:bodyPr/>
                    <a:lstStyle/>
                    <a:p>
                      <a:pPr algn="ctr"/>
                      <a:r>
                        <a:rPr lang="en-US" sz="3600" dirty="0" smtClean="0">
                          <a:latin typeface="+mj-lt"/>
                        </a:rPr>
                        <a:t>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Số</a:t>
                      </a:r>
                      <a:r>
                        <a:rPr lang="en-US" sz="3600" baseline="0" dirty="0" smtClean="0">
                          <a:latin typeface="+mj-lt"/>
                        </a:rPr>
                        <a:t> a chia </a:t>
                      </a:r>
                      <a:r>
                        <a:rPr lang="en-US" sz="3600" baseline="0" dirty="0" err="1" smtClean="0">
                          <a:latin typeface="+mj-lt"/>
                        </a:rPr>
                        <a:t>hết</a:t>
                      </a:r>
                      <a:r>
                        <a:rPr lang="en-US" sz="3600" baseline="0" dirty="0" smtClean="0">
                          <a:latin typeface="+mj-lt"/>
                        </a:rPr>
                        <a:t>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Số</a:t>
                      </a:r>
                      <a:r>
                        <a:rPr lang="en-US" sz="3600" baseline="0" dirty="0" smtClean="0">
                          <a:latin typeface="+mj-lt"/>
                        </a:rPr>
                        <a:t> b chia </a:t>
                      </a:r>
                      <a:r>
                        <a:rPr lang="en-US" sz="3600" baseline="0" dirty="0" err="1" smtClean="0">
                          <a:latin typeface="+mj-lt"/>
                        </a:rPr>
                        <a:t>hết</a:t>
                      </a:r>
                      <a:r>
                        <a:rPr lang="en-US" sz="3600" baseline="0" dirty="0" smtClean="0">
                          <a:latin typeface="+mj-lt"/>
                        </a:rPr>
                        <a:t>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Thực</a:t>
                      </a:r>
                      <a:r>
                        <a:rPr lang="en-US" sz="3600" baseline="0" dirty="0" smtClean="0">
                          <a:latin typeface="+mj-lt"/>
                        </a:rPr>
                        <a:t> </a:t>
                      </a:r>
                      <a:r>
                        <a:rPr lang="en-US" sz="3600" baseline="0" dirty="0" err="1" smtClean="0">
                          <a:latin typeface="+mj-lt"/>
                        </a:rPr>
                        <a:t>hiện</a:t>
                      </a:r>
                      <a:r>
                        <a:rPr lang="en-US" sz="3600" baseline="0" dirty="0" smtClean="0">
                          <a:latin typeface="+mj-lt"/>
                        </a:rPr>
                        <a:t> </a:t>
                      </a:r>
                      <a:r>
                        <a:rPr lang="en-US" sz="3600" baseline="0" dirty="0" err="1" smtClean="0">
                          <a:latin typeface="+mj-lt"/>
                        </a:rPr>
                        <a:t>phép</a:t>
                      </a:r>
                      <a:r>
                        <a:rPr lang="en-US" sz="3600" baseline="0" dirty="0" smtClean="0">
                          <a:latin typeface="+mj-lt"/>
                        </a:rPr>
                        <a:t> chia </a:t>
                      </a:r>
                    </a:p>
                    <a:p>
                      <a:pPr algn="ctr"/>
                      <a:r>
                        <a:rPr lang="en-US" sz="3600" baseline="0" dirty="0" smtClean="0">
                          <a:latin typeface="+mj-lt"/>
                        </a:rPr>
                        <a:t>(a - b)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633060">
                <a:tc>
                  <a:txBody>
                    <a:bodyPr/>
                    <a:lstStyle/>
                    <a:p>
                      <a:pPr algn="ctr"/>
                      <a:r>
                        <a:rPr lang="en-US" sz="3600" smtClean="0">
                          <a:latin typeface="+mj-lt"/>
                        </a:rPr>
                        <a:t>7</a:t>
                      </a:r>
                      <a:endParaRPr lang="en-US" sz="3600">
                        <a:latin typeface="+mj-lt"/>
                      </a:endParaRPr>
                    </a:p>
                  </a:txBody>
                  <a:tcPr/>
                </a:tc>
                <a:tc>
                  <a:txBody>
                    <a:bodyPr/>
                    <a:lstStyle/>
                    <a:p>
                      <a:pPr algn="ctr"/>
                      <a:r>
                        <a:rPr lang="en-US" sz="3600" smtClean="0">
                          <a:latin typeface="+mj-lt"/>
                        </a:rPr>
                        <a:t>49</a:t>
                      </a:r>
                      <a:endParaRPr lang="en-US" sz="3600">
                        <a:latin typeface="+mj-lt"/>
                      </a:endParaRPr>
                    </a:p>
                  </a:txBody>
                  <a:tcPr/>
                </a:tc>
                <a:tc>
                  <a:txBody>
                    <a:bodyPr/>
                    <a:lstStyle/>
                    <a:p>
                      <a:pPr algn="ctr"/>
                      <a:r>
                        <a:rPr lang="en-US" sz="3600" smtClean="0">
                          <a:latin typeface="+mj-lt"/>
                        </a:rPr>
                        <a:t>21</a:t>
                      </a:r>
                      <a:endParaRPr lang="en-US" sz="3600">
                        <a:latin typeface="+mj-lt"/>
                      </a:endParaRPr>
                    </a:p>
                  </a:txBody>
                  <a:tcPr/>
                </a:tc>
                <a:tc>
                  <a:txBody>
                    <a:bodyPr/>
                    <a:lstStyle/>
                    <a:p>
                      <a:pPr algn="ctr"/>
                      <a:r>
                        <a:rPr lang="en-US" sz="3600" dirty="0" smtClean="0">
                          <a:latin typeface="+mj-lt"/>
                        </a:rPr>
                        <a:t>49 -</a:t>
                      </a:r>
                      <a:r>
                        <a:rPr lang="en-US" sz="3600" baseline="0" dirty="0" smtClean="0">
                          <a:latin typeface="+mj-lt"/>
                        </a:rPr>
                        <a:t> 21</a:t>
                      </a:r>
                      <a:r>
                        <a:rPr lang="en-US" sz="3600" dirty="0" smtClean="0">
                          <a:latin typeface="+mj-lt"/>
                        </a:rPr>
                        <a:t>) : 7 = 4</a:t>
                      </a:r>
                      <a:endParaRPr lang="en-US" sz="3600" dirty="0">
                        <a:latin typeface="+mj-lt"/>
                      </a:endParaRPr>
                    </a:p>
                  </a:txBody>
                  <a:tcPr/>
                </a:tc>
                <a:extLst>
                  <a:ext uri="{0D108BD9-81ED-4DB2-BD59-A6C34878D82A}">
                    <a16:rowId xmlns:a16="http://schemas.microsoft.com/office/drawing/2014/main" val="3012909308"/>
                  </a:ext>
                </a:extLst>
              </a:tr>
              <a:tr h="633060">
                <a:tc>
                  <a:txBody>
                    <a:bodyPr/>
                    <a:lstStyle/>
                    <a:p>
                      <a:pPr algn="ctr"/>
                      <a:r>
                        <a:rPr lang="en-US" sz="3600" smtClean="0">
                          <a:latin typeface="+mj-lt"/>
                        </a:rPr>
                        <a:t>8</a:t>
                      </a:r>
                      <a:endParaRPr lang="en-US" sz="3600">
                        <a:latin typeface="+mj-lt"/>
                      </a:endParaRP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        -          ) : 8 =      </a:t>
                      </a:r>
                      <a:endParaRPr lang="en-US" sz="3600" dirty="0">
                        <a:latin typeface="+mj-lt"/>
                      </a:endParaRPr>
                    </a:p>
                  </a:txBody>
                  <a:tcPr/>
                </a:tc>
                <a:extLst>
                  <a:ext uri="{0D108BD9-81ED-4DB2-BD59-A6C34878D82A}">
                    <a16:rowId xmlns:a16="http://schemas.microsoft.com/office/drawing/2014/main" val="3661655204"/>
                  </a:ext>
                </a:extLst>
              </a:tr>
              <a:tr h="633060">
                <a:tc>
                  <a:txBody>
                    <a:bodyPr/>
                    <a:lstStyle/>
                    <a:p>
                      <a:pPr algn="ctr"/>
                      <a:r>
                        <a:rPr lang="en-US" sz="3600" smtClean="0">
                          <a:latin typeface="+mj-lt"/>
                        </a:rPr>
                        <a:t>11</a:t>
                      </a:r>
                      <a:endParaRPr lang="en-US" sz="3600">
                        <a:latin typeface="+mj-lt"/>
                      </a:endParaRP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lang="en-US" sz="3600" dirty="0" smtClean="0">
                          <a:latin typeface="+mj-lt"/>
                        </a:rPr>
                        <a:t>    (        -      </a:t>
                      </a:r>
                      <a:r>
                        <a:rPr lang="en-US" sz="3600" baseline="0" dirty="0" smtClean="0">
                          <a:latin typeface="+mj-lt"/>
                        </a:rPr>
                        <a:t>    ) : 11 =</a:t>
                      </a:r>
                      <a:endParaRPr lang="en-US" sz="3600" dirty="0">
                        <a:latin typeface="+mj-lt"/>
                      </a:endParaRPr>
                    </a:p>
                  </a:txBody>
                  <a:tcPr/>
                </a:tc>
                <a:extLst>
                  <a:ext uri="{0D108BD9-81ED-4DB2-BD59-A6C34878D82A}">
                    <a16:rowId xmlns:a16="http://schemas.microsoft.com/office/drawing/2014/main" val="2144881673"/>
                  </a:ext>
                </a:extLst>
              </a:tr>
            </a:tbl>
          </a:graphicData>
        </a:graphic>
      </p:graphicFrame>
      <p:sp>
        <p:nvSpPr>
          <p:cNvPr id="7" name="Rounded Rectangle 6"/>
          <p:cNvSpPr/>
          <p:nvPr/>
        </p:nvSpPr>
        <p:spPr>
          <a:xfrm>
            <a:off x="7412931" y="3831882"/>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8" name="Rounded Rectangle 7"/>
          <p:cNvSpPr/>
          <p:nvPr/>
        </p:nvSpPr>
        <p:spPr>
          <a:xfrm>
            <a:off x="5139075"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9" name="Rounded Rectangle 8"/>
          <p:cNvSpPr/>
          <p:nvPr/>
        </p:nvSpPr>
        <p:spPr>
          <a:xfrm>
            <a:off x="5139075"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0" name="Rounded Rectangle 9"/>
          <p:cNvSpPr/>
          <p:nvPr/>
        </p:nvSpPr>
        <p:spPr>
          <a:xfrm>
            <a:off x="2580503"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1" name="Rounded Rectangle 10"/>
          <p:cNvSpPr/>
          <p:nvPr/>
        </p:nvSpPr>
        <p:spPr>
          <a:xfrm>
            <a:off x="2584333"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3" name="Rectangle 12"/>
          <p:cNvSpPr/>
          <p:nvPr/>
        </p:nvSpPr>
        <p:spPr>
          <a:xfrm>
            <a:off x="530695" y="130278"/>
            <a:ext cx="6763390" cy="678327"/>
          </a:xfrm>
          <a:prstGeom prst="rect">
            <a:avLst/>
          </a:prstGeom>
        </p:spPr>
        <p:txBody>
          <a:bodyPr wrap="none">
            <a:spAutoFit/>
          </a:bodyPr>
          <a:lstStyle/>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chất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endParaRPr lang="en-US" sz="36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Rounded Rectangle 17"/>
          <p:cNvSpPr/>
          <p:nvPr/>
        </p:nvSpPr>
        <p:spPr>
          <a:xfrm>
            <a:off x="8388997"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19" name="Rounded Rectangle 18"/>
          <p:cNvSpPr/>
          <p:nvPr/>
        </p:nvSpPr>
        <p:spPr>
          <a:xfrm>
            <a:off x="10277509"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25" name="Rounded Rectangle 24"/>
          <p:cNvSpPr/>
          <p:nvPr/>
        </p:nvSpPr>
        <p:spPr>
          <a:xfrm>
            <a:off x="7430964"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26" name="Rounded Rectangle 25"/>
          <p:cNvSpPr/>
          <p:nvPr/>
        </p:nvSpPr>
        <p:spPr>
          <a:xfrm>
            <a:off x="8445565"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27" name="Rounded Rectangle 26"/>
          <p:cNvSpPr/>
          <p:nvPr/>
        </p:nvSpPr>
        <p:spPr>
          <a:xfrm>
            <a:off x="10439703"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313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randombar(horizontal)">
                                      <p:cBhvr>
                                        <p:cTn id="32" dur="500"/>
                                        <p:tgtEl>
                                          <p:spTgt spid="26"/>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randombar(horizontal)">
                                      <p:cBhvr>
                                        <p:cTn id="41" dur="500"/>
                                        <p:tgtEl>
                                          <p:spTgt spid="25"/>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randombar(horizontal)">
                                      <p:cBhvr>
                                        <p:cTn id="44" dur="500"/>
                                        <p:tgtEl>
                                          <p:spTgt spid="27"/>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randombar(horizontal)">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p:bldP spid="18" grpId="0" animBg="1"/>
      <p:bldP spid="19" grpId="0" animBg="1"/>
      <p:bldP spid="25" grpId="0" animBg="1"/>
      <p:bldP spid="2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5906656"/>
              </p:ext>
            </p:extLst>
          </p:nvPr>
        </p:nvGraphicFramePr>
        <p:xfrm>
          <a:off x="743607" y="543385"/>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1640201226"/>
                    </a:ext>
                  </a:extLst>
                </a:gridCol>
                <a:gridCol w="2549606">
                  <a:extLst>
                    <a:ext uri="{9D8B030D-6E8A-4147-A177-3AD203B41FA5}">
                      <a16:colId xmlns:a16="http://schemas.microsoft.com/office/drawing/2014/main" val="2331248044"/>
                    </a:ext>
                  </a:extLst>
                </a:gridCol>
                <a:gridCol w="2617595">
                  <a:extLst>
                    <a:ext uri="{9D8B030D-6E8A-4147-A177-3AD203B41FA5}">
                      <a16:colId xmlns:a16="http://schemas.microsoft.com/office/drawing/2014/main" val="2824069960"/>
                    </a:ext>
                  </a:extLst>
                </a:gridCol>
                <a:gridCol w="4385320">
                  <a:extLst>
                    <a:ext uri="{9D8B030D-6E8A-4147-A177-3AD203B41FA5}">
                      <a16:colId xmlns:a16="http://schemas.microsoft.com/office/drawing/2014/main" val="534874277"/>
                    </a:ext>
                  </a:extLst>
                </a:gridCol>
              </a:tblGrid>
              <a:tr h="1175683">
                <a:tc>
                  <a:txBody>
                    <a:bodyPr/>
                    <a:lstStyle/>
                    <a:p>
                      <a:pPr algn="ctr"/>
                      <a:r>
                        <a:rPr lang="en-US" sz="3600" dirty="0" smtClean="0">
                          <a:latin typeface="Times New Roman" panose="02020603050405020304" pitchFamily="18" charset="0"/>
                          <a:cs typeface="Times New Roman" panose="02020603050405020304" pitchFamily="18" charset="0"/>
                        </a:rPr>
                        <a:t>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Số</a:t>
                      </a:r>
                      <a:r>
                        <a:rPr lang="en-US" sz="3600" baseline="0" dirty="0" smtClean="0">
                          <a:latin typeface="Times New Roman" panose="02020603050405020304" pitchFamily="18" charset="0"/>
                          <a:cs typeface="Times New Roman" panose="02020603050405020304" pitchFamily="18" charset="0"/>
                        </a:rPr>
                        <a:t> a chia </a:t>
                      </a:r>
                      <a:r>
                        <a:rPr lang="en-US" sz="3600" baseline="0" dirty="0" err="1" smtClean="0">
                          <a:latin typeface="Times New Roman" panose="02020603050405020304" pitchFamily="18" charset="0"/>
                          <a:cs typeface="Times New Roman" panose="02020603050405020304" pitchFamily="18" charset="0"/>
                        </a:rPr>
                        <a:t>hết</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Số</a:t>
                      </a:r>
                      <a:r>
                        <a:rPr lang="en-US" sz="3600" baseline="0" dirty="0" smtClean="0">
                          <a:latin typeface="Times New Roman" panose="02020603050405020304" pitchFamily="18" charset="0"/>
                          <a:cs typeface="Times New Roman" panose="02020603050405020304" pitchFamily="18" charset="0"/>
                        </a:rPr>
                        <a:t> b chia </a:t>
                      </a:r>
                      <a:r>
                        <a:rPr lang="en-US" sz="3600" baseline="0" dirty="0" err="1" smtClean="0">
                          <a:latin typeface="Times New Roman" panose="02020603050405020304" pitchFamily="18" charset="0"/>
                          <a:cs typeface="Times New Roman" panose="02020603050405020304" pitchFamily="18" charset="0"/>
                        </a:rPr>
                        <a:t>hết</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Thực</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hiện</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phép</a:t>
                      </a:r>
                      <a:r>
                        <a:rPr lang="en-US" sz="3600" baseline="0" dirty="0" smtClean="0">
                          <a:latin typeface="Times New Roman" panose="02020603050405020304" pitchFamily="18" charset="0"/>
                          <a:cs typeface="Times New Roman" panose="02020603050405020304" pitchFamily="18" charset="0"/>
                        </a:rPr>
                        <a:t> chia </a:t>
                      </a:r>
                    </a:p>
                    <a:p>
                      <a:pPr algn="ctr"/>
                      <a:r>
                        <a:rPr lang="en-US" sz="3600" baseline="0" dirty="0" smtClean="0">
                          <a:latin typeface="Times New Roman" panose="02020603050405020304" pitchFamily="18" charset="0"/>
                          <a:cs typeface="Times New Roman" panose="02020603050405020304" pitchFamily="18" charset="0"/>
                        </a:rPr>
                        <a:t>(a - b)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3720297060"/>
                  </a:ext>
                </a:extLst>
              </a:tr>
              <a:tr h="633060">
                <a:tc>
                  <a:txBody>
                    <a:bodyPr/>
                    <a:lstStyle/>
                    <a:p>
                      <a:pPr algn="ctr"/>
                      <a:r>
                        <a:rPr lang="en-US" sz="3600" smtClean="0">
                          <a:latin typeface="Times New Roman" panose="02020603050405020304" pitchFamily="18" charset="0"/>
                          <a:cs typeface="Times New Roman" panose="02020603050405020304" pitchFamily="18" charset="0"/>
                        </a:rPr>
                        <a:t>7</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49</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21</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49 -</a:t>
                      </a:r>
                      <a:r>
                        <a:rPr lang="en-US" sz="3600" baseline="0" dirty="0" smtClean="0">
                          <a:latin typeface="Times New Roman" panose="02020603050405020304" pitchFamily="18" charset="0"/>
                          <a:cs typeface="Times New Roman" panose="02020603050405020304" pitchFamily="18" charset="0"/>
                        </a:rPr>
                        <a:t> 21</a:t>
                      </a:r>
                      <a:r>
                        <a:rPr lang="en-US" sz="3600" dirty="0" smtClean="0">
                          <a:latin typeface="Times New Roman" panose="02020603050405020304" pitchFamily="18" charset="0"/>
                          <a:cs typeface="Times New Roman" panose="02020603050405020304" pitchFamily="18" charset="0"/>
                        </a:rPr>
                        <a:t>) : 7 = 4</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99340110"/>
                  </a:ext>
                </a:extLst>
              </a:tr>
              <a:tr h="633060">
                <a:tc>
                  <a:txBody>
                    <a:bodyPr/>
                    <a:lstStyle/>
                    <a:p>
                      <a:pPr algn="ctr"/>
                      <a:r>
                        <a:rPr lang="en-US" sz="3600" smtClean="0">
                          <a:latin typeface="Times New Roman" panose="02020603050405020304" pitchFamily="18" charset="0"/>
                          <a:cs typeface="Times New Roman" panose="02020603050405020304" pitchFamily="18" charset="0"/>
                        </a:rPr>
                        <a:t>8</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40</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16</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40</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16</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8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3</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61213165"/>
                  </a:ext>
                </a:extLst>
              </a:tr>
              <a:tr h="633060">
                <a:tc>
                  <a:txBody>
                    <a:bodyPr/>
                    <a:lstStyle/>
                    <a:p>
                      <a:pPr algn="ctr"/>
                      <a:r>
                        <a:rPr lang="en-US" sz="3600" smtClean="0">
                          <a:latin typeface="Times New Roman" panose="02020603050405020304" pitchFamily="18" charset="0"/>
                          <a:cs typeface="Times New Roman" panose="02020603050405020304" pitchFamily="18" charset="0"/>
                        </a:rPr>
                        <a:t>11</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132</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88</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l"/>
                      <a:r>
                        <a:rPr lang="en-US" sz="3600" dirty="0" smtClean="0">
                          <a:latin typeface="Times New Roman" panose="02020603050405020304" pitchFamily="18" charset="0"/>
                          <a:cs typeface="Times New Roman" panose="02020603050405020304" pitchFamily="18" charset="0"/>
                        </a:rPr>
                        <a:t>    ( </a:t>
                      </a:r>
                      <a:r>
                        <a:rPr lang="en-US" sz="3600" dirty="0" smtClean="0">
                          <a:solidFill>
                            <a:srgbClr val="FF0000"/>
                          </a:solidFill>
                          <a:latin typeface="Times New Roman" panose="02020603050405020304" pitchFamily="18" charset="0"/>
                          <a:cs typeface="Times New Roman" panose="02020603050405020304" pitchFamily="18" charset="0"/>
                        </a:rPr>
                        <a:t>132</a:t>
                      </a:r>
                      <a:r>
                        <a:rPr lang="en-US" sz="3600" dirty="0" smtClean="0">
                          <a:latin typeface="Times New Roman" panose="02020603050405020304" pitchFamily="18" charset="0"/>
                          <a:cs typeface="Times New Roman" panose="02020603050405020304" pitchFamily="18" charset="0"/>
                        </a:rPr>
                        <a:t> -</a:t>
                      </a:r>
                      <a:r>
                        <a:rPr lang="en-US" sz="3600" baseline="0" dirty="0" smtClean="0">
                          <a:latin typeface="Times New Roman" panose="02020603050405020304" pitchFamily="18" charset="0"/>
                          <a:cs typeface="Times New Roman" panose="02020603050405020304" pitchFamily="18" charset="0"/>
                        </a:rPr>
                        <a:t> </a:t>
                      </a:r>
                      <a:r>
                        <a:rPr lang="en-US" sz="3600" baseline="0" dirty="0" smtClean="0">
                          <a:solidFill>
                            <a:srgbClr val="FF0000"/>
                          </a:solidFill>
                          <a:latin typeface="Times New Roman" panose="02020603050405020304" pitchFamily="18" charset="0"/>
                          <a:cs typeface="Times New Roman" panose="02020603050405020304" pitchFamily="18" charset="0"/>
                        </a:rPr>
                        <a:t>88 </a:t>
                      </a:r>
                      <a:r>
                        <a:rPr lang="en-US" sz="3600" baseline="0" dirty="0" smtClean="0">
                          <a:latin typeface="Times New Roman" panose="02020603050405020304" pitchFamily="18" charset="0"/>
                          <a:cs typeface="Times New Roman" panose="02020603050405020304" pitchFamily="18" charset="0"/>
                        </a:rPr>
                        <a:t>) : 11 = </a:t>
                      </a:r>
                      <a:r>
                        <a:rPr lang="en-US" sz="3600" baseline="0" dirty="0" smtClean="0">
                          <a:solidFill>
                            <a:srgbClr val="FF0000"/>
                          </a:solidFill>
                          <a:latin typeface="Times New Roman" panose="02020603050405020304" pitchFamily="18" charset="0"/>
                          <a:cs typeface="Times New Roman" panose="02020603050405020304" pitchFamily="18" charset="0"/>
                        </a:rPr>
                        <a:t>4</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80564379"/>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195145" y="4424855"/>
            <a:ext cx="7693572" cy="1077218"/>
          </a:xfrm>
          <a:prstGeom prst="rect">
            <a:avLst/>
          </a:prstGeom>
          <a:noFill/>
        </p:spPr>
        <p:txBody>
          <a:bodyPr wrap="square" rtlCol="0">
            <a:spAutoFit/>
          </a:bodyPr>
          <a:lstStyle/>
          <a:p>
            <a:r>
              <a:rPr lang="en-US" sz="3200" b="1" i="1" dirty="0" err="1" smtClean="0"/>
              <a:t>Nếu</a:t>
            </a:r>
            <a:r>
              <a:rPr lang="en-US" sz="3200" b="1" i="1" dirty="0" smtClean="0"/>
              <a:t> a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và</a:t>
            </a:r>
            <a:r>
              <a:rPr lang="en-US" sz="3200" b="1" i="1" dirty="0" smtClean="0"/>
              <a:t> b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thì</a:t>
            </a:r>
            <a:r>
              <a:rPr lang="en-US" sz="3200" b="1" i="1" dirty="0" smtClean="0"/>
              <a:t> </a:t>
            </a:r>
            <a:r>
              <a:rPr lang="en-US" sz="3200" b="1" i="1" dirty="0" err="1" smtClean="0"/>
              <a:t>hiệu</a:t>
            </a:r>
            <a:r>
              <a:rPr lang="en-US" sz="3200" b="1" i="1" dirty="0" smtClean="0"/>
              <a:t> a-b </a:t>
            </a:r>
            <a:r>
              <a:rPr lang="en-US" sz="3200" b="1" i="1" dirty="0" err="1" smtClean="0"/>
              <a:t>cũng</a:t>
            </a:r>
            <a:r>
              <a:rPr lang="en-US" sz="3200" b="1" i="1" dirty="0" smtClean="0"/>
              <a:t> chia </a:t>
            </a:r>
            <a:r>
              <a:rPr lang="en-US" sz="3200" b="1" i="1" dirty="0" err="1" smtClean="0"/>
              <a:t>hết</a:t>
            </a:r>
            <a:r>
              <a:rPr lang="en-US" sz="3200" b="1" i="1" dirty="0" smtClean="0"/>
              <a:t> </a:t>
            </a:r>
            <a:r>
              <a:rPr lang="en-US" sz="3200" b="1" i="1" dirty="0" err="1" smtClean="0"/>
              <a:t>cho</a:t>
            </a:r>
            <a:r>
              <a:rPr lang="en-US" sz="3200" b="1" i="1" dirty="0" smtClean="0"/>
              <a:t> m.</a:t>
            </a:r>
            <a:endParaRPr lang="en-US" sz="3200" b="1" i="1" dirty="0"/>
          </a:p>
        </p:txBody>
      </p:sp>
    </p:spTree>
    <p:extLst>
      <p:ext uri="{BB962C8B-B14F-4D97-AF65-F5344CB8AC3E}">
        <p14:creationId xmlns:p14="http://schemas.microsoft.com/office/powerpoint/2010/main" val="20652659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otalTime>132</TotalTime>
  <Words>798</Words>
  <Application>Microsoft Office PowerPoint</Application>
  <PresentationFormat>Widescreen</PresentationFormat>
  <Paragraphs>136</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.VnTime</vt:lpstr>
      <vt:lpstr>Calibri</vt:lpstr>
      <vt:lpstr>Corbel</vt:lpstr>
      <vt:lpstr>Times New Roman</vt:lpstr>
      <vt:lpstr>Basis</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lai nhi</cp:lastModifiedBy>
  <cp:revision>17</cp:revision>
  <dcterms:created xsi:type="dcterms:W3CDTF">2021-08-23T13:54:44Z</dcterms:created>
  <dcterms:modified xsi:type="dcterms:W3CDTF">2023-10-11T17:37:23Z</dcterms:modified>
</cp:coreProperties>
</file>