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9"/>
  </p:notesMasterIdLst>
  <p:sldIdLst>
    <p:sldId id="273" r:id="rId3"/>
    <p:sldId id="274" r:id="rId4"/>
    <p:sldId id="275" r:id="rId5"/>
    <p:sldId id="276" r:id="rId6"/>
    <p:sldId id="277" r:id="rId7"/>
    <p:sldId id="258" r:id="rId8"/>
    <p:sldId id="259" r:id="rId10"/>
    <p:sldId id="261" r:id="rId11"/>
    <p:sldId id="262" r:id="rId12"/>
    <p:sldId id="263" r:id="rId13"/>
    <p:sldId id="264" r:id="rId14"/>
    <p:sldId id="265" r:id="rId15"/>
    <p:sldId id="266" r:id="rId16"/>
    <p:sldId id="267" r:id="rId17"/>
    <p:sldId id="268" r:id="rId18"/>
    <p:sldId id="269" r:id="rId19"/>
  </p:sldIdLst>
  <p:sldSz cx="9144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2159"/>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2" name="Shape 92"/>
        <p:cNvGrpSpPr/>
        <p:nvPr/>
      </p:nvGrpSpPr>
      <p:grpSpPr>
        <a:xfrm>
          <a:off x="0" y="0"/>
          <a:ext cx="0" cy="0"/>
          <a:chOff x="0" y="0"/>
          <a:chExt cx="0" cy="0"/>
        </a:xfrm>
      </p:grpSpPr>
      <p:sp>
        <p:nvSpPr>
          <p:cNvPr id="93" name="Google Shape;93;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4" name="Google Shape;94;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3" name="Shape 223"/>
        <p:cNvGrpSpPr/>
        <p:nvPr/>
      </p:nvGrpSpPr>
      <p:grpSpPr>
        <a:xfrm>
          <a:off x="0" y="0"/>
          <a:ext cx="0" cy="0"/>
          <a:chOff x="0" y="0"/>
          <a:chExt cx="0" cy="0"/>
        </a:xfrm>
      </p:grpSpPr>
      <p:sp>
        <p:nvSpPr>
          <p:cNvPr id="224" name="Google Shape;224;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25" name="Google Shape;225;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 name="Shape 236"/>
        <p:cNvGrpSpPr/>
        <p:nvPr/>
      </p:nvGrpSpPr>
      <p:grpSpPr>
        <a:xfrm>
          <a:off x="0" y="0"/>
          <a:ext cx="0" cy="0"/>
          <a:chOff x="0" y="0"/>
          <a:chExt cx="0" cy="0"/>
        </a:xfrm>
      </p:grpSpPr>
      <p:sp>
        <p:nvSpPr>
          <p:cNvPr id="237" name="Google Shape;237;p1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38" name="Google Shape;238;p1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3" name="Shape 103"/>
        <p:cNvGrpSpPr/>
        <p:nvPr/>
      </p:nvGrpSpPr>
      <p:grpSpPr>
        <a:xfrm>
          <a:off x="0" y="0"/>
          <a:ext cx="0" cy="0"/>
          <a:chOff x="0" y="0"/>
          <a:chExt cx="0" cy="0"/>
        </a:xfrm>
      </p:grpSpPr>
      <p:sp>
        <p:nvSpPr>
          <p:cNvPr id="104" name="Google Shape;104;p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5" name="Google Shape;105;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5" name="Shape 125"/>
        <p:cNvGrpSpPr/>
        <p:nvPr/>
      </p:nvGrpSpPr>
      <p:grpSpPr>
        <a:xfrm>
          <a:off x="0" y="0"/>
          <a:ext cx="0" cy="0"/>
          <a:chOff x="0" y="0"/>
          <a:chExt cx="0" cy="0"/>
        </a:xfrm>
      </p:grpSpPr>
      <p:sp>
        <p:nvSpPr>
          <p:cNvPr id="126" name="Google Shape;126;p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27" name="Google Shape;127;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5" name="Shape 145"/>
        <p:cNvGrpSpPr/>
        <p:nvPr/>
      </p:nvGrpSpPr>
      <p:grpSpPr>
        <a:xfrm>
          <a:off x="0" y="0"/>
          <a:ext cx="0" cy="0"/>
          <a:chOff x="0" y="0"/>
          <a:chExt cx="0" cy="0"/>
        </a:xfrm>
      </p:grpSpPr>
      <p:sp>
        <p:nvSpPr>
          <p:cNvPr id="146" name="Google Shape;146;p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47" name="Google Shape;147;p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8" name="Shape 158"/>
        <p:cNvGrpSpPr/>
        <p:nvPr/>
      </p:nvGrpSpPr>
      <p:grpSpPr>
        <a:xfrm>
          <a:off x="0" y="0"/>
          <a:ext cx="0" cy="0"/>
          <a:chOff x="0" y="0"/>
          <a:chExt cx="0" cy="0"/>
        </a:xfrm>
      </p:grpSpPr>
      <p:sp>
        <p:nvSpPr>
          <p:cNvPr id="159" name="Google Shape;159;p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0" name="Google Shape;160;p7: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1" name="Shape 171"/>
        <p:cNvGrpSpPr/>
        <p:nvPr/>
      </p:nvGrpSpPr>
      <p:grpSpPr>
        <a:xfrm>
          <a:off x="0" y="0"/>
          <a:ext cx="0" cy="0"/>
          <a:chOff x="0" y="0"/>
          <a:chExt cx="0" cy="0"/>
        </a:xfrm>
      </p:grpSpPr>
      <p:sp>
        <p:nvSpPr>
          <p:cNvPr id="172" name="Google Shape;172;p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73" name="Google Shape;173;p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4" name="Shape 184"/>
        <p:cNvGrpSpPr/>
        <p:nvPr/>
      </p:nvGrpSpPr>
      <p:grpSpPr>
        <a:xfrm>
          <a:off x="0" y="0"/>
          <a:ext cx="0" cy="0"/>
          <a:chOff x="0" y="0"/>
          <a:chExt cx="0" cy="0"/>
        </a:xfrm>
      </p:grpSpPr>
      <p:sp>
        <p:nvSpPr>
          <p:cNvPr id="185" name="Google Shape;185;p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86" name="Google Shape;186;p9: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7" name="Shape 197"/>
        <p:cNvGrpSpPr/>
        <p:nvPr/>
      </p:nvGrpSpPr>
      <p:grpSpPr>
        <a:xfrm>
          <a:off x="0" y="0"/>
          <a:ext cx="0" cy="0"/>
          <a:chOff x="0" y="0"/>
          <a:chExt cx="0" cy="0"/>
        </a:xfrm>
      </p:grpSpPr>
      <p:sp>
        <p:nvSpPr>
          <p:cNvPr id="198" name="Google Shape;198;p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99" name="Google Shape;199;p1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0" name="Shape 210"/>
        <p:cNvGrpSpPr/>
        <p:nvPr/>
      </p:nvGrpSpPr>
      <p:grpSpPr>
        <a:xfrm>
          <a:off x="0" y="0"/>
          <a:ext cx="0" cy="0"/>
          <a:chOff x="0" y="0"/>
          <a:chExt cx="0" cy="0"/>
        </a:xfrm>
      </p:grpSpPr>
      <p:sp>
        <p:nvSpPr>
          <p:cNvPr id="211" name="Google Shape;211;p1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12" name="Google Shape;212;p1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1" name="Shape 11"/>
        <p:cNvGrpSpPr/>
        <p:nvPr/>
      </p:nvGrpSpPr>
      <p:grpSpPr>
        <a:xfrm>
          <a:off x="0" y="0"/>
          <a:ext cx="0" cy="0"/>
          <a:chOff x="0" y="0"/>
          <a:chExt cx="0" cy="0"/>
        </a:xfrm>
      </p:grpSpPr>
      <p:sp>
        <p:nvSpPr>
          <p:cNvPr id="12" name="Google Shape;12;p1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71" name="Google Shape;71;p2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77" name="Google Shape;77;p2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79613"/>
            <a:ext cx="7772400" cy="4116387"/>
          </a:xfr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Rectangle 4"/>
          <p:cNvSpPr>
            <a:spLocks noGrp="1" noChangeArrowheads="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26BD14C-4E09-49D2-8BBC-C42ACE1D9F90}"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5"/>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Rectangle 6"/>
          <p:cNvSpPr>
            <a:spLocks noGrp="1" noChangeArrowheads="1"/>
          </p:cNvSpPr>
          <p:nvPr>
            <p:ph type="sldNum" sz="quarter" idx="4"/>
          </p:nvPr>
        </p:nvSpPr>
        <p:spPr>
          <a:xfrm>
            <a:off x="6553200" y="6356350"/>
            <a:ext cx="2133600" cy="365125"/>
          </a:xfrm>
          <a:prstGeom prst="rect">
            <a:avLst/>
          </a:prstGeom>
        </p:spPr>
        <p:txBody>
          <a:bodyPr vert="horz" lIns="91440" tIns="45720" rIns="91440" bIns="45720" rtlCol="0" anchor="ctr"/>
          <a:p>
            <a:pPr algn="r"/>
            <a:fld id="{9A0DB2DC-4C9A-4742-B13C-FB6460FD3503}"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1" name="Shape 21"/>
        <p:cNvGrpSpPr/>
        <p:nvPr/>
      </p:nvGrpSpPr>
      <p:grpSpPr>
        <a:xfrm>
          <a:off x="0" y="0"/>
          <a:ext cx="0" cy="0"/>
          <a:chOff x="0" y="0"/>
          <a:chExt cx="0" cy="0"/>
        </a:xfrm>
      </p:grpSpPr>
      <p:sp>
        <p:nvSpPr>
          <p:cNvPr id="22" name="Google Shape;22;p18"/>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26" name="Shape 26"/>
        <p:cNvGrpSpPr/>
        <p:nvPr/>
      </p:nvGrpSpPr>
      <p:grpSpPr>
        <a:xfrm>
          <a:off x="0" y="0"/>
          <a:ext cx="0" cy="0"/>
          <a:chOff x="0" y="0"/>
          <a:chExt cx="0" cy="0"/>
        </a:xfrm>
      </p:grpSpPr>
      <p:sp>
        <p:nvSpPr>
          <p:cNvPr id="27" name="Google Shape;27;p19"/>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9"/>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29" name="Google Shape;29;p1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32" name="Shape 32"/>
        <p:cNvGrpSpPr/>
        <p:nvPr/>
      </p:nvGrpSpPr>
      <p:grpSpPr>
        <a:xfrm>
          <a:off x="0" y="0"/>
          <a:ext cx="0" cy="0"/>
          <a:chOff x="0" y="0"/>
          <a:chExt cx="0" cy="0"/>
        </a:xfrm>
      </p:grpSpPr>
      <p:sp>
        <p:nvSpPr>
          <p:cNvPr id="33" name="Google Shape;33;p20"/>
          <p:cNvSpPr txBox="1"/>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0"/>
          <p:cNvSpPr txBox="1"/>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p:txBody>
      </p:sp>
      <p:sp>
        <p:nvSpPr>
          <p:cNvPr id="35" name="Google Shape;35;p20"/>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0"/>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0"/>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8" name="Shape 38"/>
        <p:cNvGrpSpPr/>
        <p:nvPr/>
      </p:nvGrpSpPr>
      <p:grpSpPr>
        <a:xfrm>
          <a:off x="0" y="0"/>
          <a:ext cx="0" cy="0"/>
          <a:chOff x="0" y="0"/>
          <a:chExt cx="0" cy="0"/>
        </a:xfrm>
      </p:grpSpPr>
      <p:sp>
        <p:nvSpPr>
          <p:cNvPr id="39" name="Google Shape;39;p21"/>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1"/>
          <p:cNvSpPr txBox="1"/>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41" name="Google Shape;41;p21"/>
          <p:cNvSpPr txBox="1"/>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42" name="Google Shape;42;p21"/>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1"/>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5" name="Shape 45"/>
        <p:cNvGrpSpPr/>
        <p:nvPr/>
      </p:nvGrpSpPr>
      <p:grpSpPr>
        <a:xfrm>
          <a:off x="0" y="0"/>
          <a:ext cx="0" cy="0"/>
          <a:chOff x="0" y="0"/>
          <a:chExt cx="0" cy="0"/>
        </a:xfrm>
      </p:grpSpPr>
      <p:sp>
        <p:nvSpPr>
          <p:cNvPr id="46" name="Google Shape;46;p22"/>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2"/>
          <p:cNvSpPr txBox="1"/>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48" name="Google Shape;48;p22"/>
          <p:cNvSpPr txBox="1"/>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49" name="Google Shape;49;p22"/>
          <p:cNvSpPr txBox="1"/>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50" name="Google Shape;50;p22"/>
          <p:cNvSpPr txBox="1"/>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51" name="Google Shape;51;p2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p:txBody>
      </p:sp>
      <p:sp>
        <p:nvSpPr>
          <p:cNvPr id="57" name="Google Shape;57;p23"/>
          <p:cNvSpPr txBox="1"/>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58" name="Google Shape;58;p23"/>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56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64" name="Google Shape;64;p24"/>
          <p:cNvSpPr txBox="1"/>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65" name="Google Shape;65;p2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1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1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1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8.xml"/><Relationship Id="rId2" Type="http://schemas.openxmlformats.org/officeDocument/2006/relationships/image" Target="../media/image8.png"/><Relationship Id="rId11" Type="http://schemas.openxmlformats.org/officeDocument/2006/relationships/notesSlide" Target="../notesSlides/notesSlide5.xml"/><Relationship Id="rId10" Type="http://schemas.openxmlformats.org/officeDocument/2006/relationships/slideLayout" Target="../slideLayouts/slideLayout2.xml"/><Relationship Id="rId1" Type="http://schemas.openxmlformats.org/officeDocument/2006/relationships/image" Target="../media/image23.jpeg"/></Relationships>
</file>

<file path=ppt/slides/_rels/slide11.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8.xml"/><Relationship Id="rId2" Type="http://schemas.openxmlformats.org/officeDocument/2006/relationships/image" Target="../media/image8.png"/><Relationship Id="rId11" Type="http://schemas.openxmlformats.org/officeDocument/2006/relationships/notesSlide" Target="../notesSlides/notesSlide6.xml"/><Relationship Id="rId10" Type="http://schemas.openxmlformats.org/officeDocument/2006/relationships/slideLayout" Target="../slideLayouts/slideLayout2.xml"/><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8.xml"/><Relationship Id="rId2" Type="http://schemas.openxmlformats.org/officeDocument/2006/relationships/image" Target="../media/image8.png"/><Relationship Id="rId11" Type="http://schemas.openxmlformats.org/officeDocument/2006/relationships/notesSlide" Target="../notesSlides/notesSlide7.xml"/><Relationship Id="rId10" Type="http://schemas.openxmlformats.org/officeDocument/2006/relationships/slideLayout" Target="../slideLayouts/slideLayout2.xml"/><Relationship Id="rId1" Type="http://schemas.openxmlformats.org/officeDocument/2006/relationships/image" Target="../media/image23.jpeg"/></Relationships>
</file>

<file path=ppt/slides/_rels/slide1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8.xml"/><Relationship Id="rId2" Type="http://schemas.openxmlformats.org/officeDocument/2006/relationships/image" Target="../media/image8.png"/><Relationship Id="rId11" Type="http://schemas.openxmlformats.org/officeDocument/2006/relationships/notesSlide" Target="../notesSlides/notesSlide8.xml"/><Relationship Id="rId10" Type="http://schemas.openxmlformats.org/officeDocument/2006/relationships/slideLayout" Target="../slideLayouts/slideLayout2.xml"/><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8.xml"/><Relationship Id="rId2" Type="http://schemas.openxmlformats.org/officeDocument/2006/relationships/image" Target="../media/image8.png"/><Relationship Id="rId11" Type="http://schemas.openxmlformats.org/officeDocument/2006/relationships/notesSlide" Target="../notesSlides/notesSlide9.xml"/><Relationship Id="rId10" Type="http://schemas.openxmlformats.org/officeDocument/2006/relationships/slideLayout" Target="../slideLayouts/slideLayout2.xml"/><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8.xml"/><Relationship Id="rId2" Type="http://schemas.openxmlformats.org/officeDocument/2006/relationships/image" Target="../media/image8.png"/><Relationship Id="rId11" Type="http://schemas.openxmlformats.org/officeDocument/2006/relationships/notesSlide" Target="../notesSlides/notesSlide10.xml"/><Relationship Id="rId10" Type="http://schemas.openxmlformats.org/officeDocument/2006/relationships/slideLayout" Target="../slideLayouts/slideLayout2.xml"/><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png"/><Relationship Id="rId7" Type="http://schemas.openxmlformats.org/officeDocument/2006/relationships/image" Target="../media/image2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1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8.png"/><Relationship Id="rId10" Type="http://schemas.openxmlformats.org/officeDocument/2006/relationships/notesSlide" Target="../notesSlides/notesSlide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slide" Target="slide10.xml"/><Relationship Id="rId8" Type="http://schemas.openxmlformats.org/officeDocument/2006/relationships/image" Target="../media/image12.png"/><Relationship Id="rId7" Type="http://schemas.openxmlformats.org/officeDocument/2006/relationships/slide" Target="slide14.xml"/><Relationship Id="rId6" Type="http://schemas.openxmlformats.org/officeDocument/2006/relationships/image" Target="../media/image11.png"/><Relationship Id="rId5" Type="http://schemas.openxmlformats.org/officeDocument/2006/relationships/slide" Target="slide12.xml"/><Relationship Id="rId4" Type="http://schemas.openxmlformats.org/officeDocument/2006/relationships/image" Target="../media/image10.png"/><Relationship Id="rId3" Type="http://schemas.openxmlformats.org/officeDocument/2006/relationships/slide" Target="slide11.xml"/><Relationship Id="rId26" Type="http://schemas.openxmlformats.org/officeDocument/2006/relationships/notesSlide" Target="../notesSlides/notesSlide3.xml"/><Relationship Id="rId25" Type="http://schemas.openxmlformats.org/officeDocument/2006/relationships/slideLayout" Target="../slideLayouts/slideLayout1.xml"/><Relationship Id="rId24" Type="http://schemas.openxmlformats.org/officeDocument/2006/relationships/image" Target="../media/image6.png"/><Relationship Id="rId23" Type="http://schemas.openxmlformats.org/officeDocument/2006/relationships/slide" Target="slide16.xml"/><Relationship Id="rId22" Type="http://schemas.openxmlformats.org/officeDocument/2006/relationships/image" Target="../media/image22.png"/><Relationship Id="rId21" Type="http://schemas.openxmlformats.org/officeDocument/2006/relationships/image" Target="../media/image21.png"/><Relationship Id="rId20" Type="http://schemas.openxmlformats.org/officeDocument/2006/relationships/image" Target="../media/image20.png"/><Relationship Id="rId2" Type="http://schemas.openxmlformats.org/officeDocument/2006/relationships/image" Target="../media/image9.png"/><Relationship Id="rId19" Type="http://schemas.openxmlformats.org/officeDocument/2006/relationships/image" Target="../media/image19.png"/><Relationship Id="rId18" Type="http://schemas.openxmlformats.org/officeDocument/2006/relationships/image" Target="../media/image18.png"/><Relationship Id="rId17" Type="http://schemas.openxmlformats.org/officeDocument/2006/relationships/image" Target="../media/image17.png"/><Relationship Id="rId16" Type="http://schemas.openxmlformats.org/officeDocument/2006/relationships/image" Target="../media/image16.png"/><Relationship Id="rId15" Type="http://schemas.openxmlformats.org/officeDocument/2006/relationships/slide" Target="slide9.xml"/><Relationship Id="rId14" Type="http://schemas.openxmlformats.org/officeDocument/2006/relationships/image" Target="../media/image15.png"/><Relationship Id="rId13" Type="http://schemas.openxmlformats.org/officeDocument/2006/relationships/slide" Target="slide15.xml"/><Relationship Id="rId12" Type="http://schemas.openxmlformats.org/officeDocument/2006/relationships/image" Target="../media/image14.png"/><Relationship Id="rId11" Type="http://schemas.openxmlformats.org/officeDocument/2006/relationships/slide" Target="slide13.xml"/><Relationship Id="rId10" Type="http://schemas.openxmlformats.org/officeDocument/2006/relationships/image" Target="../media/image13.png"/><Relationship Id="rId1" Type="http://schemas.openxmlformats.org/officeDocument/2006/relationships/slide" Target="slide8.xml"/></Relationships>
</file>

<file path=ppt/slides/_rels/slide9.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8.xml"/><Relationship Id="rId2" Type="http://schemas.openxmlformats.org/officeDocument/2006/relationships/image" Target="../media/image8.png"/><Relationship Id="rId11" Type="http://schemas.openxmlformats.org/officeDocument/2006/relationships/notesSlide" Target="../notesSlides/notesSlide4.xml"/><Relationship Id="rId10" Type="http://schemas.openxmlformats.org/officeDocument/2006/relationships/slideLayout" Target="../slideLayouts/slideLayout2.xml"/><Relationship Id="rId1"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2"/>
          <p:cNvSpPr txBox="1"/>
          <p:nvPr/>
        </p:nvSpPr>
        <p:spPr>
          <a:xfrm>
            <a:off x="1485900" y="857250"/>
            <a:ext cx="4857750" cy="521970"/>
          </a:xfrm>
          <a:prstGeom prst="rect">
            <a:avLst/>
          </a:prstGeom>
          <a:noFill/>
          <a:ln w="9525">
            <a:noFill/>
          </a:ln>
        </p:spPr>
        <p:txBody>
          <a:bodyPr>
            <a:spAutoFit/>
          </a:bodyPr>
          <a:p>
            <a:pPr>
              <a:spcBef>
                <a:spcPct val="50000"/>
              </a:spcBef>
            </a:pPr>
            <a:r>
              <a:rPr sz="2800" dirty="0">
                <a:solidFill>
                  <a:srgbClr val="3333FF"/>
                </a:solidFill>
                <a:latin typeface="Times New Roman" panose="02020603050405020304" charset="0"/>
                <a:ea typeface="Arial" panose="020B0604020202020204" pitchFamily="34" charset="0"/>
                <a:cs typeface="Times New Roman" panose="02020603050405020304" charset="0"/>
              </a:rPr>
              <a:t>Cho vòng tròn  chứa số sau:</a:t>
            </a:r>
            <a:r>
              <a:rPr sz="2700" dirty="0">
                <a:solidFill>
                  <a:srgbClr val="3333FF"/>
                </a:solidFill>
                <a:latin typeface="Times New Roman" panose="02020603050405020304" charset="0"/>
                <a:ea typeface="Arial" panose="020B0604020202020204" pitchFamily="34" charset="0"/>
                <a:cs typeface="Times New Roman" panose="02020603050405020304" charset="0"/>
              </a:rPr>
              <a:t> </a:t>
            </a:r>
            <a:endParaRPr sz="2700" dirty="0">
              <a:solidFill>
                <a:srgbClr val="3333FF"/>
              </a:solidFill>
              <a:latin typeface="Times New Roman" panose="02020603050405020304" charset="0"/>
              <a:ea typeface="Times New Roman" panose="02020603050405020304" charset="0"/>
            </a:endParaRPr>
          </a:p>
        </p:txBody>
      </p:sp>
      <p:sp>
        <p:nvSpPr>
          <p:cNvPr id="22531" name="AutoShape 3"/>
          <p:cNvSpPr/>
          <p:nvPr/>
        </p:nvSpPr>
        <p:spPr>
          <a:xfrm>
            <a:off x="1085850" y="1314450"/>
            <a:ext cx="4686300" cy="4686300"/>
          </a:xfrm>
          <a:prstGeom prst="star32">
            <a:avLst>
              <a:gd name="adj" fmla="val 44282"/>
            </a:avLst>
          </a:prstGeom>
          <a:solidFill>
            <a:srgbClr val="FFFF00"/>
          </a:solidFill>
          <a:ln w="9525" cap="flat" cmpd="sng">
            <a:solidFill>
              <a:schemeClr val="tx1"/>
            </a:solidFill>
            <a:prstDash val="solid"/>
            <a:miter/>
            <a:headEnd type="none" w="med" len="med"/>
            <a:tailEnd type="none" w="med" len="med"/>
          </a:ln>
        </p:spPr>
        <p:txBody>
          <a:bodyPr wrap="none" anchor="ctr" anchorCtr="0"/>
          <a:p>
            <a:pPr marL="457200" indent="-457200" algn="ctr">
              <a:buNone/>
            </a:pPr>
            <a:r>
              <a:rPr sz="2700" b="1" dirty="0">
                <a:latin typeface="Calibri" panose="020F0502020204030204" charset="0"/>
                <a:ea typeface="Arial" panose="020B0604020202020204" pitchFamily="34" charset="0"/>
              </a:rPr>
              <a:t> 54         3           </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136          342    </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15       78</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144           18           92       </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30            12                 67</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443               39</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  248          2             99        </a:t>
            </a:r>
            <a:endParaRPr sz="2700" b="1" dirty="0">
              <a:latin typeface="Calibri" panose="020F0502020204030204" charset="0"/>
              <a:ea typeface="Arial" panose="020B0604020202020204" pitchFamily="34" charset="0"/>
            </a:endParaRPr>
          </a:p>
          <a:p>
            <a:pPr marL="457200" indent="-457200" algn="ctr">
              <a:buAutoNum type="arabicPlain" startAt="1002"/>
            </a:pPr>
            <a:r>
              <a:rPr sz="2700" b="1" dirty="0">
                <a:latin typeface="Calibri" panose="020F0502020204030204" charset="0"/>
                <a:ea typeface="Arial" panose="020B0604020202020204" pitchFamily="34" charset="0"/>
              </a:rPr>
              <a:t>             1008</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6 </a:t>
            </a:r>
            <a:endParaRPr sz="2700" b="1" dirty="0">
              <a:latin typeface="Calibri" panose="020F0502020204030204" charset="0"/>
              <a:ea typeface="Arial" panose="020B0604020202020204" pitchFamily="34" charset="0"/>
            </a:endParaRPr>
          </a:p>
        </p:txBody>
      </p:sp>
      <p:sp>
        <p:nvSpPr>
          <p:cNvPr id="22532" name="AutoShape 4"/>
          <p:cNvSpPr/>
          <p:nvPr/>
        </p:nvSpPr>
        <p:spPr>
          <a:xfrm>
            <a:off x="5200650" y="1378585"/>
            <a:ext cx="3757930" cy="1209040"/>
          </a:xfrm>
          <a:prstGeom prst="wedgeEllipseCallout">
            <a:avLst>
              <a:gd name="adj1" fmla="val -57398"/>
              <a:gd name="adj2" fmla="val 54977"/>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p>
            <a:pPr algn="ctr"/>
            <a:r>
              <a:rPr sz="2500" b="1" dirty="0">
                <a:solidFill>
                  <a:srgbClr val="FF0000"/>
                </a:solidFill>
                <a:latin typeface="Times New Roman" panose="02020603050405020304" charset="0"/>
                <a:ea typeface="Arial" panose="020B0604020202020204" pitchFamily="34" charset="0"/>
                <a:cs typeface="Times New Roman" panose="02020603050405020304" charset="0"/>
              </a:rPr>
              <a:t>Hãy tìm</a:t>
            </a:r>
            <a:endParaRPr sz="2500" b="1" dirty="0">
              <a:solidFill>
                <a:srgbClr val="FF0000"/>
              </a:solidFill>
              <a:latin typeface="Times New Roman" panose="02020603050405020304" charset="0"/>
              <a:ea typeface="Arial" panose="020B0604020202020204" pitchFamily="34" charset="0"/>
              <a:cs typeface="Times New Roman" panose="02020603050405020304" charset="0"/>
            </a:endParaRPr>
          </a:p>
          <a:p>
            <a:pPr algn="ctr"/>
            <a:r>
              <a:rPr sz="2500" b="1" dirty="0">
                <a:solidFill>
                  <a:srgbClr val="FF0000"/>
                </a:solidFill>
                <a:latin typeface="Times New Roman" panose="02020603050405020304" charset="0"/>
                <a:ea typeface="Arial" panose="020B0604020202020204" pitchFamily="34" charset="0"/>
                <a:cs typeface="Times New Roman" panose="02020603050405020304" charset="0"/>
              </a:rPr>
              <a:t>các số </a:t>
            </a:r>
            <a:r>
              <a:rPr lang="vi-VN" sz="2500" b="1" dirty="0">
                <a:solidFill>
                  <a:srgbClr val="FF0000"/>
                </a:solidFill>
                <a:latin typeface="Times New Roman" panose="02020603050405020304" charset="0"/>
                <a:ea typeface="Arial" panose="020B0604020202020204" pitchFamily="34" charset="0"/>
                <a:cs typeface="Times New Roman" panose="02020603050405020304" charset="0"/>
              </a:rPr>
              <a:t>là bội của 9</a:t>
            </a:r>
            <a:endParaRPr lang="vi-VN" sz="2500" b="1" dirty="0">
              <a:solidFill>
                <a:srgbClr val="FF0000"/>
              </a:solidFill>
              <a:latin typeface="Times New Roman" panose="02020603050405020304" charset="0"/>
              <a:ea typeface="Arial" panose="020B0604020202020204" pitchFamily="34" charset="0"/>
              <a:cs typeface="Times New Roman" panose="02020603050405020304" charset="0"/>
            </a:endParaRPr>
          </a:p>
        </p:txBody>
      </p:sp>
      <p:sp>
        <p:nvSpPr>
          <p:cNvPr id="22533" name="AutoShape 5"/>
          <p:cNvSpPr/>
          <p:nvPr/>
        </p:nvSpPr>
        <p:spPr>
          <a:xfrm>
            <a:off x="5029200" y="4617085"/>
            <a:ext cx="4038600" cy="1212850"/>
          </a:xfrm>
          <a:prstGeom prst="wedgeEllipseCallout">
            <a:avLst>
              <a:gd name="adj1" fmla="val -47037"/>
              <a:gd name="adj2" fmla="val -74884"/>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p>
            <a:pPr algn="ctr"/>
            <a:r>
              <a:rPr sz="2500" b="1" dirty="0">
                <a:solidFill>
                  <a:srgbClr val="7030A0"/>
                </a:solidFill>
                <a:latin typeface="Times New Roman" panose="02020603050405020304" charset="0"/>
                <a:ea typeface="Arial" panose="020B0604020202020204" pitchFamily="34" charset="0"/>
                <a:cs typeface="Times New Roman" panose="02020603050405020304" charset="0"/>
              </a:rPr>
              <a:t>Hãy tìm</a:t>
            </a:r>
            <a:endParaRPr sz="2500" b="1" dirty="0">
              <a:solidFill>
                <a:srgbClr val="7030A0"/>
              </a:solidFill>
              <a:latin typeface="Times New Roman" panose="02020603050405020304" charset="0"/>
              <a:ea typeface="Arial" panose="020B0604020202020204" pitchFamily="34" charset="0"/>
              <a:cs typeface="Times New Roman" panose="02020603050405020304" charset="0"/>
            </a:endParaRPr>
          </a:p>
          <a:p>
            <a:pPr algn="ctr"/>
            <a:r>
              <a:rPr sz="2500" b="1" dirty="0">
                <a:solidFill>
                  <a:srgbClr val="7030A0"/>
                </a:solidFill>
                <a:latin typeface="Times New Roman" panose="02020603050405020304" charset="0"/>
                <a:ea typeface="Arial" panose="020B0604020202020204" pitchFamily="34" charset="0"/>
                <a:cs typeface="Times New Roman" panose="02020603050405020304" charset="0"/>
              </a:rPr>
              <a:t>các số </a:t>
            </a:r>
            <a:r>
              <a:rPr lang="vi-VN" sz="2500" b="1" dirty="0">
                <a:solidFill>
                  <a:srgbClr val="7030A0"/>
                </a:solidFill>
                <a:latin typeface="Times New Roman" panose="02020603050405020304" charset="0"/>
                <a:ea typeface="Arial" panose="020B0604020202020204" pitchFamily="34" charset="0"/>
                <a:cs typeface="Times New Roman" panose="02020603050405020304" charset="0"/>
              </a:rPr>
              <a:t>là ước của 90</a:t>
            </a:r>
            <a:endParaRPr lang="vi-VN" sz="2500" b="1" dirty="0">
              <a:solidFill>
                <a:srgbClr val="7030A0"/>
              </a:solidFill>
              <a:latin typeface="Times New Roman" panose="02020603050405020304" charset="0"/>
              <a:ea typeface="Arial" panose="020B0604020202020204" pitchFamily="34" charset="0"/>
              <a:cs typeface="Times New Roman" panose="02020603050405020304"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blinds(horizontal)">
                                      <p:cBhvr>
                                        <p:cTn id="13" dur="500"/>
                                        <p:tgtEl>
                                          <p:spTgt spid="2253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2532"/>
                                        </p:tgtEl>
                                        <p:attrNameLst>
                                          <p:attrName>style.visibility</p:attrName>
                                        </p:attrNameLst>
                                      </p:cBhvr>
                                      <p:to>
                                        <p:strVal val="visible"/>
                                      </p:to>
                                    </p:set>
                                    <p:anim calcmode="lin" valueType="num">
                                      <p:cBhvr additive="base">
                                        <p:cTn id="18" dur="500" fill="hold"/>
                                        <p:tgtEl>
                                          <p:spTgt spid="22532"/>
                                        </p:tgtEl>
                                        <p:attrNameLst>
                                          <p:attrName>ppt_x</p:attrName>
                                        </p:attrNameLst>
                                      </p:cBhvr>
                                      <p:tavLst>
                                        <p:tav tm="0">
                                          <p:val>
                                            <p:strVal val="1+#ppt_w/2"/>
                                          </p:val>
                                        </p:tav>
                                        <p:tav tm="100000">
                                          <p:val>
                                            <p:strVal val="#ppt_x"/>
                                          </p:val>
                                        </p:tav>
                                      </p:tavLst>
                                    </p:anim>
                                    <p:anim calcmode="lin" valueType="num">
                                      <p:cBhvr additive="base">
                                        <p:cTn id="19"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2533"/>
                                        </p:tgtEl>
                                        <p:attrNameLst>
                                          <p:attrName>style.visibility</p:attrName>
                                        </p:attrNameLst>
                                      </p:cBhvr>
                                      <p:to>
                                        <p:strVal val="visible"/>
                                      </p:to>
                                    </p:set>
                                    <p:anim calcmode="lin" valueType="num">
                                      <p:cBhvr additive="base">
                                        <p:cTn id="24" dur="500" fill="hold"/>
                                        <p:tgtEl>
                                          <p:spTgt spid="22533"/>
                                        </p:tgtEl>
                                        <p:attrNameLst>
                                          <p:attrName>ppt_x</p:attrName>
                                        </p:attrNameLst>
                                      </p:cBhvr>
                                      <p:tavLst>
                                        <p:tav tm="0">
                                          <p:val>
                                            <p:strVal val="1+#ppt_w/2"/>
                                          </p:val>
                                        </p:tav>
                                        <p:tav tm="100000">
                                          <p:val>
                                            <p:strVal val="#ppt_x"/>
                                          </p:val>
                                        </p:tav>
                                      </p:tavLst>
                                    </p:anim>
                                    <p:anim calcmode="lin" valueType="num">
                                      <p:cBhvr additive="base">
                                        <p:cTn id="25"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ldLvl="0" animBg="1"/>
      <p:bldP spid="22532" grpId="0" bldLvl="0" animBg="1"/>
      <p:bldP spid="2253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61" name="Shape 161"/>
        <p:cNvGrpSpPr/>
        <p:nvPr/>
      </p:nvGrpSpPr>
      <p:grpSpPr>
        <a:xfrm>
          <a:off x="0" y="0"/>
          <a:ext cx="0" cy="0"/>
          <a:chOff x="0" y="0"/>
          <a:chExt cx="0" cy="0"/>
        </a:xfrm>
      </p:grpSpPr>
      <p:pic>
        <p:nvPicPr>
          <p:cNvPr id="162" name="Google Shape;162;p7"/>
          <p:cNvPicPr preferRelativeResize="0"/>
          <p:nvPr/>
        </p:nvPicPr>
        <p:blipFill rotWithShape="1">
          <a:blip r:embed="rId2"/>
          <a:srcRect/>
          <a:stretch>
            <a:fillRect/>
          </a:stretch>
        </p:blipFill>
        <p:spPr>
          <a:xfrm>
            <a:off x="1257839" y="332655"/>
            <a:ext cx="7490625" cy="2016225"/>
          </a:xfrm>
          <a:prstGeom prst="rect">
            <a:avLst/>
          </a:prstGeom>
          <a:noFill/>
          <a:ln>
            <a:noFill/>
          </a:ln>
        </p:spPr>
      </p:pic>
      <p:pic>
        <p:nvPicPr>
          <p:cNvPr id="163" name="Google Shape;163;p7">
            <a:hlinkClick r:id="rId3" action="ppaction://hlinksldjump"/>
          </p:cNvPr>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sp>
        <p:nvSpPr>
          <p:cNvPr id="164" name="Google Shape;164;p7"/>
          <p:cNvSpPr txBox="1"/>
          <p:nvPr/>
        </p:nvSpPr>
        <p:spPr>
          <a:xfrm>
            <a:off x="1955452" y="712368"/>
            <a:ext cx="4637604" cy="9518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cs typeface="Times New Roman" panose="02020603050405020304" charset="0"/>
                <a:sym typeface="Arial" panose="020B0604020202020204"/>
              </a:rPr>
              <a:t>Số nào chia hết cho 7 trong các số sau: 0; 15; 28; 37; 42?</a:t>
            </a:r>
            <a:endParaRPr sz="2800">
              <a:solidFill>
                <a:schemeClr val="dk1"/>
              </a:solidFill>
              <a:latin typeface="Arial" panose="020B0604020202020204"/>
              <a:ea typeface="Arial" panose="020B0604020202020204"/>
              <a:cs typeface="Arial" panose="020B0604020202020204"/>
              <a:sym typeface="Arial" panose="020B0604020202020204"/>
            </a:endParaRPr>
          </a:p>
        </p:txBody>
      </p:sp>
      <p:pic>
        <p:nvPicPr>
          <p:cNvPr id="165" name="Google Shape;165;p7"/>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166" name="Google Shape;166;p7"/>
          <p:cNvPicPr preferRelativeResize="0"/>
          <p:nvPr/>
        </p:nvPicPr>
        <p:blipFill rotWithShape="1">
          <a:blip r:embed="rId6"/>
          <a:srcRect/>
          <a:stretch>
            <a:fillRect/>
          </a:stretch>
        </p:blipFill>
        <p:spPr>
          <a:xfrm>
            <a:off x="6760350" y="191619"/>
            <a:ext cx="1988114" cy="1821920"/>
          </a:xfrm>
          <a:prstGeom prst="rect">
            <a:avLst/>
          </a:prstGeom>
          <a:noFill/>
          <a:ln>
            <a:noFill/>
          </a:ln>
        </p:spPr>
      </p:pic>
      <p:sp>
        <p:nvSpPr>
          <p:cNvPr id="167" name="Google Shape;167;p7"/>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Số 15 và 37</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68" name="Google Shape;168;p7"/>
          <p:cNvPicPr preferRelativeResize="0"/>
          <p:nvPr/>
        </p:nvPicPr>
        <p:blipFill rotWithShape="1">
          <a:blip r:embed="rId7"/>
          <a:srcRect/>
          <a:stretch>
            <a:fillRect/>
          </a:stretch>
        </p:blipFill>
        <p:spPr>
          <a:xfrm>
            <a:off x="7121732" y="4920264"/>
            <a:ext cx="2036545" cy="1749095"/>
          </a:xfrm>
          <a:prstGeom prst="rect">
            <a:avLst/>
          </a:prstGeom>
          <a:noFill/>
          <a:ln>
            <a:noFill/>
          </a:ln>
        </p:spPr>
      </p:pic>
      <p:pic>
        <p:nvPicPr>
          <p:cNvPr id="169" name="Google Shape;169;p7"/>
          <p:cNvPicPr preferRelativeResize="0"/>
          <p:nvPr/>
        </p:nvPicPr>
        <p:blipFill rotWithShape="1">
          <a:blip r:embed="rId8"/>
          <a:srcRect/>
          <a:stretch>
            <a:fillRect/>
          </a:stretch>
        </p:blipFill>
        <p:spPr>
          <a:xfrm>
            <a:off x="7674764" y="5964227"/>
            <a:ext cx="1502638" cy="953236"/>
          </a:xfrm>
          <a:prstGeom prst="rect">
            <a:avLst/>
          </a:prstGeom>
          <a:noFill/>
          <a:ln>
            <a:noFill/>
          </a:ln>
        </p:spPr>
      </p:pic>
      <p:pic>
        <p:nvPicPr>
          <p:cNvPr id="170" name="Google Shape;170;p7"/>
          <p:cNvPicPr preferRelativeResize="0"/>
          <p:nvPr/>
        </p:nvPicPr>
        <p:blipFill rotWithShape="1">
          <a:blip r:embed="rId9"/>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ppt_w</p:attrName>
                                        </p:attrNameLst>
                                      </p:cBhvr>
                                      <p:tavLst>
                                        <p:tav tm="0" fmla="">
                                          <p:val>
                                            <p:fltVal val="0"/>
                                          </p:val>
                                        </p:tav>
                                        <p:tav tm="100000" fmla="">
                                          <p:val>
                                            <p:strVal val="#ppt_w"/>
                                          </p:val>
                                        </p:tav>
                                      </p:tavLst>
                                    </p:anim>
                                    <p:anim calcmode="lin" valueType="num">
                                      <p:cBhvr additive="base">
                                        <p:cTn id="12" dur="500"/>
                                        <p:tgtEl>
                                          <p:spTgt spid="164"/>
                                        </p:tgtEl>
                                        <p:attrNameLst>
                                          <p:attrName>ppt_h</p:attrName>
                                        </p:attrNameLst>
                                      </p:cBhvr>
                                      <p:tavLst>
                                        <p:tav tm="0" fmla="">
                                          <p:val>
                                            <p:fltVal val="0"/>
                                          </p:val>
                                        </p:tav>
                                        <p:tav tm="100000" fmla="">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 calcmode="lin" valueType="num">
                                      <p:cBhvr additive="base">
                                        <p:cTn id="17" dur="500"/>
                                        <p:tgtEl>
                                          <p:spTgt spid="167"/>
                                        </p:tgtEl>
                                        <p:attrNameLst>
                                          <p:attrName>ppt_w</p:attrName>
                                        </p:attrNameLst>
                                      </p:cBhvr>
                                      <p:tavLst>
                                        <p:tav tm="0" fmla="">
                                          <p:val>
                                            <p:fltVal val="0"/>
                                          </p:val>
                                        </p:tav>
                                        <p:tav tm="100000" fmla="">
                                          <p:val>
                                            <p:strVal val="#ppt_w"/>
                                          </p:val>
                                        </p:tav>
                                      </p:tavLst>
                                    </p:anim>
                                    <p:anim calcmode="lin" valueType="num">
                                      <p:cBhvr additive="base">
                                        <p:cTn id="18" dur="500"/>
                                        <p:tgtEl>
                                          <p:spTgt spid="167"/>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74" name="Shape 174"/>
        <p:cNvGrpSpPr/>
        <p:nvPr/>
      </p:nvGrpSpPr>
      <p:grpSpPr>
        <a:xfrm>
          <a:off x="0" y="0"/>
          <a:ext cx="0" cy="0"/>
          <a:chOff x="0" y="0"/>
          <a:chExt cx="0" cy="0"/>
        </a:xfrm>
      </p:grpSpPr>
      <p:pic>
        <p:nvPicPr>
          <p:cNvPr id="175" name="Google Shape;175;p8"/>
          <p:cNvPicPr preferRelativeResize="0"/>
          <p:nvPr/>
        </p:nvPicPr>
        <p:blipFill rotWithShape="1">
          <a:blip r:embed="rId2"/>
          <a:srcRect/>
          <a:stretch>
            <a:fillRect/>
          </a:stretch>
        </p:blipFill>
        <p:spPr>
          <a:xfrm>
            <a:off x="1257839" y="332655"/>
            <a:ext cx="7490625" cy="2016225"/>
          </a:xfrm>
          <a:prstGeom prst="rect">
            <a:avLst/>
          </a:prstGeom>
          <a:noFill/>
          <a:ln>
            <a:noFill/>
          </a:ln>
        </p:spPr>
      </p:pic>
      <p:pic>
        <p:nvPicPr>
          <p:cNvPr id="176" name="Google Shape;176;p8">
            <a:hlinkClick r:id="rId3" action="ppaction://hlinksldjump"/>
          </p:cNvPr>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sp>
        <p:nvSpPr>
          <p:cNvPr id="177" name="Google Shape;177;p8"/>
          <p:cNvSpPr txBox="1"/>
          <p:nvPr/>
        </p:nvSpPr>
        <p:spPr>
          <a:xfrm>
            <a:off x="1955452" y="712368"/>
            <a:ext cx="4637604" cy="52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Các ước của 23 là</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p:txBody>
      </p:sp>
      <p:pic>
        <p:nvPicPr>
          <p:cNvPr id="178" name="Google Shape;178;p8"/>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179" name="Google Shape;179;p8"/>
          <p:cNvPicPr preferRelativeResize="0"/>
          <p:nvPr/>
        </p:nvPicPr>
        <p:blipFill rotWithShape="1">
          <a:blip r:embed="rId6"/>
          <a:srcRect/>
          <a:stretch>
            <a:fillRect/>
          </a:stretch>
        </p:blipFill>
        <p:spPr>
          <a:xfrm>
            <a:off x="6760350" y="191619"/>
            <a:ext cx="1988114" cy="1821920"/>
          </a:xfrm>
          <a:prstGeom prst="rect">
            <a:avLst/>
          </a:prstGeom>
          <a:noFill/>
          <a:ln>
            <a:noFill/>
          </a:ln>
        </p:spPr>
      </p:pic>
      <p:sp>
        <p:nvSpPr>
          <p:cNvPr id="180" name="Google Shape;180;p8"/>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Các ước của 23 là </a:t>
            </a:r>
            <a:endPar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1; 23</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81" name="Google Shape;181;p8"/>
          <p:cNvPicPr preferRelativeResize="0"/>
          <p:nvPr/>
        </p:nvPicPr>
        <p:blipFill rotWithShape="1">
          <a:blip r:embed="rId7"/>
          <a:srcRect/>
          <a:stretch>
            <a:fillRect/>
          </a:stretch>
        </p:blipFill>
        <p:spPr>
          <a:xfrm>
            <a:off x="7121732" y="4920264"/>
            <a:ext cx="2036545" cy="1749095"/>
          </a:xfrm>
          <a:prstGeom prst="rect">
            <a:avLst/>
          </a:prstGeom>
          <a:noFill/>
          <a:ln>
            <a:noFill/>
          </a:ln>
        </p:spPr>
      </p:pic>
      <p:pic>
        <p:nvPicPr>
          <p:cNvPr id="182" name="Google Shape;182;p8"/>
          <p:cNvPicPr preferRelativeResize="0"/>
          <p:nvPr/>
        </p:nvPicPr>
        <p:blipFill rotWithShape="1">
          <a:blip r:embed="rId8"/>
          <a:srcRect/>
          <a:stretch>
            <a:fillRect/>
          </a:stretch>
        </p:blipFill>
        <p:spPr>
          <a:xfrm>
            <a:off x="7674764" y="5964227"/>
            <a:ext cx="1502638" cy="953236"/>
          </a:xfrm>
          <a:prstGeom prst="rect">
            <a:avLst/>
          </a:prstGeom>
          <a:noFill/>
          <a:ln>
            <a:noFill/>
          </a:ln>
        </p:spPr>
      </p:pic>
      <p:pic>
        <p:nvPicPr>
          <p:cNvPr id="183" name="Google Shape;183;p8"/>
          <p:cNvPicPr preferRelativeResize="0"/>
          <p:nvPr/>
        </p:nvPicPr>
        <p:blipFill rotWithShape="1">
          <a:blip r:embed="rId9"/>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77"/>
                                        </p:tgtEl>
                                        <p:attrNameLst>
                                          <p:attrName>style.visibility</p:attrName>
                                        </p:attrNameLst>
                                      </p:cBhvr>
                                      <p:to>
                                        <p:strVal val="visible"/>
                                      </p:to>
                                    </p:set>
                                    <p:anim calcmode="lin" valueType="num">
                                      <p:cBhvr additive="base">
                                        <p:cTn id="11" dur="500"/>
                                        <p:tgtEl>
                                          <p:spTgt spid="177"/>
                                        </p:tgtEl>
                                        <p:attrNameLst>
                                          <p:attrName>ppt_w</p:attrName>
                                        </p:attrNameLst>
                                      </p:cBhvr>
                                      <p:tavLst>
                                        <p:tav tm="0" fmla="">
                                          <p:val>
                                            <p:fltVal val="0"/>
                                          </p:val>
                                        </p:tav>
                                        <p:tav tm="100000" fmla="">
                                          <p:val>
                                            <p:strVal val="#ppt_w"/>
                                          </p:val>
                                        </p:tav>
                                      </p:tavLst>
                                    </p:anim>
                                    <p:anim calcmode="lin" valueType="num">
                                      <p:cBhvr additive="base">
                                        <p:cTn id="12" dur="500"/>
                                        <p:tgtEl>
                                          <p:spTgt spid="177"/>
                                        </p:tgtEl>
                                        <p:attrNameLst>
                                          <p:attrName>ppt_h</p:attrName>
                                        </p:attrNameLst>
                                      </p:cBhvr>
                                      <p:tavLst>
                                        <p:tav tm="0" fmla="">
                                          <p:val>
                                            <p:fltVal val="0"/>
                                          </p:val>
                                        </p:tav>
                                        <p:tav tm="100000" fmla="">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80"/>
                                        </p:tgtEl>
                                        <p:attrNameLst>
                                          <p:attrName>style.visibility</p:attrName>
                                        </p:attrNameLst>
                                      </p:cBhvr>
                                      <p:to>
                                        <p:strVal val="visible"/>
                                      </p:to>
                                    </p:set>
                                    <p:anim calcmode="lin" valueType="num">
                                      <p:cBhvr additive="base">
                                        <p:cTn id="17" dur="500"/>
                                        <p:tgtEl>
                                          <p:spTgt spid="180"/>
                                        </p:tgtEl>
                                        <p:attrNameLst>
                                          <p:attrName>ppt_w</p:attrName>
                                        </p:attrNameLst>
                                      </p:cBhvr>
                                      <p:tavLst>
                                        <p:tav tm="0" fmla="">
                                          <p:val>
                                            <p:fltVal val="0"/>
                                          </p:val>
                                        </p:tav>
                                        <p:tav tm="100000" fmla="">
                                          <p:val>
                                            <p:strVal val="#ppt_w"/>
                                          </p:val>
                                        </p:tav>
                                      </p:tavLst>
                                    </p:anim>
                                    <p:anim calcmode="lin" valueType="num">
                                      <p:cBhvr additive="base">
                                        <p:cTn id="18" dur="500"/>
                                        <p:tgtEl>
                                          <p:spTgt spid="180"/>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87" name="Shape 187"/>
        <p:cNvGrpSpPr/>
        <p:nvPr/>
      </p:nvGrpSpPr>
      <p:grpSpPr>
        <a:xfrm>
          <a:off x="0" y="0"/>
          <a:ext cx="0" cy="0"/>
          <a:chOff x="0" y="0"/>
          <a:chExt cx="0" cy="0"/>
        </a:xfrm>
      </p:grpSpPr>
      <p:pic>
        <p:nvPicPr>
          <p:cNvPr id="188" name="Google Shape;188;p9"/>
          <p:cNvPicPr preferRelativeResize="0"/>
          <p:nvPr/>
        </p:nvPicPr>
        <p:blipFill rotWithShape="1">
          <a:blip r:embed="rId2"/>
          <a:srcRect/>
          <a:stretch>
            <a:fillRect/>
          </a:stretch>
        </p:blipFill>
        <p:spPr>
          <a:xfrm>
            <a:off x="1257839" y="332655"/>
            <a:ext cx="7490625" cy="2016225"/>
          </a:xfrm>
          <a:prstGeom prst="rect">
            <a:avLst/>
          </a:prstGeom>
          <a:noFill/>
          <a:ln>
            <a:noFill/>
          </a:ln>
        </p:spPr>
      </p:pic>
      <p:pic>
        <p:nvPicPr>
          <p:cNvPr id="189" name="Google Shape;189;p9">
            <a:hlinkClick r:id="rId3" action="ppaction://hlinksldjump"/>
          </p:cNvPr>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sp>
        <p:nvSpPr>
          <p:cNvPr id="190" name="Google Shape;190;p9"/>
          <p:cNvSpPr txBox="1"/>
          <p:nvPr/>
        </p:nvSpPr>
        <p:spPr>
          <a:xfrm>
            <a:off x="1955452" y="712368"/>
            <a:ext cx="4637604" cy="52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Tìm ba bội của 13?</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p:txBody>
      </p:sp>
      <p:pic>
        <p:nvPicPr>
          <p:cNvPr id="191" name="Google Shape;191;p9"/>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192" name="Google Shape;192;p9"/>
          <p:cNvPicPr preferRelativeResize="0"/>
          <p:nvPr/>
        </p:nvPicPr>
        <p:blipFill rotWithShape="1">
          <a:blip r:embed="rId6"/>
          <a:srcRect/>
          <a:stretch>
            <a:fillRect/>
          </a:stretch>
        </p:blipFill>
        <p:spPr>
          <a:xfrm>
            <a:off x="6760350" y="191619"/>
            <a:ext cx="1988114" cy="1821920"/>
          </a:xfrm>
          <a:prstGeom prst="rect">
            <a:avLst/>
          </a:prstGeom>
          <a:noFill/>
          <a:ln>
            <a:noFill/>
          </a:ln>
        </p:spPr>
      </p:pic>
      <p:sp>
        <p:nvSpPr>
          <p:cNvPr id="193" name="Google Shape;193;p9"/>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Ba bội của 13 là: </a:t>
            </a:r>
            <a:endPar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13; 26; 39</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94" name="Google Shape;194;p9"/>
          <p:cNvPicPr preferRelativeResize="0"/>
          <p:nvPr/>
        </p:nvPicPr>
        <p:blipFill rotWithShape="1">
          <a:blip r:embed="rId7"/>
          <a:srcRect/>
          <a:stretch>
            <a:fillRect/>
          </a:stretch>
        </p:blipFill>
        <p:spPr>
          <a:xfrm>
            <a:off x="7121732" y="4920264"/>
            <a:ext cx="2036545" cy="1749095"/>
          </a:xfrm>
          <a:prstGeom prst="rect">
            <a:avLst/>
          </a:prstGeom>
          <a:noFill/>
          <a:ln>
            <a:noFill/>
          </a:ln>
        </p:spPr>
      </p:pic>
      <p:pic>
        <p:nvPicPr>
          <p:cNvPr id="195" name="Google Shape;195;p9"/>
          <p:cNvPicPr preferRelativeResize="0"/>
          <p:nvPr/>
        </p:nvPicPr>
        <p:blipFill rotWithShape="1">
          <a:blip r:embed="rId8"/>
          <a:srcRect/>
          <a:stretch>
            <a:fillRect/>
          </a:stretch>
        </p:blipFill>
        <p:spPr>
          <a:xfrm>
            <a:off x="7674764" y="5964227"/>
            <a:ext cx="1502638" cy="953236"/>
          </a:xfrm>
          <a:prstGeom prst="rect">
            <a:avLst/>
          </a:prstGeom>
          <a:noFill/>
          <a:ln>
            <a:noFill/>
          </a:ln>
        </p:spPr>
      </p:pic>
      <p:pic>
        <p:nvPicPr>
          <p:cNvPr id="196" name="Google Shape;196;p9"/>
          <p:cNvPicPr preferRelativeResize="0"/>
          <p:nvPr/>
        </p:nvPicPr>
        <p:blipFill rotWithShape="1">
          <a:blip r:embed="rId9"/>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90"/>
                                        </p:tgtEl>
                                        <p:attrNameLst>
                                          <p:attrName>style.visibility</p:attrName>
                                        </p:attrNameLst>
                                      </p:cBhvr>
                                      <p:to>
                                        <p:strVal val="visible"/>
                                      </p:to>
                                    </p:set>
                                    <p:anim calcmode="lin" valueType="num">
                                      <p:cBhvr additive="base">
                                        <p:cTn id="11" dur="500"/>
                                        <p:tgtEl>
                                          <p:spTgt spid="190"/>
                                        </p:tgtEl>
                                        <p:attrNameLst>
                                          <p:attrName>ppt_w</p:attrName>
                                        </p:attrNameLst>
                                      </p:cBhvr>
                                      <p:tavLst>
                                        <p:tav tm="0" fmla="">
                                          <p:val>
                                            <p:fltVal val="0"/>
                                          </p:val>
                                        </p:tav>
                                        <p:tav tm="100000" fmla="">
                                          <p:val>
                                            <p:strVal val="#ppt_w"/>
                                          </p:val>
                                        </p:tav>
                                      </p:tavLst>
                                    </p:anim>
                                    <p:anim calcmode="lin" valueType="num">
                                      <p:cBhvr additive="base">
                                        <p:cTn id="12" dur="500"/>
                                        <p:tgtEl>
                                          <p:spTgt spid="190"/>
                                        </p:tgtEl>
                                        <p:attrNameLst>
                                          <p:attrName>ppt_h</p:attrName>
                                        </p:attrNameLst>
                                      </p:cBhvr>
                                      <p:tavLst>
                                        <p:tav tm="0" fmla="">
                                          <p:val>
                                            <p:fltVal val="0"/>
                                          </p:val>
                                        </p:tav>
                                        <p:tav tm="100000" fmla="">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500"/>
                                        <p:tgtEl>
                                          <p:spTgt spid="193"/>
                                        </p:tgtEl>
                                        <p:attrNameLst>
                                          <p:attrName>ppt_w</p:attrName>
                                        </p:attrNameLst>
                                      </p:cBhvr>
                                      <p:tavLst>
                                        <p:tav tm="0" fmla="">
                                          <p:val>
                                            <p:fltVal val="0"/>
                                          </p:val>
                                        </p:tav>
                                        <p:tav tm="100000" fmla="">
                                          <p:val>
                                            <p:strVal val="#ppt_w"/>
                                          </p:val>
                                        </p:tav>
                                      </p:tavLst>
                                    </p:anim>
                                    <p:anim calcmode="lin" valueType="num">
                                      <p:cBhvr additive="base">
                                        <p:cTn id="18" dur="500"/>
                                        <p:tgtEl>
                                          <p:spTgt spid="193"/>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00" name="Shape 200"/>
        <p:cNvGrpSpPr/>
        <p:nvPr/>
      </p:nvGrpSpPr>
      <p:grpSpPr>
        <a:xfrm>
          <a:off x="0" y="0"/>
          <a:ext cx="0" cy="0"/>
          <a:chOff x="0" y="0"/>
          <a:chExt cx="0" cy="0"/>
        </a:xfrm>
      </p:grpSpPr>
      <p:pic>
        <p:nvPicPr>
          <p:cNvPr id="201" name="Google Shape;201;p10"/>
          <p:cNvPicPr preferRelativeResize="0"/>
          <p:nvPr/>
        </p:nvPicPr>
        <p:blipFill rotWithShape="1">
          <a:blip r:embed="rId2"/>
          <a:srcRect/>
          <a:stretch>
            <a:fillRect/>
          </a:stretch>
        </p:blipFill>
        <p:spPr>
          <a:xfrm>
            <a:off x="1257839" y="332655"/>
            <a:ext cx="7490625" cy="2016225"/>
          </a:xfrm>
          <a:prstGeom prst="rect">
            <a:avLst/>
          </a:prstGeom>
          <a:noFill/>
          <a:ln>
            <a:noFill/>
          </a:ln>
        </p:spPr>
      </p:pic>
      <p:pic>
        <p:nvPicPr>
          <p:cNvPr id="202" name="Google Shape;202;p10">
            <a:hlinkClick r:id="rId3" action="ppaction://hlinksldjump"/>
          </p:cNvPr>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sp>
        <p:nvSpPr>
          <p:cNvPr id="203" name="Google Shape;203;p10"/>
          <p:cNvSpPr txBox="1"/>
          <p:nvPr/>
        </p:nvSpPr>
        <p:spPr>
          <a:xfrm>
            <a:off x="1955452" y="712368"/>
            <a:ext cx="4637604" cy="9518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Tìm số tự nhiên x, sao cho:</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35 chia hết cho x và x &lt; 10</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p:txBody>
      </p:sp>
      <p:pic>
        <p:nvPicPr>
          <p:cNvPr id="204" name="Google Shape;204;p10"/>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205" name="Google Shape;205;p10"/>
          <p:cNvPicPr preferRelativeResize="0"/>
          <p:nvPr/>
        </p:nvPicPr>
        <p:blipFill rotWithShape="1">
          <a:blip r:embed="rId6"/>
          <a:srcRect/>
          <a:stretch>
            <a:fillRect/>
          </a:stretch>
        </p:blipFill>
        <p:spPr>
          <a:xfrm>
            <a:off x="6760350" y="191619"/>
            <a:ext cx="1988114" cy="1821920"/>
          </a:xfrm>
          <a:prstGeom prst="rect">
            <a:avLst/>
          </a:prstGeom>
          <a:noFill/>
          <a:ln>
            <a:noFill/>
          </a:ln>
        </p:spPr>
      </p:pic>
      <p:sp>
        <p:nvSpPr>
          <p:cNvPr id="206" name="Google Shape;206;p10"/>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3200">
                <a:solidFill>
                  <a:schemeClr val="dk1"/>
                </a:solidFill>
                <a:latin typeface="Times New Roman" panose="02020603050405020304" charset="0"/>
                <a:ea typeface="Calibri" panose="020F0502020204030204"/>
                <a:cs typeface="Times New Roman" panose="02020603050405020304" charset="0"/>
                <a:sym typeface="Calibri" panose="020F0502020204030204"/>
              </a:rPr>
              <a:t>x </a:t>
            </a: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 { 1; 5; 7 }</a:t>
            </a:r>
            <a:r>
              <a:rPr lang="en-US" sz="28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07" name="Google Shape;207;p10"/>
          <p:cNvPicPr preferRelativeResize="0"/>
          <p:nvPr/>
        </p:nvPicPr>
        <p:blipFill rotWithShape="1">
          <a:blip r:embed="rId7"/>
          <a:srcRect/>
          <a:stretch>
            <a:fillRect/>
          </a:stretch>
        </p:blipFill>
        <p:spPr>
          <a:xfrm>
            <a:off x="7121732" y="4920264"/>
            <a:ext cx="2036545" cy="1749095"/>
          </a:xfrm>
          <a:prstGeom prst="rect">
            <a:avLst/>
          </a:prstGeom>
          <a:noFill/>
          <a:ln>
            <a:noFill/>
          </a:ln>
        </p:spPr>
      </p:pic>
      <p:pic>
        <p:nvPicPr>
          <p:cNvPr id="208" name="Google Shape;208;p10"/>
          <p:cNvPicPr preferRelativeResize="0"/>
          <p:nvPr/>
        </p:nvPicPr>
        <p:blipFill rotWithShape="1">
          <a:blip r:embed="rId8"/>
          <a:srcRect/>
          <a:stretch>
            <a:fillRect/>
          </a:stretch>
        </p:blipFill>
        <p:spPr>
          <a:xfrm>
            <a:off x="7674764" y="5964227"/>
            <a:ext cx="1502638" cy="953236"/>
          </a:xfrm>
          <a:prstGeom prst="rect">
            <a:avLst/>
          </a:prstGeom>
          <a:noFill/>
          <a:ln>
            <a:noFill/>
          </a:ln>
        </p:spPr>
      </p:pic>
      <p:pic>
        <p:nvPicPr>
          <p:cNvPr id="209" name="Google Shape;209;p10"/>
          <p:cNvPicPr preferRelativeResize="0"/>
          <p:nvPr/>
        </p:nvPicPr>
        <p:blipFill rotWithShape="1">
          <a:blip r:embed="rId9"/>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additive="base">
                                        <p:cTn id="11" dur="500"/>
                                        <p:tgtEl>
                                          <p:spTgt spid="203"/>
                                        </p:tgtEl>
                                        <p:attrNameLst>
                                          <p:attrName>ppt_w</p:attrName>
                                        </p:attrNameLst>
                                      </p:cBhvr>
                                      <p:tavLst>
                                        <p:tav tm="0" fmla="">
                                          <p:val>
                                            <p:fltVal val="0"/>
                                          </p:val>
                                        </p:tav>
                                        <p:tav tm="100000" fmla="">
                                          <p:val>
                                            <p:strVal val="#ppt_w"/>
                                          </p:val>
                                        </p:tav>
                                      </p:tavLst>
                                    </p:anim>
                                    <p:anim calcmode="lin" valueType="num">
                                      <p:cBhvr additive="base">
                                        <p:cTn id="12" dur="500"/>
                                        <p:tgtEl>
                                          <p:spTgt spid="203"/>
                                        </p:tgtEl>
                                        <p:attrNameLst>
                                          <p:attrName>ppt_h</p:attrName>
                                        </p:attrNameLst>
                                      </p:cBhvr>
                                      <p:tavLst>
                                        <p:tav tm="0" fmla="">
                                          <p:val>
                                            <p:fltVal val="0"/>
                                          </p:val>
                                        </p:tav>
                                        <p:tav tm="100000" fmla="">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additive="base">
                                        <p:cTn id="17" dur="500"/>
                                        <p:tgtEl>
                                          <p:spTgt spid="206"/>
                                        </p:tgtEl>
                                        <p:attrNameLst>
                                          <p:attrName>ppt_w</p:attrName>
                                        </p:attrNameLst>
                                      </p:cBhvr>
                                      <p:tavLst>
                                        <p:tav tm="0" fmla="">
                                          <p:val>
                                            <p:fltVal val="0"/>
                                          </p:val>
                                        </p:tav>
                                        <p:tav tm="100000" fmla="">
                                          <p:val>
                                            <p:strVal val="#ppt_w"/>
                                          </p:val>
                                        </p:tav>
                                      </p:tavLst>
                                    </p:anim>
                                    <p:anim calcmode="lin" valueType="num">
                                      <p:cBhvr additive="base">
                                        <p:cTn id="18" dur="500"/>
                                        <p:tgtEl>
                                          <p:spTgt spid="206"/>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13" name="Shape 213"/>
        <p:cNvGrpSpPr/>
        <p:nvPr/>
      </p:nvGrpSpPr>
      <p:grpSpPr>
        <a:xfrm>
          <a:off x="0" y="0"/>
          <a:ext cx="0" cy="0"/>
          <a:chOff x="0" y="0"/>
          <a:chExt cx="0" cy="0"/>
        </a:xfrm>
      </p:grpSpPr>
      <p:pic>
        <p:nvPicPr>
          <p:cNvPr id="214" name="Google Shape;214;p11"/>
          <p:cNvPicPr preferRelativeResize="0"/>
          <p:nvPr/>
        </p:nvPicPr>
        <p:blipFill rotWithShape="1">
          <a:blip r:embed="rId2"/>
          <a:srcRect/>
          <a:stretch>
            <a:fillRect/>
          </a:stretch>
        </p:blipFill>
        <p:spPr>
          <a:xfrm>
            <a:off x="1257839" y="332655"/>
            <a:ext cx="7490625" cy="2016225"/>
          </a:xfrm>
          <a:prstGeom prst="rect">
            <a:avLst/>
          </a:prstGeom>
          <a:noFill/>
          <a:ln>
            <a:noFill/>
          </a:ln>
        </p:spPr>
      </p:pic>
      <p:pic>
        <p:nvPicPr>
          <p:cNvPr id="215" name="Google Shape;215;p11">
            <a:hlinkClick r:id="rId3" action="ppaction://hlinksldjump"/>
          </p:cNvPr>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sp>
        <p:nvSpPr>
          <p:cNvPr id="216" name="Google Shape;216;p11"/>
          <p:cNvSpPr txBox="1"/>
          <p:nvPr/>
        </p:nvSpPr>
        <p:spPr>
          <a:xfrm>
            <a:off x="1955452" y="712368"/>
            <a:ext cx="4637604" cy="13823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Tìm các số tự nhiên có hai chữ số vừa là bội của 15 vừa là ước của 120</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p:txBody>
      </p:sp>
      <p:pic>
        <p:nvPicPr>
          <p:cNvPr id="217" name="Google Shape;217;p11"/>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218" name="Google Shape;218;p11"/>
          <p:cNvPicPr preferRelativeResize="0"/>
          <p:nvPr/>
        </p:nvPicPr>
        <p:blipFill rotWithShape="1">
          <a:blip r:embed="rId6"/>
          <a:srcRect/>
          <a:stretch>
            <a:fillRect/>
          </a:stretch>
        </p:blipFill>
        <p:spPr>
          <a:xfrm>
            <a:off x="6760350" y="191619"/>
            <a:ext cx="1988114" cy="1821920"/>
          </a:xfrm>
          <a:prstGeom prst="rect">
            <a:avLst/>
          </a:prstGeom>
          <a:noFill/>
          <a:ln>
            <a:noFill/>
          </a:ln>
        </p:spPr>
      </p:pic>
      <p:sp>
        <p:nvSpPr>
          <p:cNvPr id="219" name="Google Shape;219;p11"/>
          <p:cNvSpPr/>
          <p:nvPr/>
        </p:nvSpPr>
        <p:spPr>
          <a:xfrm>
            <a:off x="2915920" y="2614295"/>
            <a:ext cx="4838700" cy="2599055"/>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Các số có hai chữ số vừa là </a:t>
            </a:r>
            <a:r>
              <a:rPr lang="vi-VN" altLang="en-US" sz="2800">
                <a:solidFill>
                  <a:schemeClr val="dk1"/>
                </a:solidFill>
                <a:latin typeface="Times New Roman" panose="02020603050405020304" charset="0"/>
                <a:cs typeface="Times New Roman" panose="02020603050405020304" charset="0"/>
                <a:sym typeface="Arial" panose="020B0604020202020204"/>
              </a:rPr>
              <a:t>bội của 15 vừa là ước của 120 là: 15; 30; 60 </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a:p>
            <a:pPr marL="0" marR="0" lvl="0" indent="0" algn="l" rtl="0">
              <a:spcBef>
                <a:spcPts val="0"/>
              </a:spcBef>
              <a:spcAft>
                <a:spcPts val="0"/>
              </a:spcAft>
              <a:buNone/>
            </a:pP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20" name="Google Shape;220;p11"/>
          <p:cNvPicPr preferRelativeResize="0"/>
          <p:nvPr/>
        </p:nvPicPr>
        <p:blipFill rotWithShape="1">
          <a:blip r:embed="rId7"/>
          <a:srcRect/>
          <a:stretch>
            <a:fillRect/>
          </a:stretch>
        </p:blipFill>
        <p:spPr>
          <a:xfrm>
            <a:off x="7121732" y="4920264"/>
            <a:ext cx="2036545" cy="1749095"/>
          </a:xfrm>
          <a:prstGeom prst="rect">
            <a:avLst/>
          </a:prstGeom>
          <a:noFill/>
          <a:ln>
            <a:noFill/>
          </a:ln>
        </p:spPr>
      </p:pic>
      <p:pic>
        <p:nvPicPr>
          <p:cNvPr id="221" name="Google Shape;221;p11"/>
          <p:cNvPicPr preferRelativeResize="0"/>
          <p:nvPr/>
        </p:nvPicPr>
        <p:blipFill rotWithShape="1">
          <a:blip r:embed="rId8"/>
          <a:srcRect/>
          <a:stretch>
            <a:fillRect/>
          </a:stretch>
        </p:blipFill>
        <p:spPr>
          <a:xfrm>
            <a:off x="7674764" y="5964227"/>
            <a:ext cx="1502638" cy="953236"/>
          </a:xfrm>
          <a:prstGeom prst="rect">
            <a:avLst/>
          </a:prstGeom>
          <a:noFill/>
          <a:ln>
            <a:noFill/>
          </a:ln>
        </p:spPr>
      </p:pic>
      <p:pic>
        <p:nvPicPr>
          <p:cNvPr id="222" name="Google Shape;222;p11"/>
          <p:cNvPicPr preferRelativeResize="0"/>
          <p:nvPr/>
        </p:nvPicPr>
        <p:blipFill rotWithShape="1">
          <a:blip r:embed="rId9"/>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16"/>
                                        </p:tgtEl>
                                        <p:attrNameLst>
                                          <p:attrName>style.visibility</p:attrName>
                                        </p:attrNameLst>
                                      </p:cBhvr>
                                      <p:to>
                                        <p:strVal val="visible"/>
                                      </p:to>
                                    </p:set>
                                    <p:anim calcmode="lin" valueType="num">
                                      <p:cBhvr additive="base">
                                        <p:cTn id="11" dur="500"/>
                                        <p:tgtEl>
                                          <p:spTgt spid="216"/>
                                        </p:tgtEl>
                                        <p:attrNameLst>
                                          <p:attrName>ppt_w</p:attrName>
                                        </p:attrNameLst>
                                      </p:cBhvr>
                                      <p:tavLst>
                                        <p:tav tm="0" fmla="">
                                          <p:val>
                                            <p:fltVal val="0"/>
                                          </p:val>
                                        </p:tav>
                                        <p:tav tm="100000" fmla="">
                                          <p:val>
                                            <p:strVal val="#ppt_w"/>
                                          </p:val>
                                        </p:tav>
                                      </p:tavLst>
                                    </p:anim>
                                    <p:anim calcmode="lin" valueType="num">
                                      <p:cBhvr additive="base">
                                        <p:cTn id="12" dur="500"/>
                                        <p:tgtEl>
                                          <p:spTgt spid="216"/>
                                        </p:tgtEl>
                                        <p:attrNameLst>
                                          <p:attrName>ppt_h</p:attrName>
                                        </p:attrNameLst>
                                      </p:cBhvr>
                                      <p:tavLst>
                                        <p:tav tm="0" fmla="">
                                          <p:val>
                                            <p:fltVal val="0"/>
                                          </p:val>
                                        </p:tav>
                                        <p:tav tm="100000" fmla="">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anim calcmode="lin" valueType="num">
                                      <p:cBhvr additive="base">
                                        <p:cTn id="17" dur="500"/>
                                        <p:tgtEl>
                                          <p:spTgt spid="219"/>
                                        </p:tgtEl>
                                        <p:attrNameLst>
                                          <p:attrName>ppt_w</p:attrName>
                                        </p:attrNameLst>
                                      </p:cBhvr>
                                      <p:tavLst>
                                        <p:tav tm="0" fmla="">
                                          <p:val>
                                            <p:fltVal val="0"/>
                                          </p:val>
                                        </p:tav>
                                        <p:tav tm="100000" fmla="">
                                          <p:val>
                                            <p:strVal val="#ppt_w"/>
                                          </p:val>
                                        </p:tav>
                                      </p:tavLst>
                                    </p:anim>
                                    <p:anim calcmode="lin" valueType="num">
                                      <p:cBhvr additive="base">
                                        <p:cTn id="18" dur="500"/>
                                        <p:tgtEl>
                                          <p:spTgt spid="219"/>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26" name="Shape 226"/>
        <p:cNvGrpSpPr/>
        <p:nvPr/>
      </p:nvGrpSpPr>
      <p:grpSpPr>
        <a:xfrm>
          <a:off x="0" y="0"/>
          <a:ext cx="0" cy="0"/>
          <a:chOff x="0" y="0"/>
          <a:chExt cx="0" cy="0"/>
        </a:xfrm>
      </p:grpSpPr>
      <p:pic>
        <p:nvPicPr>
          <p:cNvPr id="227" name="Google Shape;227;p12"/>
          <p:cNvPicPr preferRelativeResize="0"/>
          <p:nvPr/>
        </p:nvPicPr>
        <p:blipFill rotWithShape="1">
          <a:blip r:embed="rId2"/>
          <a:srcRect/>
          <a:stretch>
            <a:fillRect/>
          </a:stretch>
        </p:blipFill>
        <p:spPr>
          <a:xfrm>
            <a:off x="1257839" y="332655"/>
            <a:ext cx="7490625" cy="2016225"/>
          </a:xfrm>
          <a:prstGeom prst="rect">
            <a:avLst/>
          </a:prstGeom>
          <a:noFill/>
          <a:ln>
            <a:noFill/>
          </a:ln>
        </p:spPr>
      </p:pic>
      <p:pic>
        <p:nvPicPr>
          <p:cNvPr id="228" name="Google Shape;228;p12">
            <a:hlinkClick r:id="rId3" action="ppaction://hlinksldjump"/>
          </p:cNvPr>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pic>
        <p:nvPicPr>
          <p:cNvPr id="230" name="Google Shape;230;p12"/>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231" name="Google Shape;231;p12"/>
          <p:cNvPicPr preferRelativeResize="0"/>
          <p:nvPr/>
        </p:nvPicPr>
        <p:blipFill rotWithShape="1">
          <a:blip r:embed="rId6"/>
          <a:srcRect/>
          <a:stretch>
            <a:fillRect/>
          </a:stretch>
        </p:blipFill>
        <p:spPr>
          <a:xfrm>
            <a:off x="6760350" y="191619"/>
            <a:ext cx="1988114" cy="1821920"/>
          </a:xfrm>
          <a:prstGeom prst="rect">
            <a:avLst/>
          </a:prstGeom>
          <a:noFill/>
          <a:ln>
            <a:noFill/>
          </a:ln>
        </p:spPr>
      </p:pic>
      <p:sp>
        <p:nvSpPr>
          <p:cNvPr id="232" name="Google Shape;232;p12"/>
          <p:cNvSpPr/>
          <p:nvPr/>
        </p:nvSpPr>
        <p:spPr>
          <a:xfrm>
            <a:off x="2446655" y="2853055"/>
            <a:ext cx="6302375" cy="3110230"/>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lang="vi-VN" altLang="en-US" sz="24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endParaRPr lang="vi-VN" altLang="en-US" sz="24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Cô có thể chia đội thành:</a:t>
            </a:r>
            <a:endPar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+ 3 nhóm mỗi nhóm có 8 bạn</a:t>
            </a:r>
            <a:endPar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+ 4 nhóm mỗi nhóm có 6 bạn</a:t>
            </a:r>
            <a:endPar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+ 6 nhóm mỗi nhóm có 4 bạn</a:t>
            </a:r>
            <a:endPar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+ 8 nhóm mỗi nhóm có 3 bạn</a:t>
            </a:r>
            <a:endPar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endParaRPr lang="vi-VN" altLang="en-US" sz="24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33" name="Google Shape;233;p12"/>
          <p:cNvPicPr preferRelativeResize="0"/>
          <p:nvPr/>
        </p:nvPicPr>
        <p:blipFill rotWithShape="1">
          <a:blip r:embed="rId7"/>
          <a:srcRect/>
          <a:stretch>
            <a:fillRect/>
          </a:stretch>
        </p:blipFill>
        <p:spPr>
          <a:xfrm>
            <a:off x="7121732" y="4920264"/>
            <a:ext cx="2036545" cy="1749095"/>
          </a:xfrm>
          <a:prstGeom prst="rect">
            <a:avLst/>
          </a:prstGeom>
          <a:noFill/>
          <a:ln>
            <a:noFill/>
          </a:ln>
        </p:spPr>
      </p:pic>
      <p:pic>
        <p:nvPicPr>
          <p:cNvPr id="234" name="Google Shape;234;p12"/>
          <p:cNvPicPr preferRelativeResize="0"/>
          <p:nvPr/>
        </p:nvPicPr>
        <p:blipFill rotWithShape="1">
          <a:blip r:embed="rId8"/>
          <a:srcRect/>
          <a:stretch>
            <a:fillRect/>
          </a:stretch>
        </p:blipFill>
        <p:spPr>
          <a:xfrm>
            <a:off x="7674764" y="5964227"/>
            <a:ext cx="1502638" cy="953236"/>
          </a:xfrm>
          <a:prstGeom prst="rect">
            <a:avLst/>
          </a:prstGeom>
          <a:noFill/>
          <a:ln>
            <a:noFill/>
          </a:ln>
        </p:spPr>
      </p:pic>
      <p:pic>
        <p:nvPicPr>
          <p:cNvPr id="235" name="Google Shape;235;p12"/>
          <p:cNvPicPr preferRelativeResize="0"/>
          <p:nvPr/>
        </p:nvPicPr>
        <p:blipFill rotWithShape="1">
          <a:blip r:embed="rId9"/>
          <a:srcRect/>
          <a:stretch>
            <a:fillRect/>
          </a:stretch>
        </p:blipFill>
        <p:spPr>
          <a:xfrm>
            <a:off x="9468544" y="6553200"/>
            <a:ext cx="609600" cy="609600"/>
          </a:xfrm>
          <a:prstGeom prst="rect">
            <a:avLst/>
          </a:prstGeom>
          <a:noFill/>
          <a:ln>
            <a:noFill/>
          </a:ln>
        </p:spPr>
      </p:pic>
      <p:sp>
        <p:nvSpPr>
          <p:cNvPr id="2" name="Google Shape;229;p12"/>
          <p:cNvSpPr txBox="1"/>
          <p:nvPr/>
        </p:nvSpPr>
        <p:spPr>
          <a:xfrm>
            <a:off x="1383665" y="483870"/>
            <a:ext cx="6892290" cy="1628775"/>
          </a:xfrm>
          <a:prstGeom prst="rect">
            <a:avLst/>
          </a:prstGeom>
          <a:noFill/>
          <a:ln>
            <a:noFill/>
          </a:ln>
        </p:spPr>
        <p:txBody>
          <a:bodyPr spcFirstLastPara="1" wrap="square" lIns="91425" tIns="45700" rIns="91425" bIns="45700" anchor="t" anchorCtr="0">
            <a:spAutoFit/>
          </a:bodyPr>
          <a:p>
            <a:pPr marL="0" marR="0" lvl="0" indent="0" algn="l" rtl="0">
              <a:spcBef>
                <a:spcPts val="0"/>
              </a:spcBef>
              <a:spcAft>
                <a:spcPts val="0"/>
              </a:spcAft>
              <a:buNone/>
            </a:pPr>
            <a:r>
              <a:rPr lang="vi-VN" altLang="en-US" sz="2500">
                <a:solidFill>
                  <a:schemeClr val="dk1"/>
                </a:solidFill>
                <a:latin typeface="Times New Roman" panose="02020603050405020304" charset="0"/>
                <a:ea typeface="Arial" panose="020B0604020202020204"/>
                <a:cs typeface="Times New Roman" panose="02020603050405020304" charset="0"/>
                <a:sym typeface="Arial" panose="020B0604020202020204"/>
              </a:rPr>
              <a:t>Đội Sao đỏ của trường có 24 bạn. Cô phụ trách muốn chia cả đội thành các nhóm đều bằng nhau để kiểm tra vệ sinh lớp học, mỗi nhóm có ít nhất hai bạn. Cậu hãy chia giúp cô giáo bằng câc cách có thể</a:t>
            </a:r>
            <a:endParaRPr lang="vi-VN" altLang="en-US" sz="25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par>
                                <p:cTn id="8" presetID="2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ppt_w</p:attrName>
                                        </p:attrNameLst>
                                      </p:cBhvr>
                                      <p:tavLst>
                                        <p:tav tm="0" fmla="">
                                          <p:val>
                                            <p:fltVal val="0"/>
                                          </p:val>
                                        </p:tav>
                                        <p:tav tm="100000" fmla="">
                                          <p:val>
                                            <p:strVal val="#ppt_w"/>
                                          </p:val>
                                        </p:tav>
                                      </p:tavLst>
                                    </p:anim>
                                    <p:anim calcmode="lin" valueType="num">
                                      <p:cBhvr additive="base">
                                        <p:cTn id="11" dur="500"/>
                                        <p:tgtEl>
                                          <p:spTgt spid="2"/>
                                        </p:tgtEl>
                                        <p:attrNameLst>
                                          <p:attrName>ppt_h</p:attrName>
                                        </p:attrNameLst>
                                      </p:cBhvr>
                                      <p:tavLst>
                                        <p:tav tm="0" fmla="">
                                          <p:val>
                                            <p:fltVal val="0"/>
                                          </p:val>
                                        </p:tav>
                                        <p:tav tm="100000" fmla="">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232"/>
                                        </p:tgtEl>
                                        <p:attrNameLst>
                                          <p:attrName>style.visibility</p:attrName>
                                        </p:attrNameLst>
                                      </p:cBhvr>
                                      <p:to>
                                        <p:strVal val="visible"/>
                                      </p:to>
                                    </p:set>
                                    <p:anim calcmode="lin" valueType="num">
                                      <p:cBhvr additive="base">
                                        <p:cTn id="16" dur="500"/>
                                        <p:tgtEl>
                                          <p:spTgt spid="232"/>
                                        </p:tgtEl>
                                        <p:attrNameLst>
                                          <p:attrName>ppt_w</p:attrName>
                                        </p:attrNameLst>
                                      </p:cBhvr>
                                      <p:tavLst>
                                        <p:tav tm="0" fmla="">
                                          <p:val>
                                            <p:fltVal val="0"/>
                                          </p:val>
                                        </p:tav>
                                        <p:tav tm="100000" fmla="">
                                          <p:val>
                                            <p:strVal val="#ppt_w"/>
                                          </p:val>
                                        </p:tav>
                                      </p:tavLst>
                                    </p:anim>
                                    <p:anim calcmode="lin" valueType="num">
                                      <p:cBhvr additive="base">
                                        <p:cTn id="17" dur="500"/>
                                        <p:tgtEl>
                                          <p:spTgt spid="232"/>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39" name="Shape 239"/>
        <p:cNvGrpSpPr/>
        <p:nvPr/>
      </p:nvGrpSpPr>
      <p:grpSpPr>
        <a:xfrm>
          <a:off x="0" y="0"/>
          <a:ext cx="0" cy="0"/>
          <a:chOff x="0" y="0"/>
          <a:chExt cx="0" cy="0"/>
        </a:xfrm>
      </p:grpSpPr>
      <p:pic>
        <p:nvPicPr>
          <p:cNvPr id="240" name="Google Shape;240;p13"/>
          <p:cNvPicPr preferRelativeResize="0"/>
          <p:nvPr/>
        </p:nvPicPr>
        <p:blipFill rotWithShape="1">
          <a:blip r:embed="rId2"/>
          <a:srcRect l="40297" t="44231" r="46039" b="5871"/>
          <a:stretch>
            <a:fillRect/>
          </a:stretch>
        </p:blipFill>
        <p:spPr>
          <a:xfrm>
            <a:off x="179512" y="3356992"/>
            <a:ext cx="1571467" cy="3712305"/>
          </a:xfrm>
          <a:prstGeom prst="rect">
            <a:avLst/>
          </a:prstGeom>
          <a:noFill/>
          <a:ln>
            <a:noFill/>
          </a:ln>
        </p:spPr>
      </p:pic>
      <p:pic>
        <p:nvPicPr>
          <p:cNvPr id="241" name="Google Shape;241;p13"/>
          <p:cNvPicPr preferRelativeResize="0"/>
          <p:nvPr/>
        </p:nvPicPr>
        <p:blipFill rotWithShape="1">
          <a:blip r:embed="rId3"/>
          <a:srcRect/>
          <a:stretch>
            <a:fillRect/>
          </a:stretch>
        </p:blipFill>
        <p:spPr>
          <a:xfrm>
            <a:off x="179512" y="172913"/>
            <a:ext cx="1736767" cy="1324285"/>
          </a:xfrm>
          <a:prstGeom prst="rect">
            <a:avLst/>
          </a:prstGeom>
          <a:noFill/>
          <a:ln>
            <a:noFill/>
          </a:ln>
        </p:spPr>
      </p:pic>
      <p:pic>
        <p:nvPicPr>
          <p:cNvPr id="242" name="Google Shape;242;p13"/>
          <p:cNvPicPr preferRelativeResize="0"/>
          <p:nvPr/>
        </p:nvPicPr>
        <p:blipFill rotWithShape="1">
          <a:blip r:embed="rId4"/>
          <a:srcRect/>
          <a:stretch>
            <a:fillRect/>
          </a:stretch>
        </p:blipFill>
        <p:spPr>
          <a:xfrm>
            <a:off x="6372200" y="4276526"/>
            <a:ext cx="2786077" cy="2392834"/>
          </a:xfrm>
          <a:prstGeom prst="rect">
            <a:avLst/>
          </a:prstGeom>
          <a:noFill/>
          <a:ln>
            <a:noFill/>
          </a:ln>
        </p:spPr>
      </p:pic>
      <p:pic>
        <p:nvPicPr>
          <p:cNvPr id="243" name="Google Shape;243;p13"/>
          <p:cNvPicPr preferRelativeResize="0"/>
          <p:nvPr/>
        </p:nvPicPr>
        <p:blipFill rotWithShape="1">
          <a:blip r:embed="rId5"/>
          <a:srcRect/>
          <a:stretch>
            <a:fillRect/>
          </a:stretch>
        </p:blipFill>
        <p:spPr>
          <a:xfrm>
            <a:off x="7121732" y="5613397"/>
            <a:ext cx="2055670" cy="1304066"/>
          </a:xfrm>
          <a:prstGeom prst="rect">
            <a:avLst/>
          </a:prstGeom>
          <a:noFill/>
          <a:ln>
            <a:noFill/>
          </a:ln>
        </p:spPr>
      </p:pic>
      <p:pic>
        <p:nvPicPr>
          <p:cNvPr id="244" name="Google Shape;244;p13"/>
          <p:cNvPicPr preferRelativeResize="0"/>
          <p:nvPr/>
        </p:nvPicPr>
        <p:blipFill rotWithShape="1">
          <a:blip r:embed="rId6"/>
          <a:srcRect/>
          <a:stretch>
            <a:fillRect/>
          </a:stretch>
        </p:blipFill>
        <p:spPr>
          <a:xfrm flipH="1">
            <a:off x="7296139" y="172913"/>
            <a:ext cx="1944216" cy="2194365"/>
          </a:xfrm>
          <a:prstGeom prst="rect">
            <a:avLst/>
          </a:prstGeom>
          <a:noFill/>
          <a:ln>
            <a:noFill/>
          </a:ln>
        </p:spPr>
      </p:pic>
      <p:sp>
        <p:nvSpPr>
          <p:cNvPr id="245" name="Google Shape;245;p13"/>
          <p:cNvSpPr/>
          <p:nvPr/>
        </p:nvSpPr>
        <p:spPr>
          <a:xfrm>
            <a:off x="1331640" y="1187174"/>
            <a:ext cx="5616624" cy="2817890"/>
          </a:xfrm>
          <a:prstGeom prst="cloudCallout">
            <a:avLst>
              <a:gd name="adj1" fmla="val 56365"/>
              <a:gd name="adj2" fmla="val -52501"/>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Chúc mừng cậu đã thu thập được khá nhiều rương châu báu. Chúc cậu thượng lộ bình an.</a:t>
            </a:r>
            <a:endParaRPr sz="2800">
              <a:solidFill>
                <a:schemeClr val="dk1"/>
              </a:solidFill>
              <a:latin typeface="Arial" panose="020B0604020202020204"/>
              <a:ea typeface="Arial" panose="020B0604020202020204"/>
              <a:cs typeface="Arial" panose="020B0604020202020204"/>
              <a:sym typeface="Arial" panose="020B0604020202020204"/>
            </a:endParaRPr>
          </a:p>
        </p:txBody>
      </p:sp>
      <p:pic>
        <p:nvPicPr>
          <p:cNvPr id="246" name="Google Shape;246;p13"/>
          <p:cNvPicPr preferRelativeResize="0"/>
          <p:nvPr/>
        </p:nvPicPr>
        <p:blipFill rotWithShape="1">
          <a:blip r:embed="rId7"/>
          <a:srcRect/>
          <a:stretch>
            <a:fillRect/>
          </a:stretch>
        </p:blipFill>
        <p:spPr>
          <a:xfrm>
            <a:off x="1585664" y="4645025"/>
            <a:ext cx="5108575" cy="2212975"/>
          </a:xfrm>
          <a:prstGeom prst="rect">
            <a:avLst/>
          </a:prstGeom>
          <a:noFill/>
          <a:ln>
            <a:noFill/>
          </a:ln>
        </p:spPr>
      </p:pic>
      <p:pic>
        <p:nvPicPr>
          <p:cNvPr id="247" name="Google Shape;247;p13"/>
          <p:cNvPicPr preferRelativeResize="0"/>
          <p:nvPr/>
        </p:nvPicPr>
        <p:blipFill rotWithShape="1">
          <a:blip r:embed="rId8"/>
          <a:srcRect/>
          <a:stretch>
            <a:fillRect/>
          </a:stretch>
        </p:blipFill>
        <p:spPr>
          <a:xfrm>
            <a:off x="6948264" y="6059760"/>
            <a:ext cx="609600" cy="6096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ppt_w</p:attrName>
                                        </p:attrNameLst>
                                      </p:cBhvr>
                                      <p:tavLst>
                                        <p:tav tm="0" fmla="">
                                          <p:val>
                                            <p:fltVal val="0"/>
                                          </p:val>
                                        </p:tav>
                                        <p:tav tm="100000" fmla="">
                                          <p:val>
                                            <p:strVal val="#ppt_w"/>
                                          </p:val>
                                        </p:tav>
                                      </p:tavLst>
                                    </p:anim>
                                    <p:anim calcmode="lin" valueType="num">
                                      <p:cBhvr additive="base">
                                        <p:cTn id="8" dur="500"/>
                                        <p:tgtEl>
                                          <p:spTgt spid="245"/>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 Box 2"/>
          <p:cNvSpPr txBox="1">
            <a:spLocks noChangeArrowheads="1"/>
          </p:cNvSpPr>
          <p:nvPr/>
        </p:nvSpPr>
        <p:spPr bwMode="auto">
          <a:xfrm>
            <a:off x="1485900" y="857250"/>
            <a:ext cx="1714500" cy="521970"/>
          </a:xfrm>
          <a:prstGeom prst="rect">
            <a:avLst/>
          </a:prstGeom>
          <a:solidFill>
            <a:schemeClr val="accent6">
              <a:lumMod val="60000"/>
              <a:lumOff val="40000"/>
            </a:schemeClr>
          </a:solidFill>
          <a:ln w="9525">
            <a:noFill/>
            <a:miter lim="800000"/>
          </a:ln>
          <a:effectLst/>
        </p:spPr>
        <p:txBody>
          <a:bodyPr>
            <a:spAutoFit/>
          </a:bodyPr>
          <a:lstStyle/>
          <a:p>
            <a:pPr marR="0" defTabSz="914400" fontAlgn="auto">
              <a:spcBef>
                <a:spcPct val="50000"/>
              </a:spcBef>
              <a:spcAft>
                <a:spcPts val="0"/>
              </a:spcAft>
              <a:buClrTx/>
              <a:buSzTx/>
              <a:buFontTx/>
              <a:buNone/>
              <a:defRPr/>
            </a:pPr>
            <a:r>
              <a:rPr kumimoji="0" lang="en-US" sz="2800" b="1" kern="1200" cap="none" spc="0" normalizeH="0" baseline="0" noProof="0" dirty="0" smtClean="0">
                <a:solidFill>
                  <a:srgbClr val="FF0000"/>
                </a:solidFill>
                <a:latin typeface="Times New Roman" panose="02020603050405020304" charset="0"/>
                <a:ea typeface="+mn-ea"/>
                <a:cs typeface="Times New Roman" panose="02020603050405020304" charset="0"/>
              </a:rPr>
              <a:t>ĐÁP ÁN:</a:t>
            </a:r>
            <a:r>
              <a:rPr kumimoji="0" lang="en-US" sz="2700" b="1" kern="1200" cap="none" spc="0" normalizeH="0" baseline="0" noProof="0" dirty="0" smtClean="0">
                <a:solidFill>
                  <a:srgbClr val="FF0000"/>
                </a:solidFill>
                <a:latin typeface="Times New Roman" panose="02020603050405020304" charset="0"/>
                <a:ea typeface="+mn-ea"/>
                <a:cs typeface="Times New Roman" panose="02020603050405020304" charset="0"/>
              </a:rPr>
              <a:t> </a:t>
            </a:r>
            <a:endParaRPr kumimoji="0" lang="en-US" sz="2700" b="1" kern="1200" cap="none" spc="0" normalizeH="0" baseline="0" noProof="0" dirty="0" smtClean="0">
              <a:solidFill>
                <a:srgbClr val="FF0000"/>
              </a:solidFill>
              <a:latin typeface="Times New Roman" panose="02020603050405020304" charset="0"/>
              <a:ea typeface="+mn-ea"/>
              <a:cs typeface="Times New Roman" panose="02020603050405020304" charset="0"/>
            </a:endParaRPr>
          </a:p>
        </p:txBody>
      </p:sp>
      <p:sp>
        <p:nvSpPr>
          <p:cNvPr id="23555" name="AutoShape 3"/>
          <p:cNvSpPr/>
          <p:nvPr/>
        </p:nvSpPr>
        <p:spPr>
          <a:xfrm>
            <a:off x="1085850" y="1314450"/>
            <a:ext cx="4686300" cy="4686300"/>
          </a:xfrm>
          <a:prstGeom prst="star32">
            <a:avLst>
              <a:gd name="adj" fmla="val 45019"/>
            </a:avLst>
          </a:prstGeom>
          <a:solidFill>
            <a:srgbClr val="FFFF00"/>
          </a:solidFill>
          <a:ln w="9525" cap="flat" cmpd="sng">
            <a:solidFill>
              <a:schemeClr val="tx1"/>
            </a:solidFill>
            <a:prstDash val="solid"/>
            <a:miter/>
            <a:headEnd type="none" w="med" len="med"/>
            <a:tailEnd type="none" w="med" len="med"/>
          </a:ln>
        </p:spPr>
        <p:txBody>
          <a:bodyPr wrap="none" anchor="ctr" anchorCtr="0"/>
          <a:p>
            <a:pPr marL="457200" indent="-457200" algn="ctr">
              <a:buNone/>
            </a:pPr>
            <a:r>
              <a:rPr sz="2700" b="1" dirty="0">
                <a:latin typeface="Calibri" panose="020F0502020204030204" charset="0"/>
                <a:ea typeface="Arial" panose="020B0604020202020204" pitchFamily="34" charset="0"/>
              </a:rPr>
              <a:t> 54         3           </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136          </a:t>
            </a:r>
            <a:r>
              <a:rPr lang="vi-VN" sz="2700" b="1" dirty="0">
                <a:latin typeface="Calibri" panose="020F0502020204030204" charset="0"/>
                <a:ea typeface="Arial" panose="020B0604020202020204" pitchFamily="34" charset="0"/>
              </a:rPr>
              <a:t>         </a:t>
            </a:r>
            <a:r>
              <a:rPr sz="2700" b="1" dirty="0">
                <a:latin typeface="Calibri" panose="020F0502020204030204" charset="0"/>
                <a:ea typeface="Arial" panose="020B0604020202020204" pitchFamily="34" charset="0"/>
              </a:rPr>
              <a:t>342    </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15       78</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144           18           92       </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30            12                 67</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443               39</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  248          2             99        </a:t>
            </a:r>
            <a:endParaRPr sz="2700" b="1" dirty="0">
              <a:latin typeface="Calibri" panose="020F0502020204030204" charset="0"/>
              <a:ea typeface="Arial" panose="020B0604020202020204" pitchFamily="34" charset="0"/>
            </a:endParaRPr>
          </a:p>
          <a:p>
            <a:pPr marL="457200" indent="-457200" algn="ctr">
              <a:buAutoNum type="arabicPlain" startAt="1002"/>
            </a:pPr>
            <a:r>
              <a:rPr sz="2700" b="1" dirty="0">
                <a:latin typeface="Calibri" panose="020F0502020204030204" charset="0"/>
                <a:ea typeface="Arial" panose="020B0604020202020204" pitchFamily="34" charset="0"/>
              </a:rPr>
              <a:t>             1008</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6 </a:t>
            </a:r>
            <a:endParaRPr sz="2700" b="1" dirty="0">
              <a:latin typeface="Calibri" panose="020F0502020204030204" charset="0"/>
              <a:ea typeface="Arial" panose="020B0604020202020204" pitchFamily="34" charset="0"/>
            </a:endParaRPr>
          </a:p>
        </p:txBody>
      </p:sp>
      <p:sp>
        <p:nvSpPr>
          <p:cNvPr id="23556" name="AutoShape 4"/>
          <p:cNvSpPr/>
          <p:nvPr/>
        </p:nvSpPr>
        <p:spPr>
          <a:xfrm>
            <a:off x="5200650" y="1428750"/>
            <a:ext cx="3348355" cy="926465"/>
          </a:xfrm>
          <a:prstGeom prst="wedgeEllipseCallout">
            <a:avLst>
              <a:gd name="adj1" fmla="val -57398"/>
              <a:gd name="adj2" fmla="val 121782"/>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p>
            <a:pPr algn="ctr"/>
            <a:r>
              <a:rPr sz="2500" b="1" dirty="0">
                <a:solidFill>
                  <a:srgbClr val="FF0000"/>
                </a:solidFill>
                <a:latin typeface="Times New Roman" panose="02020603050405020304" charset="0"/>
                <a:ea typeface="Arial" panose="020B0604020202020204" pitchFamily="34" charset="0"/>
                <a:cs typeface="Times New Roman" panose="02020603050405020304" charset="0"/>
              </a:rPr>
              <a:t>Các số </a:t>
            </a:r>
            <a:r>
              <a:rPr lang="vi-VN" sz="2500" b="1" dirty="0">
                <a:solidFill>
                  <a:srgbClr val="FF0000"/>
                </a:solidFill>
                <a:latin typeface="Times New Roman" panose="02020603050405020304" charset="0"/>
                <a:ea typeface="Arial" panose="020B0604020202020204" pitchFamily="34" charset="0"/>
                <a:cs typeface="Times New Roman" panose="02020603050405020304" charset="0"/>
              </a:rPr>
              <a:t>là bội của 9</a:t>
            </a:r>
            <a:endParaRPr lang="vi-VN" sz="2500" b="1" dirty="0">
              <a:solidFill>
                <a:srgbClr val="FF0000"/>
              </a:solidFill>
              <a:latin typeface="Times New Roman" panose="02020603050405020304" charset="0"/>
              <a:ea typeface="Arial" panose="020B0604020202020204" pitchFamily="34" charset="0"/>
              <a:cs typeface="Times New Roman" panose="02020603050405020304" charset="0"/>
            </a:endParaRPr>
          </a:p>
        </p:txBody>
      </p:sp>
      <p:sp>
        <p:nvSpPr>
          <p:cNvPr id="23557" name="AutoShape 5"/>
          <p:cNvSpPr/>
          <p:nvPr/>
        </p:nvSpPr>
        <p:spPr>
          <a:xfrm>
            <a:off x="5029200" y="5029200"/>
            <a:ext cx="2971800" cy="1091565"/>
          </a:xfrm>
          <a:prstGeom prst="wedgeEllipseCallout">
            <a:avLst>
              <a:gd name="adj1" fmla="val -47037"/>
              <a:gd name="adj2" fmla="val -95662"/>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p>
            <a:pPr algn="ctr"/>
            <a:r>
              <a:rPr sz="2500" b="1"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rPr>
              <a:t>Các số </a:t>
            </a:r>
            <a:r>
              <a:rPr lang="vi-VN" sz="2500" b="1"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rPr>
              <a:t>là ước của 90</a:t>
            </a:r>
            <a:endParaRPr lang="vi-VN" sz="2500" b="1"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sym typeface="Symbol" panose="05050102010706020507" pitchFamily="18" charset="2"/>
            </a:endParaRPr>
          </a:p>
        </p:txBody>
      </p:sp>
      <p:sp>
        <p:nvSpPr>
          <p:cNvPr id="23558" name="Text Box 6"/>
          <p:cNvSpPr txBox="1"/>
          <p:nvPr/>
        </p:nvSpPr>
        <p:spPr>
          <a:xfrm>
            <a:off x="2286000" y="1771650"/>
            <a:ext cx="514350" cy="922020"/>
          </a:xfrm>
          <a:prstGeom prst="rect">
            <a:avLst/>
          </a:prstGeom>
          <a:solidFill>
            <a:srgbClr val="FF9966"/>
          </a:solidFill>
          <a:ln w="9525">
            <a:noFill/>
          </a:ln>
        </p:spPr>
        <p:txBody>
          <a:bodyPr>
            <a:spAutoFit/>
          </a:bodyPr>
          <a:p>
            <a:pPr>
              <a:spcBef>
                <a:spcPct val="50000"/>
              </a:spcBef>
            </a:pPr>
            <a:r>
              <a:rPr sz="2700" b="1" dirty="0">
                <a:solidFill>
                  <a:srgbClr val="FF0000"/>
                </a:solidFill>
                <a:latin typeface="Calibri" panose="020F0502020204030204" charset="0"/>
                <a:ea typeface="Arial" panose="020B0604020202020204" pitchFamily="34" charset="0"/>
              </a:rPr>
              <a:t>54</a:t>
            </a:r>
            <a:endParaRPr sz="2700" b="1" dirty="0">
              <a:solidFill>
                <a:srgbClr val="FF0000"/>
              </a:solidFill>
              <a:latin typeface="Calibri" panose="020F0502020204030204" charset="0"/>
              <a:ea typeface="Arial" panose="020B0604020202020204" pitchFamily="34" charset="0"/>
            </a:endParaRPr>
          </a:p>
        </p:txBody>
      </p:sp>
      <p:sp>
        <p:nvSpPr>
          <p:cNvPr id="23560" name="Text Box 8"/>
          <p:cNvSpPr txBox="1"/>
          <p:nvPr/>
        </p:nvSpPr>
        <p:spPr>
          <a:xfrm>
            <a:off x="3973354" y="2196941"/>
            <a:ext cx="685800" cy="922020"/>
          </a:xfrm>
          <a:prstGeom prst="rect">
            <a:avLst/>
          </a:prstGeom>
          <a:solidFill>
            <a:srgbClr val="FF9966"/>
          </a:solidFill>
          <a:ln w="9525">
            <a:noFill/>
          </a:ln>
        </p:spPr>
        <p:txBody>
          <a:bodyPr>
            <a:spAutoFit/>
          </a:bodyPr>
          <a:p>
            <a:pPr>
              <a:spcBef>
                <a:spcPct val="50000"/>
              </a:spcBef>
            </a:pPr>
            <a:r>
              <a:rPr sz="2700" b="1" dirty="0">
                <a:solidFill>
                  <a:srgbClr val="FF0000"/>
                </a:solidFill>
                <a:latin typeface="Calibri" panose="020F0502020204030204" charset="0"/>
                <a:ea typeface="Arial" panose="020B0604020202020204" pitchFamily="34" charset="0"/>
              </a:rPr>
              <a:t>342</a:t>
            </a:r>
            <a:endParaRPr sz="2700" b="1" dirty="0">
              <a:solidFill>
                <a:srgbClr val="FF0000"/>
              </a:solidFill>
              <a:latin typeface="Calibri" panose="020F0502020204030204" charset="0"/>
              <a:ea typeface="Arial" panose="020B0604020202020204" pitchFamily="34" charset="0"/>
            </a:endParaRPr>
          </a:p>
        </p:txBody>
      </p:sp>
      <p:sp>
        <p:nvSpPr>
          <p:cNvPr id="23561" name="Text Box 9"/>
          <p:cNvSpPr txBox="1"/>
          <p:nvPr/>
        </p:nvSpPr>
        <p:spPr>
          <a:xfrm>
            <a:off x="1543050" y="2947988"/>
            <a:ext cx="685800" cy="922020"/>
          </a:xfrm>
          <a:prstGeom prst="rect">
            <a:avLst/>
          </a:prstGeom>
          <a:solidFill>
            <a:srgbClr val="FF9966"/>
          </a:solidFill>
          <a:ln w="9525">
            <a:noFill/>
          </a:ln>
        </p:spPr>
        <p:txBody>
          <a:bodyPr>
            <a:spAutoFit/>
          </a:bodyPr>
          <a:p>
            <a:pPr>
              <a:spcBef>
                <a:spcPct val="50000"/>
              </a:spcBef>
            </a:pPr>
            <a:r>
              <a:rPr sz="2700" b="1" dirty="0">
                <a:solidFill>
                  <a:srgbClr val="FF0000"/>
                </a:solidFill>
                <a:latin typeface="Calibri" panose="020F0502020204030204" charset="0"/>
                <a:ea typeface="Arial" panose="020B0604020202020204" pitchFamily="34" charset="0"/>
              </a:rPr>
              <a:t>144</a:t>
            </a:r>
            <a:endParaRPr sz="2700" b="1" dirty="0">
              <a:solidFill>
                <a:srgbClr val="FF0000"/>
              </a:solidFill>
              <a:latin typeface="Calibri" panose="020F0502020204030204" charset="0"/>
              <a:ea typeface="Arial" panose="020B0604020202020204" pitchFamily="34" charset="0"/>
            </a:endParaRPr>
          </a:p>
        </p:txBody>
      </p:sp>
      <p:sp>
        <p:nvSpPr>
          <p:cNvPr id="23562" name="Text Box 10"/>
          <p:cNvSpPr txBox="1"/>
          <p:nvPr/>
        </p:nvSpPr>
        <p:spPr>
          <a:xfrm>
            <a:off x="2971800" y="3028950"/>
            <a:ext cx="571500" cy="506730"/>
          </a:xfrm>
          <a:prstGeom prst="rect">
            <a:avLst/>
          </a:prstGeom>
          <a:solidFill>
            <a:srgbClr val="FF9966"/>
          </a:solidFill>
          <a:ln w="9525">
            <a:noFill/>
          </a:ln>
        </p:spPr>
        <p:txBody>
          <a:bodyPr>
            <a:spAutoFit/>
          </a:bodyPr>
          <a:p>
            <a:pPr>
              <a:spcBef>
                <a:spcPct val="50000"/>
              </a:spcBef>
            </a:pPr>
            <a:r>
              <a:rPr sz="2700" b="1" dirty="0">
                <a:solidFill>
                  <a:srgbClr val="FF0000"/>
                </a:solidFill>
                <a:latin typeface="Calibri" panose="020F0502020204030204" charset="0"/>
                <a:ea typeface="Arial" panose="020B0604020202020204" pitchFamily="34" charset="0"/>
              </a:rPr>
              <a:t>18</a:t>
            </a:r>
            <a:endParaRPr sz="2700" b="1" dirty="0">
              <a:solidFill>
                <a:srgbClr val="FF0000"/>
              </a:solidFill>
              <a:latin typeface="Calibri" panose="020F0502020204030204" charset="0"/>
              <a:ea typeface="Arial" panose="020B0604020202020204" pitchFamily="34" charset="0"/>
            </a:endParaRPr>
          </a:p>
        </p:txBody>
      </p:sp>
      <p:sp>
        <p:nvSpPr>
          <p:cNvPr id="23563" name="Text Box 11"/>
          <p:cNvSpPr txBox="1"/>
          <p:nvPr/>
        </p:nvSpPr>
        <p:spPr>
          <a:xfrm>
            <a:off x="4196954" y="4286250"/>
            <a:ext cx="571500" cy="506730"/>
          </a:xfrm>
          <a:prstGeom prst="rect">
            <a:avLst/>
          </a:prstGeom>
          <a:solidFill>
            <a:srgbClr val="FF9966"/>
          </a:solidFill>
          <a:ln w="9525">
            <a:noFill/>
          </a:ln>
        </p:spPr>
        <p:txBody>
          <a:bodyPr>
            <a:spAutoFit/>
          </a:bodyPr>
          <a:p>
            <a:pPr>
              <a:spcBef>
                <a:spcPct val="50000"/>
              </a:spcBef>
            </a:pPr>
            <a:r>
              <a:rPr sz="2700" b="1" dirty="0">
                <a:solidFill>
                  <a:srgbClr val="FF0000"/>
                </a:solidFill>
                <a:latin typeface="Calibri" panose="020F0502020204030204" charset="0"/>
                <a:ea typeface="Arial" panose="020B0604020202020204" pitchFamily="34" charset="0"/>
              </a:rPr>
              <a:t>99</a:t>
            </a:r>
            <a:endParaRPr sz="2700" b="1" dirty="0">
              <a:solidFill>
                <a:srgbClr val="FF0000"/>
              </a:solidFill>
              <a:latin typeface="Calibri" panose="020F0502020204030204" charset="0"/>
              <a:ea typeface="Arial" panose="020B0604020202020204" pitchFamily="34" charset="0"/>
            </a:endParaRPr>
          </a:p>
        </p:txBody>
      </p:sp>
      <p:sp>
        <p:nvSpPr>
          <p:cNvPr id="23564" name="Text Box 12"/>
          <p:cNvSpPr txBox="1"/>
          <p:nvPr/>
        </p:nvSpPr>
        <p:spPr>
          <a:xfrm>
            <a:off x="3886200" y="4709160"/>
            <a:ext cx="914400" cy="506730"/>
          </a:xfrm>
          <a:prstGeom prst="rect">
            <a:avLst/>
          </a:prstGeom>
          <a:solidFill>
            <a:srgbClr val="FF9966"/>
          </a:solidFill>
          <a:ln w="9525">
            <a:noFill/>
          </a:ln>
        </p:spPr>
        <p:txBody>
          <a:bodyPr>
            <a:spAutoFit/>
          </a:bodyPr>
          <a:p>
            <a:pPr>
              <a:spcBef>
                <a:spcPct val="50000"/>
              </a:spcBef>
            </a:pPr>
            <a:r>
              <a:rPr sz="2700" b="1" dirty="0">
                <a:solidFill>
                  <a:srgbClr val="FF0000"/>
                </a:solidFill>
                <a:latin typeface="Calibri" panose="020F0502020204030204" charset="0"/>
                <a:ea typeface="Arial" panose="020B0604020202020204" pitchFamily="34" charset="0"/>
              </a:rPr>
              <a:t>1008</a:t>
            </a:r>
            <a:endParaRPr sz="2700" b="1" dirty="0">
              <a:solidFill>
                <a:srgbClr val="FF0000"/>
              </a:solidFill>
              <a:latin typeface="Calibri" panose="020F0502020204030204" charset="0"/>
              <a:ea typeface="Arial" panose="020B0604020202020204" pitchFamily="34" charset="0"/>
            </a:endParaRPr>
          </a:p>
        </p:txBody>
      </p:sp>
      <p:sp>
        <p:nvSpPr>
          <p:cNvPr id="23565" name="Text Box 13"/>
          <p:cNvSpPr txBox="1"/>
          <p:nvPr/>
        </p:nvSpPr>
        <p:spPr>
          <a:xfrm>
            <a:off x="3429000" y="1771650"/>
            <a:ext cx="514350" cy="506730"/>
          </a:xfrm>
          <a:prstGeom prst="rect">
            <a:avLst/>
          </a:prstGeom>
          <a:solidFill>
            <a:srgbClr val="FF9966"/>
          </a:solidFill>
          <a:ln w="9525">
            <a:noFill/>
          </a:ln>
        </p:spPr>
        <p:txBody>
          <a:bodyPr>
            <a:spAutoFit/>
          </a:bodyPr>
          <a:p>
            <a:pPr>
              <a:spcBef>
                <a:spcPct val="50000"/>
              </a:spcBef>
            </a:pPr>
            <a:r>
              <a:rPr sz="2700" b="1" dirty="0">
                <a:solidFill>
                  <a:srgbClr val="7030A0"/>
                </a:solidFill>
                <a:latin typeface="Calibri" panose="020F0502020204030204" charset="0"/>
                <a:ea typeface="Arial" panose="020B0604020202020204" pitchFamily="34" charset="0"/>
              </a:rPr>
              <a:t>3</a:t>
            </a:r>
            <a:endParaRPr sz="2700" b="1" dirty="0">
              <a:solidFill>
                <a:srgbClr val="7030A0"/>
              </a:solidFill>
              <a:latin typeface="Calibri" panose="020F0502020204030204" charset="0"/>
              <a:ea typeface="Arial" panose="020B0604020202020204" pitchFamily="34" charset="0"/>
            </a:endParaRPr>
          </a:p>
        </p:txBody>
      </p:sp>
      <p:sp>
        <p:nvSpPr>
          <p:cNvPr id="23567" name="Text Box 15"/>
          <p:cNvSpPr txBox="1"/>
          <p:nvPr/>
        </p:nvSpPr>
        <p:spPr>
          <a:xfrm>
            <a:off x="2686050" y="2605088"/>
            <a:ext cx="514350" cy="922020"/>
          </a:xfrm>
          <a:prstGeom prst="rect">
            <a:avLst/>
          </a:prstGeom>
          <a:solidFill>
            <a:srgbClr val="FF9966"/>
          </a:solidFill>
          <a:ln w="9525">
            <a:noFill/>
          </a:ln>
        </p:spPr>
        <p:txBody>
          <a:bodyPr>
            <a:spAutoFit/>
          </a:bodyPr>
          <a:p>
            <a:pPr>
              <a:spcBef>
                <a:spcPct val="50000"/>
              </a:spcBef>
            </a:pPr>
            <a:r>
              <a:rPr sz="2700" b="1" dirty="0">
                <a:solidFill>
                  <a:srgbClr val="7030A0"/>
                </a:solidFill>
                <a:latin typeface="Calibri" panose="020F0502020204030204" charset="0"/>
                <a:ea typeface="Arial" panose="020B0604020202020204" pitchFamily="34" charset="0"/>
              </a:rPr>
              <a:t>15</a:t>
            </a:r>
            <a:endParaRPr sz="2700" b="1" dirty="0">
              <a:solidFill>
                <a:srgbClr val="7030A0"/>
              </a:solidFill>
              <a:latin typeface="Calibri" panose="020F0502020204030204" charset="0"/>
              <a:ea typeface="Arial" panose="020B0604020202020204" pitchFamily="34" charset="0"/>
            </a:endParaRPr>
          </a:p>
        </p:txBody>
      </p:sp>
      <p:sp>
        <p:nvSpPr>
          <p:cNvPr id="23569" name="Text Box 17"/>
          <p:cNvSpPr txBox="1"/>
          <p:nvPr/>
        </p:nvSpPr>
        <p:spPr>
          <a:xfrm>
            <a:off x="2971800" y="4319588"/>
            <a:ext cx="400050" cy="506730"/>
          </a:xfrm>
          <a:prstGeom prst="rect">
            <a:avLst/>
          </a:prstGeom>
          <a:solidFill>
            <a:srgbClr val="FF9966"/>
          </a:solidFill>
          <a:ln w="9525">
            <a:noFill/>
          </a:ln>
        </p:spPr>
        <p:txBody>
          <a:bodyPr>
            <a:spAutoFit/>
          </a:bodyPr>
          <a:p>
            <a:pPr>
              <a:spcBef>
                <a:spcPct val="50000"/>
              </a:spcBef>
            </a:pPr>
            <a:r>
              <a:rPr sz="2700" b="1" dirty="0">
                <a:solidFill>
                  <a:srgbClr val="7030A0"/>
                </a:solidFill>
                <a:latin typeface="Calibri" panose="020F0502020204030204" charset="0"/>
                <a:ea typeface="Arial" panose="020B0604020202020204" pitchFamily="34" charset="0"/>
              </a:rPr>
              <a:t>2</a:t>
            </a:r>
            <a:endParaRPr sz="2700" b="1" dirty="0">
              <a:solidFill>
                <a:srgbClr val="7030A0"/>
              </a:solidFill>
              <a:latin typeface="Calibri" panose="020F0502020204030204" charset="0"/>
              <a:ea typeface="Arial" panose="020B0604020202020204" pitchFamily="34" charset="0"/>
            </a:endParaRPr>
          </a:p>
        </p:txBody>
      </p:sp>
      <p:sp>
        <p:nvSpPr>
          <p:cNvPr id="23570" name="Text Box 18"/>
          <p:cNvSpPr txBox="1"/>
          <p:nvPr/>
        </p:nvSpPr>
        <p:spPr>
          <a:xfrm>
            <a:off x="1632585" y="3470434"/>
            <a:ext cx="514350" cy="922020"/>
          </a:xfrm>
          <a:prstGeom prst="rect">
            <a:avLst/>
          </a:prstGeom>
          <a:solidFill>
            <a:srgbClr val="FF9966"/>
          </a:solidFill>
          <a:ln w="9525">
            <a:noFill/>
          </a:ln>
        </p:spPr>
        <p:txBody>
          <a:bodyPr>
            <a:spAutoFit/>
          </a:bodyPr>
          <a:p>
            <a:pPr>
              <a:spcBef>
                <a:spcPct val="50000"/>
              </a:spcBef>
            </a:pPr>
            <a:r>
              <a:rPr sz="2700" b="1" dirty="0">
                <a:gradFill>
                  <a:gsLst>
                    <a:gs pos="0">
                      <a:srgbClr val="7B32B2"/>
                    </a:gs>
                    <a:gs pos="100000">
                      <a:srgbClr val="401A5D"/>
                    </a:gs>
                  </a:gsLst>
                  <a:lin scaled="0"/>
                </a:gradFill>
                <a:latin typeface="Calibri" panose="020F0502020204030204" charset="0"/>
                <a:ea typeface="Arial" panose="020B0604020202020204" pitchFamily="34" charset="0"/>
              </a:rPr>
              <a:t>30</a:t>
            </a:r>
            <a:endParaRPr sz="2700" b="1" dirty="0">
              <a:gradFill>
                <a:gsLst>
                  <a:gs pos="0">
                    <a:srgbClr val="7B32B2"/>
                  </a:gs>
                  <a:gs pos="100000">
                    <a:srgbClr val="401A5D"/>
                  </a:gs>
                </a:gsLst>
                <a:lin scaled="0"/>
              </a:gradFill>
              <a:latin typeface="Calibri" panose="020F0502020204030204" charset="0"/>
              <a:ea typeface="Arial" panose="020B0604020202020204" pitchFamily="34" charset="0"/>
            </a:endParaRPr>
          </a:p>
        </p:txBody>
      </p:sp>
      <p:sp>
        <p:nvSpPr>
          <p:cNvPr id="23571" name="Text Box 19"/>
          <p:cNvSpPr txBox="1"/>
          <p:nvPr/>
        </p:nvSpPr>
        <p:spPr>
          <a:xfrm>
            <a:off x="3257550" y="5119688"/>
            <a:ext cx="400050" cy="506730"/>
          </a:xfrm>
          <a:prstGeom prst="rect">
            <a:avLst/>
          </a:prstGeom>
          <a:solidFill>
            <a:srgbClr val="FF9966"/>
          </a:solidFill>
          <a:ln w="9525">
            <a:noFill/>
          </a:ln>
        </p:spPr>
        <p:txBody>
          <a:bodyPr>
            <a:spAutoFit/>
          </a:bodyPr>
          <a:p>
            <a:pPr>
              <a:spcBef>
                <a:spcPct val="50000"/>
              </a:spcBef>
            </a:pPr>
            <a:r>
              <a:rPr sz="2700" b="1" dirty="0">
                <a:solidFill>
                  <a:srgbClr val="7030A0"/>
                </a:solidFill>
                <a:latin typeface="Calibri" panose="020F0502020204030204" charset="0"/>
                <a:ea typeface="Arial" panose="020B0604020202020204" pitchFamily="34" charset="0"/>
              </a:rPr>
              <a:t>6</a:t>
            </a:r>
            <a:endParaRPr sz="2700" b="1" dirty="0">
              <a:solidFill>
                <a:srgbClr val="7030A0"/>
              </a:solidFill>
              <a:latin typeface="Calibri" panose="020F0502020204030204" charset="0"/>
              <a:ea typeface="Arial" panose="020B0604020202020204" pitchFamily="34" charset="0"/>
            </a:endParaRPr>
          </a:p>
        </p:txBody>
      </p:sp>
      <p:sp>
        <p:nvSpPr>
          <p:cNvPr id="23572" name="Text Box 20"/>
          <p:cNvSpPr txBox="1"/>
          <p:nvPr/>
        </p:nvSpPr>
        <p:spPr>
          <a:xfrm>
            <a:off x="2971800" y="3024188"/>
            <a:ext cx="571500" cy="506730"/>
          </a:xfrm>
          <a:prstGeom prst="rect">
            <a:avLst/>
          </a:prstGeom>
          <a:solidFill>
            <a:srgbClr val="FF9966"/>
          </a:solidFill>
          <a:ln w="9525">
            <a:noFill/>
          </a:ln>
        </p:spPr>
        <p:txBody>
          <a:bodyPr wrap="square">
            <a:spAutoFit/>
          </a:bodyPr>
          <a:p>
            <a:pPr>
              <a:spcBef>
                <a:spcPct val="50000"/>
              </a:spcBef>
            </a:pPr>
            <a:r>
              <a:rPr sz="2700" b="1" dirty="0">
                <a:solidFill>
                  <a:srgbClr val="7030A0"/>
                </a:solidFill>
                <a:latin typeface="Calibri" panose="020F0502020204030204" charset="0"/>
                <a:ea typeface="Arial" panose="020B0604020202020204" pitchFamily="34" charset="0"/>
              </a:rPr>
              <a:t>18</a:t>
            </a:r>
            <a:endParaRPr sz="2700" b="1" dirty="0">
              <a:solidFill>
                <a:srgbClr val="7030A0"/>
              </a:solidFill>
              <a:latin typeface="Calibri" panose="020F0502020204030204" charset="0"/>
              <a:ea typeface="Arial" panose="020B0604020202020204" pitchFamily="34" charset="0"/>
            </a:endParaRPr>
          </a:p>
        </p:txBody>
      </p:sp>
      <p:sp>
        <p:nvSpPr>
          <p:cNvPr id="23573" name="Text Box 21"/>
          <p:cNvSpPr txBox="1"/>
          <p:nvPr/>
        </p:nvSpPr>
        <p:spPr>
          <a:xfrm>
            <a:off x="2971800" y="3029426"/>
            <a:ext cx="571500" cy="506730"/>
          </a:xfrm>
          <a:prstGeom prst="rect">
            <a:avLst/>
          </a:prstGeom>
          <a:solidFill>
            <a:srgbClr val="FF9966"/>
          </a:solidFill>
          <a:ln w="9525">
            <a:noFill/>
          </a:ln>
        </p:spPr>
        <p:txBody>
          <a:bodyPr wrap="square">
            <a:spAutoFit/>
          </a:bodyPr>
          <a:p>
            <a:pPr>
              <a:spcBef>
                <a:spcPct val="50000"/>
              </a:spcBef>
            </a:pPr>
            <a:r>
              <a:rPr sz="2700" b="1" dirty="0">
                <a:solidFill>
                  <a:srgbClr val="008000"/>
                </a:solidFill>
                <a:latin typeface="Calibri" panose="020F0502020204030204" charset="0"/>
                <a:ea typeface="Arial" panose="020B0604020202020204" pitchFamily="34" charset="0"/>
              </a:rPr>
              <a:t>18</a:t>
            </a:r>
            <a:endParaRPr sz="2700" b="1" dirty="0">
              <a:solidFill>
                <a:srgbClr val="008000"/>
              </a:solidFill>
              <a:latin typeface="Calibri" panose="020F050202020403020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555"/>
                                        </p:tgtEl>
                                        <p:attrNameLst>
                                          <p:attrName>style.visibility</p:attrName>
                                        </p:attrNameLst>
                                      </p:cBhvr>
                                      <p:to>
                                        <p:strVal val="visible"/>
                                      </p:to>
                                    </p:set>
                                    <p:animEffect transition="in" filter="blinds(horizontal)">
                                      <p:cBhvr>
                                        <p:cTn id="13" dur="500"/>
                                        <p:tgtEl>
                                          <p:spTgt spid="2355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556"/>
                                        </p:tgtEl>
                                        <p:attrNameLst>
                                          <p:attrName>style.visibility</p:attrName>
                                        </p:attrNameLst>
                                      </p:cBhvr>
                                      <p:to>
                                        <p:strVal val="visible"/>
                                      </p:to>
                                    </p:set>
                                    <p:anim calcmode="lin" valueType="num">
                                      <p:cBhvr additive="base">
                                        <p:cTn id="18" dur="500" fill="hold"/>
                                        <p:tgtEl>
                                          <p:spTgt spid="23556"/>
                                        </p:tgtEl>
                                        <p:attrNameLst>
                                          <p:attrName>ppt_x</p:attrName>
                                        </p:attrNameLst>
                                      </p:cBhvr>
                                      <p:tavLst>
                                        <p:tav tm="0">
                                          <p:val>
                                            <p:strVal val="1+#ppt_w/2"/>
                                          </p:val>
                                        </p:tav>
                                        <p:tav tm="100000">
                                          <p:val>
                                            <p:strVal val="#ppt_x"/>
                                          </p:val>
                                        </p:tav>
                                      </p:tavLst>
                                    </p:anim>
                                    <p:anim calcmode="lin" valueType="num">
                                      <p:cBhvr additive="base">
                                        <p:cTn id="19"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3558"/>
                                        </p:tgtEl>
                                        <p:attrNameLst>
                                          <p:attrName>style.visibility</p:attrName>
                                        </p:attrNameLst>
                                      </p:cBhvr>
                                      <p:to>
                                        <p:strVal val="visible"/>
                                      </p:to>
                                    </p:set>
                                    <p:anim calcmode="lin" valueType="num">
                                      <p:cBhvr>
                                        <p:cTn id="24" dur="500" fill="hold"/>
                                        <p:tgtEl>
                                          <p:spTgt spid="23558"/>
                                        </p:tgtEl>
                                        <p:attrNameLst>
                                          <p:attrName>ppt_w</p:attrName>
                                        </p:attrNameLst>
                                      </p:cBhvr>
                                      <p:tavLst>
                                        <p:tav tm="0">
                                          <p:val>
                                            <p:fltVal val="0,000000"/>
                                          </p:val>
                                        </p:tav>
                                        <p:tav tm="100000">
                                          <p:val>
                                            <p:strVal val="#ppt_w"/>
                                          </p:val>
                                        </p:tav>
                                      </p:tavLst>
                                    </p:anim>
                                    <p:anim calcmode="lin" valueType="num">
                                      <p:cBhvr>
                                        <p:cTn id="25" dur="500" fill="hold"/>
                                        <p:tgtEl>
                                          <p:spTgt spid="23558"/>
                                        </p:tgtEl>
                                        <p:attrNameLst>
                                          <p:attrName>ppt_h</p:attrName>
                                        </p:attrNameLst>
                                      </p:cBhvr>
                                      <p:tavLst>
                                        <p:tav tm="0">
                                          <p:val>
                                            <p:fltVal val="0,00000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23560"/>
                                        </p:tgtEl>
                                        <p:attrNameLst>
                                          <p:attrName>style.visibility</p:attrName>
                                        </p:attrNameLst>
                                      </p:cBhvr>
                                      <p:to>
                                        <p:strVal val="visible"/>
                                      </p:to>
                                    </p:set>
                                    <p:anim calcmode="lin" valueType="num">
                                      <p:cBhvr>
                                        <p:cTn id="30" dur="500" fill="hold"/>
                                        <p:tgtEl>
                                          <p:spTgt spid="23560"/>
                                        </p:tgtEl>
                                        <p:attrNameLst>
                                          <p:attrName>ppt_w</p:attrName>
                                        </p:attrNameLst>
                                      </p:cBhvr>
                                      <p:tavLst>
                                        <p:tav tm="0">
                                          <p:val>
                                            <p:fltVal val="0,000000"/>
                                          </p:val>
                                        </p:tav>
                                        <p:tav tm="100000">
                                          <p:val>
                                            <p:strVal val="#ppt_w"/>
                                          </p:val>
                                        </p:tav>
                                      </p:tavLst>
                                    </p:anim>
                                    <p:anim calcmode="lin" valueType="num">
                                      <p:cBhvr>
                                        <p:cTn id="31" dur="500" fill="hold"/>
                                        <p:tgtEl>
                                          <p:spTgt spid="23560"/>
                                        </p:tgtEl>
                                        <p:attrNameLst>
                                          <p:attrName>ppt_h</p:attrName>
                                        </p:attrNameLst>
                                      </p:cBhvr>
                                      <p:tavLst>
                                        <p:tav tm="0">
                                          <p:val>
                                            <p:fltVal val="0,00000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23561"/>
                                        </p:tgtEl>
                                        <p:attrNameLst>
                                          <p:attrName>style.visibility</p:attrName>
                                        </p:attrNameLst>
                                      </p:cBhvr>
                                      <p:to>
                                        <p:strVal val="visible"/>
                                      </p:to>
                                    </p:set>
                                    <p:anim calcmode="lin" valueType="num">
                                      <p:cBhvr>
                                        <p:cTn id="36" dur="500" fill="hold"/>
                                        <p:tgtEl>
                                          <p:spTgt spid="23561"/>
                                        </p:tgtEl>
                                        <p:attrNameLst>
                                          <p:attrName>ppt_w</p:attrName>
                                        </p:attrNameLst>
                                      </p:cBhvr>
                                      <p:tavLst>
                                        <p:tav tm="0">
                                          <p:val>
                                            <p:fltVal val="0,000000"/>
                                          </p:val>
                                        </p:tav>
                                        <p:tav tm="100000">
                                          <p:val>
                                            <p:strVal val="#ppt_w"/>
                                          </p:val>
                                        </p:tav>
                                      </p:tavLst>
                                    </p:anim>
                                    <p:anim calcmode="lin" valueType="num">
                                      <p:cBhvr>
                                        <p:cTn id="37" dur="500" fill="hold"/>
                                        <p:tgtEl>
                                          <p:spTgt spid="23561"/>
                                        </p:tgtEl>
                                        <p:attrNameLst>
                                          <p:attrName>ppt_h</p:attrName>
                                        </p:attrNameLst>
                                      </p:cBhvr>
                                      <p:tavLst>
                                        <p:tav tm="0">
                                          <p:val>
                                            <p:fltVal val="0,00000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23562"/>
                                        </p:tgtEl>
                                        <p:attrNameLst>
                                          <p:attrName>style.visibility</p:attrName>
                                        </p:attrNameLst>
                                      </p:cBhvr>
                                      <p:to>
                                        <p:strVal val="visible"/>
                                      </p:to>
                                    </p:set>
                                    <p:anim calcmode="lin" valueType="num">
                                      <p:cBhvr>
                                        <p:cTn id="42" dur="500" fill="hold"/>
                                        <p:tgtEl>
                                          <p:spTgt spid="23562"/>
                                        </p:tgtEl>
                                        <p:attrNameLst>
                                          <p:attrName>ppt_w</p:attrName>
                                        </p:attrNameLst>
                                      </p:cBhvr>
                                      <p:tavLst>
                                        <p:tav tm="0">
                                          <p:val>
                                            <p:fltVal val="0,000000"/>
                                          </p:val>
                                        </p:tav>
                                        <p:tav tm="100000">
                                          <p:val>
                                            <p:strVal val="#ppt_w"/>
                                          </p:val>
                                        </p:tav>
                                      </p:tavLst>
                                    </p:anim>
                                    <p:anim calcmode="lin" valueType="num">
                                      <p:cBhvr>
                                        <p:cTn id="43" dur="500" fill="hold"/>
                                        <p:tgtEl>
                                          <p:spTgt spid="23562"/>
                                        </p:tgtEl>
                                        <p:attrNameLst>
                                          <p:attrName>ppt_h</p:attrName>
                                        </p:attrNameLst>
                                      </p:cBhvr>
                                      <p:tavLst>
                                        <p:tav tm="0">
                                          <p:val>
                                            <p:fltVal val="0,00000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23563"/>
                                        </p:tgtEl>
                                        <p:attrNameLst>
                                          <p:attrName>style.visibility</p:attrName>
                                        </p:attrNameLst>
                                      </p:cBhvr>
                                      <p:to>
                                        <p:strVal val="visible"/>
                                      </p:to>
                                    </p:set>
                                    <p:anim calcmode="lin" valueType="num">
                                      <p:cBhvr>
                                        <p:cTn id="48" dur="500" fill="hold"/>
                                        <p:tgtEl>
                                          <p:spTgt spid="23563"/>
                                        </p:tgtEl>
                                        <p:attrNameLst>
                                          <p:attrName>ppt_w</p:attrName>
                                        </p:attrNameLst>
                                      </p:cBhvr>
                                      <p:tavLst>
                                        <p:tav tm="0">
                                          <p:val>
                                            <p:fltVal val="0,000000"/>
                                          </p:val>
                                        </p:tav>
                                        <p:tav tm="100000">
                                          <p:val>
                                            <p:strVal val="#ppt_w"/>
                                          </p:val>
                                        </p:tav>
                                      </p:tavLst>
                                    </p:anim>
                                    <p:anim calcmode="lin" valueType="num">
                                      <p:cBhvr>
                                        <p:cTn id="49" dur="500" fill="hold"/>
                                        <p:tgtEl>
                                          <p:spTgt spid="23563"/>
                                        </p:tgtEl>
                                        <p:attrNameLst>
                                          <p:attrName>ppt_h</p:attrName>
                                        </p:attrNameLst>
                                      </p:cBhvr>
                                      <p:tavLst>
                                        <p:tav tm="0">
                                          <p:val>
                                            <p:fltVal val="0,00000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23564"/>
                                        </p:tgtEl>
                                        <p:attrNameLst>
                                          <p:attrName>style.visibility</p:attrName>
                                        </p:attrNameLst>
                                      </p:cBhvr>
                                      <p:to>
                                        <p:strVal val="visible"/>
                                      </p:to>
                                    </p:set>
                                    <p:anim calcmode="lin" valueType="num">
                                      <p:cBhvr>
                                        <p:cTn id="54" dur="500" fill="hold"/>
                                        <p:tgtEl>
                                          <p:spTgt spid="23564"/>
                                        </p:tgtEl>
                                        <p:attrNameLst>
                                          <p:attrName>ppt_w</p:attrName>
                                        </p:attrNameLst>
                                      </p:cBhvr>
                                      <p:tavLst>
                                        <p:tav tm="0">
                                          <p:val>
                                            <p:fltVal val="0,000000"/>
                                          </p:val>
                                        </p:tav>
                                        <p:tav tm="100000">
                                          <p:val>
                                            <p:strVal val="#ppt_w"/>
                                          </p:val>
                                        </p:tav>
                                      </p:tavLst>
                                    </p:anim>
                                    <p:anim calcmode="lin" valueType="num">
                                      <p:cBhvr>
                                        <p:cTn id="55" dur="500" fill="hold"/>
                                        <p:tgtEl>
                                          <p:spTgt spid="23564"/>
                                        </p:tgtEl>
                                        <p:attrNameLst>
                                          <p:attrName>ppt_h</p:attrName>
                                        </p:attrNameLst>
                                      </p:cBhvr>
                                      <p:tavLst>
                                        <p:tav tm="0">
                                          <p:val>
                                            <p:fltVal val="0,00000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3557"/>
                                        </p:tgtEl>
                                        <p:attrNameLst>
                                          <p:attrName>style.visibility</p:attrName>
                                        </p:attrNameLst>
                                      </p:cBhvr>
                                      <p:to>
                                        <p:strVal val="visible"/>
                                      </p:to>
                                    </p:set>
                                    <p:anim calcmode="lin" valueType="num">
                                      <p:cBhvr additive="base">
                                        <p:cTn id="60" dur="500" fill="hold"/>
                                        <p:tgtEl>
                                          <p:spTgt spid="23557"/>
                                        </p:tgtEl>
                                        <p:attrNameLst>
                                          <p:attrName>ppt_x</p:attrName>
                                        </p:attrNameLst>
                                      </p:cBhvr>
                                      <p:tavLst>
                                        <p:tav tm="0">
                                          <p:val>
                                            <p:strVal val="1+#ppt_w/2"/>
                                          </p:val>
                                        </p:tav>
                                        <p:tav tm="100000">
                                          <p:val>
                                            <p:strVal val="#ppt_x"/>
                                          </p:val>
                                        </p:tav>
                                      </p:tavLst>
                                    </p:anim>
                                    <p:anim calcmode="lin" valueType="num">
                                      <p:cBhvr additive="base">
                                        <p:cTn id="61"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23565"/>
                                        </p:tgtEl>
                                        <p:attrNameLst>
                                          <p:attrName>style.visibility</p:attrName>
                                        </p:attrNameLst>
                                      </p:cBhvr>
                                      <p:to>
                                        <p:strVal val="visible"/>
                                      </p:to>
                                    </p:set>
                                    <p:anim calcmode="lin" valueType="num">
                                      <p:cBhvr>
                                        <p:cTn id="66" dur="500" fill="hold"/>
                                        <p:tgtEl>
                                          <p:spTgt spid="23565"/>
                                        </p:tgtEl>
                                        <p:attrNameLst>
                                          <p:attrName>ppt_w</p:attrName>
                                        </p:attrNameLst>
                                      </p:cBhvr>
                                      <p:tavLst>
                                        <p:tav tm="0">
                                          <p:val>
                                            <p:fltVal val="0,000000"/>
                                          </p:val>
                                        </p:tav>
                                        <p:tav tm="100000">
                                          <p:val>
                                            <p:strVal val="#ppt_w"/>
                                          </p:val>
                                        </p:tav>
                                      </p:tavLst>
                                    </p:anim>
                                    <p:anim calcmode="lin" valueType="num">
                                      <p:cBhvr>
                                        <p:cTn id="67" dur="500" fill="hold"/>
                                        <p:tgtEl>
                                          <p:spTgt spid="23565"/>
                                        </p:tgtEl>
                                        <p:attrNameLst>
                                          <p:attrName>ppt_h</p:attrName>
                                        </p:attrNameLst>
                                      </p:cBhvr>
                                      <p:tavLst>
                                        <p:tav tm="0">
                                          <p:val>
                                            <p:fltVal val="0,00000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23567"/>
                                        </p:tgtEl>
                                        <p:attrNameLst>
                                          <p:attrName>style.visibility</p:attrName>
                                        </p:attrNameLst>
                                      </p:cBhvr>
                                      <p:to>
                                        <p:strVal val="visible"/>
                                      </p:to>
                                    </p:set>
                                    <p:anim calcmode="lin" valueType="num">
                                      <p:cBhvr>
                                        <p:cTn id="72" dur="500" fill="hold"/>
                                        <p:tgtEl>
                                          <p:spTgt spid="23567"/>
                                        </p:tgtEl>
                                        <p:attrNameLst>
                                          <p:attrName>ppt_w</p:attrName>
                                        </p:attrNameLst>
                                      </p:cBhvr>
                                      <p:tavLst>
                                        <p:tav tm="0">
                                          <p:val>
                                            <p:fltVal val="0,000000"/>
                                          </p:val>
                                        </p:tav>
                                        <p:tav tm="100000">
                                          <p:val>
                                            <p:strVal val="#ppt_w"/>
                                          </p:val>
                                        </p:tav>
                                      </p:tavLst>
                                    </p:anim>
                                    <p:anim calcmode="lin" valueType="num">
                                      <p:cBhvr>
                                        <p:cTn id="73" dur="500" fill="hold"/>
                                        <p:tgtEl>
                                          <p:spTgt spid="23567"/>
                                        </p:tgtEl>
                                        <p:attrNameLst>
                                          <p:attrName>ppt_h</p:attrName>
                                        </p:attrNameLst>
                                      </p:cBhvr>
                                      <p:tavLst>
                                        <p:tav tm="0">
                                          <p:val>
                                            <p:fltVal val="0,00000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23572"/>
                                        </p:tgtEl>
                                        <p:attrNameLst>
                                          <p:attrName>style.visibility</p:attrName>
                                        </p:attrNameLst>
                                      </p:cBhvr>
                                      <p:to>
                                        <p:strVal val="visible"/>
                                      </p:to>
                                    </p:set>
                                    <p:anim calcmode="lin" valueType="num">
                                      <p:cBhvr>
                                        <p:cTn id="78" dur="500" fill="hold"/>
                                        <p:tgtEl>
                                          <p:spTgt spid="23572"/>
                                        </p:tgtEl>
                                        <p:attrNameLst>
                                          <p:attrName>ppt_w</p:attrName>
                                        </p:attrNameLst>
                                      </p:cBhvr>
                                      <p:tavLst>
                                        <p:tav tm="0">
                                          <p:val>
                                            <p:fltVal val="0,000000"/>
                                          </p:val>
                                        </p:tav>
                                        <p:tav tm="100000">
                                          <p:val>
                                            <p:strVal val="#ppt_w"/>
                                          </p:val>
                                        </p:tav>
                                      </p:tavLst>
                                    </p:anim>
                                    <p:anim calcmode="lin" valueType="num">
                                      <p:cBhvr>
                                        <p:cTn id="79" dur="500" fill="hold"/>
                                        <p:tgtEl>
                                          <p:spTgt spid="23572"/>
                                        </p:tgtEl>
                                        <p:attrNameLst>
                                          <p:attrName>ppt_h</p:attrName>
                                        </p:attrNameLst>
                                      </p:cBhvr>
                                      <p:tavLst>
                                        <p:tav tm="0">
                                          <p:val>
                                            <p:fltVal val="0,00000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23570"/>
                                        </p:tgtEl>
                                        <p:attrNameLst>
                                          <p:attrName>style.visibility</p:attrName>
                                        </p:attrNameLst>
                                      </p:cBhvr>
                                      <p:to>
                                        <p:strVal val="visible"/>
                                      </p:to>
                                    </p:set>
                                    <p:anim calcmode="lin" valueType="num">
                                      <p:cBhvr>
                                        <p:cTn id="84" dur="500" fill="hold"/>
                                        <p:tgtEl>
                                          <p:spTgt spid="23570"/>
                                        </p:tgtEl>
                                        <p:attrNameLst>
                                          <p:attrName>ppt_w</p:attrName>
                                        </p:attrNameLst>
                                      </p:cBhvr>
                                      <p:tavLst>
                                        <p:tav tm="0">
                                          <p:val>
                                            <p:fltVal val="0,000000"/>
                                          </p:val>
                                        </p:tav>
                                        <p:tav tm="100000">
                                          <p:val>
                                            <p:strVal val="#ppt_w"/>
                                          </p:val>
                                        </p:tav>
                                      </p:tavLst>
                                    </p:anim>
                                    <p:anim calcmode="lin" valueType="num">
                                      <p:cBhvr>
                                        <p:cTn id="85" dur="500" fill="hold"/>
                                        <p:tgtEl>
                                          <p:spTgt spid="23570"/>
                                        </p:tgtEl>
                                        <p:attrNameLst>
                                          <p:attrName>ppt_h</p:attrName>
                                        </p:attrNameLst>
                                      </p:cBhvr>
                                      <p:tavLst>
                                        <p:tav tm="0">
                                          <p:val>
                                            <p:fltVal val="0,00000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23569"/>
                                        </p:tgtEl>
                                        <p:attrNameLst>
                                          <p:attrName>style.visibility</p:attrName>
                                        </p:attrNameLst>
                                      </p:cBhvr>
                                      <p:to>
                                        <p:strVal val="visible"/>
                                      </p:to>
                                    </p:set>
                                    <p:anim calcmode="lin" valueType="num">
                                      <p:cBhvr>
                                        <p:cTn id="90" dur="500" fill="hold"/>
                                        <p:tgtEl>
                                          <p:spTgt spid="23569"/>
                                        </p:tgtEl>
                                        <p:attrNameLst>
                                          <p:attrName>ppt_w</p:attrName>
                                        </p:attrNameLst>
                                      </p:cBhvr>
                                      <p:tavLst>
                                        <p:tav tm="0">
                                          <p:val>
                                            <p:fltVal val="0,000000"/>
                                          </p:val>
                                        </p:tav>
                                        <p:tav tm="100000">
                                          <p:val>
                                            <p:strVal val="#ppt_w"/>
                                          </p:val>
                                        </p:tav>
                                      </p:tavLst>
                                    </p:anim>
                                    <p:anim calcmode="lin" valueType="num">
                                      <p:cBhvr>
                                        <p:cTn id="91" dur="500" fill="hold"/>
                                        <p:tgtEl>
                                          <p:spTgt spid="23569"/>
                                        </p:tgtEl>
                                        <p:attrNameLst>
                                          <p:attrName>ppt_h</p:attrName>
                                        </p:attrNameLst>
                                      </p:cBhvr>
                                      <p:tavLst>
                                        <p:tav tm="0">
                                          <p:val>
                                            <p:fltVal val="0,00000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23571"/>
                                        </p:tgtEl>
                                        <p:attrNameLst>
                                          <p:attrName>style.visibility</p:attrName>
                                        </p:attrNameLst>
                                      </p:cBhvr>
                                      <p:to>
                                        <p:strVal val="visible"/>
                                      </p:to>
                                    </p:set>
                                    <p:anim calcmode="lin" valueType="num">
                                      <p:cBhvr>
                                        <p:cTn id="96" dur="500" fill="hold"/>
                                        <p:tgtEl>
                                          <p:spTgt spid="23571"/>
                                        </p:tgtEl>
                                        <p:attrNameLst>
                                          <p:attrName>ppt_w</p:attrName>
                                        </p:attrNameLst>
                                      </p:cBhvr>
                                      <p:tavLst>
                                        <p:tav tm="0">
                                          <p:val>
                                            <p:fltVal val="0,000000"/>
                                          </p:val>
                                        </p:tav>
                                        <p:tav tm="100000">
                                          <p:val>
                                            <p:strVal val="#ppt_w"/>
                                          </p:val>
                                        </p:tav>
                                      </p:tavLst>
                                    </p:anim>
                                    <p:anim calcmode="lin" valueType="num">
                                      <p:cBhvr>
                                        <p:cTn id="97" dur="500" fill="hold"/>
                                        <p:tgtEl>
                                          <p:spTgt spid="23571"/>
                                        </p:tgtEl>
                                        <p:attrNameLst>
                                          <p:attrName>ppt_h</p:attrName>
                                        </p:attrNameLst>
                                      </p:cBhvr>
                                      <p:tavLst>
                                        <p:tav tm="0">
                                          <p:val>
                                            <p:fltVal val="0,00000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9" presetClass="entr" presetSubtype="10" fill="hold" grpId="0" nodeType="clickEffect">
                                  <p:stCondLst>
                                    <p:cond delay="0"/>
                                  </p:stCondLst>
                                  <p:childTnLst>
                                    <p:set>
                                      <p:cBhvr>
                                        <p:cTn id="101" dur="1" fill="hold">
                                          <p:stCondLst>
                                            <p:cond delay="0"/>
                                          </p:stCondLst>
                                        </p:cTn>
                                        <p:tgtEl>
                                          <p:spTgt spid="23573"/>
                                        </p:tgtEl>
                                        <p:attrNameLst>
                                          <p:attrName>style.visibility</p:attrName>
                                        </p:attrNameLst>
                                      </p:cBhvr>
                                      <p:to>
                                        <p:strVal val="visible"/>
                                      </p:to>
                                    </p:set>
                                    <p:anim calcmode="lin" valueType="num">
                                      <p:cBhvr>
                                        <p:cTn id="102" dur="5000" fill="hold"/>
                                        <p:tgtEl>
                                          <p:spTgt spid="23573"/>
                                        </p:tgtEl>
                                        <p:attrNameLst>
                                          <p:attrName>ppt_w</p:attrName>
                                        </p:attrNameLst>
                                      </p:cBhvr>
                                      <p:tavLst>
                                        <p:tav tm="0" fmla="#ppt_w*sin(2.5*pi*$)">
                                          <p:val>
                                            <p:fltVal val="0,000000"/>
                                          </p:val>
                                        </p:tav>
                                        <p:tav tm="100000">
                                          <p:val>
                                            <p:fltVal val="1,000000"/>
                                          </p:val>
                                        </p:tav>
                                      </p:tavLst>
                                    </p:anim>
                                    <p:anim calcmode="lin" valueType="num">
                                      <p:cBhvr>
                                        <p:cTn id="103" dur="5000" fill="hold"/>
                                        <p:tgtEl>
                                          <p:spTgt spid="235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ldLvl="0" animBg="1"/>
      <p:bldP spid="23555" grpId="0" bldLvl="0" animBg="1"/>
      <p:bldP spid="23556" grpId="0" bldLvl="0" animBg="1"/>
      <p:bldP spid="23557" grpId="0" bldLvl="0" animBg="1"/>
      <p:bldP spid="23558" grpId="0" bldLvl="0" animBg="1"/>
      <p:bldP spid="23560" grpId="0" bldLvl="0" animBg="1"/>
      <p:bldP spid="23561" grpId="0" bldLvl="0" animBg="1"/>
      <p:bldP spid="23562" grpId="0" bldLvl="0" animBg="1"/>
      <p:bldP spid="23563" grpId="0" bldLvl="0" animBg="1"/>
      <p:bldP spid="23564" grpId="0" bldLvl="0" animBg="1"/>
      <p:bldP spid="23565" grpId="0" bldLvl="0" animBg="1"/>
      <p:bldP spid="23567" grpId="0" bldLvl="0" animBg="1"/>
      <p:bldP spid="23569" grpId="0" bldLvl="0" animBg="1"/>
      <p:bldP spid="23570" grpId="0" bldLvl="0" animBg="1"/>
      <p:bldP spid="23571" grpId="0" bldLvl="0" animBg="1"/>
      <p:bldP spid="23572" grpId="0" bldLvl="0" animBg="1"/>
      <p:bldP spid="2357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5090" y="259080"/>
            <a:ext cx="9058910" cy="720725"/>
          </a:xfrm>
        </p:spPr>
        <p:style>
          <a:lnRef idx="2">
            <a:schemeClr val="accent1"/>
          </a:lnRef>
          <a:fillRef idx="1">
            <a:schemeClr val="lt1"/>
          </a:fillRef>
          <a:effectRef idx="0">
            <a:schemeClr val="accent1"/>
          </a:effectRef>
          <a:fontRef idx="minor">
            <a:schemeClr val="dk1"/>
          </a:fontRef>
        </p:style>
        <p:txBody>
          <a:bodyPr>
            <a:normAutofit/>
            <a:scene3d>
              <a:camera prst="orthographicFront"/>
              <a:lightRig rig="threePt" dir="t"/>
            </a:scene3d>
          </a:bodyPr>
          <a:p>
            <a:pPr algn="ctr"/>
            <a:r>
              <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rPr>
              <a:t>Tiết 16: QUAN HỆ CHIA HẾT. TÍNH CHẤT CHIA HẾT (Tiếp)</a:t>
            </a:r>
            <a:endPar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141605" y="1337945"/>
            <a:ext cx="8861425" cy="1240155"/>
          </a:xfrm>
        </p:spPr>
        <p:txBody>
          <a:bodyPr/>
          <a:p>
            <a:pPr marL="0" indent="0">
              <a:buNone/>
            </a:pPr>
            <a:r>
              <a:rPr lang="vi-VN" altLang="en-US" sz="2800" b="1">
                <a:gradFill>
                  <a:gsLst>
                    <a:gs pos="0">
                      <a:srgbClr val="FE4444"/>
                    </a:gs>
                    <a:gs pos="100000">
                      <a:srgbClr val="832B2B"/>
                    </a:gs>
                  </a:gsLst>
                  <a:lin scaled="0"/>
                </a:gradFill>
                <a:latin typeface="Times New Roman" panose="02020603050405020304" charset="0"/>
                <a:cs typeface="Times New Roman" panose="02020603050405020304" charset="0"/>
              </a:rPr>
              <a:t>Bài 1</a:t>
            </a:r>
            <a:r>
              <a:rPr lang="vi-VN" altLang="en-US" sz="2800" b="1">
                <a:latin typeface="Times New Roman" panose="02020603050405020304" charset="0"/>
                <a:cs typeface="Times New Roman" panose="02020603050405020304" charset="0"/>
              </a:rPr>
              <a:t>: </a:t>
            </a:r>
            <a:r>
              <a:rPr lang="vi-VN" altLang="en-US" sz="2800">
                <a:latin typeface="Times New Roman" panose="02020603050405020304" charset="0"/>
                <a:cs typeface="Times New Roman" panose="02020603050405020304" charset="0"/>
              </a:rPr>
              <a:t>Tìm ra bốn bội của số m, biết:</a:t>
            </a:r>
            <a:endParaRPr lang="vi-VN" altLang="en-US" sz="2800">
              <a:latin typeface="Times New Roman" panose="02020603050405020304" charset="0"/>
              <a:cs typeface="Times New Roman" panose="02020603050405020304" charset="0"/>
            </a:endParaRPr>
          </a:p>
          <a:p>
            <a:pPr marL="0" indent="0">
              <a:buNone/>
            </a:pPr>
            <a:r>
              <a:rPr lang="vi-VN" altLang="en-US" sz="2800">
                <a:latin typeface="Times New Roman" panose="02020603050405020304" charset="0"/>
                <a:cs typeface="Times New Roman" panose="02020603050405020304" charset="0"/>
              </a:rPr>
              <a:t>a) m = 15                     b) m = 30                        c) m = 100</a:t>
            </a:r>
            <a:endParaRPr lang="vi-VN" altLang="en-US" sz="2800">
              <a:latin typeface="Times New Roman" panose="02020603050405020304" charset="0"/>
              <a:cs typeface="Times New Roman" panose="02020603050405020304" charset="0"/>
            </a:endParaRPr>
          </a:p>
        </p:txBody>
      </p:sp>
      <p:sp>
        <p:nvSpPr>
          <p:cNvPr id="4" name="Title 1"/>
          <p:cNvSpPr>
            <a:spLocks noGrp="1"/>
          </p:cNvSpPr>
          <p:nvPr/>
        </p:nvSpPr>
        <p:spPr>
          <a:xfrm>
            <a:off x="85249" y="2593181"/>
            <a:ext cx="8869680" cy="262604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a:latin typeface="Times New Roman" panose="02020603050405020304" charset="0"/>
                <a:cs typeface="Times New Roman" panose="02020603050405020304" charset="0"/>
              </a:rPr>
              <a:t>Bài giải</a:t>
            </a:r>
            <a:endParaRPr lang="vi-VN" altLang="en-US" sz="2800" b="1">
              <a:latin typeface="Times New Roman" panose="02020603050405020304" charset="0"/>
              <a:cs typeface="Times New Roman" panose="02020603050405020304" charset="0"/>
            </a:endParaRPr>
          </a:p>
          <a:p>
            <a:pPr algn="l"/>
            <a:r>
              <a:rPr lang="vi-VN" altLang="en-US" sz="2800">
                <a:latin typeface="Times New Roman" panose="02020603050405020304" charset="0"/>
                <a:cs typeface="Times New Roman" panose="02020603050405020304" charset="0"/>
              </a:rPr>
              <a:t>a) Bốn bội của 15 là: 0; 15; 30; 45</a:t>
            </a:r>
            <a:endParaRPr lang="vi-VN" altLang="en-US" sz="2800">
              <a:latin typeface="Times New Roman" panose="02020603050405020304" charset="0"/>
              <a:cs typeface="Times New Roman" panose="02020603050405020304" charset="0"/>
            </a:endParaRPr>
          </a:p>
          <a:p>
            <a:pPr algn="l"/>
            <a:r>
              <a:rPr lang="vi-VN" altLang="en-US" sz="2800">
                <a:latin typeface="Times New Roman" panose="02020603050405020304" charset="0"/>
                <a:cs typeface="Times New Roman" panose="02020603050405020304" charset="0"/>
              </a:rPr>
              <a:t>b) Bốn bội của 30 là: 30; 60; 90; 120</a:t>
            </a:r>
            <a:endParaRPr lang="vi-VN" altLang="en-US" sz="2800">
              <a:latin typeface="Times New Roman" panose="02020603050405020304" charset="0"/>
              <a:cs typeface="Times New Roman" panose="02020603050405020304" charset="0"/>
            </a:endParaRPr>
          </a:p>
          <a:p>
            <a:pPr algn="l"/>
            <a:r>
              <a:rPr lang="vi-VN" altLang="en-US" sz="2800">
                <a:latin typeface="Times New Roman" panose="02020603050405020304" charset="0"/>
                <a:cs typeface="Times New Roman" panose="02020603050405020304" charset="0"/>
              </a:rPr>
              <a:t>c) Bốn bội của 100 là: 0; 100; 200; 300</a:t>
            </a:r>
            <a:endParaRPr lang="vi-VN" altLang="en-US" sz="2800" b="1">
              <a:latin typeface="Times New Roman" panose="02020603050405020304" charset="0"/>
              <a:cs typeface="Times New Roman" panose="02020603050405020304" charset="0"/>
            </a:endParaRPr>
          </a:p>
          <a:p>
            <a:pPr algn="l"/>
            <a:endParaRPr lang="vi-VN" altLang="en-US" sz="2800" b="1">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41605" y="1338580"/>
            <a:ext cx="8861425" cy="1239520"/>
          </a:xfrm>
        </p:spPr>
        <p:txBody>
          <a:bodyPr>
            <a:noAutofit/>
          </a:bodyPr>
          <a:p>
            <a:pPr marL="0" indent="0">
              <a:buNone/>
            </a:pPr>
            <a:r>
              <a:rPr lang="vi-VN" altLang="en-US" sz="2800" b="1">
                <a:solidFill>
                  <a:srgbClr val="FF0000"/>
                </a:solidFill>
                <a:latin typeface="Times New Roman" panose="02020603050405020304" charset="0"/>
                <a:cs typeface="Times New Roman" panose="02020603050405020304" charset="0"/>
              </a:rPr>
              <a:t>Bài 2: </a:t>
            </a:r>
            <a:r>
              <a:rPr lang="vi-VN" altLang="en-US" sz="2800">
                <a:latin typeface="Times New Roman" panose="02020603050405020304" charset="0"/>
                <a:cs typeface="Times New Roman" panose="02020603050405020304" charset="0"/>
              </a:rPr>
              <a:t>Tìm tất cả các ước của số n, biết:</a:t>
            </a:r>
            <a:endParaRPr lang="vi-VN" altLang="en-US" sz="2800">
              <a:latin typeface="Times New Roman" panose="02020603050405020304" charset="0"/>
              <a:cs typeface="Times New Roman" panose="02020603050405020304" charset="0"/>
            </a:endParaRPr>
          </a:p>
          <a:p>
            <a:pPr marL="0" indent="0">
              <a:buNone/>
            </a:pPr>
            <a:r>
              <a:rPr lang="vi-VN" altLang="en-US" sz="2800">
                <a:latin typeface="Times New Roman" panose="02020603050405020304" charset="0"/>
                <a:cs typeface="Times New Roman" panose="02020603050405020304" charset="0"/>
              </a:rPr>
              <a:t>a) n = 13                     b) n = 20                              c) n = 26</a:t>
            </a:r>
            <a:endParaRPr lang="vi-VN" altLang="en-US" sz="2800">
              <a:latin typeface="Times New Roman" panose="02020603050405020304" charset="0"/>
              <a:cs typeface="Times New Roman" panose="02020603050405020304" charset="0"/>
            </a:endParaRPr>
          </a:p>
        </p:txBody>
      </p:sp>
      <p:sp>
        <p:nvSpPr>
          <p:cNvPr id="4" name="Title 1"/>
          <p:cNvSpPr>
            <a:spLocks noGrp="1"/>
          </p:cNvSpPr>
          <p:nvPr/>
        </p:nvSpPr>
        <p:spPr>
          <a:xfrm>
            <a:off x="85090" y="2431415"/>
            <a:ext cx="8869680" cy="345503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a:latin typeface="Times New Roman" panose="02020603050405020304" charset="0"/>
                <a:cs typeface="Times New Roman" panose="02020603050405020304" charset="0"/>
              </a:rPr>
              <a:t>Bài giải</a:t>
            </a:r>
            <a:endParaRPr lang="vi-VN" altLang="en-US" sz="2800" b="1">
              <a:latin typeface="Times New Roman" panose="02020603050405020304" charset="0"/>
              <a:cs typeface="Times New Roman" panose="02020603050405020304" charset="0"/>
            </a:endParaRPr>
          </a:p>
          <a:p>
            <a:pPr algn="l"/>
            <a:r>
              <a:rPr lang="vi-VN" altLang="en-US" sz="2800">
                <a:latin typeface="Times New Roman" panose="02020603050405020304" charset="0"/>
                <a:cs typeface="Times New Roman" panose="02020603050405020304" charset="0"/>
              </a:rPr>
              <a:t>a) Các ước của 13 là: 1</a:t>
            </a:r>
            <a:endParaRPr lang="vi-VN" altLang="en-US" sz="2800">
              <a:latin typeface="Times New Roman" panose="02020603050405020304" charset="0"/>
              <a:cs typeface="Times New Roman" panose="02020603050405020304" charset="0"/>
            </a:endParaRPr>
          </a:p>
          <a:p>
            <a:pPr algn="l"/>
            <a:r>
              <a:rPr lang="vi-VN" altLang="en-US" sz="2800">
                <a:latin typeface="Times New Roman" panose="02020603050405020304" charset="0"/>
                <a:cs typeface="Times New Roman" panose="02020603050405020304" charset="0"/>
              </a:rPr>
              <a:t>b) </a:t>
            </a:r>
            <a:r>
              <a:rPr lang="vi-VN" altLang="en-US" sz="2800">
                <a:latin typeface="Times New Roman" panose="02020603050405020304" charset="0"/>
                <a:cs typeface="Times New Roman" panose="02020603050405020304" charset="0"/>
                <a:sym typeface="+mn-ea"/>
              </a:rPr>
              <a:t>Các ước</a:t>
            </a:r>
            <a:r>
              <a:rPr lang="vi-VN" altLang="en-US" sz="2800">
                <a:latin typeface="Times New Roman" panose="02020603050405020304" charset="0"/>
                <a:cs typeface="Times New Roman" panose="02020603050405020304" charset="0"/>
              </a:rPr>
              <a:t> của 20 là: 1; 2; 4; 5; 10; 20</a:t>
            </a:r>
            <a:endParaRPr lang="vi-VN" altLang="en-US" sz="2800">
              <a:latin typeface="Times New Roman" panose="02020603050405020304" charset="0"/>
              <a:cs typeface="Times New Roman" panose="02020603050405020304" charset="0"/>
            </a:endParaRPr>
          </a:p>
          <a:p>
            <a:pPr algn="l"/>
            <a:r>
              <a:rPr lang="vi-VN" altLang="en-US" sz="2800">
                <a:latin typeface="Times New Roman" panose="02020603050405020304" charset="0"/>
                <a:cs typeface="Times New Roman" panose="02020603050405020304" charset="0"/>
              </a:rPr>
              <a:t>c) </a:t>
            </a:r>
            <a:r>
              <a:rPr lang="vi-VN" altLang="en-US" sz="2800">
                <a:latin typeface="Times New Roman" panose="02020603050405020304" charset="0"/>
                <a:cs typeface="Times New Roman" panose="02020603050405020304" charset="0"/>
                <a:sym typeface="+mn-ea"/>
              </a:rPr>
              <a:t>Các ước</a:t>
            </a:r>
            <a:r>
              <a:rPr lang="vi-VN" altLang="en-US" sz="2800">
                <a:latin typeface="Times New Roman" panose="02020603050405020304" charset="0"/>
                <a:cs typeface="Times New Roman" panose="02020603050405020304" charset="0"/>
              </a:rPr>
              <a:t> của 26 là: 1; 2; 13; 26</a:t>
            </a:r>
            <a:endParaRPr lang="vi-VN" altLang="en-US" sz="2800" b="1">
              <a:latin typeface="Times New Roman" panose="02020603050405020304" charset="0"/>
              <a:cs typeface="Times New Roman" panose="02020603050405020304" charset="0"/>
            </a:endParaRPr>
          </a:p>
          <a:p>
            <a:pPr algn="l"/>
            <a:endParaRPr lang="vi-VN" altLang="en-US" sz="2800" b="1">
              <a:latin typeface="Times New Roman" panose="02020603050405020304" charset="0"/>
              <a:cs typeface="Times New Roman" panose="02020603050405020304" charset="0"/>
            </a:endParaRPr>
          </a:p>
        </p:txBody>
      </p:sp>
      <p:sp>
        <p:nvSpPr>
          <p:cNvPr id="6" name="Title 1"/>
          <p:cNvSpPr>
            <a:spLocks noGrp="1"/>
          </p:cNvSpPr>
          <p:nvPr/>
        </p:nvSpPr>
        <p:spPr>
          <a:xfrm>
            <a:off x="85090" y="239395"/>
            <a:ext cx="9058910" cy="720725"/>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pPr algn="ctr"/>
            <a:r>
              <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rPr>
              <a:t>Tiết 16: QUAN HỆ CHIA HẾT. TÍNH CHẤT CHIA HẾT (Tiếp)</a:t>
            </a:r>
            <a:endPar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41446" y="1637824"/>
            <a:ext cx="8861108" cy="940118"/>
          </a:xfrm>
        </p:spPr>
        <p:txBody>
          <a:bodyPr/>
          <a:p>
            <a:pPr marL="0" indent="0">
              <a:buNone/>
            </a:pPr>
            <a:r>
              <a:rPr lang="vi-VN" altLang="en-US" sz="2800" b="1">
                <a:solidFill>
                  <a:srgbClr val="FF0000"/>
                </a:solidFill>
                <a:latin typeface="Times New Roman" panose="02020603050405020304" charset="0"/>
                <a:cs typeface="Times New Roman" panose="02020603050405020304" charset="0"/>
              </a:rPr>
              <a:t>Bài 3: </a:t>
            </a:r>
            <a:r>
              <a:rPr lang="vi-VN" altLang="en-US" sz="2800">
                <a:latin typeface="Times New Roman" panose="02020603050405020304" charset="0"/>
                <a:cs typeface="Times New Roman" panose="02020603050405020304" charset="0"/>
              </a:rPr>
              <a:t>Tìm số tư nhiên x, biết x là bội của 9 và 20 &lt; x &lt; 40.</a:t>
            </a:r>
            <a:endParaRPr lang="vi-VN" altLang="en-US" sz="2800">
              <a:latin typeface="Times New Roman" panose="02020603050405020304" charset="0"/>
              <a:cs typeface="Times New Roman" panose="02020603050405020304" charset="0"/>
            </a:endParaRPr>
          </a:p>
          <a:p>
            <a:pPr marL="0" indent="0">
              <a:buNone/>
            </a:pPr>
            <a:endParaRPr lang="vi-VN" altLang="en-US" sz="2800">
              <a:latin typeface="Times New Roman" panose="02020603050405020304" charset="0"/>
              <a:cs typeface="Times New Roman" panose="02020603050405020304" charset="0"/>
            </a:endParaRPr>
          </a:p>
        </p:txBody>
      </p:sp>
      <p:sp>
        <p:nvSpPr>
          <p:cNvPr id="4" name="Title 1"/>
          <p:cNvSpPr>
            <a:spLocks noGrp="1"/>
          </p:cNvSpPr>
          <p:nvPr/>
        </p:nvSpPr>
        <p:spPr>
          <a:xfrm>
            <a:off x="85090" y="2431415"/>
            <a:ext cx="8869680" cy="306578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30000"/>
              </a:lnSpc>
            </a:pPr>
            <a:r>
              <a:rPr lang="vi-VN" altLang="en-US" sz="2800" b="1">
                <a:latin typeface="Times New Roman" panose="02020603050405020304" charset="0"/>
                <a:cs typeface="Times New Roman" panose="02020603050405020304" charset="0"/>
              </a:rPr>
              <a:t>Bài giải</a:t>
            </a:r>
            <a:endParaRPr lang="vi-VN" altLang="en-US" sz="2800" b="1">
              <a:latin typeface="Times New Roman" panose="02020603050405020304" charset="0"/>
              <a:cs typeface="Times New Roman" panose="02020603050405020304" charset="0"/>
            </a:endParaRPr>
          </a:p>
          <a:p>
            <a:pPr algn="ctr">
              <a:lnSpc>
                <a:spcPct val="130000"/>
              </a:lnSpc>
            </a:pPr>
            <a:r>
              <a:rPr lang="vi-VN" altLang="en-US" sz="2800">
                <a:latin typeface="Times New Roman" panose="02020603050405020304" charset="0"/>
                <a:cs typeface="Times New Roman" panose="02020603050405020304" charset="0"/>
              </a:rPr>
              <a:t> Các bội của 9 là: 0; 9; 18; 27; 36; 45; 54; ...</a:t>
            </a:r>
            <a:endParaRPr lang="vi-VN" altLang="en-US" sz="2800">
              <a:latin typeface="Times New Roman" panose="02020603050405020304" charset="0"/>
              <a:cs typeface="Times New Roman" panose="02020603050405020304" charset="0"/>
            </a:endParaRPr>
          </a:p>
          <a:p>
            <a:pPr algn="ctr">
              <a:lnSpc>
                <a:spcPct val="130000"/>
              </a:lnSpc>
            </a:pPr>
            <a:r>
              <a:rPr lang="vi-VN" altLang="en-US" sz="2800">
                <a:latin typeface="Times New Roman" panose="02020603050405020304" charset="0"/>
                <a:cs typeface="Times New Roman" panose="02020603050405020304" charset="0"/>
              </a:rPr>
              <a:t>Mà 20 &lt; x &lt; 40</a:t>
            </a:r>
            <a:endParaRPr lang="vi-VN" altLang="en-US" sz="2800">
              <a:latin typeface="Times New Roman" panose="02020603050405020304" charset="0"/>
              <a:cs typeface="Times New Roman" panose="02020603050405020304" charset="0"/>
            </a:endParaRPr>
          </a:p>
          <a:p>
            <a:pPr algn="ctr">
              <a:lnSpc>
                <a:spcPct val="130000"/>
              </a:lnSpc>
            </a:pPr>
            <a:r>
              <a:rPr lang="vi-VN" altLang="en-US" sz="2800">
                <a:latin typeface="Times New Roman" panose="02020603050405020304" charset="0"/>
                <a:cs typeface="Times New Roman" panose="02020603050405020304" charset="0"/>
              </a:rPr>
              <a:t>Vậy x = 27 hoặc x = 36</a:t>
            </a:r>
            <a:endParaRPr lang="vi-VN" altLang="en-US" sz="2800">
              <a:latin typeface="Times New Roman" panose="02020603050405020304" charset="0"/>
              <a:cs typeface="Times New Roman" panose="02020603050405020304" charset="0"/>
            </a:endParaRPr>
          </a:p>
        </p:txBody>
      </p:sp>
      <p:sp>
        <p:nvSpPr>
          <p:cNvPr id="6" name="Title 1"/>
          <p:cNvSpPr>
            <a:spLocks noGrp="1"/>
          </p:cNvSpPr>
          <p:nvPr/>
        </p:nvSpPr>
        <p:spPr>
          <a:xfrm>
            <a:off x="85090" y="259080"/>
            <a:ext cx="9058910" cy="701040"/>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pPr algn="ctr"/>
            <a:r>
              <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rPr>
              <a:t>Tiết 16: QUAN HỆ CHIA HẾT. TÍNH CHẤT CHIA HẾT (Tiếp)</a:t>
            </a:r>
            <a:endPar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95" name="Shape 95"/>
        <p:cNvGrpSpPr/>
        <p:nvPr/>
      </p:nvGrpSpPr>
      <p:grpSpPr>
        <a:xfrm>
          <a:off x="0" y="0"/>
          <a:ext cx="0" cy="0"/>
          <a:chOff x="0" y="0"/>
          <a:chExt cx="0" cy="0"/>
        </a:xfrm>
      </p:grpSpPr>
      <p:pic>
        <p:nvPicPr>
          <p:cNvPr id="96" name="Google Shape;96;p2"/>
          <p:cNvPicPr preferRelativeResize="0"/>
          <p:nvPr/>
        </p:nvPicPr>
        <p:blipFill rotWithShape="1">
          <a:blip r:embed="rId2"/>
          <a:srcRect l="40297" t="44231" r="46039" b="5871"/>
          <a:stretch>
            <a:fillRect/>
          </a:stretch>
        </p:blipFill>
        <p:spPr>
          <a:xfrm>
            <a:off x="179512" y="3356992"/>
            <a:ext cx="1571467" cy="3712305"/>
          </a:xfrm>
          <a:prstGeom prst="rect">
            <a:avLst/>
          </a:prstGeom>
          <a:noFill/>
          <a:ln>
            <a:noFill/>
          </a:ln>
        </p:spPr>
      </p:pic>
      <p:pic>
        <p:nvPicPr>
          <p:cNvPr id="97" name="Google Shape;97;p2"/>
          <p:cNvPicPr preferRelativeResize="0"/>
          <p:nvPr/>
        </p:nvPicPr>
        <p:blipFill rotWithShape="1">
          <a:blip r:embed="rId3"/>
          <a:srcRect/>
          <a:stretch>
            <a:fillRect/>
          </a:stretch>
        </p:blipFill>
        <p:spPr>
          <a:xfrm>
            <a:off x="179512" y="172913"/>
            <a:ext cx="1736767" cy="1324285"/>
          </a:xfrm>
          <a:prstGeom prst="rect">
            <a:avLst/>
          </a:prstGeom>
          <a:noFill/>
          <a:ln>
            <a:noFill/>
          </a:ln>
        </p:spPr>
      </p:pic>
      <p:pic>
        <p:nvPicPr>
          <p:cNvPr id="98" name="Google Shape;98;p2"/>
          <p:cNvPicPr preferRelativeResize="0"/>
          <p:nvPr/>
        </p:nvPicPr>
        <p:blipFill rotWithShape="1">
          <a:blip r:embed="rId4"/>
          <a:srcRect/>
          <a:stretch>
            <a:fillRect/>
          </a:stretch>
        </p:blipFill>
        <p:spPr>
          <a:xfrm>
            <a:off x="6372200" y="4276526"/>
            <a:ext cx="2786077" cy="2392834"/>
          </a:xfrm>
          <a:prstGeom prst="rect">
            <a:avLst/>
          </a:prstGeom>
          <a:noFill/>
          <a:ln>
            <a:noFill/>
          </a:ln>
        </p:spPr>
      </p:pic>
      <p:pic>
        <p:nvPicPr>
          <p:cNvPr id="99" name="Google Shape;99;p2"/>
          <p:cNvPicPr preferRelativeResize="0"/>
          <p:nvPr/>
        </p:nvPicPr>
        <p:blipFill rotWithShape="1">
          <a:blip r:embed="rId5"/>
          <a:srcRect/>
          <a:stretch>
            <a:fillRect/>
          </a:stretch>
        </p:blipFill>
        <p:spPr>
          <a:xfrm>
            <a:off x="7121732" y="5613397"/>
            <a:ext cx="2055670" cy="1304066"/>
          </a:xfrm>
          <a:prstGeom prst="rect">
            <a:avLst/>
          </a:prstGeom>
          <a:noFill/>
          <a:ln>
            <a:noFill/>
          </a:ln>
        </p:spPr>
      </p:pic>
      <p:pic>
        <p:nvPicPr>
          <p:cNvPr id="100" name="Google Shape;100;p2"/>
          <p:cNvPicPr preferRelativeResize="0"/>
          <p:nvPr/>
        </p:nvPicPr>
        <p:blipFill rotWithShape="1">
          <a:blip r:embed="rId6"/>
          <a:srcRect/>
          <a:stretch>
            <a:fillRect/>
          </a:stretch>
        </p:blipFill>
        <p:spPr>
          <a:xfrm flipH="1">
            <a:off x="7296139" y="172913"/>
            <a:ext cx="1944216" cy="2194365"/>
          </a:xfrm>
          <a:prstGeom prst="rect">
            <a:avLst/>
          </a:prstGeom>
          <a:noFill/>
          <a:ln>
            <a:noFill/>
          </a:ln>
        </p:spPr>
      </p:pic>
      <p:sp>
        <p:nvSpPr>
          <p:cNvPr id="101" name="Google Shape;101;p2"/>
          <p:cNvSpPr/>
          <p:nvPr/>
        </p:nvSpPr>
        <p:spPr>
          <a:xfrm>
            <a:off x="1403648" y="1270095"/>
            <a:ext cx="6577614" cy="2554545"/>
          </a:xfrm>
          <a:prstGeom prst="rect">
            <a:avLst/>
          </a:prstGeom>
        </p:spPr>
        <p:txBody>
          <a:bodyPr>
            <a:prstTxWarp prst="textPlain">
              <a:avLst/>
            </a:prstTxWarp>
          </a:bodyPr>
          <a:lstStyle/>
          <a:p>
            <a:pPr lvl="0" algn="ctr"/>
            <a:r>
              <a:rPr b="1" i="0">
                <a:ln w="9525" cap="flat" cmpd="sng">
                  <a:solidFill>
                    <a:srgbClr val="FFFF00"/>
                  </a:solidFill>
                  <a:prstDash val="solid"/>
                  <a:round/>
                  <a:headEnd type="none" w="sm" len="sm"/>
                  <a:tailEnd type="none" w="sm" len="sm"/>
                </a:ln>
                <a:solidFill>
                  <a:srgbClr val="494429"/>
                </a:solidFill>
                <a:latin typeface="Calibri" panose="020F0502020204030204"/>
              </a:rPr>
              <a:t>BÍ MẬT </a:t>
            </a:r>
            <a:br>
              <a:rPr b="1" i="0">
                <a:ln w="9525" cap="flat" cmpd="sng">
                  <a:solidFill>
                    <a:srgbClr val="FFFF00"/>
                  </a:solidFill>
                  <a:prstDash val="solid"/>
                  <a:round/>
                  <a:headEnd type="none" w="sm" len="sm"/>
                  <a:tailEnd type="none" w="sm" len="sm"/>
                </a:ln>
                <a:solidFill>
                  <a:srgbClr val="494429"/>
                </a:solidFill>
                <a:latin typeface="Calibri" panose="020F0502020204030204"/>
              </a:rPr>
            </a:br>
            <a:r>
              <a:rPr b="1" i="0">
                <a:ln w="9525" cap="flat" cmpd="sng">
                  <a:solidFill>
                    <a:srgbClr val="FFFF00"/>
                  </a:solidFill>
                  <a:prstDash val="solid"/>
                  <a:round/>
                  <a:headEnd type="none" w="sm" len="sm"/>
                  <a:tailEnd type="none" w="sm" len="sm"/>
                </a:ln>
                <a:solidFill>
                  <a:srgbClr val="494429"/>
                </a:solidFill>
                <a:latin typeface="Calibri" panose="020F0502020204030204"/>
              </a:rPr>
              <a:t>KHO BÁU CỔ</a:t>
            </a:r>
            <a:endParaRPr b="1" i="0">
              <a:ln w="9525" cap="flat" cmpd="sng">
                <a:solidFill>
                  <a:srgbClr val="FFFF00"/>
                </a:solidFill>
                <a:prstDash val="solid"/>
                <a:round/>
                <a:headEnd type="none" w="sm" len="sm"/>
                <a:tailEnd type="none" w="sm" len="sm"/>
              </a:ln>
              <a:solidFill>
                <a:srgbClr val="494429"/>
              </a:solidFill>
              <a:latin typeface="Calibri" panose="020F0502020204030204"/>
            </a:endParaRPr>
          </a:p>
        </p:txBody>
      </p:sp>
      <p:pic>
        <p:nvPicPr>
          <p:cNvPr id="102" name="Google Shape;102;p2"/>
          <p:cNvPicPr preferRelativeResize="0"/>
          <p:nvPr/>
        </p:nvPicPr>
        <p:blipFill rotWithShape="1">
          <a:blip r:embed="rId7"/>
          <a:srcRect/>
          <a:stretch>
            <a:fillRect/>
          </a:stretch>
        </p:blipFill>
        <p:spPr>
          <a:xfrm>
            <a:off x="9828584" y="6307863"/>
            <a:ext cx="609600" cy="6096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06" name="Shape 106"/>
        <p:cNvGrpSpPr/>
        <p:nvPr/>
      </p:nvGrpSpPr>
      <p:grpSpPr>
        <a:xfrm>
          <a:off x="0" y="0"/>
          <a:ext cx="0" cy="0"/>
          <a:chOff x="0" y="0"/>
          <a:chExt cx="0" cy="0"/>
        </a:xfrm>
      </p:grpSpPr>
      <p:pic>
        <p:nvPicPr>
          <p:cNvPr id="107" name="Google Shape;107;p3"/>
          <p:cNvPicPr preferRelativeResize="0"/>
          <p:nvPr/>
        </p:nvPicPr>
        <p:blipFill rotWithShape="1">
          <a:blip r:embed="rId2"/>
          <a:srcRect/>
          <a:stretch>
            <a:fillRect/>
          </a:stretch>
        </p:blipFill>
        <p:spPr>
          <a:xfrm>
            <a:off x="1257839" y="332655"/>
            <a:ext cx="6338497" cy="4320481"/>
          </a:xfrm>
          <a:prstGeom prst="rect">
            <a:avLst/>
          </a:prstGeom>
          <a:noFill/>
          <a:ln>
            <a:noFill/>
          </a:ln>
        </p:spPr>
      </p:pic>
      <p:pic>
        <p:nvPicPr>
          <p:cNvPr id="108" name="Google Shape;108;p3"/>
          <p:cNvPicPr preferRelativeResize="0"/>
          <p:nvPr/>
        </p:nvPicPr>
        <p:blipFill rotWithShape="1">
          <a:blip r:embed="rId3"/>
          <a:srcRect l="40297" t="44231" r="46039" b="5871"/>
          <a:stretch>
            <a:fillRect/>
          </a:stretch>
        </p:blipFill>
        <p:spPr>
          <a:xfrm>
            <a:off x="179512" y="3356992"/>
            <a:ext cx="1571467" cy="3712305"/>
          </a:xfrm>
          <a:prstGeom prst="rect">
            <a:avLst/>
          </a:prstGeom>
          <a:noFill/>
          <a:ln>
            <a:noFill/>
          </a:ln>
        </p:spPr>
      </p:pic>
      <p:sp>
        <p:nvSpPr>
          <p:cNvPr id="109" name="Google Shape;109;p3"/>
          <p:cNvSpPr txBox="1"/>
          <p:nvPr/>
        </p:nvSpPr>
        <p:spPr>
          <a:xfrm>
            <a:off x="1878612" y="1014785"/>
            <a:ext cx="4794902"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rPr>
              <a:t>Chào mừng cậu bé đến với </a:t>
            </a: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hang động bí mật của ta!!!</a:t>
            </a:r>
            <a:endParaRPr lang="en-US" sz="280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Ta sẽ tặng cậu những rương </a:t>
            </a:r>
            <a:endParaRPr lang="en-US" sz="280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châu báu với điều kiện cậu </a:t>
            </a:r>
            <a:endParaRPr lang="en-US" sz="280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phải tự vượt qua thử thách</a:t>
            </a:r>
            <a:endParaRPr lang="en-US" sz="280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của những chiếc rương kia!</a:t>
            </a:r>
            <a:endParaRPr lang="en-US" sz="280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Chúc cậu may mắn...</a:t>
            </a:r>
            <a:endParaRPr sz="2800">
              <a:solidFill>
                <a:schemeClr val="dk1"/>
              </a:solidFill>
              <a:latin typeface="Arial" panose="020B0604020202020204"/>
              <a:ea typeface="Arial" panose="020B0604020202020204"/>
              <a:cs typeface="Arial" panose="020B0604020202020204"/>
              <a:sym typeface="Arial" panose="020B0604020202020204"/>
            </a:endParaRPr>
          </a:p>
        </p:txBody>
      </p:sp>
      <p:pic>
        <p:nvPicPr>
          <p:cNvPr id="110" name="Google Shape;110;p3"/>
          <p:cNvPicPr preferRelativeResize="0"/>
          <p:nvPr/>
        </p:nvPicPr>
        <p:blipFill rotWithShape="1">
          <a:blip r:embed="rId4"/>
          <a:srcRect/>
          <a:stretch>
            <a:fillRect/>
          </a:stretch>
        </p:blipFill>
        <p:spPr>
          <a:xfrm>
            <a:off x="179512" y="172913"/>
            <a:ext cx="1736767" cy="1324285"/>
          </a:xfrm>
          <a:prstGeom prst="rect">
            <a:avLst/>
          </a:prstGeom>
          <a:noFill/>
          <a:ln>
            <a:noFill/>
          </a:ln>
        </p:spPr>
      </p:pic>
      <p:pic>
        <p:nvPicPr>
          <p:cNvPr id="111" name="Google Shape;111;p3"/>
          <p:cNvPicPr preferRelativeResize="0"/>
          <p:nvPr/>
        </p:nvPicPr>
        <p:blipFill rotWithShape="1">
          <a:blip r:embed="rId5"/>
          <a:srcRect/>
          <a:stretch>
            <a:fillRect/>
          </a:stretch>
        </p:blipFill>
        <p:spPr>
          <a:xfrm>
            <a:off x="6372200" y="4276526"/>
            <a:ext cx="2786077" cy="2392834"/>
          </a:xfrm>
          <a:prstGeom prst="rect">
            <a:avLst/>
          </a:prstGeom>
          <a:noFill/>
          <a:ln>
            <a:noFill/>
          </a:ln>
        </p:spPr>
      </p:pic>
      <p:pic>
        <p:nvPicPr>
          <p:cNvPr id="112" name="Google Shape;112;p3"/>
          <p:cNvPicPr preferRelativeResize="0"/>
          <p:nvPr/>
        </p:nvPicPr>
        <p:blipFill rotWithShape="1">
          <a:blip r:embed="rId6"/>
          <a:srcRect/>
          <a:stretch>
            <a:fillRect/>
          </a:stretch>
        </p:blipFill>
        <p:spPr>
          <a:xfrm>
            <a:off x="7121732" y="5613397"/>
            <a:ext cx="2055670" cy="1304066"/>
          </a:xfrm>
          <a:prstGeom prst="rect">
            <a:avLst/>
          </a:prstGeom>
          <a:noFill/>
          <a:ln>
            <a:noFill/>
          </a:ln>
        </p:spPr>
      </p:pic>
      <p:pic>
        <p:nvPicPr>
          <p:cNvPr id="113" name="Google Shape;113;p3"/>
          <p:cNvPicPr preferRelativeResize="0"/>
          <p:nvPr/>
        </p:nvPicPr>
        <p:blipFill rotWithShape="1">
          <a:blip r:embed="rId7"/>
          <a:srcRect/>
          <a:stretch>
            <a:fillRect/>
          </a:stretch>
        </p:blipFill>
        <p:spPr>
          <a:xfrm flipH="1">
            <a:off x="7296139" y="172913"/>
            <a:ext cx="1944216" cy="2194365"/>
          </a:xfrm>
          <a:prstGeom prst="rect">
            <a:avLst/>
          </a:prstGeom>
          <a:noFill/>
          <a:ln>
            <a:noFill/>
          </a:ln>
        </p:spPr>
      </p:pic>
      <p:pic>
        <p:nvPicPr>
          <p:cNvPr id="114" name="Google Shape;114;p3"/>
          <p:cNvPicPr preferRelativeResize="0"/>
          <p:nvPr/>
        </p:nvPicPr>
        <p:blipFill rotWithShape="1">
          <a:blip r:embed="rId8"/>
          <a:srcRect/>
          <a:stretch>
            <a:fillRect/>
          </a:stretch>
        </p:blipFill>
        <p:spPr>
          <a:xfrm>
            <a:off x="10188624" y="6255767"/>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28" name="Shape 128"/>
        <p:cNvGrpSpPr/>
        <p:nvPr/>
      </p:nvGrpSpPr>
      <p:grpSpPr>
        <a:xfrm>
          <a:off x="0" y="0"/>
          <a:ext cx="0" cy="0"/>
          <a:chOff x="0" y="0"/>
          <a:chExt cx="0" cy="0"/>
        </a:xfrm>
      </p:grpSpPr>
      <p:pic>
        <p:nvPicPr>
          <p:cNvPr id="129" name="Google Shape;129;p5">
            <a:hlinkClick r:id="rId1" action="ppaction://hlinksldjump"/>
          </p:cNvPr>
          <p:cNvPicPr preferRelativeResize="0"/>
          <p:nvPr/>
        </p:nvPicPr>
        <p:blipFill rotWithShape="1">
          <a:blip r:embed="rId2"/>
          <a:srcRect/>
          <a:stretch>
            <a:fillRect/>
          </a:stretch>
        </p:blipFill>
        <p:spPr>
          <a:xfrm>
            <a:off x="0" y="0"/>
            <a:ext cx="9144000" cy="6858000"/>
          </a:xfrm>
          <a:prstGeom prst="rect">
            <a:avLst/>
          </a:prstGeom>
          <a:noFill/>
          <a:ln>
            <a:noFill/>
          </a:ln>
        </p:spPr>
      </p:pic>
      <p:pic>
        <p:nvPicPr>
          <p:cNvPr id="130" name="Google Shape;130;p5">
            <a:hlinkClick r:id="rId3" action="ppaction://hlinksldjump"/>
          </p:cNvPr>
          <p:cNvPicPr preferRelativeResize="0"/>
          <p:nvPr/>
        </p:nvPicPr>
        <p:blipFill rotWithShape="1">
          <a:blip r:embed="rId4"/>
          <a:srcRect l="51817"/>
          <a:stretch>
            <a:fillRect/>
          </a:stretch>
        </p:blipFill>
        <p:spPr>
          <a:xfrm>
            <a:off x="944200" y="1556792"/>
            <a:ext cx="1179529" cy="1440160"/>
          </a:xfrm>
          <a:prstGeom prst="rect">
            <a:avLst/>
          </a:prstGeom>
          <a:noFill/>
          <a:ln>
            <a:noFill/>
          </a:ln>
        </p:spPr>
      </p:pic>
      <p:pic>
        <p:nvPicPr>
          <p:cNvPr id="131" name="Google Shape;131;p5">
            <a:hlinkClick r:id="rId5" action="ppaction://hlinksldjump"/>
          </p:cNvPr>
          <p:cNvPicPr preferRelativeResize="0"/>
          <p:nvPr/>
        </p:nvPicPr>
        <p:blipFill rotWithShape="1">
          <a:blip r:embed="rId6"/>
          <a:srcRect l="51817"/>
          <a:stretch>
            <a:fillRect/>
          </a:stretch>
        </p:blipFill>
        <p:spPr>
          <a:xfrm>
            <a:off x="4139952" y="836712"/>
            <a:ext cx="1179529" cy="1440160"/>
          </a:xfrm>
          <a:prstGeom prst="rect">
            <a:avLst/>
          </a:prstGeom>
          <a:noFill/>
          <a:ln>
            <a:noFill/>
          </a:ln>
        </p:spPr>
      </p:pic>
      <p:pic>
        <p:nvPicPr>
          <p:cNvPr id="132" name="Google Shape;132;p5">
            <a:hlinkClick r:id="rId7" action="ppaction://hlinksldjump"/>
          </p:cNvPr>
          <p:cNvPicPr preferRelativeResize="0"/>
          <p:nvPr/>
        </p:nvPicPr>
        <p:blipFill rotWithShape="1">
          <a:blip r:embed="rId8"/>
          <a:srcRect l="51817"/>
          <a:stretch>
            <a:fillRect/>
          </a:stretch>
        </p:blipFill>
        <p:spPr>
          <a:xfrm flipH="1">
            <a:off x="6497960" y="2253476"/>
            <a:ext cx="1224136" cy="1175524"/>
          </a:xfrm>
          <a:prstGeom prst="rect">
            <a:avLst/>
          </a:prstGeom>
          <a:noFill/>
          <a:ln>
            <a:noFill/>
          </a:ln>
        </p:spPr>
      </p:pic>
      <p:pic>
        <p:nvPicPr>
          <p:cNvPr id="133" name="Google Shape;133;p5">
            <a:hlinkClick r:id="rId9" action="ppaction://hlinksldjump"/>
          </p:cNvPr>
          <p:cNvPicPr preferRelativeResize="0"/>
          <p:nvPr/>
        </p:nvPicPr>
        <p:blipFill rotWithShape="1">
          <a:blip r:embed="rId10"/>
          <a:srcRect l="51817"/>
          <a:stretch>
            <a:fillRect/>
          </a:stretch>
        </p:blipFill>
        <p:spPr>
          <a:xfrm flipH="1">
            <a:off x="1949128" y="2841238"/>
            <a:ext cx="1224136" cy="1175524"/>
          </a:xfrm>
          <a:prstGeom prst="rect">
            <a:avLst/>
          </a:prstGeom>
          <a:noFill/>
          <a:ln>
            <a:noFill/>
          </a:ln>
        </p:spPr>
      </p:pic>
      <p:pic>
        <p:nvPicPr>
          <p:cNvPr id="134" name="Google Shape;134;p5">
            <a:hlinkClick r:id="rId11" action="ppaction://hlinksldjump"/>
          </p:cNvPr>
          <p:cNvPicPr preferRelativeResize="0"/>
          <p:nvPr/>
        </p:nvPicPr>
        <p:blipFill rotWithShape="1">
          <a:blip r:embed="rId12"/>
          <a:srcRect l="51817"/>
          <a:stretch>
            <a:fillRect/>
          </a:stretch>
        </p:blipFill>
        <p:spPr>
          <a:xfrm flipH="1">
            <a:off x="5253608" y="0"/>
            <a:ext cx="1224136" cy="1340768"/>
          </a:xfrm>
          <a:prstGeom prst="rect">
            <a:avLst/>
          </a:prstGeom>
          <a:noFill/>
          <a:ln>
            <a:noFill/>
          </a:ln>
        </p:spPr>
      </p:pic>
      <p:pic>
        <p:nvPicPr>
          <p:cNvPr id="135" name="Google Shape;135;p5">
            <a:hlinkClick r:id="rId13" action="ppaction://hlinksldjump"/>
          </p:cNvPr>
          <p:cNvPicPr preferRelativeResize="0"/>
          <p:nvPr/>
        </p:nvPicPr>
        <p:blipFill rotWithShape="1">
          <a:blip r:embed="rId14"/>
          <a:srcRect l="51817"/>
          <a:stretch>
            <a:fillRect/>
          </a:stretch>
        </p:blipFill>
        <p:spPr>
          <a:xfrm flipH="1">
            <a:off x="6245551" y="4199245"/>
            <a:ext cx="1872208" cy="1797860"/>
          </a:xfrm>
          <a:prstGeom prst="rect">
            <a:avLst/>
          </a:prstGeom>
          <a:noFill/>
          <a:ln>
            <a:noFill/>
          </a:ln>
        </p:spPr>
      </p:pic>
      <p:pic>
        <p:nvPicPr>
          <p:cNvPr id="136" name="Google Shape;136;p5">
            <a:hlinkClick r:id="rId15" action="ppaction://hlinksldjump"/>
          </p:cNvPr>
          <p:cNvPicPr preferRelativeResize="0"/>
          <p:nvPr/>
        </p:nvPicPr>
        <p:blipFill rotWithShape="1">
          <a:blip r:embed="rId16"/>
          <a:srcRect l="51817"/>
          <a:stretch>
            <a:fillRect/>
          </a:stretch>
        </p:blipFill>
        <p:spPr>
          <a:xfrm>
            <a:off x="1979712" y="4114369"/>
            <a:ext cx="1623222" cy="1656184"/>
          </a:xfrm>
          <a:prstGeom prst="rect">
            <a:avLst/>
          </a:prstGeom>
          <a:noFill/>
          <a:ln>
            <a:noFill/>
          </a:ln>
        </p:spPr>
      </p:pic>
      <p:pic>
        <p:nvPicPr>
          <p:cNvPr id="137" name="Google Shape;137;p5"/>
          <p:cNvPicPr preferRelativeResize="0"/>
          <p:nvPr/>
        </p:nvPicPr>
        <p:blipFill rotWithShape="1">
          <a:blip r:embed="rId17"/>
          <a:srcRect/>
          <a:stretch>
            <a:fillRect/>
          </a:stretch>
        </p:blipFill>
        <p:spPr>
          <a:xfrm>
            <a:off x="5957519" y="4016762"/>
            <a:ext cx="2592288" cy="1346636"/>
          </a:xfrm>
          <a:prstGeom prst="rect">
            <a:avLst/>
          </a:prstGeom>
          <a:noFill/>
          <a:ln>
            <a:noFill/>
          </a:ln>
        </p:spPr>
      </p:pic>
      <p:pic>
        <p:nvPicPr>
          <p:cNvPr id="138" name="Google Shape;138;p5"/>
          <p:cNvPicPr preferRelativeResize="0"/>
          <p:nvPr/>
        </p:nvPicPr>
        <p:blipFill rotWithShape="1">
          <a:blip r:embed="rId18"/>
          <a:srcRect/>
          <a:stretch>
            <a:fillRect/>
          </a:stretch>
        </p:blipFill>
        <p:spPr>
          <a:xfrm>
            <a:off x="6310509" y="2104554"/>
            <a:ext cx="1717875" cy="892398"/>
          </a:xfrm>
          <a:prstGeom prst="rect">
            <a:avLst/>
          </a:prstGeom>
          <a:noFill/>
          <a:ln>
            <a:noFill/>
          </a:ln>
        </p:spPr>
      </p:pic>
      <p:pic>
        <p:nvPicPr>
          <p:cNvPr id="139" name="Google Shape;139;p5"/>
          <p:cNvPicPr preferRelativeResize="0"/>
          <p:nvPr/>
        </p:nvPicPr>
        <p:blipFill rotWithShape="1">
          <a:blip r:embed="rId19"/>
          <a:srcRect/>
          <a:stretch>
            <a:fillRect/>
          </a:stretch>
        </p:blipFill>
        <p:spPr>
          <a:xfrm>
            <a:off x="5004049" y="19220"/>
            <a:ext cx="1728192" cy="842580"/>
          </a:xfrm>
          <a:prstGeom prst="rect">
            <a:avLst/>
          </a:prstGeom>
          <a:noFill/>
          <a:ln>
            <a:noFill/>
          </a:ln>
        </p:spPr>
      </p:pic>
      <p:pic>
        <p:nvPicPr>
          <p:cNvPr id="140" name="Google Shape;140;p5"/>
          <p:cNvPicPr preferRelativeResize="0"/>
          <p:nvPr/>
        </p:nvPicPr>
        <p:blipFill rotWithShape="1">
          <a:blip r:embed="rId20"/>
          <a:srcRect/>
          <a:stretch>
            <a:fillRect/>
          </a:stretch>
        </p:blipFill>
        <p:spPr>
          <a:xfrm>
            <a:off x="1810315" y="2841238"/>
            <a:ext cx="1501761" cy="780131"/>
          </a:xfrm>
          <a:prstGeom prst="rect">
            <a:avLst/>
          </a:prstGeom>
          <a:noFill/>
          <a:ln>
            <a:noFill/>
          </a:ln>
        </p:spPr>
      </p:pic>
      <p:pic>
        <p:nvPicPr>
          <p:cNvPr id="141" name="Google Shape;141;p5"/>
          <p:cNvPicPr preferRelativeResize="0"/>
          <p:nvPr/>
        </p:nvPicPr>
        <p:blipFill rotWithShape="1">
          <a:blip r:embed="rId21"/>
          <a:srcRect/>
          <a:stretch>
            <a:fillRect/>
          </a:stretch>
        </p:blipFill>
        <p:spPr>
          <a:xfrm flipH="1">
            <a:off x="3951645" y="861800"/>
            <a:ext cx="1484450" cy="811781"/>
          </a:xfrm>
          <a:prstGeom prst="rect">
            <a:avLst/>
          </a:prstGeom>
          <a:noFill/>
          <a:ln>
            <a:noFill/>
          </a:ln>
        </p:spPr>
      </p:pic>
      <p:pic>
        <p:nvPicPr>
          <p:cNvPr id="142" name="Google Shape;142;p5"/>
          <p:cNvPicPr preferRelativeResize="0"/>
          <p:nvPr/>
        </p:nvPicPr>
        <p:blipFill rotWithShape="1">
          <a:blip r:embed="rId22"/>
          <a:srcRect/>
          <a:stretch>
            <a:fillRect/>
          </a:stretch>
        </p:blipFill>
        <p:spPr>
          <a:xfrm flipH="1">
            <a:off x="711286" y="1498935"/>
            <a:ext cx="1628466" cy="993961"/>
          </a:xfrm>
          <a:prstGeom prst="rect">
            <a:avLst/>
          </a:prstGeom>
          <a:noFill/>
          <a:ln>
            <a:noFill/>
          </a:ln>
        </p:spPr>
      </p:pic>
      <p:pic>
        <p:nvPicPr>
          <p:cNvPr id="143" name="Google Shape;143;p5"/>
          <p:cNvPicPr preferRelativeResize="0"/>
          <p:nvPr/>
        </p:nvPicPr>
        <p:blipFill rotWithShape="1">
          <a:blip r:embed="rId17"/>
          <a:srcRect/>
          <a:stretch>
            <a:fillRect/>
          </a:stretch>
        </p:blipFill>
        <p:spPr>
          <a:xfrm flipH="1">
            <a:off x="1653689" y="4016763"/>
            <a:ext cx="2027870" cy="1108954"/>
          </a:xfrm>
          <a:prstGeom prst="rect">
            <a:avLst/>
          </a:prstGeom>
          <a:noFill/>
          <a:ln>
            <a:noFill/>
          </a:ln>
        </p:spPr>
      </p:pic>
      <p:pic>
        <p:nvPicPr>
          <p:cNvPr id="144" name="Google Shape;144;p5">
            <a:hlinkClick r:id="rId23" action="ppaction://hlinksldjump"/>
          </p:cNvPr>
          <p:cNvPicPr preferRelativeResize="0"/>
          <p:nvPr/>
        </p:nvPicPr>
        <p:blipFill rotWithShape="1">
          <a:blip r:embed="rId24"/>
          <a:srcRect/>
          <a:stretch>
            <a:fillRect/>
          </a:stretch>
        </p:blipFill>
        <p:spPr>
          <a:xfrm flipH="1">
            <a:off x="6876256" y="-74944"/>
            <a:ext cx="1944216" cy="21943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5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fade">
                                      <p:cBhvr>
                                        <p:cTn id="27" dur="500"/>
                                        <p:tgtEl>
                                          <p:spTgt spid="1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fade">
                                      <p:cBhvr>
                                        <p:cTn id="32" dur="500"/>
                                        <p:tgtEl>
                                          <p:spTgt spid="1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48" name="Shape 148"/>
        <p:cNvGrpSpPr/>
        <p:nvPr/>
      </p:nvGrpSpPr>
      <p:grpSpPr>
        <a:xfrm>
          <a:off x="0" y="0"/>
          <a:ext cx="0" cy="0"/>
          <a:chOff x="0" y="0"/>
          <a:chExt cx="0" cy="0"/>
        </a:xfrm>
      </p:grpSpPr>
      <p:pic>
        <p:nvPicPr>
          <p:cNvPr id="149" name="Google Shape;149;p6"/>
          <p:cNvPicPr preferRelativeResize="0"/>
          <p:nvPr/>
        </p:nvPicPr>
        <p:blipFill rotWithShape="1">
          <a:blip r:embed="rId2"/>
          <a:srcRect/>
          <a:stretch>
            <a:fillRect/>
          </a:stretch>
        </p:blipFill>
        <p:spPr>
          <a:xfrm>
            <a:off x="1257839" y="332655"/>
            <a:ext cx="7490625" cy="2016225"/>
          </a:xfrm>
          <a:prstGeom prst="rect">
            <a:avLst/>
          </a:prstGeom>
          <a:noFill/>
          <a:ln>
            <a:noFill/>
          </a:ln>
        </p:spPr>
      </p:pic>
      <p:pic>
        <p:nvPicPr>
          <p:cNvPr id="150" name="Google Shape;150;p6">
            <a:hlinkClick r:id="rId3" action="ppaction://hlinksldjump"/>
          </p:cNvPr>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sp>
        <p:nvSpPr>
          <p:cNvPr id="151" name="Google Shape;151;p6"/>
          <p:cNvSpPr txBox="1"/>
          <p:nvPr/>
        </p:nvSpPr>
        <p:spPr>
          <a:xfrm>
            <a:off x="1955452" y="712368"/>
            <a:ext cx="4637604" cy="9518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Số nào chia hết cho 7 trong các số sau: 0; 15; 28; 37; 42?</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p:txBody>
      </p:sp>
      <p:pic>
        <p:nvPicPr>
          <p:cNvPr id="152" name="Google Shape;152;p6"/>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153" name="Google Shape;153;p6"/>
          <p:cNvPicPr preferRelativeResize="0"/>
          <p:nvPr/>
        </p:nvPicPr>
        <p:blipFill rotWithShape="1">
          <a:blip r:embed="rId6"/>
          <a:srcRect/>
          <a:stretch>
            <a:fillRect/>
          </a:stretch>
        </p:blipFill>
        <p:spPr>
          <a:xfrm>
            <a:off x="6760350" y="191619"/>
            <a:ext cx="1988114" cy="1821920"/>
          </a:xfrm>
          <a:prstGeom prst="rect">
            <a:avLst/>
          </a:prstGeom>
          <a:noFill/>
          <a:ln>
            <a:noFill/>
          </a:ln>
        </p:spPr>
      </p:pic>
      <p:sp>
        <p:nvSpPr>
          <p:cNvPr id="154" name="Google Shape;154;p6"/>
          <p:cNvSpPr/>
          <p:nvPr/>
        </p:nvSpPr>
        <p:spPr>
          <a:xfrm>
            <a:off x="293486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Số 0; 28 và 42</a:t>
            </a:r>
            <a:r>
              <a:rPr lang="vi-VN" altLang="en-US" sz="3200">
                <a:solidFill>
                  <a:schemeClr val="dk1"/>
                </a:solidFill>
                <a:latin typeface="Calibri" panose="020F0502020204030204"/>
                <a:ea typeface="Calibri" panose="020F0502020204030204"/>
                <a:cs typeface="Calibri" panose="020F0502020204030204"/>
                <a:sym typeface="Calibri" panose="020F0502020204030204"/>
              </a:rPr>
              <a:t> </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55" name="Google Shape;155;p6"/>
          <p:cNvPicPr preferRelativeResize="0"/>
          <p:nvPr/>
        </p:nvPicPr>
        <p:blipFill rotWithShape="1">
          <a:blip r:embed="rId7"/>
          <a:srcRect/>
          <a:stretch>
            <a:fillRect/>
          </a:stretch>
        </p:blipFill>
        <p:spPr>
          <a:xfrm>
            <a:off x="7121732" y="4920264"/>
            <a:ext cx="2036545" cy="1749095"/>
          </a:xfrm>
          <a:prstGeom prst="rect">
            <a:avLst/>
          </a:prstGeom>
          <a:noFill/>
          <a:ln>
            <a:noFill/>
          </a:ln>
        </p:spPr>
      </p:pic>
      <p:pic>
        <p:nvPicPr>
          <p:cNvPr id="156" name="Google Shape;156;p6"/>
          <p:cNvPicPr preferRelativeResize="0"/>
          <p:nvPr/>
        </p:nvPicPr>
        <p:blipFill rotWithShape="1">
          <a:blip r:embed="rId8"/>
          <a:srcRect/>
          <a:stretch>
            <a:fillRect/>
          </a:stretch>
        </p:blipFill>
        <p:spPr>
          <a:xfrm>
            <a:off x="7674764" y="5964227"/>
            <a:ext cx="1502638" cy="953236"/>
          </a:xfrm>
          <a:prstGeom prst="rect">
            <a:avLst/>
          </a:prstGeom>
          <a:noFill/>
          <a:ln>
            <a:noFill/>
          </a:ln>
        </p:spPr>
      </p:pic>
      <p:pic>
        <p:nvPicPr>
          <p:cNvPr id="157" name="Google Shape;157;p6"/>
          <p:cNvPicPr preferRelativeResize="0"/>
          <p:nvPr/>
        </p:nvPicPr>
        <p:blipFill rotWithShape="1">
          <a:blip r:embed="rId9"/>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 calcmode="lin" valueType="num">
                                      <p:cBhvr additive="base">
                                        <p:cTn id="11" dur="500"/>
                                        <p:tgtEl>
                                          <p:spTgt spid="151"/>
                                        </p:tgtEl>
                                        <p:attrNameLst>
                                          <p:attrName>ppt_w</p:attrName>
                                        </p:attrNameLst>
                                      </p:cBhvr>
                                      <p:tavLst>
                                        <p:tav tm="0" fmla="">
                                          <p:val>
                                            <p:fltVal val="0"/>
                                          </p:val>
                                        </p:tav>
                                        <p:tav tm="100000" fmla="">
                                          <p:val>
                                            <p:strVal val="#ppt_w"/>
                                          </p:val>
                                        </p:tav>
                                      </p:tavLst>
                                    </p:anim>
                                    <p:anim calcmode="lin" valueType="num">
                                      <p:cBhvr additive="base">
                                        <p:cTn id="12" dur="500"/>
                                        <p:tgtEl>
                                          <p:spTgt spid="151"/>
                                        </p:tgtEl>
                                        <p:attrNameLst>
                                          <p:attrName>ppt_h</p:attrName>
                                        </p:attrNameLst>
                                      </p:cBhvr>
                                      <p:tavLst>
                                        <p:tav tm="0" fmla="">
                                          <p:val>
                                            <p:fltVal val="0"/>
                                          </p:val>
                                        </p:tav>
                                        <p:tav tm="100000" fmla="">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 calcmode="lin" valueType="num">
                                      <p:cBhvr additive="base">
                                        <p:cTn id="17" dur="500"/>
                                        <p:tgtEl>
                                          <p:spTgt spid="154"/>
                                        </p:tgtEl>
                                        <p:attrNameLst>
                                          <p:attrName>ppt_w</p:attrName>
                                        </p:attrNameLst>
                                      </p:cBhvr>
                                      <p:tavLst>
                                        <p:tav tm="0" fmla="">
                                          <p:val>
                                            <p:fltVal val="0"/>
                                          </p:val>
                                        </p:tav>
                                        <p:tav tm="100000" fmla="">
                                          <p:val>
                                            <p:strVal val="#ppt_w"/>
                                          </p:val>
                                        </p:tav>
                                      </p:tavLst>
                                    </p:anim>
                                    <p:anim calcmode="lin" valueType="num">
                                      <p:cBhvr additive="base">
                                        <p:cTn id="18" dur="500"/>
                                        <p:tgtEl>
                                          <p:spTgt spid="154"/>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2386</Words>
  <Application>WPS Presentation</Application>
  <PresentationFormat/>
  <Paragraphs>143</Paragraphs>
  <Slides>16</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16</vt:i4>
      </vt:variant>
    </vt:vector>
  </HeadingPairs>
  <TitlesOfParts>
    <vt:vector size="33" baseType="lpstr">
      <vt:lpstr>Arial</vt:lpstr>
      <vt:lpstr>SimSun</vt:lpstr>
      <vt:lpstr>Wingdings</vt:lpstr>
      <vt:lpstr>Arial</vt:lpstr>
      <vt:lpstr>Calibri</vt:lpstr>
      <vt:lpstr>Microsoft YaHei</vt:lpstr>
      <vt:lpstr>Arial Unicode MS</vt:lpstr>
      <vt:lpstr>Times New Roman</vt:lpstr>
      <vt:lpstr>Calibri</vt:lpstr>
      <vt:lpstr>Symbol</vt:lpstr>
      <vt:lpstr>Bodoni MT Poster Compressed</vt:lpstr>
      <vt:lpstr>Californian FB</vt:lpstr>
      <vt:lpstr>Book Antiqua</vt:lpstr>
      <vt:lpstr>Broadway</vt:lpstr>
      <vt:lpstr>Castellar</vt:lpstr>
      <vt:lpstr>Britannic Bold</vt:lpstr>
      <vt:lpstr>Office Theme</vt:lpstr>
      <vt:lpstr>PowerPoint 演示文稿</vt:lpstr>
      <vt:lpstr>PowerPoint 演示文稿</vt:lpstr>
      <vt:lpstr>Tiết 16: QUAN HỆ CHIA HẾT. TÍNH CHẤT CHIA HẾT (Tiếp)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BT Truc</dc:creator>
  <cp:lastModifiedBy>PC</cp:lastModifiedBy>
  <cp:revision>12</cp:revision>
  <dcterms:created xsi:type="dcterms:W3CDTF">2021-08-23T16:05:32Z</dcterms:created>
  <dcterms:modified xsi:type="dcterms:W3CDTF">2021-08-23T16:54:16Z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C9FFB3100872436C87FECAD0C9EDF032</vt:lpwstr>
  </property>
  <property fmtid="{D5CDD505-2E9C-101B-9397-08002B2CF9AE}" pid="3" name="KSOProductBuildVer">
    <vt:lpwstr>1033-11.2.0.10258</vt:lpwstr>
  </property>
</Properties>
</file>