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audio4.wav" ContentType="audio/x-wav"/>
  <Override PartName="/ppt/media/media2.wav" ContentType="audio/x-wav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  <p:sldMasterId id="2147483690" r:id="rId3"/>
  </p:sldMasterIdLst>
  <p:notesMasterIdLst>
    <p:notesMasterId r:id="rId62"/>
  </p:notesMasterIdLst>
  <p:sldIdLst>
    <p:sldId id="256" r:id="rId4"/>
    <p:sldId id="259" r:id="rId5"/>
    <p:sldId id="331" r:id="rId6"/>
    <p:sldId id="261" r:id="rId7"/>
    <p:sldId id="332" r:id="rId8"/>
    <p:sldId id="333" r:id="rId9"/>
    <p:sldId id="334" r:id="rId10"/>
    <p:sldId id="335" r:id="rId11"/>
    <p:sldId id="336" r:id="rId12"/>
    <p:sldId id="270" r:id="rId13"/>
    <p:sldId id="337" r:id="rId14"/>
    <p:sldId id="305" r:id="rId15"/>
    <p:sldId id="338" r:id="rId16"/>
    <p:sldId id="340" r:id="rId17"/>
    <p:sldId id="339" r:id="rId18"/>
    <p:sldId id="272" r:id="rId19"/>
    <p:sldId id="306" r:id="rId20"/>
    <p:sldId id="342" r:id="rId21"/>
    <p:sldId id="294" r:id="rId22"/>
    <p:sldId id="343" r:id="rId23"/>
    <p:sldId id="350" r:id="rId24"/>
    <p:sldId id="344" r:id="rId25"/>
    <p:sldId id="345" r:id="rId26"/>
    <p:sldId id="296" r:id="rId27"/>
    <p:sldId id="346" r:id="rId28"/>
    <p:sldId id="349" r:id="rId29"/>
    <p:sldId id="348" r:id="rId30"/>
    <p:sldId id="351" r:id="rId31"/>
    <p:sldId id="352" r:id="rId32"/>
    <p:sldId id="353" r:id="rId33"/>
    <p:sldId id="354" r:id="rId34"/>
    <p:sldId id="355" r:id="rId35"/>
    <p:sldId id="308" r:id="rId36"/>
    <p:sldId id="356" r:id="rId37"/>
    <p:sldId id="357" r:id="rId38"/>
    <p:sldId id="358" r:id="rId39"/>
    <p:sldId id="310" r:id="rId40"/>
    <p:sldId id="359" r:id="rId41"/>
    <p:sldId id="313" r:id="rId42"/>
    <p:sldId id="315" r:id="rId43"/>
    <p:sldId id="360" r:id="rId44"/>
    <p:sldId id="316" r:id="rId45"/>
    <p:sldId id="361" r:id="rId46"/>
    <p:sldId id="362" r:id="rId47"/>
    <p:sldId id="312" r:id="rId48"/>
    <p:sldId id="375" r:id="rId49"/>
    <p:sldId id="320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28" r:id="rId58"/>
    <p:sldId id="370" r:id="rId59"/>
    <p:sldId id="274" r:id="rId60"/>
    <p:sldId id="297" r:id="rId61"/>
  </p:sldIdLst>
  <p:sldSz cx="12192000" cy="6858000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313B07-5778-42A1-A625-BE4291CDB5B9}">
          <p14:sldIdLst>
            <p14:sldId id="256"/>
            <p14:sldId id="259"/>
            <p14:sldId id="331"/>
            <p14:sldId id="261"/>
            <p14:sldId id="332"/>
            <p14:sldId id="333"/>
            <p14:sldId id="334"/>
            <p14:sldId id="335"/>
            <p14:sldId id="336"/>
            <p14:sldId id="270"/>
            <p14:sldId id="337"/>
            <p14:sldId id="305"/>
            <p14:sldId id="338"/>
            <p14:sldId id="340"/>
            <p14:sldId id="339"/>
            <p14:sldId id="272"/>
            <p14:sldId id="306"/>
            <p14:sldId id="342"/>
            <p14:sldId id="294"/>
            <p14:sldId id="343"/>
            <p14:sldId id="350"/>
            <p14:sldId id="344"/>
            <p14:sldId id="345"/>
            <p14:sldId id="296"/>
            <p14:sldId id="346"/>
            <p14:sldId id="349"/>
            <p14:sldId id="348"/>
            <p14:sldId id="351"/>
            <p14:sldId id="352"/>
            <p14:sldId id="353"/>
            <p14:sldId id="354"/>
            <p14:sldId id="355"/>
            <p14:sldId id="308"/>
            <p14:sldId id="356"/>
            <p14:sldId id="357"/>
            <p14:sldId id="358"/>
            <p14:sldId id="310"/>
            <p14:sldId id="359"/>
            <p14:sldId id="313"/>
            <p14:sldId id="315"/>
          </p14:sldIdLst>
        </p14:section>
        <p14:section name="Untitled Section" id="{FBCFDB60-0DBA-4686-81F8-4FCA71D5EFD8}">
          <p14:sldIdLst>
            <p14:sldId id="360"/>
            <p14:sldId id="316"/>
            <p14:sldId id="361"/>
            <p14:sldId id="362"/>
            <p14:sldId id="312"/>
            <p14:sldId id="375"/>
            <p14:sldId id="320"/>
            <p14:sldId id="363"/>
            <p14:sldId id="364"/>
            <p14:sldId id="365"/>
            <p14:sldId id="366"/>
            <p14:sldId id="367"/>
            <p14:sldId id="368"/>
            <p14:sldId id="369"/>
            <p14:sldId id="328"/>
            <p14:sldId id="370"/>
            <p14:sldId id="274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2" autoAdjust="0"/>
    <p:restoredTop sz="92545" autoAdjust="0"/>
  </p:normalViewPr>
  <p:slideViewPr>
    <p:cSldViewPr snapToGrid="0">
      <p:cViewPr varScale="1">
        <p:scale>
          <a:sx n="75" d="100"/>
          <a:sy n="75" d="100"/>
        </p:scale>
        <p:origin x="11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566BB-1B6A-4A20-9379-D11DAD0DEBFD}" type="doc">
      <dgm:prSet loTypeId="urn:microsoft.com/office/officeart/2008/layout/VerticalCurvedList#1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id-ID"/>
        </a:p>
      </dgm:t>
    </dgm:pt>
    <dgm:pt modelId="{FDF27DB0-EAC0-4920-AF7D-20BBB7402A2C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altLang="zh-CN" sz="2800" dirty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rPr>
            <a:t>HỌC BÀI, LÀM BÀI TẬP VÀO VỞ.</a:t>
          </a:r>
        </a:p>
        <a:p>
          <a:endParaRPr lang="id-ID" sz="1000" dirty="0">
            <a:solidFill>
              <a:schemeClr val="bg1">
                <a:lumMod val="95000"/>
              </a:schemeClr>
            </a:solidFill>
          </a:endParaRPr>
        </a:p>
      </dgm:t>
    </dgm:pt>
    <dgm:pt modelId="{95451BA8-FA3F-4B23-98B5-EFA183983FD5}" type="parTrans" cxnId="{8B8800F8-EBE8-4C70-9F9A-8212128C6F24}">
      <dgm:prSet/>
      <dgm:spPr/>
      <dgm:t>
        <a:bodyPr/>
        <a:lstStyle/>
        <a:p>
          <a:endParaRPr lang="id-ID"/>
        </a:p>
      </dgm:t>
    </dgm:pt>
    <dgm:pt modelId="{DD384F37-CF0A-45FB-9AEA-974EB4CF2B81}" type="sibTrans" cxnId="{8B8800F8-EBE8-4C70-9F9A-8212128C6F24}">
      <dgm:prSet/>
      <dgm:spPr>
        <a:ln w="57150">
          <a:solidFill>
            <a:schemeClr val="accent4"/>
          </a:solidFill>
        </a:ln>
      </dgm:spPr>
      <dgm:t>
        <a:bodyPr/>
        <a:lstStyle/>
        <a:p>
          <a:endParaRPr lang="id-ID"/>
        </a:p>
      </dgm:t>
    </dgm:pt>
    <dgm:pt modelId="{9F78A4BF-1191-4BD9-B69E-2B8C72C488C8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Sưu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tầm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thơ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giả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.</a:t>
          </a:r>
          <a:endParaRPr lang="id-ID" sz="2800" dirty="0">
            <a:latin typeface="Times New Roman" pitchFamily="18" charset="0"/>
            <a:cs typeface="Times New Roman" pitchFamily="18" charset="0"/>
          </a:endParaRPr>
        </a:p>
      </dgm:t>
    </dgm:pt>
    <dgm:pt modelId="{C10C32A8-7D6C-49C0-9AF2-450D15A055CB}" type="parTrans" cxnId="{F02CA589-ACAE-4C6D-B75E-DC1912404608}">
      <dgm:prSet/>
      <dgm:spPr/>
      <dgm:t>
        <a:bodyPr/>
        <a:lstStyle/>
        <a:p>
          <a:endParaRPr lang="id-ID"/>
        </a:p>
      </dgm:t>
    </dgm:pt>
    <dgm:pt modelId="{6CB7DAD9-F2B8-44DD-AEE6-0B918AB3F3FD}" type="sibTrans" cxnId="{F02CA589-ACAE-4C6D-B75E-DC1912404608}">
      <dgm:prSet/>
      <dgm:spPr/>
      <dgm:t>
        <a:bodyPr/>
        <a:lstStyle/>
        <a:p>
          <a:endParaRPr lang="id-ID"/>
        </a:p>
      </dgm:t>
    </dgm:pt>
    <dgm:pt modelId="{54DAB0CE-F9D0-4810-B5AB-8F258520D34B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2800" dirty="0" err="1">
              <a:latin typeface="Times New Roman" pitchFamily="18" charset="0"/>
              <a:cs typeface="Times New Roman" pitchFamily="18" charset="0"/>
            </a:rPr>
            <a:t>Soạn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tre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>
              <a:latin typeface="Times New Roman" pitchFamily="18" charset="0"/>
              <a:cs typeface="Times New Roman" pitchFamily="18" charset="0"/>
            </a:rPr>
            <a:t>Việt</a:t>
          </a:r>
          <a:r>
            <a:rPr lang="en-US" sz="2800" dirty="0">
              <a:latin typeface="Times New Roman" pitchFamily="18" charset="0"/>
              <a:cs typeface="Times New Roman" pitchFamily="18" charset="0"/>
            </a:rPr>
            <a:t> Nam.</a:t>
          </a:r>
          <a:endParaRPr lang="id-ID" sz="2800" dirty="0">
            <a:latin typeface="Times New Roman" pitchFamily="18" charset="0"/>
            <a:cs typeface="Times New Roman" pitchFamily="18" charset="0"/>
          </a:endParaRPr>
        </a:p>
      </dgm:t>
    </dgm:pt>
    <dgm:pt modelId="{7793250F-93B5-420E-A750-1B283EFF4C46}" type="parTrans" cxnId="{6014CF63-FFA8-42E1-94A5-E920FF21BB0A}">
      <dgm:prSet/>
      <dgm:spPr/>
      <dgm:t>
        <a:bodyPr/>
        <a:lstStyle/>
        <a:p>
          <a:endParaRPr lang="id-ID"/>
        </a:p>
      </dgm:t>
    </dgm:pt>
    <dgm:pt modelId="{FC0C46E9-4352-491C-9471-80B8E44BF7F6}" type="sibTrans" cxnId="{6014CF63-FFA8-42E1-94A5-E920FF21BB0A}">
      <dgm:prSet/>
      <dgm:spPr/>
      <dgm:t>
        <a:bodyPr/>
        <a:lstStyle/>
        <a:p>
          <a:endParaRPr lang="id-ID"/>
        </a:p>
      </dgm:t>
    </dgm:pt>
    <dgm:pt modelId="{DE6C1B2F-F0E7-438C-AD16-357C45DB6BE4}" type="pres">
      <dgm:prSet presAssocID="{435566BB-1B6A-4A20-9379-D11DAD0DEBFD}" presName="Name0" presStyleCnt="0">
        <dgm:presLayoutVars>
          <dgm:chMax val="7"/>
          <dgm:chPref val="7"/>
          <dgm:dir/>
        </dgm:presLayoutVars>
      </dgm:prSet>
      <dgm:spPr/>
    </dgm:pt>
    <dgm:pt modelId="{D3161767-ACB3-4553-BE18-DA95982EBD66}" type="pres">
      <dgm:prSet presAssocID="{435566BB-1B6A-4A20-9379-D11DAD0DEBFD}" presName="Name1" presStyleCnt="0"/>
      <dgm:spPr/>
    </dgm:pt>
    <dgm:pt modelId="{5E26D964-A722-44AC-8720-517E54F0D619}" type="pres">
      <dgm:prSet presAssocID="{435566BB-1B6A-4A20-9379-D11DAD0DEBFD}" presName="cycle" presStyleCnt="0"/>
      <dgm:spPr/>
    </dgm:pt>
    <dgm:pt modelId="{61029F5C-B5DF-4634-9F39-DB431C70FC21}" type="pres">
      <dgm:prSet presAssocID="{435566BB-1B6A-4A20-9379-D11DAD0DEBFD}" presName="srcNode" presStyleLbl="node1" presStyleIdx="0" presStyleCnt="3"/>
      <dgm:spPr/>
    </dgm:pt>
    <dgm:pt modelId="{9CA5311C-F3F3-438E-B801-4EA70EB42938}" type="pres">
      <dgm:prSet presAssocID="{435566BB-1B6A-4A20-9379-D11DAD0DEBFD}" presName="conn" presStyleLbl="parChTrans1D2" presStyleIdx="0" presStyleCnt="1"/>
      <dgm:spPr/>
    </dgm:pt>
    <dgm:pt modelId="{E1B8B99D-B787-43A8-AEDE-A477E6A49741}" type="pres">
      <dgm:prSet presAssocID="{435566BB-1B6A-4A20-9379-D11DAD0DEBFD}" presName="extraNode" presStyleLbl="node1" presStyleIdx="0" presStyleCnt="3"/>
      <dgm:spPr/>
    </dgm:pt>
    <dgm:pt modelId="{DCD87759-42B3-4336-8955-73BAA22AED1A}" type="pres">
      <dgm:prSet presAssocID="{435566BB-1B6A-4A20-9379-D11DAD0DEBFD}" presName="dstNode" presStyleLbl="node1" presStyleIdx="0" presStyleCnt="3"/>
      <dgm:spPr/>
    </dgm:pt>
    <dgm:pt modelId="{BCFC0A0D-5C26-4B0E-9B97-027EBA05534F}" type="pres">
      <dgm:prSet presAssocID="{FDF27DB0-EAC0-4920-AF7D-20BBB7402A2C}" presName="text_1" presStyleLbl="node1" presStyleIdx="0" presStyleCnt="3" custScaleX="70233" custLinFactNeighborX="-11129" custLinFactNeighborY="6888">
        <dgm:presLayoutVars>
          <dgm:bulletEnabled val="1"/>
        </dgm:presLayoutVars>
      </dgm:prSet>
      <dgm:spPr>
        <a:prstGeom prst="homePlate">
          <a:avLst/>
        </a:prstGeom>
      </dgm:spPr>
    </dgm:pt>
    <dgm:pt modelId="{6D91DDFE-3398-4E2E-9C0D-90E12A172ACB}" type="pres">
      <dgm:prSet presAssocID="{FDF27DB0-EAC0-4920-AF7D-20BBB7402A2C}" presName="accent_1" presStyleCnt="0"/>
      <dgm:spPr/>
    </dgm:pt>
    <dgm:pt modelId="{3A87B7BC-A8F6-4FA9-9633-16321F2F36FB}" type="pres">
      <dgm:prSet presAssocID="{FDF27DB0-EAC0-4920-AF7D-20BBB7402A2C}" presName="accentRepeatNode" presStyleLbl="solidFgAcc1" presStyleIdx="0" presStyleCnt="3" custLinFactNeighborX="5512" custLinFactNeighborY="5512"/>
      <dgm:spPr>
        <a:solidFill>
          <a:schemeClr val="bg1"/>
        </a:solidFill>
        <a:ln w="57150">
          <a:solidFill>
            <a:schemeClr val="accent1"/>
          </a:solidFill>
        </a:ln>
      </dgm:spPr>
    </dgm:pt>
    <dgm:pt modelId="{3503E521-6B50-4E2C-8EEC-B8CBD7140168}" type="pres">
      <dgm:prSet presAssocID="{9F78A4BF-1191-4BD9-B69E-2B8C72C488C8}" presName="text_2" presStyleLbl="node1" presStyleIdx="1" presStyleCnt="3" custScaleX="70233" custLinFactNeighborX="-12258" custLinFactNeighborY="1722">
        <dgm:presLayoutVars>
          <dgm:bulletEnabled val="1"/>
        </dgm:presLayoutVars>
      </dgm:prSet>
      <dgm:spPr>
        <a:prstGeom prst="homePlate">
          <a:avLst/>
        </a:prstGeom>
      </dgm:spPr>
    </dgm:pt>
    <dgm:pt modelId="{1213BC79-D962-4C02-A2A2-77C3DB5D047B}" type="pres">
      <dgm:prSet presAssocID="{9F78A4BF-1191-4BD9-B69E-2B8C72C488C8}" presName="accent_2" presStyleCnt="0"/>
      <dgm:spPr/>
    </dgm:pt>
    <dgm:pt modelId="{F47FA197-DA62-465B-B9A8-DFA36447A975}" type="pres">
      <dgm:prSet presAssocID="{9F78A4BF-1191-4BD9-B69E-2B8C72C488C8}" presName="accentRepeatNode" presStyleLbl="solidFgAcc1" presStyleIdx="1" presStyleCnt="3"/>
      <dgm:spPr>
        <a:solidFill>
          <a:schemeClr val="bg1"/>
        </a:solidFill>
        <a:ln w="57150">
          <a:solidFill>
            <a:schemeClr val="accent2"/>
          </a:solidFill>
        </a:ln>
      </dgm:spPr>
    </dgm:pt>
    <dgm:pt modelId="{32DB89E7-120B-4858-AA09-49C68F2DABA3}" type="pres">
      <dgm:prSet presAssocID="{54DAB0CE-F9D0-4810-B5AB-8F258520D34B}" presName="text_3" presStyleLbl="node1" presStyleIdx="2" presStyleCnt="3" custScaleX="70233" custLinFactNeighborX="-11129" custLinFactNeighborY="-5166">
        <dgm:presLayoutVars>
          <dgm:bulletEnabled val="1"/>
        </dgm:presLayoutVars>
      </dgm:prSet>
      <dgm:spPr>
        <a:prstGeom prst="homePlate">
          <a:avLst/>
        </a:prstGeom>
      </dgm:spPr>
    </dgm:pt>
    <dgm:pt modelId="{8163A2FB-F053-46DA-8FBA-D94CEB42713B}" type="pres">
      <dgm:prSet presAssocID="{54DAB0CE-F9D0-4810-B5AB-8F258520D34B}" presName="accent_3" presStyleCnt="0"/>
      <dgm:spPr/>
    </dgm:pt>
    <dgm:pt modelId="{2A6C2703-E9D7-4AA8-BCFF-B53EFB25DFCC}" type="pres">
      <dgm:prSet presAssocID="{54DAB0CE-F9D0-4810-B5AB-8F258520D34B}" presName="accentRepeatNode" presStyleLbl="solidFgAcc1" presStyleIdx="2" presStyleCnt="3" custLinFactNeighborX="4134" custLinFactNeighborY="-5512"/>
      <dgm:spPr>
        <a:solidFill>
          <a:schemeClr val="bg1"/>
        </a:solidFill>
        <a:ln w="57150">
          <a:solidFill>
            <a:schemeClr val="accent3"/>
          </a:solidFill>
        </a:ln>
      </dgm:spPr>
    </dgm:pt>
  </dgm:ptLst>
  <dgm:cxnLst>
    <dgm:cxn modelId="{0ED37005-E190-4093-A91C-5D85CEE5966F}" type="presOf" srcId="{FDF27DB0-EAC0-4920-AF7D-20BBB7402A2C}" destId="{BCFC0A0D-5C26-4B0E-9B97-027EBA05534F}" srcOrd="0" destOrd="0" presId="urn:microsoft.com/office/officeart/2008/layout/VerticalCurvedList#1"/>
    <dgm:cxn modelId="{C35E6824-795A-4739-9535-5182D60826BC}" type="presOf" srcId="{54DAB0CE-F9D0-4810-B5AB-8F258520D34B}" destId="{32DB89E7-120B-4858-AA09-49C68F2DABA3}" srcOrd="0" destOrd="0" presId="urn:microsoft.com/office/officeart/2008/layout/VerticalCurvedList#1"/>
    <dgm:cxn modelId="{9842FA5F-0A64-477C-BC86-AEEA4542485A}" type="presOf" srcId="{9F78A4BF-1191-4BD9-B69E-2B8C72C488C8}" destId="{3503E521-6B50-4E2C-8EEC-B8CBD7140168}" srcOrd="0" destOrd="0" presId="urn:microsoft.com/office/officeart/2008/layout/VerticalCurvedList#1"/>
    <dgm:cxn modelId="{6014CF63-FFA8-42E1-94A5-E920FF21BB0A}" srcId="{435566BB-1B6A-4A20-9379-D11DAD0DEBFD}" destId="{54DAB0CE-F9D0-4810-B5AB-8F258520D34B}" srcOrd="2" destOrd="0" parTransId="{7793250F-93B5-420E-A750-1B283EFF4C46}" sibTransId="{FC0C46E9-4352-491C-9471-80B8E44BF7F6}"/>
    <dgm:cxn modelId="{F02CA589-ACAE-4C6D-B75E-DC1912404608}" srcId="{435566BB-1B6A-4A20-9379-D11DAD0DEBFD}" destId="{9F78A4BF-1191-4BD9-B69E-2B8C72C488C8}" srcOrd="1" destOrd="0" parTransId="{C10C32A8-7D6C-49C0-9AF2-450D15A055CB}" sibTransId="{6CB7DAD9-F2B8-44DD-AEE6-0B918AB3F3FD}"/>
    <dgm:cxn modelId="{15D5248D-BBFE-4957-B134-034924448F4E}" type="presOf" srcId="{DD384F37-CF0A-45FB-9AEA-974EB4CF2B81}" destId="{9CA5311C-F3F3-438E-B801-4EA70EB42938}" srcOrd="0" destOrd="0" presId="urn:microsoft.com/office/officeart/2008/layout/VerticalCurvedList#1"/>
    <dgm:cxn modelId="{847D7CCA-456C-4301-9210-C34EA76E524F}" type="presOf" srcId="{435566BB-1B6A-4A20-9379-D11DAD0DEBFD}" destId="{DE6C1B2F-F0E7-438C-AD16-357C45DB6BE4}" srcOrd="0" destOrd="0" presId="urn:microsoft.com/office/officeart/2008/layout/VerticalCurvedList#1"/>
    <dgm:cxn modelId="{8B8800F8-EBE8-4C70-9F9A-8212128C6F24}" srcId="{435566BB-1B6A-4A20-9379-D11DAD0DEBFD}" destId="{FDF27DB0-EAC0-4920-AF7D-20BBB7402A2C}" srcOrd="0" destOrd="0" parTransId="{95451BA8-FA3F-4B23-98B5-EFA183983FD5}" sibTransId="{DD384F37-CF0A-45FB-9AEA-974EB4CF2B81}"/>
    <dgm:cxn modelId="{71F2D8D1-99EF-428B-8010-260E668A832D}" type="presParOf" srcId="{DE6C1B2F-F0E7-438C-AD16-357C45DB6BE4}" destId="{D3161767-ACB3-4553-BE18-DA95982EBD66}" srcOrd="0" destOrd="0" presId="urn:microsoft.com/office/officeart/2008/layout/VerticalCurvedList#1"/>
    <dgm:cxn modelId="{BAD64CA1-C2A3-4A5A-8B12-9089F7367974}" type="presParOf" srcId="{D3161767-ACB3-4553-BE18-DA95982EBD66}" destId="{5E26D964-A722-44AC-8720-517E54F0D619}" srcOrd="0" destOrd="0" presId="urn:microsoft.com/office/officeart/2008/layout/VerticalCurvedList#1"/>
    <dgm:cxn modelId="{1B53515D-E901-490A-A7DD-F6A73CD00174}" type="presParOf" srcId="{5E26D964-A722-44AC-8720-517E54F0D619}" destId="{61029F5C-B5DF-4634-9F39-DB431C70FC21}" srcOrd="0" destOrd="0" presId="urn:microsoft.com/office/officeart/2008/layout/VerticalCurvedList#1"/>
    <dgm:cxn modelId="{17ECF124-7EF5-45BF-95B7-BEAB5DD602D2}" type="presParOf" srcId="{5E26D964-A722-44AC-8720-517E54F0D619}" destId="{9CA5311C-F3F3-438E-B801-4EA70EB42938}" srcOrd="1" destOrd="0" presId="urn:microsoft.com/office/officeart/2008/layout/VerticalCurvedList#1"/>
    <dgm:cxn modelId="{A8FBD352-DBB1-44E7-8728-D94F00F69DF8}" type="presParOf" srcId="{5E26D964-A722-44AC-8720-517E54F0D619}" destId="{E1B8B99D-B787-43A8-AEDE-A477E6A49741}" srcOrd="2" destOrd="0" presId="urn:microsoft.com/office/officeart/2008/layout/VerticalCurvedList#1"/>
    <dgm:cxn modelId="{95971331-CA8C-457E-BF99-396F7C071D18}" type="presParOf" srcId="{5E26D964-A722-44AC-8720-517E54F0D619}" destId="{DCD87759-42B3-4336-8955-73BAA22AED1A}" srcOrd="3" destOrd="0" presId="urn:microsoft.com/office/officeart/2008/layout/VerticalCurvedList#1"/>
    <dgm:cxn modelId="{46E2E6B0-D93A-4FCF-A3F5-C8B464EA0DE4}" type="presParOf" srcId="{D3161767-ACB3-4553-BE18-DA95982EBD66}" destId="{BCFC0A0D-5C26-4B0E-9B97-027EBA05534F}" srcOrd="1" destOrd="0" presId="urn:microsoft.com/office/officeart/2008/layout/VerticalCurvedList#1"/>
    <dgm:cxn modelId="{14C7B841-B4B4-419B-B1D2-D5EA5D012C9E}" type="presParOf" srcId="{D3161767-ACB3-4553-BE18-DA95982EBD66}" destId="{6D91DDFE-3398-4E2E-9C0D-90E12A172ACB}" srcOrd="2" destOrd="0" presId="urn:microsoft.com/office/officeart/2008/layout/VerticalCurvedList#1"/>
    <dgm:cxn modelId="{9C23138B-0AC5-4F6A-A7CF-93F0F7DDEF27}" type="presParOf" srcId="{6D91DDFE-3398-4E2E-9C0D-90E12A172ACB}" destId="{3A87B7BC-A8F6-4FA9-9633-16321F2F36FB}" srcOrd="0" destOrd="0" presId="urn:microsoft.com/office/officeart/2008/layout/VerticalCurvedList#1"/>
    <dgm:cxn modelId="{FB23067F-4E60-4FB6-9D89-1CB09DC7D82B}" type="presParOf" srcId="{D3161767-ACB3-4553-BE18-DA95982EBD66}" destId="{3503E521-6B50-4E2C-8EEC-B8CBD7140168}" srcOrd="3" destOrd="0" presId="urn:microsoft.com/office/officeart/2008/layout/VerticalCurvedList#1"/>
    <dgm:cxn modelId="{0F21FE8F-9031-40D5-9491-964630264059}" type="presParOf" srcId="{D3161767-ACB3-4553-BE18-DA95982EBD66}" destId="{1213BC79-D962-4C02-A2A2-77C3DB5D047B}" srcOrd="4" destOrd="0" presId="urn:microsoft.com/office/officeart/2008/layout/VerticalCurvedList#1"/>
    <dgm:cxn modelId="{98A60249-53C5-423B-B1F7-D62A1C835F83}" type="presParOf" srcId="{1213BC79-D962-4C02-A2A2-77C3DB5D047B}" destId="{F47FA197-DA62-465B-B9A8-DFA36447A975}" srcOrd="0" destOrd="0" presId="urn:microsoft.com/office/officeart/2008/layout/VerticalCurvedList#1"/>
    <dgm:cxn modelId="{DF0BC923-860D-4317-B142-19B95943EF7A}" type="presParOf" srcId="{D3161767-ACB3-4553-BE18-DA95982EBD66}" destId="{32DB89E7-120B-4858-AA09-49C68F2DABA3}" srcOrd="5" destOrd="0" presId="urn:microsoft.com/office/officeart/2008/layout/VerticalCurvedList#1"/>
    <dgm:cxn modelId="{EBF31B00-616B-4007-A17B-A69FA3C4CCAB}" type="presParOf" srcId="{D3161767-ACB3-4553-BE18-DA95982EBD66}" destId="{8163A2FB-F053-46DA-8FBA-D94CEB42713B}" srcOrd="6" destOrd="0" presId="urn:microsoft.com/office/officeart/2008/layout/VerticalCurvedList#1"/>
    <dgm:cxn modelId="{44A5FF4F-9B1D-48D5-92E4-68977420DBED}" type="presParOf" srcId="{8163A2FB-F053-46DA-8FBA-D94CEB42713B}" destId="{2A6C2703-E9D7-4AA8-BCFF-B53EFB25DFCC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5311C-F3F3-438E-B801-4EA70EB42938}">
      <dsp:nvSpPr>
        <dsp:cNvPr id="0" name=""/>
        <dsp:cNvSpPr/>
      </dsp:nvSpPr>
      <dsp:spPr>
        <a:xfrm>
          <a:off x="-4888121" y="-859500"/>
          <a:ext cx="6684700" cy="6684700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571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FC0A0D-5C26-4B0E-9B97-027EBA05534F}">
      <dsp:nvSpPr>
        <dsp:cNvPr id="0" name=""/>
        <dsp:cNvSpPr/>
      </dsp:nvSpPr>
      <dsp:spPr>
        <a:xfrm>
          <a:off x="1794290" y="564977"/>
          <a:ext cx="7100406" cy="993140"/>
        </a:xfrm>
        <a:prstGeom prst="homePlat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3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kern="1200" dirty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rPr>
            <a:t>HỌC BÀI, LÀM BÀI TẬP VÀO VỞ.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0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1794290" y="564977"/>
        <a:ext cx="6852121" cy="993140"/>
      </dsp:txXfrm>
    </dsp:sp>
    <dsp:sp modelId="{3A87B7BC-A8F6-4FA9-9633-16321F2F36FB}">
      <dsp:nvSpPr>
        <dsp:cNvPr id="0" name=""/>
        <dsp:cNvSpPr/>
      </dsp:nvSpPr>
      <dsp:spPr>
        <a:xfrm>
          <a:off x="862433" y="440854"/>
          <a:ext cx="1241425" cy="1241425"/>
        </a:xfrm>
        <a:prstGeom prst="ellipse">
          <a:avLst/>
        </a:prstGeom>
        <a:solidFill>
          <a:schemeClr val="bg1"/>
        </a:solidFill>
        <a:ln w="571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3E521-6B50-4E2C-8EEC-B8CBD7140168}">
      <dsp:nvSpPr>
        <dsp:cNvPr id="0" name=""/>
        <dsp:cNvSpPr/>
      </dsp:nvSpPr>
      <dsp:spPr>
        <a:xfrm>
          <a:off x="2031679" y="2003381"/>
          <a:ext cx="6846860" cy="993140"/>
        </a:xfrm>
        <a:prstGeom prst="homePlat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3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Sưu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tầm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thơ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giả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.</a:t>
          </a:r>
          <a:endParaRPr lang="id-ID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31679" y="2003381"/>
        <a:ext cx="6598575" cy="993140"/>
      </dsp:txXfrm>
    </dsp:sp>
    <dsp:sp modelId="{F47FA197-DA62-465B-B9A8-DFA36447A975}">
      <dsp:nvSpPr>
        <dsp:cNvPr id="0" name=""/>
        <dsp:cNvSpPr/>
      </dsp:nvSpPr>
      <dsp:spPr>
        <a:xfrm>
          <a:off x="1155012" y="1862137"/>
          <a:ext cx="1241425" cy="1241425"/>
        </a:xfrm>
        <a:prstGeom prst="ellipse">
          <a:avLst/>
        </a:prstGeom>
        <a:solidFill>
          <a:schemeClr val="bg1"/>
        </a:solidFill>
        <a:ln w="571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B89E7-120B-4858-AA09-49C68F2DABA3}">
      <dsp:nvSpPr>
        <dsp:cNvPr id="0" name=""/>
        <dsp:cNvSpPr/>
      </dsp:nvSpPr>
      <dsp:spPr>
        <a:xfrm>
          <a:off x="1794290" y="3424684"/>
          <a:ext cx="7100406" cy="993140"/>
        </a:xfrm>
        <a:prstGeom prst="homePlate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83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Soạn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tre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kern="1200" dirty="0" err="1">
              <a:latin typeface="Times New Roman" pitchFamily="18" charset="0"/>
              <a:cs typeface="Times New Roman" pitchFamily="18" charset="0"/>
            </a:rPr>
            <a:t>Việt</a:t>
          </a:r>
          <a:r>
            <a:rPr lang="en-US" sz="2800" kern="1200" dirty="0">
              <a:latin typeface="Times New Roman" pitchFamily="18" charset="0"/>
              <a:cs typeface="Times New Roman" pitchFamily="18" charset="0"/>
            </a:rPr>
            <a:t> Nam.</a:t>
          </a:r>
          <a:endParaRPr lang="id-ID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94290" y="3424684"/>
        <a:ext cx="6852121" cy="993140"/>
      </dsp:txXfrm>
    </dsp:sp>
    <dsp:sp modelId="{2A6C2703-E9D7-4AA8-BCFF-B53EFB25DFCC}">
      <dsp:nvSpPr>
        <dsp:cNvPr id="0" name=""/>
        <dsp:cNvSpPr/>
      </dsp:nvSpPr>
      <dsp:spPr>
        <a:xfrm>
          <a:off x="845326" y="3283420"/>
          <a:ext cx="1241425" cy="1241425"/>
        </a:xfrm>
        <a:prstGeom prst="ellipse">
          <a:avLst/>
        </a:prstGeom>
        <a:solidFill>
          <a:schemeClr val="bg1"/>
        </a:solidFill>
        <a:ln w="571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626BE4BA-322E-40A3-894C-67D4443D98EC}" type="datetimeFigureOut">
              <a:rPr lang="zh-CN" altLang="en-US" smtClean="0"/>
              <a:pPr/>
              <a:t>2022/11/20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41D4E78A-1D74-4887-851C-02286220547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7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087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258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97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0057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0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125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54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57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2069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58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264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0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6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9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2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2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84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6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42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10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4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1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425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08320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98312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80313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32623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616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7502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0168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74603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62928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68889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5585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2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2022/11/20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0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1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16.jpe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3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33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0.xml"/><Relationship Id="rId12" Type="http://schemas.openxmlformats.org/officeDocument/2006/relationships/slide" Target="slide5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48.xml"/><Relationship Id="rId11" Type="http://schemas.openxmlformats.org/officeDocument/2006/relationships/slide" Target="slide53.xml"/><Relationship Id="rId5" Type="http://schemas.openxmlformats.org/officeDocument/2006/relationships/slide" Target="slide47.xml"/><Relationship Id="rId10" Type="http://schemas.openxmlformats.org/officeDocument/2006/relationships/slide" Target="slide52.xml"/><Relationship Id="rId4" Type="http://schemas.openxmlformats.org/officeDocument/2006/relationships/notesSlide" Target="../notesSlides/notesSlide43.xml"/><Relationship Id="rId9" Type="http://schemas.openxmlformats.org/officeDocument/2006/relationships/slide" Target="slide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09" y="4684600"/>
            <a:ext cx="1530057" cy="11154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24" y="728625"/>
            <a:ext cx="1703742" cy="1350714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74686" y="1400005"/>
            <a:ext cx="11834891" cy="171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bliqueBottomLef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7200" b="1" dirty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CHUYỆN CỔ NƯỚC MÌNH</a:t>
            </a:r>
            <a:endParaRPr lang="zh-CN" altLang="en-US" sz="7200" b="1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03612" y="5705962"/>
            <a:ext cx="465466" cy="472063"/>
            <a:chOff x="4796805" y="-215900"/>
            <a:chExt cx="2093913" cy="2122488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4796805" y="-21590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5168280" y="0"/>
              <a:ext cx="1360488" cy="1641475"/>
            </a:xfrm>
            <a:custGeom>
              <a:avLst/>
              <a:gdLst>
                <a:gd name="T0" fmla="*/ 870 w 1809"/>
                <a:gd name="T1" fmla="*/ 879 h 2152"/>
                <a:gd name="T2" fmla="*/ 870 w 1809"/>
                <a:gd name="T3" fmla="*/ 2152 h 2152"/>
                <a:gd name="T4" fmla="*/ 1809 w 1809"/>
                <a:gd name="T5" fmla="*/ 1820 h 2152"/>
                <a:gd name="T6" fmla="*/ 1809 w 1809"/>
                <a:gd name="T7" fmla="*/ 547 h 2152"/>
                <a:gd name="T8" fmla="*/ 870 w 1809"/>
                <a:gd name="T9" fmla="*/ 879 h 2152"/>
                <a:gd name="T10" fmla="*/ 785 w 1809"/>
                <a:gd name="T11" fmla="*/ 961 h 2152"/>
                <a:gd name="T12" fmla="*/ 785 w 1809"/>
                <a:gd name="T13" fmla="*/ 1138 h 2152"/>
                <a:gd name="T14" fmla="*/ 613 w 1809"/>
                <a:gd name="T15" fmla="*/ 1053 h 2152"/>
                <a:gd name="T16" fmla="*/ 613 w 1809"/>
                <a:gd name="T17" fmla="*/ 864 h 2152"/>
                <a:gd name="T18" fmla="*/ 785 w 1809"/>
                <a:gd name="T19" fmla="*/ 961 h 2152"/>
                <a:gd name="T20" fmla="*/ 1555 w 1809"/>
                <a:gd name="T21" fmla="*/ 410 h 2152"/>
                <a:gd name="T22" fmla="*/ 1507 w 1809"/>
                <a:gd name="T23" fmla="*/ 386 h 2152"/>
                <a:gd name="T24" fmla="*/ 602 w 1809"/>
                <a:gd name="T25" fmla="*/ 700 h 2152"/>
                <a:gd name="T26" fmla="*/ 576 w 1809"/>
                <a:gd name="T27" fmla="*/ 724 h 2152"/>
                <a:gd name="T28" fmla="*/ 576 w 1809"/>
                <a:gd name="T29" fmla="*/ 2017 h 2152"/>
                <a:gd name="T30" fmla="*/ 822 w 1809"/>
                <a:gd name="T31" fmla="*/ 2149 h 2152"/>
                <a:gd name="T32" fmla="*/ 822 w 1809"/>
                <a:gd name="T33" fmla="*/ 879 h 2152"/>
                <a:gd name="T34" fmla="*/ 622 w 1809"/>
                <a:gd name="T35" fmla="*/ 772 h 2152"/>
                <a:gd name="T36" fmla="*/ 625 w 1809"/>
                <a:gd name="T37" fmla="*/ 772 h 2152"/>
                <a:gd name="T38" fmla="*/ 1531 w 1809"/>
                <a:gd name="T39" fmla="*/ 457 h 2152"/>
                <a:gd name="T40" fmla="*/ 1555 w 1809"/>
                <a:gd name="T41" fmla="*/ 410 h 2152"/>
                <a:gd name="T42" fmla="*/ 209 w 1809"/>
                <a:gd name="T43" fmla="*/ 581 h 2152"/>
                <a:gd name="T44" fmla="*/ 209 w 1809"/>
                <a:gd name="T45" fmla="*/ 758 h 2152"/>
                <a:gd name="T46" fmla="*/ 37 w 1809"/>
                <a:gd name="T47" fmla="*/ 673 h 2152"/>
                <a:gd name="T48" fmla="*/ 37 w 1809"/>
                <a:gd name="T49" fmla="*/ 484 h 2152"/>
                <a:gd name="T50" fmla="*/ 209 w 1809"/>
                <a:gd name="T51" fmla="*/ 581 h 2152"/>
                <a:gd name="T52" fmla="*/ 978 w 1809"/>
                <a:gd name="T53" fmla="*/ 30 h 2152"/>
                <a:gd name="T54" fmla="*/ 931 w 1809"/>
                <a:gd name="T55" fmla="*/ 6 h 2152"/>
                <a:gd name="T56" fmla="*/ 25 w 1809"/>
                <a:gd name="T57" fmla="*/ 321 h 2152"/>
                <a:gd name="T58" fmla="*/ 0 w 1809"/>
                <a:gd name="T59" fmla="*/ 344 h 2152"/>
                <a:gd name="T60" fmla="*/ 0 w 1809"/>
                <a:gd name="T61" fmla="*/ 1638 h 2152"/>
                <a:gd name="T62" fmla="*/ 246 w 1809"/>
                <a:gd name="T63" fmla="*/ 1770 h 2152"/>
                <a:gd name="T64" fmla="*/ 246 w 1809"/>
                <a:gd name="T65" fmla="*/ 500 h 2152"/>
                <a:gd name="T66" fmla="*/ 46 w 1809"/>
                <a:gd name="T67" fmla="*/ 393 h 2152"/>
                <a:gd name="T68" fmla="*/ 49 w 1809"/>
                <a:gd name="T69" fmla="*/ 392 h 2152"/>
                <a:gd name="T70" fmla="*/ 954 w 1809"/>
                <a:gd name="T71" fmla="*/ 77 h 2152"/>
                <a:gd name="T72" fmla="*/ 978 w 1809"/>
                <a:gd name="T73" fmla="*/ 30 h 2152"/>
                <a:gd name="T74" fmla="*/ 497 w 1809"/>
                <a:gd name="T75" fmla="*/ 781 h 2152"/>
                <a:gd name="T76" fmla="*/ 497 w 1809"/>
                <a:gd name="T77" fmla="*/ 958 h 2152"/>
                <a:gd name="T78" fmla="*/ 325 w 1809"/>
                <a:gd name="T79" fmla="*/ 873 h 2152"/>
                <a:gd name="T80" fmla="*/ 325 w 1809"/>
                <a:gd name="T81" fmla="*/ 684 h 2152"/>
                <a:gd name="T82" fmla="*/ 497 w 1809"/>
                <a:gd name="T83" fmla="*/ 781 h 2152"/>
                <a:gd name="T84" fmla="*/ 1266 w 1809"/>
                <a:gd name="T85" fmla="*/ 230 h 2152"/>
                <a:gd name="T86" fmla="*/ 1219 w 1809"/>
                <a:gd name="T87" fmla="*/ 206 h 2152"/>
                <a:gd name="T88" fmla="*/ 313 w 1809"/>
                <a:gd name="T89" fmla="*/ 520 h 2152"/>
                <a:gd name="T90" fmla="*/ 288 w 1809"/>
                <a:gd name="T91" fmla="*/ 544 h 2152"/>
                <a:gd name="T92" fmla="*/ 288 w 1809"/>
                <a:gd name="T93" fmla="*/ 1837 h 2152"/>
                <a:gd name="T94" fmla="*/ 534 w 1809"/>
                <a:gd name="T95" fmla="*/ 1969 h 2152"/>
                <a:gd name="T96" fmla="*/ 534 w 1809"/>
                <a:gd name="T97" fmla="*/ 699 h 2152"/>
                <a:gd name="T98" fmla="*/ 334 w 1809"/>
                <a:gd name="T99" fmla="*/ 592 h 2152"/>
                <a:gd name="T100" fmla="*/ 337 w 1809"/>
                <a:gd name="T101" fmla="*/ 592 h 2152"/>
                <a:gd name="T102" fmla="*/ 1243 w 1809"/>
                <a:gd name="T103" fmla="*/ 277 h 2152"/>
                <a:gd name="T104" fmla="*/ 1266 w 1809"/>
                <a:gd name="T105" fmla="*/ 23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9" h="2152">
                  <a:moveTo>
                    <a:pt x="870" y="879"/>
                  </a:moveTo>
                  <a:lnTo>
                    <a:pt x="870" y="2152"/>
                  </a:lnTo>
                  <a:lnTo>
                    <a:pt x="1809" y="1820"/>
                  </a:lnTo>
                  <a:lnTo>
                    <a:pt x="1809" y="547"/>
                  </a:lnTo>
                  <a:lnTo>
                    <a:pt x="870" y="879"/>
                  </a:lnTo>
                  <a:close/>
                  <a:moveTo>
                    <a:pt x="785" y="961"/>
                  </a:moveTo>
                  <a:lnTo>
                    <a:pt x="785" y="1138"/>
                  </a:lnTo>
                  <a:cubicBezTo>
                    <a:pt x="699" y="1121"/>
                    <a:pt x="613" y="1053"/>
                    <a:pt x="613" y="1053"/>
                  </a:cubicBezTo>
                  <a:lnTo>
                    <a:pt x="613" y="864"/>
                  </a:lnTo>
                  <a:cubicBezTo>
                    <a:pt x="719" y="950"/>
                    <a:pt x="785" y="961"/>
                    <a:pt x="785" y="961"/>
                  </a:cubicBezTo>
                  <a:close/>
                  <a:moveTo>
                    <a:pt x="1555" y="410"/>
                  </a:moveTo>
                  <a:cubicBezTo>
                    <a:pt x="1548" y="390"/>
                    <a:pt x="1527" y="379"/>
                    <a:pt x="1507" y="386"/>
                  </a:cubicBezTo>
                  <a:lnTo>
                    <a:pt x="602" y="700"/>
                  </a:lnTo>
                  <a:cubicBezTo>
                    <a:pt x="590" y="704"/>
                    <a:pt x="580" y="713"/>
                    <a:pt x="576" y="724"/>
                  </a:cubicBezTo>
                  <a:lnTo>
                    <a:pt x="576" y="2017"/>
                  </a:lnTo>
                  <a:cubicBezTo>
                    <a:pt x="608" y="2080"/>
                    <a:pt x="741" y="2149"/>
                    <a:pt x="822" y="2149"/>
                  </a:cubicBezTo>
                  <a:lnTo>
                    <a:pt x="822" y="879"/>
                  </a:lnTo>
                  <a:cubicBezTo>
                    <a:pt x="779" y="873"/>
                    <a:pt x="682" y="822"/>
                    <a:pt x="622" y="772"/>
                  </a:cubicBezTo>
                  <a:cubicBezTo>
                    <a:pt x="623" y="772"/>
                    <a:pt x="624" y="772"/>
                    <a:pt x="625" y="772"/>
                  </a:cubicBezTo>
                  <a:lnTo>
                    <a:pt x="1531" y="457"/>
                  </a:lnTo>
                  <a:cubicBezTo>
                    <a:pt x="1550" y="450"/>
                    <a:pt x="1561" y="429"/>
                    <a:pt x="1555" y="410"/>
                  </a:cubicBezTo>
                  <a:close/>
                  <a:moveTo>
                    <a:pt x="209" y="581"/>
                  </a:moveTo>
                  <a:lnTo>
                    <a:pt x="209" y="758"/>
                  </a:lnTo>
                  <a:cubicBezTo>
                    <a:pt x="123" y="742"/>
                    <a:pt x="37" y="673"/>
                    <a:pt x="37" y="673"/>
                  </a:cubicBezTo>
                  <a:lnTo>
                    <a:pt x="37" y="484"/>
                  </a:lnTo>
                  <a:cubicBezTo>
                    <a:pt x="143" y="570"/>
                    <a:pt x="209" y="581"/>
                    <a:pt x="209" y="581"/>
                  </a:cubicBezTo>
                  <a:close/>
                  <a:moveTo>
                    <a:pt x="978" y="30"/>
                  </a:moveTo>
                  <a:cubicBezTo>
                    <a:pt x="972" y="11"/>
                    <a:pt x="951" y="0"/>
                    <a:pt x="931" y="6"/>
                  </a:cubicBezTo>
                  <a:lnTo>
                    <a:pt x="25" y="321"/>
                  </a:lnTo>
                  <a:cubicBezTo>
                    <a:pt x="14" y="325"/>
                    <a:pt x="3" y="334"/>
                    <a:pt x="0" y="344"/>
                  </a:cubicBezTo>
                  <a:lnTo>
                    <a:pt x="0" y="1638"/>
                  </a:lnTo>
                  <a:cubicBezTo>
                    <a:pt x="32" y="1700"/>
                    <a:pt x="165" y="1770"/>
                    <a:pt x="246" y="1770"/>
                  </a:cubicBezTo>
                  <a:lnTo>
                    <a:pt x="246" y="500"/>
                  </a:lnTo>
                  <a:cubicBezTo>
                    <a:pt x="203" y="493"/>
                    <a:pt x="106" y="443"/>
                    <a:pt x="46" y="393"/>
                  </a:cubicBezTo>
                  <a:cubicBezTo>
                    <a:pt x="47" y="393"/>
                    <a:pt x="48" y="392"/>
                    <a:pt x="49" y="392"/>
                  </a:cubicBezTo>
                  <a:lnTo>
                    <a:pt x="954" y="77"/>
                  </a:lnTo>
                  <a:cubicBezTo>
                    <a:pt x="974" y="71"/>
                    <a:pt x="985" y="50"/>
                    <a:pt x="978" y="30"/>
                  </a:cubicBezTo>
                  <a:close/>
                  <a:moveTo>
                    <a:pt x="497" y="781"/>
                  </a:moveTo>
                  <a:lnTo>
                    <a:pt x="497" y="958"/>
                  </a:lnTo>
                  <a:cubicBezTo>
                    <a:pt x="411" y="941"/>
                    <a:pt x="325" y="873"/>
                    <a:pt x="325" y="873"/>
                  </a:cubicBezTo>
                  <a:lnTo>
                    <a:pt x="325" y="684"/>
                  </a:lnTo>
                  <a:cubicBezTo>
                    <a:pt x="431" y="770"/>
                    <a:pt x="497" y="781"/>
                    <a:pt x="497" y="781"/>
                  </a:cubicBezTo>
                  <a:close/>
                  <a:moveTo>
                    <a:pt x="1266" y="230"/>
                  </a:moveTo>
                  <a:cubicBezTo>
                    <a:pt x="1260" y="210"/>
                    <a:pt x="1239" y="199"/>
                    <a:pt x="1219" y="206"/>
                  </a:cubicBezTo>
                  <a:lnTo>
                    <a:pt x="313" y="520"/>
                  </a:lnTo>
                  <a:cubicBezTo>
                    <a:pt x="302" y="524"/>
                    <a:pt x="291" y="533"/>
                    <a:pt x="288" y="544"/>
                  </a:cubicBezTo>
                  <a:lnTo>
                    <a:pt x="288" y="1837"/>
                  </a:lnTo>
                  <a:cubicBezTo>
                    <a:pt x="320" y="1900"/>
                    <a:pt x="453" y="1969"/>
                    <a:pt x="534" y="1969"/>
                  </a:cubicBezTo>
                  <a:lnTo>
                    <a:pt x="534" y="699"/>
                  </a:lnTo>
                  <a:cubicBezTo>
                    <a:pt x="491" y="693"/>
                    <a:pt x="394" y="642"/>
                    <a:pt x="334" y="592"/>
                  </a:cubicBezTo>
                  <a:cubicBezTo>
                    <a:pt x="335" y="592"/>
                    <a:pt x="336" y="592"/>
                    <a:pt x="337" y="592"/>
                  </a:cubicBezTo>
                  <a:lnTo>
                    <a:pt x="1243" y="277"/>
                  </a:lnTo>
                  <a:cubicBezTo>
                    <a:pt x="1262" y="270"/>
                    <a:pt x="1273" y="249"/>
                    <a:pt x="1266" y="23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02705" y="5705962"/>
            <a:ext cx="465466" cy="472063"/>
            <a:chOff x="7772329" y="-1123557"/>
            <a:chExt cx="465708" cy="472063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7866603" y="-1084628"/>
              <a:ext cx="277160" cy="398943"/>
            </a:xfrm>
            <a:custGeom>
              <a:avLst/>
              <a:gdLst>
                <a:gd name="T0" fmla="*/ 370 w 780"/>
                <a:gd name="T1" fmla="*/ 732 h 1139"/>
                <a:gd name="T2" fmla="*/ 498 w 780"/>
                <a:gd name="T3" fmla="*/ 660 h 1139"/>
                <a:gd name="T4" fmla="*/ 578 w 780"/>
                <a:gd name="T5" fmla="*/ 682 h 1139"/>
                <a:gd name="T6" fmla="*/ 653 w 780"/>
                <a:gd name="T7" fmla="*/ 535 h 1139"/>
                <a:gd name="T8" fmla="*/ 709 w 780"/>
                <a:gd name="T9" fmla="*/ 494 h 1139"/>
                <a:gd name="T10" fmla="*/ 711 w 780"/>
                <a:gd name="T11" fmla="*/ 316 h 1139"/>
                <a:gd name="T12" fmla="*/ 657 w 780"/>
                <a:gd name="T13" fmla="*/ 274 h 1139"/>
                <a:gd name="T14" fmla="*/ 596 w 780"/>
                <a:gd name="T15" fmla="*/ 128 h 1139"/>
                <a:gd name="T16" fmla="*/ 531 w 780"/>
                <a:gd name="T17" fmla="*/ 141 h 1139"/>
                <a:gd name="T18" fmla="*/ 409 w 780"/>
                <a:gd name="T19" fmla="*/ 69 h 1139"/>
                <a:gd name="T20" fmla="*/ 380 w 780"/>
                <a:gd name="T21" fmla="*/ 69 h 1139"/>
                <a:gd name="T22" fmla="*/ 289 w 780"/>
                <a:gd name="T23" fmla="*/ 140 h 1139"/>
                <a:gd name="T24" fmla="*/ 260 w 780"/>
                <a:gd name="T25" fmla="*/ 132 h 1139"/>
                <a:gd name="T26" fmla="*/ 187 w 780"/>
                <a:gd name="T27" fmla="*/ 138 h 1139"/>
                <a:gd name="T28" fmla="*/ 80 w 780"/>
                <a:gd name="T29" fmla="*/ 280 h 1139"/>
                <a:gd name="T30" fmla="*/ 99 w 780"/>
                <a:gd name="T31" fmla="*/ 346 h 1139"/>
                <a:gd name="T32" fmla="*/ 64 w 780"/>
                <a:gd name="T33" fmla="*/ 501 h 1139"/>
                <a:gd name="T34" fmla="*/ 181 w 780"/>
                <a:gd name="T35" fmla="*/ 609 h 1139"/>
                <a:gd name="T36" fmla="*/ 194 w 780"/>
                <a:gd name="T37" fmla="*/ 676 h 1139"/>
                <a:gd name="T38" fmla="*/ 272 w 780"/>
                <a:gd name="T39" fmla="*/ 657 h 1139"/>
                <a:gd name="T40" fmla="*/ 294 w 780"/>
                <a:gd name="T41" fmla="*/ 726 h 1139"/>
                <a:gd name="T42" fmla="*/ 221 w 780"/>
                <a:gd name="T43" fmla="*/ 731 h 1139"/>
                <a:gd name="T44" fmla="*/ 121 w 780"/>
                <a:gd name="T45" fmla="*/ 608 h 1139"/>
                <a:gd name="T46" fmla="*/ 7 w 780"/>
                <a:gd name="T47" fmla="*/ 519 h 1139"/>
                <a:gd name="T48" fmla="*/ 51 w 780"/>
                <a:gd name="T49" fmla="*/ 381 h 1139"/>
                <a:gd name="T50" fmla="*/ 64 w 780"/>
                <a:gd name="T51" fmla="*/ 223 h 1139"/>
                <a:gd name="T52" fmla="*/ 127 w 780"/>
                <a:gd name="T53" fmla="*/ 138 h 1139"/>
                <a:gd name="T54" fmla="*/ 276 w 780"/>
                <a:gd name="T55" fmla="*/ 75 h 1139"/>
                <a:gd name="T56" fmla="*/ 298 w 780"/>
                <a:gd name="T57" fmla="*/ 81 h 1139"/>
                <a:gd name="T58" fmla="*/ 394 w 780"/>
                <a:gd name="T59" fmla="*/ 0 h 1139"/>
                <a:gd name="T60" fmla="*/ 508 w 780"/>
                <a:gd name="T61" fmla="*/ 85 h 1139"/>
                <a:gd name="T62" fmla="*/ 638 w 780"/>
                <a:gd name="T63" fmla="*/ 87 h 1139"/>
                <a:gd name="T64" fmla="*/ 675 w 780"/>
                <a:gd name="T65" fmla="*/ 217 h 1139"/>
                <a:gd name="T66" fmla="*/ 758 w 780"/>
                <a:gd name="T67" fmla="*/ 353 h 1139"/>
                <a:gd name="T68" fmla="*/ 756 w 780"/>
                <a:gd name="T69" fmla="*/ 459 h 1139"/>
                <a:gd name="T70" fmla="*/ 670 w 780"/>
                <a:gd name="T71" fmla="*/ 592 h 1139"/>
                <a:gd name="T72" fmla="*/ 578 w 780"/>
                <a:gd name="T73" fmla="*/ 741 h 1139"/>
                <a:gd name="T74" fmla="*/ 498 w 780"/>
                <a:gd name="T75" fmla="*/ 719 h 1139"/>
                <a:gd name="T76" fmla="*/ 385 w 780"/>
                <a:gd name="T77" fmla="*/ 801 h 1139"/>
                <a:gd name="T78" fmla="*/ 388 w 780"/>
                <a:gd name="T79" fmla="*/ 615 h 1139"/>
                <a:gd name="T80" fmla="*/ 388 w 780"/>
                <a:gd name="T81" fmla="*/ 650 h 1139"/>
                <a:gd name="T82" fmla="*/ 626 w 780"/>
                <a:gd name="T83" fmla="*/ 413 h 1139"/>
                <a:gd name="T84" fmla="*/ 388 w 780"/>
                <a:gd name="T85" fmla="*/ 583 h 1139"/>
                <a:gd name="T86" fmla="*/ 559 w 780"/>
                <a:gd name="T87" fmla="*/ 413 h 1139"/>
                <a:gd name="T88" fmla="*/ 533 w 780"/>
                <a:gd name="T89" fmla="*/ 780 h 1139"/>
                <a:gd name="T90" fmla="*/ 432 w 780"/>
                <a:gd name="T91" fmla="*/ 838 h 1139"/>
                <a:gd name="T92" fmla="*/ 515 w 780"/>
                <a:gd name="T93" fmla="*/ 1003 h 1139"/>
                <a:gd name="T94" fmla="*/ 669 w 780"/>
                <a:gd name="T95" fmla="*/ 1091 h 1139"/>
                <a:gd name="T96" fmla="*/ 283 w 780"/>
                <a:gd name="T97" fmla="*/ 792 h 1139"/>
                <a:gd name="T98" fmla="*/ 195 w 780"/>
                <a:gd name="T99" fmla="*/ 783 h 1139"/>
                <a:gd name="T100" fmla="*/ 136 w 780"/>
                <a:gd name="T101" fmla="*/ 1118 h 1139"/>
                <a:gd name="T102" fmla="*/ 361 w 780"/>
                <a:gd name="T103" fmla="*/ 1103 h 1139"/>
                <a:gd name="T104" fmla="*/ 385 w 780"/>
                <a:gd name="T105" fmla="*/ 848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1139">
                  <a:moveTo>
                    <a:pt x="272" y="657"/>
                  </a:moveTo>
                  <a:cubicBezTo>
                    <a:pt x="300" y="657"/>
                    <a:pt x="328" y="671"/>
                    <a:pt x="343" y="693"/>
                  </a:cubicBezTo>
                  <a:lnTo>
                    <a:pt x="370" y="732"/>
                  </a:lnTo>
                  <a:cubicBezTo>
                    <a:pt x="379" y="745"/>
                    <a:pt x="391" y="745"/>
                    <a:pt x="400" y="733"/>
                  </a:cubicBezTo>
                  <a:lnTo>
                    <a:pt x="428" y="694"/>
                  </a:lnTo>
                  <a:cubicBezTo>
                    <a:pt x="443" y="673"/>
                    <a:pt x="470" y="660"/>
                    <a:pt x="498" y="660"/>
                  </a:cubicBezTo>
                  <a:cubicBezTo>
                    <a:pt x="507" y="660"/>
                    <a:pt x="516" y="661"/>
                    <a:pt x="524" y="664"/>
                  </a:cubicBezTo>
                  <a:lnTo>
                    <a:pt x="569" y="680"/>
                  </a:lnTo>
                  <a:cubicBezTo>
                    <a:pt x="572" y="681"/>
                    <a:pt x="575" y="682"/>
                    <a:pt x="578" y="682"/>
                  </a:cubicBezTo>
                  <a:cubicBezTo>
                    <a:pt x="591" y="682"/>
                    <a:pt x="593" y="670"/>
                    <a:pt x="593" y="663"/>
                  </a:cubicBezTo>
                  <a:lnTo>
                    <a:pt x="593" y="615"/>
                  </a:lnTo>
                  <a:cubicBezTo>
                    <a:pt x="593" y="580"/>
                    <a:pt x="620" y="545"/>
                    <a:pt x="653" y="535"/>
                  </a:cubicBezTo>
                  <a:lnTo>
                    <a:pt x="699" y="521"/>
                  </a:lnTo>
                  <a:cubicBezTo>
                    <a:pt x="706" y="519"/>
                    <a:pt x="711" y="515"/>
                    <a:pt x="713" y="511"/>
                  </a:cubicBezTo>
                  <a:cubicBezTo>
                    <a:pt x="715" y="506"/>
                    <a:pt x="713" y="500"/>
                    <a:pt x="709" y="494"/>
                  </a:cubicBezTo>
                  <a:lnTo>
                    <a:pt x="680" y="455"/>
                  </a:lnTo>
                  <a:cubicBezTo>
                    <a:pt x="660" y="426"/>
                    <a:pt x="660" y="383"/>
                    <a:pt x="682" y="355"/>
                  </a:cubicBezTo>
                  <a:lnTo>
                    <a:pt x="711" y="316"/>
                  </a:lnTo>
                  <a:cubicBezTo>
                    <a:pt x="716" y="311"/>
                    <a:pt x="717" y="304"/>
                    <a:pt x="716" y="300"/>
                  </a:cubicBezTo>
                  <a:cubicBezTo>
                    <a:pt x="715" y="295"/>
                    <a:pt x="710" y="291"/>
                    <a:pt x="703" y="288"/>
                  </a:cubicBezTo>
                  <a:lnTo>
                    <a:pt x="657" y="274"/>
                  </a:lnTo>
                  <a:cubicBezTo>
                    <a:pt x="624" y="263"/>
                    <a:pt x="598" y="227"/>
                    <a:pt x="599" y="192"/>
                  </a:cubicBezTo>
                  <a:lnTo>
                    <a:pt x="600" y="144"/>
                  </a:lnTo>
                  <a:cubicBezTo>
                    <a:pt x="601" y="137"/>
                    <a:pt x="599" y="132"/>
                    <a:pt x="596" y="128"/>
                  </a:cubicBezTo>
                  <a:cubicBezTo>
                    <a:pt x="593" y="125"/>
                    <a:pt x="588" y="125"/>
                    <a:pt x="585" y="125"/>
                  </a:cubicBezTo>
                  <a:cubicBezTo>
                    <a:pt x="583" y="125"/>
                    <a:pt x="580" y="125"/>
                    <a:pt x="577" y="126"/>
                  </a:cubicBezTo>
                  <a:lnTo>
                    <a:pt x="531" y="141"/>
                  </a:lnTo>
                  <a:cubicBezTo>
                    <a:pt x="524" y="143"/>
                    <a:pt x="516" y="144"/>
                    <a:pt x="508" y="144"/>
                  </a:cubicBezTo>
                  <a:cubicBezTo>
                    <a:pt x="479" y="144"/>
                    <a:pt x="451" y="130"/>
                    <a:pt x="436" y="108"/>
                  </a:cubicBezTo>
                  <a:lnTo>
                    <a:pt x="409" y="69"/>
                  </a:lnTo>
                  <a:cubicBezTo>
                    <a:pt x="405" y="63"/>
                    <a:pt x="400" y="59"/>
                    <a:pt x="394" y="59"/>
                  </a:cubicBezTo>
                  <a:cubicBezTo>
                    <a:pt x="388" y="59"/>
                    <a:pt x="386" y="59"/>
                    <a:pt x="381" y="67"/>
                  </a:cubicBezTo>
                  <a:lnTo>
                    <a:pt x="380" y="69"/>
                  </a:lnTo>
                  <a:cubicBezTo>
                    <a:pt x="368" y="87"/>
                    <a:pt x="352" y="110"/>
                    <a:pt x="339" y="123"/>
                  </a:cubicBezTo>
                  <a:cubicBezTo>
                    <a:pt x="331" y="131"/>
                    <a:pt x="318" y="141"/>
                    <a:pt x="301" y="141"/>
                  </a:cubicBezTo>
                  <a:cubicBezTo>
                    <a:pt x="296" y="141"/>
                    <a:pt x="292" y="141"/>
                    <a:pt x="289" y="140"/>
                  </a:cubicBezTo>
                  <a:lnTo>
                    <a:pt x="285" y="140"/>
                  </a:lnTo>
                  <a:lnTo>
                    <a:pt x="282" y="138"/>
                  </a:lnTo>
                  <a:cubicBezTo>
                    <a:pt x="276" y="136"/>
                    <a:pt x="268" y="134"/>
                    <a:pt x="260" y="132"/>
                  </a:cubicBezTo>
                  <a:cubicBezTo>
                    <a:pt x="248" y="128"/>
                    <a:pt x="227" y="122"/>
                    <a:pt x="224" y="122"/>
                  </a:cubicBezTo>
                  <a:cubicBezTo>
                    <a:pt x="215" y="120"/>
                    <a:pt x="205" y="118"/>
                    <a:pt x="202" y="118"/>
                  </a:cubicBezTo>
                  <a:cubicBezTo>
                    <a:pt x="191" y="118"/>
                    <a:pt x="187" y="128"/>
                    <a:pt x="187" y="138"/>
                  </a:cubicBezTo>
                  <a:lnTo>
                    <a:pt x="187" y="186"/>
                  </a:lnTo>
                  <a:cubicBezTo>
                    <a:pt x="187" y="221"/>
                    <a:pt x="160" y="256"/>
                    <a:pt x="126" y="266"/>
                  </a:cubicBezTo>
                  <a:lnTo>
                    <a:pt x="80" y="280"/>
                  </a:lnTo>
                  <a:cubicBezTo>
                    <a:pt x="73" y="282"/>
                    <a:pt x="68" y="286"/>
                    <a:pt x="67" y="290"/>
                  </a:cubicBezTo>
                  <a:cubicBezTo>
                    <a:pt x="65" y="295"/>
                    <a:pt x="67" y="301"/>
                    <a:pt x="71" y="307"/>
                  </a:cubicBezTo>
                  <a:lnTo>
                    <a:pt x="99" y="346"/>
                  </a:lnTo>
                  <a:cubicBezTo>
                    <a:pt x="120" y="375"/>
                    <a:pt x="119" y="419"/>
                    <a:pt x="98" y="446"/>
                  </a:cubicBezTo>
                  <a:lnTo>
                    <a:pt x="68" y="485"/>
                  </a:lnTo>
                  <a:cubicBezTo>
                    <a:pt x="64" y="490"/>
                    <a:pt x="62" y="496"/>
                    <a:pt x="64" y="501"/>
                  </a:cubicBezTo>
                  <a:cubicBezTo>
                    <a:pt x="65" y="506"/>
                    <a:pt x="70" y="510"/>
                    <a:pt x="77" y="513"/>
                  </a:cubicBezTo>
                  <a:lnTo>
                    <a:pt x="123" y="527"/>
                  </a:lnTo>
                  <a:cubicBezTo>
                    <a:pt x="156" y="538"/>
                    <a:pt x="181" y="574"/>
                    <a:pt x="181" y="609"/>
                  </a:cubicBezTo>
                  <a:lnTo>
                    <a:pt x="179" y="657"/>
                  </a:lnTo>
                  <a:cubicBezTo>
                    <a:pt x="179" y="664"/>
                    <a:pt x="181" y="669"/>
                    <a:pt x="184" y="672"/>
                  </a:cubicBezTo>
                  <a:cubicBezTo>
                    <a:pt x="187" y="676"/>
                    <a:pt x="191" y="676"/>
                    <a:pt x="194" y="676"/>
                  </a:cubicBezTo>
                  <a:cubicBezTo>
                    <a:pt x="197" y="676"/>
                    <a:pt x="200" y="676"/>
                    <a:pt x="203" y="675"/>
                  </a:cubicBezTo>
                  <a:lnTo>
                    <a:pt x="248" y="660"/>
                  </a:lnTo>
                  <a:cubicBezTo>
                    <a:pt x="256" y="658"/>
                    <a:pt x="264" y="657"/>
                    <a:pt x="272" y="657"/>
                  </a:cubicBezTo>
                  <a:close/>
                  <a:moveTo>
                    <a:pt x="385" y="801"/>
                  </a:moveTo>
                  <a:cubicBezTo>
                    <a:pt x="360" y="801"/>
                    <a:pt x="337" y="788"/>
                    <a:pt x="322" y="765"/>
                  </a:cubicBezTo>
                  <a:lnTo>
                    <a:pt x="294" y="726"/>
                  </a:lnTo>
                  <a:cubicBezTo>
                    <a:pt x="291" y="721"/>
                    <a:pt x="282" y="716"/>
                    <a:pt x="272" y="716"/>
                  </a:cubicBezTo>
                  <a:cubicBezTo>
                    <a:pt x="270" y="716"/>
                    <a:pt x="268" y="716"/>
                    <a:pt x="266" y="716"/>
                  </a:cubicBezTo>
                  <a:lnTo>
                    <a:pt x="221" y="731"/>
                  </a:lnTo>
                  <a:cubicBezTo>
                    <a:pt x="192" y="741"/>
                    <a:pt x="161" y="734"/>
                    <a:pt x="141" y="714"/>
                  </a:cubicBezTo>
                  <a:cubicBezTo>
                    <a:pt x="127" y="699"/>
                    <a:pt x="119" y="678"/>
                    <a:pt x="120" y="656"/>
                  </a:cubicBezTo>
                  <a:lnTo>
                    <a:pt x="121" y="608"/>
                  </a:lnTo>
                  <a:cubicBezTo>
                    <a:pt x="122" y="599"/>
                    <a:pt x="113" y="586"/>
                    <a:pt x="104" y="584"/>
                  </a:cubicBezTo>
                  <a:lnTo>
                    <a:pt x="59" y="569"/>
                  </a:lnTo>
                  <a:cubicBezTo>
                    <a:pt x="33" y="560"/>
                    <a:pt x="14" y="542"/>
                    <a:pt x="7" y="519"/>
                  </a:cubicBezTo>
                  <a:cubicBezTo>
                    <a:pt x="0" y="496"/>
                    <a:pt x="5" y="470"/>
                    <a:pt x="22" y="448"/>
                  </a:cubicBezTo>
                  <a:lnTo>
                    <a:pt x="51" y="410"/>
                  </a:lnTo>
                  <a:cubicBezTo>
                    <a:pt x="56" y="403"/>
                    <a:pt x="57" y="388"/>
                    <a:pt x="51" y="381"/>
                  </a:cubicBezTo>
                  <a:lnTo>
                    <a:pt x="23" y="342"/>
                  </a:lnTo>
                  <a:cubicBezTo>
                    <a:pt x="7" y="320"/>
                    <a:pt x="3" y="295"/>
                    <a:pt x="11" y="271"/>
                  </a:cubicBezTo>
                  <a:cubicBezTo>
                    <a:pt x="19" y="248"/>
                    <a:pt x="38" y="230"/>
                    <a:pt x="64" y="223"/>
                  </a:cubicBezTo>
                  <a:lnTo>
                    <a:pt x="110" y="209"/>
                  </a:lnTo>
                  <a:cubicBezTo>
                    <a:pt x="118" y="207"/>
                    <a:pt x="127" y="195"/>
                    <a:pt x="127" y="186"/>
                  </a:cubicBezTo>
                  <a:lnTo>
                    <a:pt x="127" y="138"/>
                  </a:lnTo>
                  <a:cubicBezTo>
                    <a:pt x="127" y="93"/>
                    <a:pt x="160" y="59"/>
                    <a:pt x="202" y="59"/>
                  </a:cubicBezTo>
                  <a:cubicBezTo>
                    <a:pt x="212" y="59"/>
                    <a:pt x="228" y="62"/>
                    <a:pt x="236" y="64"/>
                  </a:cubicBezTo>
                  <a:cubicBezTo>
                    <a:pt x="240" y="65"/>
                    <a:pt x="252" y="68"/>
                    <a:pt x="276" y="75"/>
                  </a:cubicBezTo>
                  <a:cubicBezTo>
                    <a:pt x="284" y="77"/>
                    <a:pt x="292" y="79"/>
                    <a:pt x="297" y="81"/>
                  </a:cubicBezTo>
                  <a:lnTo>
                    <a:pt x="298" y="81"/>
                  </a:lnTo>
                  <a:cubicBezTo>
                    <a:pt x="298" y="81"/>
                    <a:pt x="298" y="81"/>
                    <a:pt x="298" y="81"/>
                  </a:cubicBezTo>
                  <a:cubicBezTo>
                    <a:pt x="305" y="74"/>
                    <a:pt x="315" y="60"/>
                    <a:pt x="330" y="37"/>
                  </a:cubicBezTo>
                  <a:lnTo>
                    <a:pt x="331" y="35"/>
                  </a:lnTo>
                  <a:cubicBezTo>
                    <a:pt x="346" y="12"/>
                    <a:pt x="367" y="0"/>
                    <a:pt x="394" y="0"/>
                  </a:cubicBezTo>
                  <a:cubicBezTo>
                    <a:pt x="420" y="0"/>
                    <a:pt x="443" y="13"/>
                    <a:pt x="458" y="36"/>
                  </a:cubicBezTo>
                  <a:lnTo>
                    <a:pt x="485" y="75"/>
                  </a:lnTo>
                  <a:cubicBezTo>
                    <a:pt x="489" y="80"/>
                    <a:pt x="498" y="85"/>
                    <a:pt x="508" y="85"/>
                  </a:cubicBezTo>
                  <a:cubicBezTo>
                    <a:pt x="510" y="85"/>
                    <a:pt x="512" y="85"/>
                    <a:pt x="513" y="85"/>
                  </a:cubicBezTo>
                  <a:lnTo>
                    <a:pt x="559" y="70"/>
                  </a:lnTo>
                  <a:cubicBezTo>
                    <a:pt x="588" y="60"/>
                    <a:pt x="619" y="67"/>
                    <a:pt x="638" y="87"/>
                  </a:cubicBezTo>
                  <a:cubicBezTo>
                    <a:pt x="653" y="102"/>
                    <a:pt x="660" y="123"/>
                    <a:pt x="659" y="145"/>
                  </a:cubicBezTo>
                  <a:lnTo>
                    <a:pt x="658" y="193"/>
                  </a:lnTo>
                  <a:cubicBezTo>
                    <a:pt x="658" y="202"/>
                    <a:pt x="667" y="215"/>
                    <a:pt x="675" y="217"/>
                  </a:cubicBezTo>
                  <a:lnTo>
                    <a:pt x="721" y="232"/>
                  </a:lnTo>
                  <a:cubicBezTo>
                    <a:pt x="746" y="241"/>
                    <a:pt x="765" y="259"/>
                    <a:pt x="772" y="282"/>
                  </a:cubicBezTo>
                  <a:cubicBezTo>
                    <a:pt x="780" y="306"/>
                    <a:pt x="774" y="331"/>
                    <a:pt x="758" y="353"/>
                  </a:cubicBezTo>
                  <a:lnTo>
                    <a:pt x="729" y="391"/>
                  </a:lnTo>
                  <a:cubicBezTo>
                    <a:pt x="723" y="398"/>
                    <a:pt x="723" y="413"/>
                    <a:pt x="728" y="420"/>
                  </a:cubicBezTo>
                  <a:lnTo>
                    <a:pt x="756" y="459"/>
                  </a:lnTo>
                  <a:cubicBezTo>
                    <a:pt x="772" y="481"/>
                    <a:pt x="777" y="507"/>
                    <a:pt x="769" y="530"/>
                  </a:cubicBezTo>
                  <a:cubicBezTo>
                    <a:pt x="761" y="553"/>
                    <a:pt x="742" y="570"/>
                    <a:pt x="716" y="578"/>
                  </a:cubicBezTo>
                  <a:lnTo>
                    <a:pt x="670" y="592"/>
                  </a:lnTo>
                  <a:cubicBezTo>
                    <a:pt x="661" y="594"/>
                    <a:pt x="652" y="606"/>
                    <a:pt x="652" y="615"/>
                  </a:cubicBezTo>
                  <a:lnTo>
                    <a:pt x="652" y="663"/>
                  </a:lnTo>
                  <a:cubicBezTo>
                    <a:pt x="652" y="708"/>
                    <a:pt x="621" y="741"/>
                    <a:pt x="578" y="741"/>
                  </a:cubicBezTo>
                  <a:cubicBezTo>
                    <a:pt x="568" y="741"/>
                    <a:pt x="558" y="739"/>
                    <a:pt x="549" y="736"/>
                  </a:cubicBezTo>
                  <a:lnTo>
                    <a:pt x="504" y="720"/>
                  </a:lnTo>
                  <a:cubicBezTo>
                    <a:pt x="502" y="719"/>
                    <a:pt x="500" y="719"/>
                    <a:pt x="498" y="719"/>
                  </a:cubicBezTo>
                  <a:cubicBezTo>
                    <a:pt x="488" y="719"/>
                    <a:pt x="479" y="724"/>
                    <a:pt x="476" y="728"/>
                  </a:cubicBezTo>
                  <a:lnTo>
                    <a:pt x="448" y="767"/>
                  </a:lnTo>
                  <a:cubicBezTo>
                    <a:pt x="432" y="789"/>
                    <a:pt x="410" y="801"/>
                    <a:pt x="385" y="801"/>
                  </a:cubicBezTo>
                  <a:close/>
                  <a:moveTo>
                    <a:pt x="388" y="210"/>
                  </a:moveTo>
                  <a:cubicBezTo>
                    <a:pt x="277" y="210"/>
                    <a:pt x="186" y="301"/>
                    <a:pt x="186" y="413"/>
                  </a:cubicBezTo>
                  <a:cubicBezTo>
                    <a:pt x="186" y="524"/>
                    <a:pt x="277" y="615"/>
                    <a:pt x="388" y="615"/>
                  </a:cubicBezTo>
                  <a:cubicBezTo>
                    <a:pt x="500" y="615"/>
                    <a:pt x="590" y="524"/>
                    <a:pt x="590" y="413"/>
                  </a:cubicBezTo>
                  <a:cubicBezTo>
                    <a:pt x="590" y="301"/>
                    <a:pt x="500" y="210"/>
                    <a:pt x="388" y="210"/>
                  </a:cubicBezTo>
                  <a:close/>
                  <a:moveTo>
                    <a:pt x="388" y="650"/>
                  </a:moveTo>
                  <a:cubicBezTo>
                    <a:pt x="257" y="650"/>
                    <a:pt x="150" y="544"/>
                    <a:pt x="150" y="413"/>
                  </a:cubicBezTo>
                  <a:cubicBezTo>
                    <a:pt x="150" y="282"/>
                    <a:pt x="257" y="175"/>
                    <a:pt x="388" y="175"/>
                  </a:cubicBezTo>
                  <a:cubicBezTo>
                    <a:pt x="519" y="175"/>
                    <a:pt x="626" y="282"/>
                    <a:pt x="626" y="413"/>
                  </a:cubicBezTo>
                  <a:cubicBezTo>
                    <a:pt x="626" y="544"/>
                    <a:pt x="519" y="650"/>
                    <a:pt x="388" y="650"/>
                  </a:cubicBezTo>
                  <a:close/>
                  <a:moveTo>
                    <a:pt x="559" y="413"/>
                  </a:moveTo>
                  <a:cubicBezTo>
                    <a:pt x="559" y="507"/>
                    <a:pt x="482" y="583"/>
                    <a:pt x="388" y="583"/>
                  </a:cubicBezTo>
                  <a:cubicBezTo>
                    <a:pt x="294" y="583"/>
                    <a:pt x="218" y="507"/>
                    <a:pt x="218" y="413"/>
                  </a:cubicBezTo>
                  <a:cubicBezTo>
                    <a:pt x="218" y="319"/>
                    <a:pt x="294" y="242"/>
                    <a:pt x="388" y="242"/>
                  </a:cubicBezTo>
                  <a:cubicBezTo>
                    <a:pt x="482" y="242"/>
                    <a:pt x="559" y="319"/>
                    <a:pt x="559" y="413"/>
                  </a:cubicBezTo>
                  <a:close/>
                  <a:moveTo>
                    <a:pt x="581" y="788"/>
                  </a:moveTo>
                  <a:cubicBezTo>
                    <a:pt x="580" y="788"/>
                    <a:pt x="579" y="788"/>
                    <a:pt x="578" y="788"/>
                  </a:cubicBezTo>
                  <a:cubicBezTo>
                    <a:pt x="563" y="788"/>
                    <a:pt x="548" y="786"/>
                    <a:pt x="533" y="780"/>
                  </a:cubicBezTo>
                  <a:lnTo>
                    <a:pt x="504" y="770"/>
                  </a:lnTo>
                  <a:lnTo>
                    <a:pt x="486" y="795"/>
                  </a:lnTo>
                  <a:cubicBezTo>
                    <a:pt x="472" y="815"/>
                    <a:pt x="453" y="829"/>
                    <a:pt x="432" y="838"/>
                  </a:cubicBezTo>
                  <a:lnTo>
                    <a:pt x="447" y="1075"/>
                  </a:lnTo>
                  <a:cubicBezTo>
                    <a:pt x="448" y="1094"/>
                    <a:pt x="457" y="1096"/>
                    <a:pt x="467" y="1080"/>
                  </a:cubicBezTo>
                  <a:lnTo>
                    <a:pt x="515" y="1003"/>
                  </a:lnTo>
                  <a:cubicBezTo>
                    <a:pt x="525" y="987"/>
                    <a:pt x="544" y="985"/>
                    <a:pt x="557" y="998"/>
                  </a:cubicBezTo>
                  <a:lnTo>
                    <a:pt x="654" y="1099"/>
                  </a:lnTo>
                  <a:cubicBezTo>
                    <a:pt x="667" y="1113"/>
                    <a:pt x="674" y="1109"/>
                    <a:pt x="669" y="1091"/>
                  </a:cubicBezTo>
                  <a:cubicBezTo>
                    <a:pt x="669" y="1091"/>
                    <a:pt x="608" y="880"/>
                    <a:pt x="581" y="788"/>
                  </a:cubicBezTo>
                  <a:close/>
                  <a:moveTo>
                    <a:pt x="385" y="848"/>
                  </a:moveTo>
                  <a:cubicBezTo>
                    <a:pt x="344" y="848"/>
                    <a:pt x="307" y="828"/>
                    <a:pt x="283" y="792"/>
                  </a:cubicBezTo>
                  <a:lnTo>
                    <a:pt x="265" y="767"/>
                  </a:lnTo>
                  <a:lnTo>
                    <a:pt x="236" y="776"/>
                  </a:lnTo>
                  <a:cubicBezTo>
                    <a:pt x="222" y="780"/>
                    <a:pt x="208" y="783"/>
                    <a:pt x="195" y="783"/>
                  </a:cubicBezTo>
                  <a:cubicBezTo>
                    <a:pt x="189" y="783"/>
                    <a:pt x="183" y="782"/>
                    <a:pt x="177" y="781"/>
                  </a:cubicBezTo>
                  <a:cubicBezTo>
                    <a:pt x="152" y="872"/>
                    <a:pt x="96" y="1082"/>
                    <a:pt x="94" y="1088"/>
                  </a:cubicBezTo>
                  <a:cubicBezTo>
                    <a:pt x="91" y="1108"/>
                    <a:pt x="103" y="1139"/>
                    <a:pt x="136" y="1118"/>
                  </a:cubicBezTo>
                  <a:cubicBezTo>
                    <a:pt x="141" y="1115"/>
                    <a:pt x="240" y="1033"/>
                    <a:pt x="240" y="1033"/>
                  </a:cubicBezTo>
                  <a:cubicBezTo>
                    <a:pt x="255" y="1021"/>
                    <a:pt x="267" y="1020"/>
                    <a:pt x="284" y="1035"/>
                  </a:cubicBezTo>
                  <a:lnTo>
                    <a:pt x="361" y="1103"/>
                  </a:lnTo>
                  <a:cubicBezTo>
                    <a:pt x="374" y="1115"/>
                    <a:pt x="395" y="1108"/>
                    <a:pt x="395" y="1089"/>
                  </a:cubicBezTo>
                  <a:lnTo>
                    <a:pt x="388" y="848"/>
                  </a:lnTo>
                  <a:cubicBezTo>
                    <a:pt x="387" y="848"/>
                    <a:pt x="386" y="848"/>
                    <a:pt x="385" y="848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7772329" y="-1123557"/>
              <a:ext cx="465708" cy="472063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01798" y="5705962"/>
            <a:ext cx="465466" cy="472063"/>
            <a:chOff x="10019977" y="-551766"/>
            <a:chExt cx="2093913" cy="2122488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0019977" y="-5517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0357957" y="-215900"/>
              <a:ext cx="1417952" cy="1401540"/>
            </a:xfrm>
            <a:custGeom>
              <a:avLst/>
              <a:gdLst>
                <a:gd name="T0" fmla="*/ 675 w 1848"/>
                <a:gd name="T1" fmla="*/ 126 h 1848"/>
                <a:gd name="T2" fmla="*/ 286 w 1848"/>
                <a:gd name="T3" fmla="*/ 287 h 1848"/>
                <a:gd name="T4" fmla="*/ 126 w 1848"/>
                <a:gd name="T5" fmla="*/ 675 h 1848"/>
                <a:gd name="T6" fmla="*/ 286 w 1848"/>
                <a:gd name="T7" fmla="*/ 1064 h 1848"/>
                <a:gd name="T8" fmla="*/ 675 w 1848"/>
                <a:gd name="T9" fmla="*/ 1225 h 1848"/>
                <a:gd name="T10" fmla="*/ 1063 w 1848"/>
                <a:gd name="T11" fmla="*/ 1064 h 1848"/>
                <a:gd name="T12" fmla="*/ 1063 w 1848"/>
                <a:gd name="T13" fmla="*/ 287 h 1848"/>
                <a:gd name="T14" fmla="*/ 675 w 1848"/>
                <a:gd name="T15" fmla="*/ 126 h 1848"/>
                <a:gd name="T16" fmla="*/ 675 w 1848"/>
                <a:gd name="T17" fmla="*/ 1350 h 1848"/>
                <a:gd name="T18" fmla="*/ 198 w 1848"/>
                <a:gd name="T19" fmla="*/ 1153 h 1848"/>
                <a:gd name="T20" fmla="*/ 0 w 1848"/>
                <a:gd name="T21" fmla="*/ 675 h 1848"/>
                <a:gd name="T22" fmla="*/ 198 w 1848"/>
                <a:gd name="T23" fmla="*/ 198 h 1848"/>
                <a:gd name="T24" fmla="*/ 675 w 1848"/>
                <a:gd name="T25" fmla="*/ 0 h 1848"/>
                <a:gd name="T26" fmla="*/ 1152 w 1848"/>
                <a:gd name="T27" fmla="*/ 198 h 1848"/>
                <a:gd name="T28" fmla="*/ 1152 w 1848"/>
                <a:gd name="T29" fmla="*/ 1153 h 1848"/>
                <a:gd name="T30" fmla="*/ 675 w 1848"/>
                <a:gd name="T31" fmla="*/ 1350 h 1848"/>
                <a:gd name="T32" fmla="*/ 1261 w 1848"/>
                <a:gd name="T33" fmla="*/ 1068 h 1848"/>
                <a:gd name="T34" fmla="*/ 1261 w 1848"/>
                <a:gd name="T35" fmla="*/ 1153 h 1848"/>
                <a:gd name="T36" fmla="*/ 1153 w 1848"/>
                <a:gd name="T37" fmla="*/ 1261 h 1848"/>
                <a:gd name="T38" fmla="*/ 1067 w 1848"/>
                <a:gd name="T39" fmla="*/ 1261 h 1848"/>
                <a:gd name="T40" fmla="*/ 1063 w 1848"/>
                <a:gd name="T41" fmla="*/ 1257 h 1848"/>
                <a:gd name="T42" fmla="*/ 1063 w 1848"/>
                <a:gd name="T43" fmla="*/ 1172 h 1848"/>
                <a:gd name="T44" fmla="*/ 1171 w 1848"/>
                <a:gd name="T45" fmla="*/ 1064 h 1848"/>
                <a:gd name="T46" fmla="*/ 1257 w 1848"/>
                <a:gd name="T47" fmla="*/ 1064 h 1848"/>
                <a:gd name="T48" fmla="*/ 1261 w 1848"/>
                <a:gd name="T49" fmla="*/ 1068 h 1848"/>
                <a:gd name="T50" fmla="*/ 1401 w 1848"/>
                <a:gd name="T51" fmla="*/ 1250 h 1848"/>
                <a:gd name="T52" fmla="*/ 1401 w 1848"/>
                <a:gd name="T53" fmla="*/ 1401 h 1848"/>
                <a:gd name="T54" fmla="*/ 1250 w 1848"/>
                <a:gd name="T55" fmla="*/ 1401 h 1848"/>
                <a:gd name="T56" fmla="*/ 1250 w 1848"/>
                <a:gd name="T57" fmla="*/ 1250 h 1848"/>
                <a:gd name="T58" fmla="*/ 1401 w 1848"/>
                <a:gd name="T59" fmla="*/ 1250 h 1848"/>
                <a:gd name="T60" fmla="*/ 1827 w 1848"/>
                <a:gd name="T61" fmla="*/ 1655 h 1848"/>
                <a:gd name="T62" fmla="*/ 1823 w 1848"/>
                <a:gd name="T63" fmla="*/ 1736 h 1848"/>
                <a:gd name="T64" fmla="*/ 1736 w 1848"/>
                <a:gd name="T65" fmla="*/ 1823 h 1848"/>
                <a:gd name="T66" fmla="*/ 1654 w 1848"/>
                <a:gd name="T67" fmla="*/ 1827 h 1848"/>
                <a:gd name="T68" fmla="*/ 1396 w 1848"/>
                <a:gd name="T69" fmla="*/ 1569 h 1848"/>
                <a:gd name="T70" fmla="*/ 1400 w 1848"/>
                <a:gd name="T71" fmla="*/ 1487 h 1848"/>
                <a:gd name="T72" fmla="*/ 1487 w 1848"/>
                <a:gd name="T73" fmla="*/ 1400 h 1848"/>
                <a:gd name="T74" fmla="*/ 1568 w 1848"/>
                <a:gd name="T75" fmla="*/ 1396 h 1848"/>
                <a:gd name="T76" fmla="*/ 1827 w 1848"/>
                <a:gd name="T77" fmla="*/ 1655 h 1848"/>
                <a:gd name="T78" fmla="*/ 675 w 1848"/>
                <a:gd name="T79" fmla="*/ 270 h 1848"/>
                <a:gd name="T80" fmla="*/ 389 w 1848"/>
                <a:gd name="T81" fmla="*/ 389 h 1848"/>
                <a:gd name="T82" fmla="*/ 270 w 1848"/>
                <a:gd name="T83" fmla="*/ 675 h 1848"/>
                <a:gd name="T84" fmla="*/ 389 w 1848"/>
                <a:gd name="T85" fmla="*/ 962 h 1848"/>
                <a:gd name="T86" fmla="*/ 675 w 1848"/>
                <a:gd name="T87" fmla="*/ 1080 h 1848"/>
                <a:gd name="T88" fmla="*/ 961 w 1848"/>
                <a:gd name="T89" fmla="*/ 962 h 1848"/>
                <a:gd name="T90" fmla="*/ 961 w 1848"/>
                <a:gd name="T91" fmla="*/ 389 h 1848"/>
                <a:gd name="T92" fmla="*/ 675 w 1848"/>
                <a:gd name="T93" fmla="*/ 270 h 1848"/>
                <a:gd name="T94" fmla="*/ 675 w 1848"/>
                <a:gd name="T95" fmla="*/ 1164 h 1848"/>
                <a:gd name="T96" fmla="*/ 329 w 1848"/>
                <a:gd name="T97" fmla="*/ 1021 h 1848"/>
                <a:gd name="T98" fmla="*/ 186 w 1848"/>
                <a:gd name="T99" fmla="*/ 675 h 1848"/>
                <a:gd name="T100" fmla="*/ 329 w 1848"/>
                <a:gd name="T101" fmla="*/ 330 h 1848"/>
                <a:gd name="T102" fmla="*/ 675 w 1848"/>
                <a:gd name="T103" fmla="*/ 187 h 1848"/>
                <a:gd name="T104" fmla="*/ 1021 w 1848"/>
                <a:gd name="T105" fmla="*/ 330 h 1848"/>
                <a:gd name="T106" fmla="*/ 1021 w 1848"/>
                <a:gd name="T107" fmla="*/ 1021 h 1848"/>
                <a:gd name="T108" fmla="*/ 675 w 1848"/>
                <a:gd name="T109" fmla="*/ 1164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8" h="1848">
                  <a:moveTo>
                    <a:pt x="675" y="126"/>
                  </a:moveTo>
                  <a:cubicBezTo>
                    <a:pt x="528" y="126"/>
                    <a:pt x="390" y="183"/>
                    <a:pt x="286" y="287"/>
                  </a:cubicBezTo>
                  <a:cubicBezTo>
                    <a:pt x="183" y="391"/>
                    <a:pt x="126" y="529"/>
                    <a:pt x="126" y="675"/>
                  </a:cubicBezTo>
                  <a:cubicBezTo>
                    <a:pt x="126" y="822"/>
                    <a:pt x="183" y="960"/>
                    <a:pt x="286" y="1064"/>
                  </a:cubicBezTo>
                  <a:cubicBezTo>
                    <a:pt x="390" y="1168"/>
                    <a:pt x="528" y="1225"/>
                    <a:pt x="675" y="1225"/>
                  </a:cubicBezTo>
                  <a:cubicBezTo>
                    <a:pt x="822" y="1225"/>
                    <a:pt x="960" y="1168"/>
                    <a:pt x="1063" y="1064"/>
                  </a:cubicBezTo>
                  <a:cubicBezTo>
                    <a:pt x="1278" y="850"/>
                    <a:pt x="1278" y="501"/>
                    <a:pt x="1063" y="287"/>
                  </a:cubicBezTo>
                  <a:cubicBezTo>
                    <a:pt x="960" y="183"/>
                    <a:pt x="822" y="126"/>
                    <a:pt x="675" y="126"/>
                  </a:cubicBezTo>
                  <a:close/>
                  <a:moveTo>
                    <a:pt x="675" y="1350"/>
                  </a:moveTo>
                  <a:cubicBezTo>
                    <a:pt x="495" y="1350"/>
                    <a:pt x="325" y="1280"/>
                    <a:pt x="198" y="1153"/>
                  </a:cubicBezTo>
                  <a:cubicBezTo>
                    <a:pt x="70" y="1025"/>
                    <a:pt x="0" y="856"/>
                    <a:pt x="0" y="675"/>
                  </a:cubicBezTo>
                  <a:cubicBezTo>
                    <a:pt x="0" y="495"/>
                    <a:pt x="70" y="326"/>
                    <a:pt x="198" y="198"/>
                  </a:cubicBezTo>
                  <a:cubicBezTo>
                    <a:pt x="325" y="71"/>
                    <a:pt x="495" y="0"/>
                    <a:pt x="675" y="0"/>
                  </a:cubicBezTo>
                  <a:cubicBezTo>
                    <a:pt x="855" y="0"/>
                    <a:pt x="1025" y="71"/>
                    <a:pt x="1152" y="198"/>
                  </a:cubicBezTo>
                  <a:cubicBezTo>
                    <a:pt x="1415" y="461"/>
                    <a:pt x="1415" y="889"/>
                    <a:pt x="1152" y="1153"/>
                  </a:cubicBezTo>
                  <a:cubicBezTo>
                    <a:pt x="1025" y="1280"/>
                    <a:pt x="855" y="1350"/>
                    <a:pt x="675" y="1350"/>
                  </a:cubicBezTo>
                  <a:close/>
                  <a:moveTo>
                    <a:pt x="1261" y="1068"/>
                  </a:moveTo>
                  <a:cubicBezTo>
                    <a:pt x="1284" y="1091"/>
                    <a:pt x="1284" y="1130"/>
                    <a:pt x="1261" y="1153"/>
                  </a:cubicBezTo>
                  <a:lnTo>
                    <a:pt x="1153" y="1261"/>
                  </a:lnTo>
                  <a:cubicBezTo>
                    <a:pt x="1129" y="1285"/>
                    <a:pt x="1091" y="1285"/>
                    <a:pt x="1067" y="1261"/>
                  </a:cubicBezTo>
                  <a:lnTo>
                    <a:pt x="1063" y="1257"/>
                  </a:lnTo>
                  <a:cubicBezTo>
                    <a:pt x="1040" y="1234"/>
                    <a:pt x="1040" y="1195"/>
                    <a:pt x="1063" y="1172"/>
                  </a:cubicBezTo>
                  <a:lnTo>
                    <a:pt x="1171" y="1064"/>
                  </a:lnTo>
                  <a:cubicBezTo>
                    <a:pt x="1195" y="1040"/>
                    <a:pt x="1233" y="1040"/>
                    <a:pt x="1257" y="1064"/>
                  </a:cubicBezTo>
                  <a:lnTo>
                    <a:pt x="1261" y="1068"/>
                  </a:lnTo>
                  <a:close/>
                  <a:moveTo>
                    <a:pt x="1401" y="1250"/>
                  </a:moveTo>
                  <a:cubicBezTo>
                    <a:pt x="1442" y="1292"/>
                    <a:pt x="1442" y="1359"/>
                    <a:pt x="1401" y="1401"/>
                  </a:cubicBezTo>
                  <a:cubicBezTo>
                    <a:pt x="1359" y="1443"/>
                    <a:pt x="1291" y="1443"/>
                    <a:pt x="1250" y="1401"/>
                  </a:cubicBezTo>
                  <a:cubicBezTo>
                    <a:pt x="1208" y="1359"/>
                    <a:pt x="1208" y="1292"/>
                    <a:pt x="1250" y="1250"/>
                  </a:cubicBezTo>
                  <a:cubicBezTo>
                    <a:pt x="1291" y="1208"/>
                    <a:pt x="1359" y="1208"/>
                    <a:pt x="1401" y="1250"/>
                  </a:cubicBezTo>
                  <a:close/>
                  <a:moveTo>
                    <a:pt x="1827" y="1655"/>
                  </a:moveTo>
                  <a:cubicBezTo>
                    <a:pt x="1848" y="1676"/>
                    <a:pt x="1846" y="1713"/>
                    <a:pt x="1823" y="1736"/>
                  </a:cubicBezTo>
                  <a:lnTo>
                    <a:pt x="1736" y="1823"/>
                  </a:lnTo>
                  <a:cubicBezTo>
                    <a:pt x="1713" y="1847"/>
                    <a:pt x="1676" y="1848"/>
                    <a:pt x="1654" y="1827"/>
                  </a:cubicBezTo>
                  <a:lnTo>
                    <a:pt x="1396" y="1569"/>
                  </a:lnTo>
                  <a:cubicBezTo>
                    <a:pt x="1375" y="1547"/>
                    <a:pt x="1376" y="1511"/>
                    <a:pt x="1400" y="1487"/>
                  </a:cubicBezTo>
                  <a:lnTo>
                    <a:pt x="1487" y="1400"/>
                  </a:lnTo>
                  <a:cubicBezTo>
                    <a:pt x="1510" y="1377"/>
                    <a:pt x="1547" y="1375"/>
                    <a:pt x="1568" y="1396"/>
                  </a:cubicBezTo>
                  <a:lnTo>
                    <a:pt x="1827" y="1655"/>
                  </a:lnTo>
                  <a:close/>
                  <a:moveTo>
                    <a:pt x="675" y="270"/>
                  </a:moveTo>
                  <a:cubicBezTo>
                    <a:pt x="567" y="270"/>
                    <a:pt x="465" y="312"/>
                    <a:pt x="389" y="389"/>
                  </a:cubicBezTo>
                  <a:cubicBezTo>
                    <a:pt x="312" y="465"/>
                    <a:pt x="270" y="567"/>
                    <a:pt x="270" y="675"/>
                  </a:cubicBezTo>
                  <a:cubicBezTo>
                    <a:pt x="270" y="783"/>
                    <a:pt x="312" y="885"/>
                    <a:pt x="389" y="962"/>
                  </a:cubicBezTo>
                  <a:cubicBezTo>
                    <a:pt x="465" y="1038"/>
                    <a:pt x="567" y="1080"/>
                    <a:pt x="675" y="1080"/>
                  </a:cubicBezTo>
                  <a:cubicBezTo>
                    <a:pt x="783" y="1080"/>
                    <a:pt x="885" y="1038"/>
                    <a:pt x="961" y="962"/>
                  </a:cubicBezTo>
                  <a:cubicBezTo>
                    <a:pt x="1119" y="804"/>
                    <a:pt x="1119" y="547"/>
                    <a:pt x="961" y="389"/>
                  </a:cubicBezTo>
                  <a:cubicBezTo>
                    <a:pt x="885" y="312"/>
                    <a:pt x="783" y="270"/>
                    <a:pt x="675" y="270"/>
                  </a:cubicBezTo>
                  <a:close/>
                  <a:moveTo>
                    <a:pt x="675" y="1164"/>
                  </a:moveTo>
                  <a:cubicBezTo>
                    <a:pt x="544" y="1164"/>
                    <a:pt x="422" y="1113"/>
                    <a:pt x="329" y="1021"/>
                  </a:cubicBezTo>
                  <a:cubicBezTo>
                    <a:pt x="237" y="929"/>
                    <a:pt x="186" y="806"/>
                    <a:pt x="186" y="675"/>
                  </a:cubicBezTo>
                  <a:cubicBezTo>
                    <a:pt x="186" y="545"/>
                    <a:pt x="237" y="422"/>
                    <a:pt x="329" y="330"/>
                  </a:cubicBezTo>
                  <a:cubicBezTo>
                    <a:pt x="422" y="237"/>
                    <a:pt x="544" y="187"/>
                    <a:pt x="675" y="187"/>
                  </a:cubicBezTo>
                  <a:cubicBezTo>
                    <a:pt x="806" y="187"/>
                    <a:pt x="928" y="237"/>
                    <a:pt x="1021" y="330"/>
                  </a:cubicBezTo>
                  <a:cubicBezTo>
                    <a:pt x="1211" y="520"/>
                    <a:pt x="1211" y="830"/>
                    <a:pt x="1021" y="1021"/>
                  </a:cubicBezTo>
                  <a:cubicBezTo>
                    <a:pt x="928" y="1113"/>
                    <a:pt x="806" y="1164"/>
                    <a:pt x="675" y="116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00891" y="5705962"/>
            <a:ext cx="465466" cy="472063"/>
            <a:chOff x="2317849" y="-1212230"/>
            <a:chExt cx="2093913" cy="2122488"/>
          </a:xfrm>
          <a:solidFill>
            <a:schemeClr val="bg1"/>
          </a:solidFill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2317849" y="-121223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2723116" y="-1037197"/>
              <a:ext cx="1283378" cy="1723206"/>
            </a:xfrm>
            <a:custGeom>
              <a:avLst/>
              <a:gdLst>
                <a:gd name="T0" fmla="*/ 337 w 1669"/>
                <a:gd name="T1" fmla="*/ 844 h 2273"/>
                <a:gd name="T2" fmla="*/ 513 w 1669"/>
                <a:gd name="T3" fmla="*/ 1259 h 2273"/>
                <a:gd name="T4" fmla="*/ 656 w 1669"/>
                <a:gd name="T5" fmla="*/ 1590 h 2273"/>
                <a:gd name="T6" fmla="*/ 978 w 1669"/>
                <a:gd name="T7" fmla="*/ 1600 h 2273"/>
                <a:gd name="T8" fmla="*/ 1049 w 1669"/>
                <a:gd name="T9" fmla="*/ 1467 h 2273"/>
                <a:gd name="T10" fmla="*/ 1229 w 1669"/>
                <a:gd name="T11" fmla="*/ 1135 h 2273"/>
                <a:gd name="T12" fmla="*/ 835 w 1669"/>
                <a:gd name="T13" fmla="*/ 346 h 2273"/>
                <a:gd name="T14" fmla="*/ 691 w 1669"/>
                <a:gd name="T15" fmla="*/ 1704 h 2273"/>
                <a:gd name="T16" fmla="*/ 528 w 1669"/>
                <a:gd name="T17" fmla="*/ 1515 h 2273"/>
                <a:gd name="T18" fmla="*/ 354 w 1669"/>
                <a:gd name="T19" fmla="*/ 1192 h 2273"/>
                <a:gd name="T20" fmla="*/ 835 w 1669"/>
                <a:gd name="T21" fmla="*/ 242 h 2273"/>
                <a:gd name="T22" fmla="*/ 1316 w 1669"/>
                <a:gd name="T23" fmla="*/ 1192 h 2273"/>
                <a:gd name="T24" fmla="*/ 1142 w 1669"/>
                <a:gd name="T25" fmla="*/ 1515 h 2273"/>
                <a:gd name="T26" fmla="*/ 978 w 1669"/>
                <a:gd name="T27" fmla="*/ 1704 h 2273"/>
                <a:gd name="T28" fmla="*/ 597 w 1669"/>
                <a:gd name="T29" fmla="*/ 2037 h 2273"/>
                <a:gd name="T30" fmla="*/ 1002 w 1669"/>
                <a:gd name="T31" fmla="*/ 2115 h 2273"/>
                <a:gd name="T32" fmla="*/ 1002 w 1669"/>
                <a:gd name="T33" fmla="*/ 1960 h 2273"/>
                <a:gd name="T34" fmla="*/ 645 w 1669"/>
                <a:gd name="T35" fmla="*/ 2086 h 2273"/>
                <a:gd name="T36" fmla="*/ 1033 w 1669"/>
                <a:gd name="T37" fmla="*/ 2086 h 2273"/>
                <a:gd name="T38" fmla="*/ 1081 w 1669"/>
                <a:gd name="T39" fmla="*/ 2037 h 2273"/>
                <a:gd name="T40" fmla="*/ 597 w 1669"/>
                <a:gd name="T41" fmla="*/ 1795 h 2273"/>
                <a:gd name="T42" fmla="*/ 1081 w 1669"/>
                <a:gd name="T43" fmla="*/ 2037 h 2273"/>
                <a:gd name="T44" fmla="*/ 1077 w 1669"/>
                <a:gd name="T45" fmla="*/ 949 h 2273"/>
                <a:gd name="T46" fmla="*/ 914 w 1669"/>
                <a:gd name="T47" fmla="*/ 1113 h 2273"/>
                <a:gd name="T48" fmla="*/ 756 w 1669"/>
                <a:gd name="T49" fmla="*/ 1113 h 2273"/>
                <a:gd name="T50" fmla="*/ 592 w 1669"/>
                <a:gd name="T51" fmla="*/ 949 h 2273"/>
                <a:gd name="T52" fmla="*/ 592 w 1669"/>
                <a:gd name="T53" fmla="*/ 791 h 2273"/>
                <a:gd name="T54" fmla="*/ 756 w 1669"/>
                <a:gd name="T55" fmla="*/ 628 h 2273"/>
                <a:gd name="T56" fmla="*/ 914 w 1669"/>
                <a:gd name="T57" fmla="*/ 628 h 2273"/>
                <a:gd name="T58" fmla="*/ 1077 w 1669"/>
                <a:gd name="T59" fmla="*/ 791 h 2273"/>
                <a:gd name="T60" fmla="*/ 1604 w 1669"/>
                <a:gd name="T61" fmla="*/ 768 h 2273"/>
                <a:gd name="T62" fmla="*/ 1518 w 1669"/>
                <a:gd name="T63" fmla="*/ 844 h 2273"/>
                <a:gd name="T64" fmla="*/ 1604 w 1669"/>
                <a:gd name="T65" fmla="*/ 893 h 2273"/>
                <a:gd name="T66" fmla="*/ 1604 w 1669"/>
                <a:gd name="T67" fmla="*/ 768 h 2273"/>
                <a:gd name="T68" fmla="*/ 1421 w 1669"/>
                <a:gd name="T69" fmla="*/ 336 h 2273"/>
                <a:gd name="T70" fmla="*/ 1332 w 1669"/>
                <a:gd name="T71" fmla="*/ 247 h 2273"/>
                <a:gd name="T72" fmla="*/ 1356 w 1669"/>
                <a:gd name="T73" fmla="*/ 400 h 2273"/>
                <a:gd name="T74" fmla="*/ 895 w 1669"/>
                <a:gd name="T75" fmla="*/ 161 h 2273"/>
                <a:gd name="T76" fmla="*/ 833 w 1669"/>
                <a:gd name="T77" fmla="*/ 0 h 2273"/>
                <a:gd name="T78" fmla="*/ 771 w 1669"/>
                <a:gd name="T79" fmla="*/ 161 h 2273"/>
                <a:gd name="T80" fmla="*/ 307 w 1669"/>
                <a:gd name="T81" fmla="*/ 408 h 2273"/>
                <a:gd name="T82" fmla="*/ 334 w 1669"/>
                <a:gd name="T83" fmla="*/ 258 h 2273"/>
                <a:gd name="T84" fmla="*/ 245 w 1669"/>
                <a:gd name="T85" fmla="*/ 346 h 2273"/>
                <a:gd name="T86" fmla="*/ 149 w 1669"/>
                <a:gd name="T87" fmla="*/ 844 h 2273"/>
                <a:gd name="T88" fmla="*/ 65 w 1669"/>
                <a:gd name="T89" fmla="*/ 768 h 2273"/>
                <a:gd name="T90" fmla="*/ 65 w 1669"/>
                <a:gd name="T91" fmla="*/ 893 h 2273"/>
                <a:gd name="T92" fmla="*/ 149 w 1669"/>
                <a:gd name="T93" fmla="*/ 844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9" h="2273">
                  <a:moveTo>
                    <a:pt x="835" y="346"/>
                  </a:moveTo>
                  <a:cubicBezTo>
                    <a:pt x="560" y="346"/>
                    <a:pt x="337" y="569"/>
                    <a:pt x="337" y="844"/>
                  </a:cubicBezTo>
                  <a:cubicBezTo>
                    <a:pt x="337" y="975"/>
                    <a:pt x="440" y="1133"/>
                    <a:pt x="441" y="1135"/>
                  </a:cubicBezTo>
                  <a:cubicBezTo>
                    <a:pt x="463" y="1168"/>
                    <a:pt x="495" y="1222"/>
                    <a:pt x="513" y="1259"/>
                  </a:cubicBezTo>
                  <a:lnTo>
                    <a:pt x="620" y="1467"/>
                  </a:lnTo>
                  <a:cubicBezTo>
                    <a:pt x="641" y="1507"/>
                    <a:pt x="656" y="1560"/>
                    <a:pt x="656" y="1590"/>
                  </a:cubicBezTo>
                  <a:cubicBezTo>
                    <a:pt x="657" y="1591"/>
                    <a:pt x="669" y="1600"/>
                    <a:pt x="691" y="1600"/>
                  </a:cubicBezTo>
                  <a:lnTo>
                    <a:pt x="978" y="1600"/>
                  </a:lnTo>
                  <a:cubicBezTo>
                    <a:pt x="1000" y="1600"/>
                    <a:pt x="1012" y="1591"/>
                    <a:pt x="1014" y="1588"/>
                  </a:cubicBezTo>
                  <a:cubicBezTo>
                    <a:pt x="1014" y="1560"/>
                    <a:pt x="1029" y="1507"/>
                    <a:pt x="1049" y="1467"/>
                  </a:cubicBezTo>
                  <a:lnTo>
                    <a:pt x="1157" y="1258"/>
                  </a:lnTo>
                  <a:cubicBezTo>
                    <a:pt x="1175" y="1223"/>
                    <a:pt x="1207" y="1168"/>
                    <a:pt x="1229" y="1135"/>
                  </a:cubicBezTo>
                  <a:cubicBezTo>
                    <a:pt x="1264" y="1080"/>
                    <a:pt x="1333" y="948"/>
                    <a:pt x="1333" y="844"/>
                  </a:cubicBezTo>
                  <a:cubicBezTo>
                    <a:pt x="1333" y="569"/>
                    <a:pt x="1109" y="346"/>
                    <a:pt x="835" y="346"/>
                  </a:cubicBezTo>
                  <a:close/>
                  <a:moveTo>
                    <a:pt x="978" y="1704"/>
                  </a:moveTo>
                  <a:lnTo>
                    <a:pt x="691" y="1704"/>
                  </a:lnTo>
                  <a:cubicBezTo>
                    <a:pt x="613" y="1704"/>
                    <a:pt x="552" y="1654"/>
                    <a:pt x="552" y="1590"/>
                  </a:cubicBezTo>
                  <a:cubicBezTo>
                    <a:pt x="552" y="1581"/>
                    <a:pt x="543" y="1546"/>
                    <a:pt x="528" y="1515"/>
                  </a:cubicBezTo>
                  <a:lnTo>
                    <a:pt x="420" y="1306"/>
                  </a:lnTo>
                  <a:cubicBezTo>
                    <a:pt x="404" y="1273"/>
                    <a:pt x="374" y="1222"/>
                    <a:pt x="354" y="1192"/>
                  </a:cubicBezTo>
                  <a:cubicBezTo>
                    <a:pt x="342" y="1173"/>
                    <a:pt x="233" y="1003"/>
                    <a:pt x="233" y="844"/>
                  </a:cubicBezTo>
                  <a:cubicBezTo>
                    <a:pt x="233" y="512"/>
                    <a:pt x="503" y="242"/>
                    <a:pt x="835" y="242"/>
                  </a:cubicBezTo>
                  <a:cubicBezTo>
                    <a:pt x="1167" y="242"/>
                    <a:pt x="1437" y="512"/>
                    <a:pt x="1437" y="844"/>
                  </a:cubicBezTo>
                  <a:cubicBezTo>
                    <a:pt x="1437" y="1003"/>
                    <a:pt x="1328" y="1173"/>
                    <a:pt x="1316" y="1192"/>
                  </a:cubicBezTo>
                  <a:cubicBezTo>
                    <a:pt x="1296" y="1222"/>
                    <a:pt x="1266" y="1274"/>
                    <a:pt x="1249" y="1306"/>
                  </a:cubicBezTo>
                  <a:lnTo>
                    <a:pt x="1142" y="1515"/>
                  </a:lnTo>
                  <a:cubicBezTo>
                    <a:pt x="1126" y="1546"/>
                    <a:pt x="1118" y="1581"/>
                    <a:pt x="1118" y="1590"/>
                  </a:cubicBezTo>
                  <a:cubicBezTo>
                    <a:pt x="1118" y="1654"/>
                    <a:pt x="1056" y="1704"/>
                    <a:pt x="978" y="1704"/>
                  </a:cubicBezTo>
                  <a:close/>
                  <a:moveTo>
                    <a:pt x="676" y="1960"/>
                  </a:moveTo>
                  <a:cubicBezTo>
                    <a:pt x="632" y="1960"/>
                    <a:pt x="597" y="1995"/>
                    <a:pt x="597" y="2037"/>
                  </a:cubicBezTo>
                  <a:cubicBezTo>
                    <a:pt x="597" y="2080"/>
                    <a:pt x="632" y="2115"/>
                    <a:pt x="676" y="2115"/>
                  </a:cubicBezTo>
                  <a:lnTo>
                    <a:pt x="1002" y="2115"/>
                  </a:lnTo>
                  <a:cubicBezTo>
                    <a:pt x="1046" y="2115"/>
                    <a:pt x="1081" y="2080"/>
                    <a:pt x="1081" y="2037"/>
                  </a:cubicBezTo>
                  <a:cubicBezTo>
                    <a:pt x="1081" y="1995"/>
                    <a:pt x="1046" y="1960"/>
                    <a:pt x="1002" y="1960"/>
                  </a:cubicBezTo>
                  <a:lnTo>
                    <a:pt x="676" y="1960"/>
                  </a:lnTo>
                  <a:close/>
                  <a:moveTo>
                    <a:pt x="645" y="2086"/>
                  </a:moveTo>
                  <a:cubicBezTo>
                    <a:pt x="649" y="2190"/>
                    <a:pt x="734" y="2273"/>
                    <a:pt x="839" y="2273"/>
                  </a:cubicBezTo>
                  <a:cubicBezTo>
                    <a:pt x="944" y="2273"/>
                    <a:pt x="1029" y="2190"/>
                    <a:pt x="1033" y="2086"/>
                  </a:cubicBezTo>
                  <a:lnTo>
                    <a:pt x="645" y="2086"/>
                  </a:lnTo>
                  <a:close/>
                  <a:moveTo>
                    <a:pt x="1081" y="2037"/>
                  </a:moveTo>
                  <a:lnTo>
                    <a:pt x="597" y="2037"/>
                  </a:lnTo>
                  <a:lnTo>
                    <a:pt x="597" y="1795"/>
                  </a:lnTo>
                  <a:lnTo>
                    <a:pt x="1081" y="1795"/>
                  </a:lnTo>
                  <a:lnTo>
                    <a:pt x="1081" y="2037"/>
                  </a:lnTo>
                  <a:close/>
                  <a:moveTo>
                    <a:pt x="1157" y="870"/>
                  </a:moveTo>
                  <a:cubicBezTo>
                    <a:pt x="1157" y="914"/>
                    <a:pt x="1121" y="949"/>
                    <a:pt x="1077" y="949"/>
                  </a:cubicBezTo>
                  <a:lnTo>
                    <a:pt x="914" y="949"/>
                  </a:lnTo>
                  <a:lnTo>
                    <a:pt x="914" y="1113"/>
                  </a:lnTo>
                  <a:cubicBezTo>
                    <a:pt x="914" y="1156"/>
                    <a:pt x="878" y="1192"/>
                    <a:pt x="835" y="1192"/>
                  </a:cubicBezTo>
                  <a:cubicBezTo>
                    <a:pt x="791" y="1192"/>
                    <a:pt x="756" y="1156"/>
                    <a:pt x="756" y="1113"/>
                  </a:cubicBezTo>
                  <a:lnTo>
                    <a:pt x="756" y="949"/>
                  </a:lnTo>
                  <a:lnTo>
                    <a:pt x="592" y="949"/>
                  </a:lnTo>
                  <a:cubicBezTo>
                    <a:pt x="549" y="949"/>
                    <a:pt x="513" y="914"/>
                    <a:pt x="513" y="870"/>
                  </a:cubicBezTo>
                  <a:cubicBezTo>
                    <a:pt x="513" y="827"/>
                    <a:pt x="549" y="791"/>
                    <a:pt x="592" y="791"/>
                  </a:cubicBezTo>
                  <a:lnTo>
                    <a:pt x="756" y="791"/>
                  </a:lnTo>
                  <a:lnTo>
                    <a:pt x="756" y="628"/>
                  </a:lnTo>
                  <a:cubicBezTo>
                    <a:pt x="756" y="584"/>
                    <a:pt x="791" y="548"/>
                    <a:pt x="835" y="548"/>
                  </a:cubicBezTo>
                  <a:cubicBezTo>
                    <a:pt x="878" y="548"/>
                    <a:pt x="914" y="584"/>
                    <a:pt x="914" y="628"/>
                  </a:cubicBezTo>
                  <a:lnTo>
                    <a:pt x="914" y="791"/>
                  </a:lnTo>
                  <a:lnTo>
                    <a:pt x="1077" y="791"/>
                  </a:lnTo>
                  <a:cubicBezTo>
                    <a:pt x="1121" y="791"/>
                    <a:pt x="1157" y="827"/>
                    <a:pt x="1157" y="870"/>
                  </a:cubicBezTo>
                  <a:close/>
                  <a:moveTo>
                    <a:pt x="1604" y="768"/>
                  </a:moveTo>
                  <a:lnTo>
                    <a:pt x="1514" y="768"/>
                  </a:lnTo>
                  <a:cubicBezTo>
                    <a:pt x="1517" y="793"/>
                    <a:pt x="1518" y="818"/>
                    <a:pt x="1518" y="844"/>
                  </a:cubicBezTo>
                  <a:cubicBezTo>
                    <a:pt x="1518" y="860"/>
                    <a:pt x="1517" y="877"/>
                    <a:pt x="1515" y="893"/>
                  </a:cubicBezTo>
                  <a:lnTo>
                    <a:pt x="1604" y="893"/>
                  </a:lnTo>
                  <a:cubicBezTo>
                    <a:pt x="1640" y="893"/>
                    <a:pt x="1669" y="865"/>
                    <a:pt x="1669" y="831"/>
                  </a:cubicBezTo>
                  <a:cubicBezTo>
                    <a:pt x="1669" y="796"/>
                    <a:pt x="1640" y="768"/>
                    <a:pt x="1604" y="768"/>
                  </a:cubicBezTo>
                  <a:close/>
                  <a:moveTo>
                    <a:pt x="1356" y="400"/>
                  </a:moveTo>
                  <a:lnTo>
                    <a:pt x="1421" y="336"/>
                  </a:lnTo>
                  <a:cubicBezTo>
                    <a:pt x="1446" y="310"/>
                    <a:pt x="1447" y="270"/>
                    <a:pt x="1423" y="245"/>
                  </a:cubicBezTo>
                  <a:cubicBezTo>
                    <a:pt x="1398" y="221"/>
                    <a:pt x="1358" y="222"/>
                    <a:pt x="1332" y="247"/>
                  </a:cubicBezTo>
                  <a:lnTo>
                    <a:pt x="1267" y="313"/>
                  </a:lnTo>
                  <a:cubicBezTo>
                    <a:pt x="1299" y="339"/>
                    <a:pt x="1329" y="368"/>
                    <a:pt x="1356" y="400"/>
                  </a:cubicBezTo>
                  <a:close/>
                  <a:moveTo>
                    <a:pt x="833" y="158"/>
                  </a:moveTo>
                  <a:cubicBezTo>
                    <a:pt x="854" y="158"/>
                    <a:pt x="875" y="160"/>
                    <a:pt x="895" y="161"/>
                  </a:cubicBezTo>
                  <a:lnTo>
                    <a:pt x="895" y="65"/>
                  </a:lnTo>
                  <a:cubicBezTo>
                    <a:pt x="895" y="29"/>
                    <a:pt x="867" y="0"/>
                    <a:pt x="833" y="0"/>
                  </a:cubicBezTo>
                  <a:cubicBezTo>
                    <a:pt x="799" y="0"/>
                    <a:pt x="771" y="29"/>
                    <a:pt x="771" y="65"/>
                  </a:cubicBezTo>
                  <a:lnTo>
                    <a:pt x="771" y="161"/>
                  </a:lnTo>
                  <a:cubicBezTo>
                    <a:pt x="791" y="160"/>
                    <a:pt x="812" y="158"/>
                    <a:pt x="833" y="158"/>
                  </a:cubicBezTo>
                  <a:close/>
                  <a:moveTo>
                    <a:pt x="307" y="408"/>
                  </a:moveTo>
                  <a:cubicBezTo>
                    <a:pt x="333" y="375"/>
                    <a:pt x="363" y="346"/>
                    <a:pt x="395" y="319"/>
                  </a:cubicBezTo>
                  <a:lnTo>
                    <a:pt x="334" y="258"/>
                  </a:lnTo>
                  <a:cubicBezTo>
                    <a:pt x="308" y="233"/>
                    <a:pt x="268" y="232"/>
                    <a:pt x="244" y="256"/>
                  </a:cubicBezTo>
                  <a:cubicBezTo>
                    <a:pt x="219" y="281"/>
                    <a:pt x="220" y="321"/>
                    <a:pt x="245" y="346"/>
                  </a:cubicBezTo>
                  <a:lnTo>
                    <a:pt x="307" y="408"/>
                  </a:lnTo>
                  <a:close/>
                  <a:moveTo>
                    <a:pt x="149" y="844"/>
                  </a:moveTo>
                  <a:cubicBezTo>
                    <a:pt x="149" y="818"/>
                    <a:pt x="151" y="793"/>
                    <a:pt x="154" y="768"/>
                  </a:cubicBezTo>
                  <a:lnTo>
                    <a:pt x="65" y="768"/>
                  </a:lnTo>
                  <a:cubicBezTo>
                    <a:pt x="29" y="768"/>
                    <a:pt x="0" y="796"/>
                    <a:pt x="0" y="831"/>
                  </a:cubicBezTo>
                  <a:cubicBezTo>
                    <a:pt x="0" y="865"/>
                    <a:pt x="29" y="893"/>
                    <a:pt x="65" y="893"/>
                  </a:cubicBezTo>
                  <a:lnTo>
                    <a:pt x="152" y="893"/>
                  </a:lnTo>
                  <a:cubicBezTo>
                    <a:pt x="151" y="877"/>
                    <a:pt x="149" y="860"/>
                    <a:pt x="149" y="84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21899" y="5705962"/>
            <a:ext cx="465466" cy="472063"/>
            <a:chOff x="4910385" y="-2248866"/>
            <a:chExt cx="2093913" cy="2122488"/>
          </a:xfrm>
          <a:solidFill>
            <a:schemeClr val="bg1"/>
          </a:solidFill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910385" y="-22488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5341463" y="-1826020"/>
              <a:ext cx="1381847" cy="1227579"/>
            </a:xfrm>
            <a:custGeom>
              <a:avLst/>
              <a:gdLst>
                <a:gd name="T0" fmla="*/ 746 w 1802"/>
                <a:gd name="T1" fmla="*/ 524 h 1618"/>
                <a:gd name="T2" fmla="*/ 223 w 1802"/>
                <a:gd name="T3" fmla="*/ 599 h 1618"/>
                <a:gd name="T4" fmla="*/ 223 w 1802"/>
                <a:gd name="T5" fmla="*/ 383 h 1618"/>
                <a:gd name="T6" fmla="*/ 1059 w 1802"/>
                <a:gd name="T7" fmla="*/ 458 h 1618"/>
                <a:gd name="T8" fmla="*/ 223 w 1802"/>
                <a:gd name="T9" fmla="*/ 383 h 1618"/>
                <a:gd name="T10" fmla="*/ 1059 w 1802"/>
                <a:gd name="T11" fmla="*/ 241 h 1618"/>
                <a:gd name="T12" fmla="*/ 223 w 1802"/>
                <a:gd name="T13" fmla="*/ 317 h 1618"/>
                <a:gd name="T14" fmla="*/ 0 w 1802"/>
                <a:gd name="T15" fmla="*/ 1182 h 1618"/>
                <a:gd name="T16" fmla="*/ 202 w 1802"/>
                <a:gd name="T17" fmla="*/ 1455 h 1618"/>
                <a:gd name="T18" fmla="*/ 1283 w 1802"/>
                <a:gd name="T19" fmla="*/ 1548 h 1618"/>
                <a:gd name="T20" fmla="*/ 1198 w 1802"/>
                <a:gd name="T21" fmla="*/ 1219 h 1618"/>
                <a:gd name="T22" fmla="*/ 382 w 1802"/>
                <a:gd name="T23" fmla="*/ 1228 h 1618"/>
                <a:gd name="T24" fmla="*/ 298 w 1802"/>
                <a:gd name="T25" fmla="*/ 1320 h 1618"/>
                <a:gd name="T26" fmla="*/ 84 w 1802"/>
                <a:gd name="T27" fmla="*/ 1164 h 1618"/>
                <a:gd name="T28" fmla="*/ 1198 w 1802"/>
                <a:gd name="T29" fmla="*/ 85 h 1618"/>
                <a:gd name="T30" fmla="*/ 1283 w 1802"/>
                <a:gd name="T31" fmla="*/ 840 h 1618"/>
                <a:gd name="T32" fmla="*/ 0 w 1802"/>
                <a:gd name="T33" fmla="*/ 0 h 1618"/>
                <a:gd name="T34" fmla="*/ 302 w 1802"/>
                <a:gd name="T35" fmla="*/ 1398 h 1618"/>
                <a:gd name="T36" fmla="*/ 972 w 1802"/>
                <a:gd name="T37" fmla="*/ 1492 h 1618"/>
                <a:gd name="T38" fmla="*/ 302 w 1802"/>
                <a:gd name="T39" fmla="*/ 1398 h 1618"/>
                <a:gd name="T40" fmla="*/ 1442 w 1802"/>
                <a:gd name="T41" fmla="*/ 1062 h 1618"/>
                <a:gd name="T42" fmla="*/ 993 w 1802"/>
                <a:gd name="T43" fmla="*/ 851 h 1618"/>
                <a:gd name="T44" fmla="*/ 1783 w 1802"/>
                <a:gd name="T45" fmla="*/ 1547 h 1618"/>
                <a:gd name="T46" fmla="*/ 1604 w 1802"/>
                <a:gd name="T47" fmla="*/ 1057 h 1618"/>
                <a:gd name="T48" fmla="*/ 1387 w 1802"/>
                <a:gd name="T49" fmla="*/ 940 h 1618"/>
                <a:gd name="T50" fmla="*/ 1393 w 1802"/>
                <a:gd name="T51" fmla="*/ 863 h 1618"/>
                <a:gd name="T52" fmla="*/ 1333 w 1802"/>
                <a:gd name="T53" fmla="*/ 914 h 1618"/>
                <a:gd name="T54" fmla="*/ 1360 w 1802"/>
                <a:gd name="T55" fmla="*/ 951 h 1618"/>
                <a:gd name="T56" fmla="*/ 1549 w 1802"/>
                <a:gd name="T57" fmla="*/ 1082 h 1618"/>
                <a:gd name="T58" fmla="*/ 1681 w 1802"/>
                <a:gd name="T59" fmla="*/ 1321 h 1618"/>
                <a:gd name="T60" fmla="*/ 1572 w 1802"/>
                <a:gd name="T61" fmla="*/ 1171 h 1618"/>
                <a:gd name="T62" fmla="*/ 1270 w 1802"/>
                <a:gd name="T63" fmla="*/ 1253 h 1618"/>
                <a:gd name="T64" fmla="*/ 1696 w 1802"/>
                <a:gd name="T65" fmla="*/ 1610 h 1618"/>
                <a:gd name="T66" fmla="*/ 1069 w 1802"/>
                <a:gd name="T67" fmla="*/ 618 h 1618"/>
                <a:gd name="T68" fmla="*/ 823 w 1802"/>
                <a:gd name="T69" fmla="*/ 496 h 1618"/>
                <a:gd name="T70" fmla="*/ 1007 w 1802"/>
                <a:gd name="T71" fmla="*/ 661 h 1618"/>
                <a:gd name="T72" fmla="*/ 941 w 1802"/>
                <a:gd name="T73" fmla="*/ 716 h 1618"/>
                <a:gd name="T74" fmla="*/ 810 w 1802"/>
                <a:gd name="T75" fmla="*/ 507 h 1618"/>
                <a:gd name="T76" fmla="*/ 889 w 1802"/>
                <a:gd name="T77" fmla="*/ 770 h 1618"/>
                <a:gd name="T78" fmla="*/ 1111 w 1802"/>
                <a:gd name="T79" fmla="*/ 712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2" h="1618">
                  <a:moveTo>
                    <a:pt x="223" y="524"/>
                  </a:moveTo>
                  <a:lnTo>
                    <a:pt x="746" y="524"/>
                  </a:lnTo>
                  <a:lnTo>
                    <a:pt x="746" y="599"/>
                  </a:lnTo>
                  <a:lnTo>
                    <a:pt x="223" y="599"/>
                  </a:lnTo>
                  <a:lnTo>
                    <a:pt x="223" y="524"/>
                  </a:lnTo>
                  <a:close/>
                  <a:moveTo>
                    <a:pt x="223" y="383"/>
                  </a:moveTo>
                  <a:lnTo>
                    <a:pt x="1059" y="383"/>
                  </a:lnTo>
                  <a:lnTo>
                    <a:pt x="1059" y="458"/>
                  </a:lnTo>
                  <a:lnTo>
                    <a:pt x="223" y="458"/>
                  </a:lnTo>
                  <a:lnTo>
                    <a:pt x="223" y="383"/>
                  </a:lnTo>
                  <a:close/>
                  <a:moveTo>
                    <a:pt x="223" y="241"/>
                  </a:moveTo>
                  <a:lnTo>
                    <a:pt x="1059" y="241"/>
                  </a:lnTo>
                  <a:lnTo>
                    <a:pt x="1059" y="317"/>
                  </a:lnTo>
                  <a:lnTo>
                    <a:pt x="223" y="317"/>
                  </a:lnTo>
                  <a:lnTo>
                    <a:pt x="223" y="241"/>
                  </a:lnTo>
                  <a:close/>
                  <a:moveTo>
                    <a:pt x="0" y="1182"/>
                  </a:moveTo>
                  <a:cubicBezTo>
                    <a:pt x="0" y="1254"/>
                    <a:pt x="9" y="1311"/>
                    <a:pt x="54" y="1369"/>
                  </a:cubicBezTo>
                  <a:cubicBezTo>
                    <a:pt x="92" y="1419"/>
                    <a:pt x="140" y="1446"/>
                    <a:pt x="202" y="1455"/>
                  </a:cubicBezTo>
                  <a:lnTo>
                    <a:pt x="1206" y="1612"/>
                  </a:lnTo>
                  <a:cubicBezTo>
                    <a:pt x="1248" y="1618"/>
                    <a:pt x="1283" y="1590"/>
                    <a:pt x="1283" y="1548"/>
                  </a:cubicBezTo>
                  <a:lnTo>
                    <a:pt x="1283" y="1335"/>
                  </a:lnTo>
                  <a:cubicBezTo>
                    <a:pt x="1254" y="1299"/>
                    <a:pt x="1226" y="1259"/>
                    <a:pt x="1198" y="1219"/>
                  </a:cubicBezTo>
                  <a:lnTo>
                    <a:pt x="1198" y="1490"/>
                  </a:lnTo>
                  <a:lnTo>
                    <a:pt x="382" y="1228"/>
                  </a:lnTo>
                  <a:cubicBezTo>
                    <a:pt x="372" y="1225"/>
                    <a:pt x="361" y="1229"/>
                    <a:pt x="356" y="1239"/>
                  </a:cubicBezTo>
                  <a:cubicBezTo>
                    <a:pt x="339" y="1273"/>
                    <a:pt x="319" y="1304"/>
                    <a:pt x="298" y="1320"/>
                  </a:cubicBezTo>
                  <a:cubicBezTo>
                    <a:pt x="239" y="1366"/>
                    <a:pt x="166" y="1357"/>
                    <a:pt x="121" y="1299"/>
                  </a:cubicBezTo>
                  <a:cubicBezTo>
                    <a:pt x="88" y="1256"/>
                    <a:pt x="84" y="1215"/>
                    <a:pt x="84" y="1164"/>
                  </a:cubicBezTo>
                  <a:lnTo>
                    <a:pt x="84" y="85"/>
                  </a:lnTo>
                  <a:lnTo>
                    <a:pt x="1198" y="85"/>
                  </a:lnTo>
                  <a:lnTo>
                    <a:pt x="1198" y="751"/>
                  </a:lnTo>
                  <a:lnTo>
                    <a:pt x="1283" y="840"/>
                  </a:lnTo>
                  <a:lnTo>
                    <a:pt x="1283" y="0"/>
                  </a:lnTo>
                  <a:lnTo>
                    <a:pt x="0" y="0"/>
                  </a:lnTo>
                  <a:lnTo>
                    <a:pt x="0" y="1182"/>
                  </a:lnTo>
                  <a:close/>
                  <a:moveTo>
                    <a:pt x="302" y="1398"/>
                  </a:moveTo>
                  <a:lnTo>
                    <a:pt x="970" y="1503"/>
                  </a:lnTo>
                  <a:cubicBezTo>
                    <a:pt x="977" y="1504"/>
                    <a:pt x="980" y="1494"/>
                    <a:pt x="972" y="1492"/>
                  </a:cubicBezTo>
                  <a:lnTo>
                    <a:pt x="390" y="1305"/>
                  </a:lnTo>
                  <a:cubicBezTo>
                    <a:pt x="364" y="1349"/>
                    <a:pt x="344" y="1371"/>
                    <a:pt x="302" y="1398"/>
                  </a:cubicBezTo>
                  <a:close/>
                  <a:moveTo>
                    <a:pt x="1131" y="735"/>
                  </a:moveTo>
                  <a:lnTo>
                    <a:pt x="1442" y="1062"/>
                  </a:lnTo>
                  <a:lnTo>
                    <a:pt x="1264" y="1213"/>
                  </a:lnTo>
                  <a:lnTo>
                    <a:pt x="993" y="851"/>
                  </a:lnTo>
                  <a:lnTo>
                    <a:pt x="1131" y="735"/>
                  </a:lnTo>
                  <a:close/>
                  <a:moveTo>
                    <a:pt x="1783" y="1547"/>
                  </a:moveTo>
                  <a:cubicBezTo>
                    <a:pt x="1788" y="1530"/>
                    <a:pt x="1791" y="1511"/>
                    <a:pt x="1793" y="1489"/>
                  </a:cubicBezTo>
                  <a:cubicBezTo>
                    <a:pt x="1802" y="1343"/>
                    <a:pt x="1781" y="1146"/>
                    <a:pt x="1604" y="1057"/>
                  </a:cubicBezTo>
                  <a:cubicBezTo>
                    <a:pt x="1550" y="1030"/>
                    <a:pt x="1446" y="989"/>
                    <a:pt x="1408" y="959"/>
                  </a:cubicBezTo>
                  <a:cubicBezTo>
                    <a:pt x="1399" y="952"/>
                    <a:pt x="1392" y="946"/>
                    <a:pt x="1387" y="940"/>
                  </a:cubicBezTo>
                  <a:cubicBezTo>
                    <a:pt x="1392" y="939"/>
                    <a:pt x="1397" y="937"/>
                    <a:pt x="1401" y="933"/>
                  </a:cubicBezTo>
                  <a:cubicBezTo>
                    <a:pt x="1418" y="919"/>
                    <a:pt x="1414" y="888"/>
                    <a:pt x="1393" y="863"/>
                  </a:cubicBezTo>
                  <a:cubicBezTo>
                    <a:pt x="1373" y="838"/>
                    <a:pt x="1342" y="830"/>
                    <a:pt x="1325" y="844"/>
                  </a:cubicBezTo>
                  <a:cubicBezTo>
                    <a:pt x="1309" y="858"/>
                    <a:pt x="1312" y="890"/>
                    <a:pt x="1333" y="914"/>
                  </a:cubicBezTo>
                  <a:cubicBezTo>
                    <a:pt x="1338" y="920"/>
                    <a:pt x="1343" y="925"/>
                    <a:pt x="1349" y="929"/>
                  </a:cubicBezTo>
                  <a:cubicBezTo>
                    <a:pt x="1351" y="937"/>
                    <a:pt x="1355" y="944"/>
                    <a:pt x="1360" y="951"/>
                  </a:cubicBezTo>
                  <a:cubicBezTo>
                    <a:pt x="1367" y="963"/>
                    <a:pt x="1379" y="975"/>
                    <a:pt x="1394" y="986"/>
                  </a:cubicBezTo>
                  <a:cubicBezTo>
                    <a:pt x="1436" y="1019"/>
                    <a:pt x="1494" y="1051"/>
                    <a:pt x="1549" y="1082"/>
                  </a:cubicBezTo>
                  <a:cubicBezTo>
                    <a:pt x="1666" y="1148"/>
                    <a:pt x="1695" y="1231"/>
                    <a:pt x="1700" y="1321"/>
                  </a:cubicBezTo>
                  <a:cubicBezTo>
                    <a:pt x="1701" y="1334"/>
                    <a:pt x="1694" y="1341"/>
                    <a:pt x="1681" y="1321"/>
                  </a:cubicBezTo>
                  <a:cubicBezTo>
                    <a:pt x="1677" y="1316"/>
                    <a:pt x="1673" y="1310"/>
                    <a:pt x="1670" y="1305"/>
                  </a:cubicBezTo>
                  <a:cubicBezTo>
                    <a:pt x="1643" y="1261"/>
                    <a:pt x="1610" y="1216"/>
                    <a:pt x="1572" y="1171"/>
                  </a:cubicBezTo>
                  <a:cubicBezTo>
                    <a:pt x="1542" y="1136"/>
                    <a:pt x="1512" y="1104"/>
                    <a:pt x="1481" y="1075"/>
                  </a:cubicBezTo>
                  <a:lnTo>
                    <a:pt x="1270" y="1253"/>
                  </a:lnTo>
                  <a:cubicBezTo>
                    <a:pt x="1293" y="1288"/>
                    <a:pt x="1320" y="1324"/>
                    <a:pt x="1350" y="1359"/>
                  </a:cubicBezTo>
                  <a:cubicBezTo>
                    <a:pt x="1476" y="1508"/>
                    <a:pt x="1615" y="1606"/>
                    <a:pt x="1696" y="1610"/>
                  </a:cubicBezTo>
                  <a:cubicBezTo>
                    <a:pt x="1739" y="1613"/>
                    <a:pt x="1770" y="1585"/>
                    <a:pt x="1783" y="1547"/>
                  </a:cubicBezTo>
                  <a:close/>
                  <a:moveTo>
                    <a:pt x="1069" y="618"/>
                  </a:moveTo>
                  <a:lnTo>
                    <a:pt x="835" y="486"/>
                  </a:lnTo>
                  <a:lnTo>
                    <a:pt x="823" y="496"/>
                  </a:lnTo>
                  <a:lnTo>
                    <a:pt x="953" y="651"/>
                  </a:lnTo>
                  <a:cubicBezTo>
                    <a:pt x="971" y="641"/>
                    <a:pt x="993" y="645"/>
                    <a:pt x="1007" y="661"/>
                  </a:cubicBezTo>
                  <a:cubicBezTo>
                    <a:pt x="1022" y="679"/>
                    <a:pt x="1020" y="706"/>
                    <a:pt x="1002" y="722"/>
                  </a:cubicBezTo>
                  <a:cubicBezTo>
                    <a:pt x="984" y="737"/>
                    <a:pt x="957" y="734"/>
                    <a:pt x="941" y="716"/>
                  </a:cubicBezTo>
                  <a:cubicBezTo>
                    <a:pt x="928" y="700"/>
                    <a:pt x="928" y="677"/>
                    <a:pt x="940" y="662"/>
                  </a:cubicBezTo>
                  <a:lnTo>
                    <a:pt x="810" y="507"/>
                  </a:lnTo>
                  <a:lnTo>
                    <a:pt x="797" y="518"/>
                  </a:lnTo>
                  <a:lnTo>
                    <a:pt x="889" y="770"/>
                  </a:lnTo>
                  <a:lnTo>
                    <a:pt x="974" y="828"/>
                  </a:lnTo>
                  <a:lnTo>
                    <a:pt x="1111" y="712"/>
                  </a:lnTo>
                  <a:lnTo>
                    <a:pt x="1069" y="61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869611" y="302051"/>
            <a:ext cx="3669558" cy="132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4800" dirty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TIẾT: 4-5</a:t>
            </a:r>
            <a:endParaRPr lang="zh-CN" altLang="en-US" sz="4800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19923" y="4534417"/>
            <a:ext cx="6031029" cy="707886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zh-CN" sz="4000" dirty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GIÁO VIÊN:……….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02" y="2258911"/>
            <a:ext cx="2645583" cy="45822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24" y="5242303"/>
            <a:ext cx="2255333" cy="1481206"/>
          </a:xfrm>
          <a:prstGeom prst="rect">
            <a:avLst/>
          </a:prstGeom>
        </p:spPr>
      </p:pic>
      <p:sp>
        <p:nvSpPr>
          <p:cNvPr id="33" name="矩形 31"/>
          <p:cNvSpPr/>
          <p:nvPr/>
        </p:nvSpPr>
        <p:spPr>
          <a:xfrm>
            <a:off x="3860753" y="2933632"/>
            <a:ext cx="6031029" cy="707886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zh-CN" sz="4000" dirty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LÂM THỊ MỸ DẠ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5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35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10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24960"/>
            <a:ext cx="260350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363663"/>
            <a:ext cx="2755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124075"/>
            <a:ext cx="2578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3249613"/>
            <a:ext cx="28527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305301"/>
            <a:ext cx="25781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47" y="5228272"/>
            <a:ext cx="2846705" cy="13036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ular Callout 3"/>
          <p:cNvSpPr/>
          <p:nvPr/>
        </p:nvSpPr>
        <p:spPr>
          <a:xfrm>
            <a:off x="6908800" y="1192503"/>
            <a:ext cx="4590150" cy="3780341"/>
          </a:xfrm>
          <a:prstGeom prst="wedgeRoundRectCallout">
            <a:avLst>
              <a:gd name="adj1" fmla="val -81933"/>
              <a:gd name="adj2" fmla="val 524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gắn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liền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ức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ta.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trở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hứng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Mỹ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"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778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0257" y="1824966"/>
            <a:ext cx="64940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HÌNH THÀNH </a:t>
            </a:r>
          </a:p>
          <a:p>
            <a:pPr algn="ctr" defTabSz="1218565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KIẾN THỨC</a:t>
            </a:r>
            <a:endParaRPr lang="zh-CN" altLang="en-US" sz="7200" b="1" kern="0" dirty="0">
              <a:solidFill>
                <a:prstClr val="black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9400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77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554933" y="2719885"/>
            <a:ext cx="6082625" cy="92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TÌM HIỂU CHUNG:</a:t>
            </a:r>
            <a:endParaRPr lang="zh-CN" altLang="en-US" sz="48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089291" y="49947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5772" y="267426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74" y="1577370"/>
            <a:ext cx="4436226" cy="4518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8246" y="2732543"/>
            <a:ext cx="3047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78" y="897861"/>
            <a:ext cx="4436226" cy="45186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89634" y="2372346"/>
            <a:ext cx="3377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Tập đọc- -Truyện cổ nước mình-. [Tiếng Việt 4] [Học trực tuyến cùng OLM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01.888" end="550436.39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800" y="419100"/>
            <a:ext cx="9931400" cy="529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3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96545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89751" y="134461"/>
            <a:ext cx="2337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thích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186591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8400" y="2756446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lượng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3685074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4842302"/>
            <a:ext cx="1917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130800" y="228600"/>
            <a:ext cx="4927600" cy="1349506"/>
          </a:xfrm>
          <a:prstGeom prst="wedgeRoundRectCallout">
            <a:avLst>
              <a:gd name="adj1" fmla="val -83977"/>
              <a:gd name="adj2" fmla="val 3897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130800" y="1336713"/>
            <a:ext cx="4927600" cy="1349506"/>
          </a:xfrm>
          <a:prstGeom prst="wedgeRoundRectCallout">
            <a:avLst>
              <a:gd name="adj1" fmla="val -104338"/>
              <a:gd name="adj2" fmla="val 1921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95900" y="2335568"/>
            <a:ext cx="4927600" cy="1349506"/>
          </a:xfrm>
          <a:prstGeom prst="wedgeRoundRectCallout">
            <a:avLst>
              <a:gd name="adj1" fmla="val -95833"/>
              <a:gd name="adj2" fmla="val 2203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295900" y="3381576"/>
            <a:ext cx="4927600" cy="1349506"/>
          </a:xfrm>
          <a:prstGeom prst="wedgeRoundRectCallout">
            <a:avLst>
              <a:gd name="adj1" fmla="val -99956"/>
              <a:gd name="adj2" fmla="val 979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295900" y="4344478"/>
            <a:ext cx="4927600" cy="1349506"/>
          </a:xfrm>
          <a:prstGeom prst="wedgeRoundRectCallout">
            <a:avLst>
              <a:gd name="adj1" fmla="val -95317"/>
              <a:gd name="adj2" fmla="val 2485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16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 flipV="1">
            <a:off x="10939266" y="1070310"/>
            <a:ext cx="497926" cy="315461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5883813" y="4005437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667000" y="0"/>
            <a:ext cx="7194772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giả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endParaRPr lang="en-US" sz="3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" name="Oval 1"/>
          <p:cNvSpPr/>
          <p:nvPr/>
        </p:nvSpPr>
        <p:spPr>
          <a:xfrm>
            <a:off x="330200" y="3196637"/>
            <a:ext cx="2438400" cy="102531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rc 2"/>
          <p:cNvSpPr/>
          <p:nvPr/>
        </p:nvSpPr>
        <p:spPr>
          <a:xfrm rot="16010207">
            <a:off x="778526" y="2443419"/>
            <a:ext cx="3916723" cy="2648639"/>
          </a:xfrm>
          <a:prstGeom prst="arc">
            <a:avLst>
              <a:gd name="adj1" fmla="val 9874670"/>
              <a:gd name="adj2" fmla="val 21564845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3" action="ppaction://hlinksldjump"/>
          </p:cNvPr>
          <p:cNvSpPr/>
          <p:nvPr/>
        </p:nvSpPr>
        <p:spPr>
          <a:xfrm>
            <a:off x="3270472" y="5114175"/>
            <a:ext cx="2209800" cy="70551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80271" y="875281"/>
            <a:ext cx="2368327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437438" y="1747405"/>
            <a:ext cx="2411161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1949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58490" y="2717800"/>
            <a:ext cx="2531581" cy="92026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Quảng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393489" y="2766721"/>
            <a:ext cx="2545777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c 3"/>
          <p:cNvSpPr/>
          <p:nvPr/>
        </p:nvSpPr>
        <p:spPr>
          <a:xfrm rot="16711676">
            <a:off x="4720453" y="833777"/>
            <a:ext cx="814057" cy="1181105"/>
          </a:xfrm>
          <a:prstGeom prst="arc">
            <a:avLst>
              <a:gd name="adj1" fmla="val 13621609"/>
              <a:gd name="adj2" fmla="val 3233704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/>
          <p:cNvSpPr/>
          <p:nvPr/>
        </p:nvSpPr>
        <p:spPr>
          <a:xfrm rot="16711676">
            <a:off x="4810826" y="1312001"/>
            <a:ext cx="592243" cy="1061664"/>
          </a:xfrm>
          <a:prstGeom prst="arc">
            <a:avLst>
              <a:gd name="adj1" fmla="val 17363097"/>
              <a:gd name="adj2" fmla="val 554144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/>
          <p:cNvSpPr/>
          <p:nvPr/>
        </p:nvSpPr>
        <p:spPr>
          <a:xfrm rot="10103125">
            <a:off x="4664961" y="1502235"/>
            <a:ext cx="612693" cy="1649614"/>
          </a:xfrm>
          <a:prstGeom prst="arc">
            <a:avLst>
              <a:gd name="adj1" fmla="val 15779068"/>
              <a:gd name="adj2" fmla="val 441628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16711676">
            <a:off x="3968342" y="2410661"/>
            <a:ext cx="814057" cy="1181105"/>
          </a:xfrm>
          <a:prstGeom prst="arc">
            <a:avLst>
              <a:gd name="adj1" fmla="val 7828502"/>
              <a:gd name="adj2" fmla="val 80982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 rot="10103125">
            <a:off x="4167216" y="1612765"/>
            <a:ext cx="1556788" cy="3023997"/>
          </a:xfrm>
          <a:prstGeom prst="arc">
            <a:avLst>
              <a:gd name="adj1" fmla="val 15396368"/>
              <a:gd name="adj2" fmla="val 565206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 rot="16711676">
            <a:off x="6860817" y="3535851"/>
            <a:ext cx="2168423" cy="901215"/>
          </a:xfrm>
          <a:prstGeom prst="arc">
            <a:avLst>
              <a:gd name="adj1" fmla="val 13621609"/>
              <a:gd name="adj2" fmla="val 1561629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16711676">
            <a:off x="7630654" y="3981134"/>
            <a:ext cx="814057" cy="1170545"/>
          </a:xfrm>
          <a:prstGeom prst="arc">
            <a:avLst>
              <a:gd name="adj1" fmla="val 17358260"/>
              <a:gd name="adj2" fmla="val 554144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103125">
            <a:off x="7483758" y="4204121"/>
            <a:ext cx="1677594" cy="1478192"/>
          </a:xfrm>
          <a:prstGeom prst="arc">
            <a:avLst>
              <a:gd name="adj1" fmla="val 13775002"/>
              <a:gd name="adj2" fmla="val 189380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 rot="10103125">
            <a:off x="7281179" y="4335015"/>
            <a:ext cx="1542727" cy="1948934"/>
          </a:xfrm>
          <a:prstGeom prst="arc">
            <a:avLst>
              <a:gd name="adj1" fmla="val 15779068"/>
              <a:gd name="adj2" fmla="val 267937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437438" y="3978905"/>
            <a:ext cx="2331896" cy="9802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616807" y="4056998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279670" y="5796193"/>
            <a:ext cx="3164203" cy="8656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756872" y="4953524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547840" y="1365941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rc 5"/>
          <p:cNvSpPr/>
          <p:nvPr/>
        </p:nvSpPr>
        <p:spPr>
          <a:xfrm rot="11800406">
            <a:off x="5231384" y="5474701"/>
            <a:ext cx="1287725" cy="776174"/>
          </a:xfrm>
          <a:prstGeom prst="arc">
            <a:avLst>
              <a:gd name="adj1" fmla="val 10773804"/>
              <a:gd name="adj2" fmla="val 34763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52663" y="5172853"/>
            <a:ext cx="4009173" cy="13798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imes New Roman"/>
                <a:ea typeface="Calibri"/>
              </a:rPr>
              <a:t>Rút từ </a:t>
            </a:r>
            <a:r>
              <a:rPr lang="nl-NL" sz="2400" i="1" dirty="0">
                <a:latin typeface="Times New Roman"/>
                <a:ea typeface="Calibri"/>
              </a:rPr>
              <a:t>Tuyển tập</a:t>
            </a:r>
            <a:r>
              <a:rPr lang="nl-NL" sz="2400" dirty="0">
                <a:latin typeface="Times New Roman"/>
                <a:ea typeface="Calibri"/>
              </a:rPr>
              <a:t>, NXB Hội nhà văn, Hà Nội, 2011, tr.203.</a:t>
            </a:r>
            <a:endParaRPr lang="en-US" sz="2400" dirty="0"/>
          </a:p>
        </p:txBody>
      </p:sp>
      <p:pic>
        <p:nvPicPr>
          <p:cNvPr id="614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" y="5688697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2" grpId="1" animBg="1"/>
      <p:bldP spid="4" grpId="0" animBg="1"/>
      <p:bldP spid="48" grpId="0" animBg="1"/>
      <p:bldP spid="49" grpId="0" animBg="1"/>
      <p:bldP spid="51" grpId="0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57" grpId="3" animBg="1"/>
      <p:bldP spid="57" grpId="4" animBg="1"/>
      <p:bldP spid="58" grpId="0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>
            <a:off x="4754366" y="2194920"/>
            <a:ext cx="497926" cy="397919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11282289" y="1937112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0" name="Content Placeholder 2"/>
          <p:cNvSpPr txBox="1"/>
          <p:nvPr/>
        </p:nvSpPr>
        <p:spPr>
          <a:xfrm>
            <a:off x="8963049" y="3985856"/>
            <a:ext cx="1008567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Code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4525937" y="2651751"/>
            <a:ext cx="999867" cy="63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Photography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2" name="Content Placeholder 2"/>
          <p:cNvSpPr txBox="1"/>
          <p:nvPr/>
        </p:nvSpPr>
        <p:spPr>
          <a:xfrm>
            <a:off x="10782355" y="5633261"/>
            <a:ext cx="999867" cy="444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3" name="Content Placeholder 2"/>
          <p:cNvSpPr txBox="1"/>
          <p:nvPr/>
        </p:nvSpPr>
        <p:spPr>
          <a:xfrm>
            <a:off x="7907563" y="4540812"/>
            <a:ext cx="952908" cy="63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Copywrit</a:t>
            </a:r>
            <a:r>
              <a:rPr lang="id-ID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6778979" y="2714919"/>
            <a:ext cx="952908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Films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Lâm Thị Mỹ Dạ: Như nước mắt lặn sâu vào đời...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153"/>
            <a:ext cx="4217483" cy="2900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Nhà thơ tình Lâm Thị Mỹ D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04" y="3457252"/>
            <a:ext cx="3012943" cy="3133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5002" y="938936"/>
            <a:ext cx="6096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 biên tập  viên, phóng viên trong</a:t>
            </a:r>
            <a:b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 năm chiến tranh.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25002" y="1997840"/>
            <a:ext cx="6096000" cy="954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trường Đại học 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hoá (khoa Viết văn) 1979-1983.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43359" y="3247274"/>
            <a:ext cx="6096000" cy="95410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Học viện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 học Gorki (Liên Xô cũ) 1998.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86222" y="4421677"/>
            <a:ext cx="6096000" cy="1384995"/>
          </a:xfrm>
          <a:prstGeom prst="rect">
            <a:avLst/>
          </a:prstGeom>
          <a:solidFill>
            <a:srgbClr val="01A89E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làm phóng viên, biên tập viên văn học, Uỷ viên Ban chấp hành Hội Văn học nghệ thuật Thừa Thiên- Huế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dirty="0"/>
          </a:p>
        </p:txBody>
      </p:sp>
      <p:pic>
        <p:nvPicPr>
          <p:cNvPr id="3080" name="Picture 8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0"/>
            <a:ext cx="4610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34100" y="928985"/>
            <a:ext cx="5892799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116 km chiều dài bờ biển, với nhiều làng biển nổi tiếng như Cảnh Dương, Quang Phú, Ngư Thủy…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4101" y="2904430"/>
            <a:ext cx="5892799" cy="138499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các làn điệu hò như hò mái dài, mái khoan, hò kéo lưới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Như một làn điệu hò khoan - Báo Quảng Bì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596927"/>
            <a:ext cx="5546725" cy="33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100+ hình ảnh vẽ bông hoa đẹp - hinhanhsieudep.ne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19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82460" y="275848"/>
            <a:ext cx="5402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Các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tác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phẩm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tiêu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biểu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646238"/>
            <a:ext cx="2974976" cy="38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.(27). Trang 27 - Thông báo (cập nhật) - HẬU CHIẾN &amp;amp; QUYỀN SỐNG CỦA MIỀN  NAM – thơ văn sử triết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646238"/>
            <a:ext cx="2995320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i thơ: BIỂN (Lâm Thị Mỹ Dạ) - ThờiĐại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92" y="1646238"/>
            <a:ext cx="3151922" cy="38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trong thơ Lâm Thị Mỹ Dạ - Tạp chí Sông H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519239"/>
            <a:ext cx="3441652" cy="40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100+ hình ảnh vẽ bông hoa đẹp - hinhanhsieudep.ne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69907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7486" y="1933688"/>
            <a:ext cx="59298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8565">
              <a:defRPr/>
            </a:pPr>
            <a:r>
              <a:rPr lang="en-US" altLang="zh-CN" sz="7200" b="1" kern="0" dirty="0"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KHỞI ĐỘNG </a:t>
            </a:r>
            <a:endParaRPr lang="zh-CN" altLang="en-US" sz="7200" b="1" kern="0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113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KHÁM PHÁ VĂN BẢN: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1.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991879"/>
              </p:ext>
            </p:extLst>
          </p:nvPr>
        </p:nvGraphicFramePr>
        <p:xfrm>
          <a:off x="1511300" y="1231900"/>
          <a:ext cx="8890000" cy="44958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4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082460" y="275848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PHIẾU HỌC TẬP SỐ 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0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1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39037"/>
              </p:ext>
            </p:extLst>
          </p:nvPr>
        </p:nvGraphicFramePr>
        <p:xfrm>
          <a:off x="1181100" y="1016000"/>
          <a:ext cx="9601200" cy="54984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cặp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a-ta-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im-hiền-tiên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7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4/4;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chẵn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24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768357" y="132781"/>
            <a:ext cx="9126537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67000" y="1104589"/>
            <a:ext cx="321004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931551" y="3844574"/>
            <a:ext cx="3203457" cy="11728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Vần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711684" y="2286000"/>
            <a:ext cx="3165358" cy="10795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2931552" y="5374832"/>
            <a:ext cx="3203456" cy="1090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Nhịp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7035800" y="723900"/>
            <a:ext cx="3048000" cy="1454874"/>
          </a:xfrm>
          <a:prstGeom prst="wedgeRoundRectCallout">
            <a:avLst>
              <a:gd name="adj1" fmla="val -91667"/>
              <a:gd name="adj2" fmla="val 9758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/>
                <a:ea typeface="Calibri"/>
                <a:hlinkClick r:id="rId3" action="ppaction://hlinksldjump"/>
              </a:rPr>
              <a:t>14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cặp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lục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endParaRPr lang="en-US" sz="32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239000" y="1910626"/>
            <a:ext cx="3048000" cy="2064474"/>
          </a:xfrm>
          <a:prstGeom prst="wedgeRoundRectCallout">
            <a:avLst>
              <a:gd name="adj1" fmla="val -98750"/>
              <a:gd name="adj2" fmla="val -54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hlinkClick r:id="rId3" action="ppaction://hlinksldjump"/>
              </a:rPr>
              <a:t>6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endParaRPr lang="en-US" sz="32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7239000" y="3302759"/>
            <a:ext cx="3048000" cy="2064474"/>
          </a:xfrm>
          <a:prstGeom prst="wedgeRoundRectCallout">
            <a:avLst>
              <a:gd name="adj1" fmla="val -87917"/>
              <a:gd name="adj2" fmla="val -4174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Ôi</a:t>
            </a:r>
            <a:r>
              <a:rPr lang="en-US" sz="3200" dirty="0">
                <a:latin typeface="Times New Roman"/>
                <a:ea typeface="Calibri"/>
                <a:hlinkClick r:id="rId4" action="ppaction://hlinksldjump"/>
              </a:rPr>
              <a:t>- </a:t>
            </a:r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ơ</a:t>
            </a:r>
            <a:r>
              <a:rPr lang="en-US" sz="3200" dirty="0" err="1">
                <a:latin typeface="Times New Roman"/>
                <a:ea typeface="Calibri"/>
              </a:rPr>
              <a:t>i</a:t>
            </a:r>
            <a:r>
              <a:rPr lang="en-US" sz="3200" dirty="0">
                <a:latin typeface="Times New Roman"/>
                <a:ea typeface="Calibri"/>
              </a:rPr>
              <a:t>; a-ta-</a:t>
            </a:r>
            <a:r>
              <a:rPr lang="en-US" sz="3200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im-hiền-tiên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trì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đi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thì</a:t>
            </a:r>
            <a:r>
              <a:rPr lang="en-US" sz="3200" dirty="0">
                <a:latin typeface="Times New Roman"/>
                <a:ea typeface="Calibri"/>
              </a:rPr>
              <a:t>…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7076489" y="2670314"/>
            <a:ext cx="4496087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hlinkClick r:id="rId5" action="ppaction://hlinksldjump"/>
              </a:rPr>
              <a:t>4/4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Nhịp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chẵn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5638800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37" grpId="0" animBg="1"/>
      <p:bldP spid="38" grpId="0" animBg="1"/>
      <p:bldP spid="40" grpId="0" animBg="1"/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25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-326865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637582"/>
            <a:ext cx="6045200" cy="6311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nhân hậu lại tuyệt vời sâu xa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 dù mấy cách xa cũng tìm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hiền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 thì gặp người tiên độ trì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 tôi đi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thì tiếng xưa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 cơn nắng, trắng cơn mưa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Con sông chảy có rặng dừa nghiêng soi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 cha ông với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Như con sông với chân trời đã xa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còn truyện cổ thiết tha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Cho tôi nhận mặt ông cha của mình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công bằng, rất thông minh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độ lượng lại đa tình, đa mang.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36925" y="659408"/>
            <a:ext cx="5996722" cy="6323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thơm thì giấu người thơm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Chăm làm thì được áo cơm cửa nhà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 cày theo ý người 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Sẽ thành khúc gỗ chẳng ra việc gì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nghe truyện cổ thầm thì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Lời cha ông dạy cũng vì đời sau.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 đà cái tích trầu cau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Miếng trầu đỏ thắm nặng sâu tình người.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 đi qua cuộc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Bấy nhiêu thời nữa chuyển dời xa xôi.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 bao truyện cổ trên đời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Vẫn luôn mới mẻ rạng ngời lương tâm.</a:t>
            </a:r>
            <a:endParaRPr lang="en-US" sz="2400" i="1" dirty="0">
              <a:solidFill>
                <a:srgbClr val="00264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067300" y="707432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226050" y="14303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238750" y="22304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397500" y="29416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5537200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5219700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5219700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>
            <a:off x="5060950" y="59210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11346837" y="148748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11200174" y="2301876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10901111" y="2957514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1358924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1218611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>
            <a:off x="11223735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7500" y="7074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2425" y="14170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92425" y="22171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55350" y="287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42000" y="3647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92425" y="443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20075" y="51585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81400" y="59078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622114" y="14395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6111" y="223837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108737" y="2900364"/>
            <a:ext cx="57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555611" y="35290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505587" y="44346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24326" y="51585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261938" y="815976"/>
            <a:ext cx="3416300" cy="1485900"/>
          </a:xfrm>
          <a:prstGeom prst="wedgeRoundRectCallout">
            <a:avLst>
              <a:gd name="adj1" fmla="val 45710"/>
              <a:gd name="adj2" fmla="val 992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6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9192961" y="3891977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8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7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26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lại tuyệt v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sâu x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mấy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cũng t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 người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độ tr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tiếng xưa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2628900"/>
            <a:ext cx="3975100" cy="20447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a-ta-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im-hiền-tiên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truyện cổ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tôi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lại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tuyệt vời sâu xa</a:t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rồi mới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thương ta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dù mấy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cách xa 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tìm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thì lại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người tiên độ trì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truyện 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tôi 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cuộc sống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thầm thì 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xưa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solidFill>
                  <a:prstClr val="white"/>
                </a:solidFill>
              </a:rPr>
              <a:t>Nhịp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thơ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của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từng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dòng</a:t>
            </a:r>
            <a:endParaRPr lang="en-US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1366160"/>
            <a:ext cx="3975100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4/4;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latin typeface="Times New Roman"/>
                <a:ea typeface="Calibri"/>
              </a:rPr>
              <a:t>Nhịp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chẵn</a:t>
            </a:r>
            <a:endParaRPr lang="en-US" sz="3200" dirty="0"/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2.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cổ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nhắc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ý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82460" y="275848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2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366300"/>
              </p:ext>
            </p:extLst>
          </p:nvPr>
        </p:nvGraphicFramePr>
        <p:xfrm>
          <a:off x="1625598" y="1282700"/>
          <a:ext cx="10083802" cy="3732276"/>
        </p:xfrm>
        <a:graphic>
          <a:graphicData uri="http://schemas.openxmlformats.org/drawingml/2006/table">
            <a:tbl>
              <a:tblPr firstRow="1" firstCol="1" bandRow="1"/>
              <a:tblGrid>
                <a:gridCol w="3132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9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2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444500"/>
            <a:ext cx="10058400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6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68" y="146960"/>
            <a:ext cx="2603500" cy="20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383820"/>
            <a:ext cx="2578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31" y="4816614"/>
            <a:ext cx="2846705" cy="199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189023"/>
            <a:ext cx="2857501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2393345"/>
            <a:ext cx="2025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Thạch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Sanh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9369" y="1669170"/>
            <a:ext cx="2603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đốt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595" y="6291422"/>
            <a:ext cx="134844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khế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32800" y="3597186"/>
            <a:ext cx="12682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Dừa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08300" y="2189023"/>
            <a:ext cx="6399948" cy="2107287"/>
          </a:xfrm>
          <a:prstGeom prst="wedgeRoundRectCallout">
            <a:avLst>
              <a:gd name="adj1" fmla="val -41815"/>
              <a:gd name="adj2" fmla="val 850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diện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latin typeface="Times New Roman"/>
                <a:ea typeface="Calibri"/>
                <a:cs typeface="Times New Roman"/>
              </a:rPr>
              <a:t>“Ở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thì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ngay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thì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gặp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độ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trì</a:t>
            </a:r>
            <a:r>
              <a:rPr lang="en-US" sz="2800" i="1" dirty="0">
                <a:latin typeface="Times New Roman"/>
                <a:ea typeface="Calibri"/>
              </a:rPr>
              <a:t>”</a:t>
            </a:r>
            <a:endParaRPr lang="en-US" sz="28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702050" y="2383820"/>
            <a:ext cx="5402998" cy="2235200"/>
          </a:xfrm>
          <a:prstGeom prst="wedgeRoundRectCallout">
            <a:avLst>
              <a:gd name="adj1" fmla="val -65258"/>
              <a:gd name="adj2" fmla="val 1039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dung,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mang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28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8100" y="1265565"/>
            <a:ext cx="4121150" cy="1651000"/>
          </a:xfrm>
          <a:prstGeom prst="wedgeRoundRectCallout">
            <a:avLst>
              <a:gd name="adj1" fmla="val -33382"/>
              <a:gd name="adj2" fmla="val 101273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Thạch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Sanh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sẵn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sàng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giúp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đỡ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xả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vì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tội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Thông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nhưng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mẹ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hắn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728795" y="3172479"/>
            <a:ext cx="4394201" cy="2236860"/>
          </a:xfrm>
          <a:prstGeom prst="wedgeRoundRectCallout">
            <a:avLst>
              <a:gd name="adj1" fmla="val 7633"/>
              <a:gd name="adj2" fmla="val 94531"/>
              <a:gd name="adj3" fmla="val 16667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khế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chẳng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tham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lam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lời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3702050" y="23231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chàng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đốt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dẫu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mình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bị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oán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bao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dung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hậu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447698" y="1265565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út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biệt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khiếm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khuyết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ngoại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lang="en-US" sz="110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78019"/>
            <a:ext cx="4360667" cy="28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92" y="146960"/>
            <a:ext cx="4155222" cy="28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2" y="3041623"/>
            <a:ext cx="4242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967" y="178019"/>
            <a:ext cx="258623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tích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trầu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cau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71901" y="5783590"/>
            <a:ext cx="312938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Đẽo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cày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giữa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đường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9720" y="2464624"/>
            <a:ext cx="159210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Tấm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Cám</a:t>
            </a:r>
            <a:endParaRPr lang="en-US" sz="28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184900" y="146960"/>
            <a:ext cx="3403600" cy="2286606"/>
          </a:xfrm>
          <a:prstGeom prst="wedgeRoundRectCallout">
            <a:avLst>
              <a:gd name="adj1" fmla="val 69107"/>
              <a:gd name="adj2" fmla="val 5999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Thị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thì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giấu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353023" y="3244823"/>
            <a:ext cx="4368800" cy="2286606"/>
          </a:xfrm>
          <a:prstGeom prst="wedgeRoundRectCallout">
            <a:avLst>
              <a:gd name="adj1" fmla="val -82386"/>
              <a:gd name="adj2" fmla="val 6222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Đẽo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theo</a:t>
            </a:r>
            <a:r>
              <a:rPr lang="en-US" sz="3200" i="1" dirty="0">
                <a:latin typeface="Times New Roman"/>
                <a:ea typeface="Calibri"/>
              </a:rPr>
              <a:t> ý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ta/ </a:t>
            </a:r>
            <a:r>
              <a:rPr lang="en-US" sz="3200" i="1" dirty="0" err="1">
                <a:latin typeface="Times New Roman"/>
                <a:ea typeface="Calibri"/>
              </a:rPr>
              <a:t>Sẽ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thành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khúc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gỗ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chẳng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ra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việc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gì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156967" y="439628"/>
            <a:ext cx="4368800" cy="2286606"/>
          </a:xfrm>
          <a:prstGeom prst="wedgeRoundRectCallout">
            <a:avLst>
              <a:gd name="adj1" fmla="val 46102"/>
              <a:gd name="adj2" fmla="val 57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Đậm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đà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cau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Miếng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đỏ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thắm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sâu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93800" y="1606744"/>
            <a:ext cx="3962400" cy="2125707"/>
          </a:xfrm>
          <a:prstGeom prst="wedgeRoundRectCallout">
            <a:avLst>
              <a:gd name="adj1" fmla="val -73787"/>
              <a:gd name="adj2" fmla="val 261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còn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an hem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thủy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lứa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đôi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trầu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cau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175500" y="411054"/>
            <a:ext cx="3962400" cy="2125707"/>
          </a:xfrm>
          <a:prstGeom prst="wedgeRoundRectCallout">
            <a:avLst>
              <a:gd name="adj1" fmla="val 48328"/>
              <a:gd name="adj2" fmla="val 6437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lần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hóa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ta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nhận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ra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khát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vọng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vươn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chiến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thắng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nghịch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cảnh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dân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ta.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85692" y="3932900"/>
            <a:ext cx="3962400" cy="2125707"/>
          </a:xfrm>
          <a:prstGeom prst="wedgeRoundRectCallout">
            <a:avLst>
              <a:gd name="adj1" fmla="val -80518"/>
              <a:gd name="adj2" fmla="val 57807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Phải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kiên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định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lập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thì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việc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mới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6" grpId="0" animBg="1"/>
      <p:bldP spid="8" grpId="0" animBg="1"/>
      <p:bldP spid="8" grpId="1" animBg="1"/>
      <p:bldP spid="18" grpId="0" animBg="1"/>
      <p:bldP spid="18" grpId="1" animBg="1"/>
      <p:bldP spid="20" grpId="0" animBg="1"/>
      <p:bldP spid="20" grpId="1" animBg="1"/>
      <p:bldP spid="9" grpId="0" animBg="1"/>
      <p:bldP spid="9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3.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dành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22400" y="1295165"/>
            <a:ext cx="7569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32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7564" y="524960"/>
            <a:ext cx="339067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286000" y="1447800"/>
            <a:ext cx="5041900" cy="2628900"/>
          </a:xfrm>
          <a:prstGeom prst="wedgeRoundRectCallout">
            <a:avLst>
              <a:gd name="adj1" fmla="val 8638"/>
              <a:gd name="adj2" fmla="val 9654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3" action="ppaction://hlinksldjump"/>
              </a:rPr>
              <a:t>ra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nêu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bốn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511618" y="1208098"/>
            <a:ext cx="5937364" cy="3108304"/>
          </a:xfrm>
          <a:prstGeom prst="wedgeRoundRectCallout">
            <a:avLst>
              <a:gd name="adj1" fmla="val -67554"/>
              <a:gd name="adj2" fmla="val 77618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4" action="ppaction://hlinksldjump"/>
              </a:rPr>
              <a:t>Từ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4" action="ppaction://hlinksldjump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dòng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cuối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9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1" grpId="1" animBg="1"/>
      <p:bldP spid="12" grpId="0" animBg="1"/>
      <p:bldP spid="1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7757" y="870168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b="1" u="sng" dirty="0">
              <a:solidFill>
                <a:schemeClr val="bg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b="1" u="sng" dirty="0">
              <a:solidFill>
                <a:schemeClr val="bg2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3539" y="2661841"/>
            <a:ext cx="7553671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(con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) -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chân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)</a:t>
            </a:r>
            <a:endParaRPr lang="en-US" sz="32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760041" y="1014829"/>
            <a:ext cx="867223" cy="152759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38960" y="1486237"/>
            <a:ext cx="1540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So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sánh</a:t>
            </a:r>
            <a:endParaRPr lang="en-US" b="1" dirty="0"/>
          </a:p>
        </p:txBody>
      </p:sp>
      <p:sp>
        <p:nvSpPr>
          <p:cNvPr id="8" name="Curved Down Arrow 7"/>
          <p:cNvSpPr/>
          <p:nvPr/>
        </p:nvSpPr>
        <p:spPr>
          <a:xfrm rot="6609062">
            <a:off x="9051986" y="2296081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13906"/>
            <a:ext cx="4152900" cy="34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27" y="3505201"/>
            <a:ext cx="431262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53539" y="396819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-&gt;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hàng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ngàn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trở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quá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khứ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xôi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Picture 13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8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35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195" y="544228"/>
            <a:ext cx="688945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tha</a:t>
            </a:r>
            <a:endParaRPr lang="en-US" sz="24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>
                <a:latin typeface="Times New Roman"/>
                <a:ea typeface="Calibri"/>
                <a:cs typeface="Times New Roman"/>
              </a:rPr>
              <a:t>Cho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”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4436" y="2221949"/>
            <a:ext cx="4592924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cha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760041" y="616558"/>
            <a:ext cx="867223" cy="152759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7360" y="939899"/>
            <a:ext cx="1266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Ẩn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dụ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7128830">
            <a:off x="8445530" y="1823700"/>
            <a:ext cx="1517045" cy="8199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3483300"/>
            <a:ext cx="4152900" cy="336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483300"/>
            <a:ext cx="4385317" cy="330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9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967180"/>
            <a:ext cx="4635500" cy="15113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truyền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thống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hoá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tộc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27100" y="4042310"/>
            <a:ext cx="4927600" cy="19647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chiếc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nối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cháu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nay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cha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128000" y="107951"/>
            <a:ext cx="3276600" cy="8763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chất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255000" y="1193801"/>
            <a:ext cx="3276600" cy="876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305800" y="2286535"/>
            <a:ext cx="3276600" cy="87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407400" y="3335605"/>
            <a:ext cx="3276600" cy="8763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quán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8407400" y="4427806"/>
            <a:ext cx="3276600" cy="876300"/>
          </a:xfrm>
          <a:prstGeom prst="roundRect">
            <a:avLst/>
          </a:prstGeom>
          <a:solidFill>
            <a:srgbClr val="01A8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niệm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đạo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đức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407400" y="5439887"/>
            <a:ext cx="3276600" cy="876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sinh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714500" y="279401"/>
            <a:ext cx="38354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635500" y="1193801"/>
            <a:ext cx="596900" cy="12572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32400" y="1193801"/>
            <a:ext cx="215900" cy="28485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842000" y="736601"/>
            <a:ext cx="2286000" cy="34581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842000" y="1967180"/>
            <a:ext cx="2463800" cy="22275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842000" y="3160980"/>
            <a:ext cx="2463800" cy="10509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842000" y="3773755"/>
            <a:ext cx="2565400" cy="420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1" idx="1"/>
          </p:cNvCxnSpPr>
          <p:nvPr/>
        </p:nvCxnSpPr>
        <p:spPr>
          <a:xfrm>
            <a:off x="5854700" y="4215616"/>
            <a:ext cx="2552700" cy="650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842000" y="4194710"/>
            <a:ext cx="2565400" cy="16833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100+ hình ảnh vẽ bông hoa đẹp - hinhanhsieudep.ne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727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 bwMode="auto">
          <a:xfrm>
            <a:off x="4152900" y="1285054"/>
            <a:ext cx="7086600" cy="4899846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9" name="Cloud 68"/>
          <p:cNvSpPr>
            <a:spLocks noChangeAspect="1"/>
          </p:cNvSpPr>
          <p:nvPr/>
        </p:nvSpPr>
        <p:spPr>
          <a:xfrm>
            <a:off x="7467600" y="320711"/>
            <a:ext cx="2954376" cy="1718640"/>
          </a:xfrm>
          <a:prstGeom prst="clou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gắn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sâu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nặng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45143" y="6458688"/>
            <a:ext cx="12729029" cy="740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-1786603" y="3297139"/>
            <a:ext cx="15938695" cy="4748689"/>
          </a:xfrm>
          <a:custGeom>
            <a:avLst/>
            <a:gdLst>
              <a:gd name="connsiteX0" fmla="*/ 732553 w 10571072"/>
              <a:gd name="connsiteY0" fmla="*/ 1624083 h 2793545"/>
              <a:gd name="connsiteX1" fmla="*/ 1469532 w 10571072"/>
              <a:gd name="connsiteY1" fmla="*/ 1248770 h 2793545"/>
              <a:gd name="connsiteX2" fmla="*/ 3066320 w 10571072"/>
              <a:gd name="connsiteY2" fmla="*/ 1917510 h 2793545"/>
              <a:gd name="connsiteX3" fmla="*/ 4594870 w 10571072"/>
              <a:gd name="connsiteY3" fmla="*/ 1112292 h 2793545"/>
              <a:gd name="connsiteX4" fmla="*/ 5543389 w 10571072"/>
              <a:gd name="connsiteY4" fmla="*/ 1549021 h 2793545"/>
              <a:gd name="connsiteX5" fmla="*/ 6300840 w 10571072"/>
              <a:gd name="connsiteY5" fmla="*/ 1030406 h 2793545"/>
              <a:gd name="connsiteX6" fmla="*/ 7433604 w 10571072"/>
              <a:gd name="connsiteY6" fmla="*/ 1153236 h 2793545"/>
              <a:gd name="connsiteX7" fmla="*/ 8423067 w 10571072"/>
              <a:gd name="connsiteY7" fmla="*/ 416257 h 2793545"/>
              <a:gd name="connsiteX8" fmla="*/ 9364762 w 10571072"/>
              <a:gd name="connsiteY8" fmla="*/ 1337481 h 2793545"/>
              <a:gd name="connsiteX9" fmla="*/ 9890201 w 10571072"/>
              <a:gd name="connsiteY9" fmla="*/ 0 h 2793545"/>
              <a:gd name="connsiteX10" fmla="*/ 9890201 w 10571072"/>
              <a:gd name="connsiteY10" fmla="*/ 0 h 2793545"/>
              <a:gd name="connsiteX11" fmla="*/ 9890201 w 10571072"/>
              <a:gd name="connsiteY11" fmla="*/ 2470245 h 2793545"/>
              <a:gd name="connsiteX12" fmla="*/ 698434 w 10571072"/>
              <a:gd name="connsiteY12" fmla="*/ 2674961 h 2793545"/>
              <a:gd name="connsiteX13" fmla="*/ 732553 w 10571072"/>
              <a:gd name="connsiteY13" fmla="*/ 1624083 h 279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71072" h="2793545">
                <a:moveTo>
                  <a:pt x="732553" y="1624083"/>
                </a:moveTo>
                <a:cubicBezTo>
                  <a:pt x="861069" y="1386384"/>
                  <a:pt x="1080571" y="1199865"/>
                  <a:pt x="1469532" y="1248770"/>
                </a:cubicBezTo>
                <a:cubicBezTo>
                  <a:pt x="1858493" y="1297675"/>
                  <a:pt x="2545430" y="1940256"/>
                  <a:pt x="3066320" y="1917510"/>
                </a:cubicBezTo>
                <a:cubicBezTo>
                  <a:pt x="3587210" y="1894764"/>
                  <a:pt x="4182025" y="1173707"/>
                  <a:pt x="4594870" y="1112292"/>
                </a:cubicBezTo>
                <a:cubicBezTo>
                  <a:pt x="5007715" y="1050877"/>
                  <a:pt x="5259061" y="1562669"/>
                  <a:pt x="5543389" y="1549021"/>
                </a:cubicBezTo>
                <a:cubicBezTo>
                  <a:pt x="5827717" y="1535373"/>
                  <a:pt x="5985804" y="1096370"/>
                  <a:pt x="6300840" y="1030406"/>
                </a:cubicBezTo>
                <a:cubicBezTo>
                  <a:pt x="6615876" y="964442"/>
                  <a:pt x="7079900" y="1255594"/>
                  <a:pt x="7433604" y="1153236"/>
                </a:cubicBezTo>
                <a:cubicBezTo>
                  <a:pt x="7787308" y="1050878"/>
                  <a:pt x="8101207" y="385550"/>
                  <a:pt x="8423067" y="416257"/>
                </a:cubicBezTo>
                <a:cubicBezTo>
                  <a:pt x="8744927" y="446964"/>
                  <a:pt x="9120240" y="1406857"/>
                  <a:pt x="9364762" y="1337481"/>
                </a:cubicBezTo>
                <a:cubicBezTo>
                  <a:pt x="9609284" y="1268105"/>
                  <a:pt x="9890201" y="0"/>
                  <a:pt x="9890201" y="0"/>
                </a:cubicBezTo>
                <a:lnTo>
                  <a:pt x="9890201" y="0"/>
                </a:lnTo>
                <a:cubicBezTo>
                  <a:pt x="9890201" y="411707"/>
                  <a:pt x="11422162" y="2024418"/>
                  <a:pt x="9890201" y="2470245"/>
                </a:cubicBezTo>
                <a:cubicBezTo>
                  <a:pt x="8358240" y="2916072"/>
                  <a:pt x="2224709" y="2813713"/>
                  <a:pt x="698434" y="2674961"/>
                </a:cubicBezTo>
                <a:cubicBezTo>
                  <a:pt x="-827841" y="2536209"/>
                  <a:pt x="604037" y="1861782"/>
                  <a:pt x="732553" y="162408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BF30DC7-AAD2-454B-B123-BB1296A15AD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5" name="Cloud 14"/>
          <p:cNvSpPr>
            <a:spLocks noChangeAspect="1"/>
          </p:cNvSpPr>
          <p:nvPr/>
        </p:nvSpPr>
        <p:spPr>
          <a:xfrm rot="1734068">
            <a:off x="6225882" y="3763059"/>
            <a:ext cx="780585" cy="55457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91848" y="949045"/>
            <a:ext cx="2575862" cy="1576611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849411" y="2171919"/>
            <a:ext cx="2383628" cy="1437046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trọng</a:t>
            </a:r>
            <a:endParaRPr lang="id-ID" sz="32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" name="Cloud 1"/>
          <p:cNvSpPr/>
          <p:nvPr/>
        </p:nvSpPr>
        <p:spPr>
          <a:xfrm>
            <a:off x="6890850" y="3608965"/>
            <a:ext cx="2583350" cy="1570425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Đối</a:t>
            </a:r>
            <a:r>
              <a:rPr lang="en-US" sz="3200" dirty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với</a:t>
            </a:r>
            <a:r>
              <a:rPr lang="en-US" sz="3200" dirty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truyện</a:t>
            </a:r>
            <a:r>
              <a:rPr lang="en-US" sz="3200" dirty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cổ</a:t>
            </a:r>
            <a:endParaRPr lang="id-ID" sz="3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4" name="Cloud 13"/>
          <p:cNvSpPr>
            <a:spLocks noChangeAspect="1"/>
          </p:cNvSpPr>
          <p:nvPr/>
        </p:nvSpPr>
        <p:spPr>
          <a:xfrm>
            <a:off x="3878410" y="3126795"/>
            <a:ext cx="2448664" cy="173967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ơn</a:t>
            </a:r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08935" y="6487885"/>
            <a:ext cx="11227318" cy="384627"/>
            <a:chOff x="808935" y="6487885"/>
            <a:chExt cx="11227318" cy="384627"/>
          </a:xfrm>
        </p:grpSpPr>
        <p:sp>
          <p:nvSpPr>
            <p:cNvPr id="48" name="Content Placeholder 2"/>
            <p:cNvSpPr txBox="1"/>
            <p:nvPr userDrawn="1"/>
          </p:nvSpPr>
          <p:spPr>
            <a:xfrm>
              <a:off x="814978" y="6516913"/>
              <a:ext cx="10520679" cy="35559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E54919">
                    <a:lumMod val="75000"/>
                  </a:srgbClr>
                </a:buClr>
              </a:pPr>
              <a:r>
                <a:rPr lang="id-ID" sz="1100" dirty="0">
                  <a:solidFill>
                    <a:prstClr val="white">
                      <a:lumMod val="75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www.</a:t>
              </a:r>
              <a:r>
                <a:rPr lang="id-ID" sz="1100" dirty="0">
                  <a:solidFill>
                    <a:prstClr val="white">
                      <a:lumMod val="50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sony</a:t>
              </a:r>
              <a:r>
                <a:rPr lang="id-ID" sz="1100" dirty="0">
                  <a:solidFill>
                    <a:srgbClr val="E54919">
                      <a:lumMod val="75000"/>
                    </a:srgb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wax</a:t>
              </a:r>
              <a:r>
                <a:rPr lang="id-ID" sz="1100" dirty="0">
                  <a:solidFill>
                    <a:srgbClr val="FD8A6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waw</a:t>
              </a:r>
              <a:r>
                <a:rPr lang="id-ID" sz="1100" dirty="0">
                  <a:solidFill>
                    <a:prstClr val="white">
                      <a:lumMod val="75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.com</a:t>
              </a:r>
              <a:endParaRPr lang="en-US" sz="1100" dirty="0">
                <a:solidFill>
                  <a:prstClr val="white">
                    <a:lumMod val="7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grpSp>
          <p:nvGrpSpPr>
            <p:cNvPr id="49" name="Group 48"/>
            <p:cNvGrpSpPr>
              <a:grpSpLocks noChangeAspect="1"/>
            </p:cNvGrpSpPr>
            <p:nvPr userDrawn="1"/>
          </p:nvGrpSpPr>
          <p:grpSpPr>
            <a:xfrm>
              <a:off x="11556814" y="6523586"/>
              <a:ext cx="479439" cy="218277"/>
              <a:chOff x="5174774" y="2569166"/>
              <a:chExt cx="532711" cy="242528"/>
            </a:xfrm>
          </p:grpSpPr>
          <p:grpSp>
            <p:nvGrpSpPr>
              <p:cNvPr id="61" name="Group 60"/>
              <p:cNvGrpSpPr/>
              <p:nvPr userDrawn="1"/>
            </p:nvGrpSpPr>
            <p:grpSpPr>
              <a:xfrm>
                <a:off x="5462685" y="2572354"/>
                <a:ext cx="244800" cy="239340"/>
                <a:chOff x="5462685" y="2572354"/>
                <a:chExt cx="244800" cy="239340"/>
              </a:xfrm>
            </p:grpSpPr>
            <p:sp>
              <p:nvSpPr>
                <p:cNvPr id="65" name="Oval 64"/>
                <p:cNvSpPr/>
                <p:nvPr userDrawn="1"/>
              </p:nvSpPr>
              <p:spPr>
                <a:xfrm>
                  <a:off x="5462685" y="2572354"/>
                  <a:ext cx="244800" cy="2393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66" name="Chevron 65"/>
                <p:cNvSpPr/>
                <p:nvPr userDrawn="1"/>
              </p:nvSpPr>
              <p:spPr>
                <a:xfrm>
                  <a:off x="5547183" y="2623719"/>
                  <a:ext cx="126000" cy="143999"/>
                </a:xfrm>
                <a:prstGeom prst="chevro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black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2" name="Group 61"/>
              <p:cNvGrpSpPr/>
              <p:nvPr userDrawn="1"/>
            </p:nvGrpSpPr>
            <p:grpSpPr>
              <a:xfrm rot="10800000">
                <a:off x="5174774" y="2569166"/>
                <a:ext cx="244800" cy="239339"/>
                <a:chOff x="5420353" y="2561777"/>
                <a:chExt cx="244800" cy="239339"/>
              </a:xfrm>
            </p:grpSpPr>
            <p:sp>
              <p:nvSpPr>
                <p:cNvPr id="63" name="Oval 62"/>
                <p:cNvSpPr/>
                <p:nvPr userDrawn="1"/>
              </p:nvSpPr>
              <p:spPr>
                <a:xfrm>
                  <a:off x="5420353" y="2561777"/>
                  <a:ext cx="244800" cy="239339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64" name="Chevron 63"/>
                <p:cNvSpPr/>
                <p:nvPr userDrawn="1"/>
              </p:nvSpPr>
              <p:spPr>
                <a:xfrm>
                  <a:off x="5490336" y="2602557"/>
                  <a:ext cx="126000" cy="144000"/>
                </a:xfrm>
                <a:prstGeom prst="chevro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black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 userDrawn="1"/>
          </p:nvGrpSpPr>
          <p:grpSpPr>
            <a:xfrm>
              <a:off x="808935" y="6487885"/>
              <a:ext cx="1395170" cy="290412"/>
              <a:chOff x="5516605" y="5734353"/>
              <a:chExt cx="1395170" cy="290412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5516605" y="57487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5800092" y="5748729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6088038" y="574872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6375984" y="5748729"/>
                <a:ext cx="252000" cy="252000"/>
              </a:xfrm>
              <a:prstGeom prst="ellipse">
                <a:avLst/>
              </a:prstGeom>
              <a:solidFill>
                <a:schemeClr val="accent4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6659775" y="5748729"/>
                <a:ext cx="252000" cy="252000"/>
              </a:xfrm>
              <a:prstGeom prst="ellipse">
                <a:avLst/>
              </a:prstGeom>
              <a:solidFill>
                <a:schemeClr val="accent5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516606" y="5748643"/>
                <a:ext cx="2637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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795632" y="5734353"/>
                <a:ext cx="25199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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099792" y="5763155"/>
                <a:ext cx="2402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05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</a:t>
                </a:r>
                <a:endParaRPr lang="id-ID" sz="110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371829" y="5739120"/>
                <a:ext cx="25615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05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</a:t>
                </a:r>
                <a:endParaRPr lang="id-ID" sz="110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657545" y="5748641"/>
                <a:ext cx="2542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</a:t>
                </a: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353095" y="1180031"/>
            <a:ext cx="25128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thắm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thiết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 rot="1469117">
            <a:off x="-127982" y="623686"/>
            <a:ext cx="4412174" cy="248506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6" name="Picture 35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9" grpId="0" animBg="1"/>
      <p:bldP spid="46" grpId="0" animBg="1"/>
      <p:bldP spid="15" grpId="0" animBg="1"/>
      <p:bldP spid="12" grpId="0" animBg="1"/>
      <p:bldP spid="10" grpId="0" animBg="1"/>
      <p:bldP spid="2" grpId="0" animBg="1"/>
      <p:bldP spid="1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22400" y="1295165"/>
            <a:ext cx="7569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7564" y="524960"/>
            <a:ext cx="339067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286000" y="1447800"/>
            <a:ext cx="6159500" cy="2628900"/>
          </a:xfrm>
          <a:prstGeom prst="wedgeRoundRectCallout">
            <a:avLst>
              <a:gd name="adj1" fmla="val 8638"/>
              <a:gd name="adj2" fmla="val 9654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được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điều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về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lịch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sử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hóa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dân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tộc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…qua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?</a:t>
            </a: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5400" y="1606923"/>
            <a:ext cx="6426200" cy="2310653"/>
          </a:xfrm>
          <a:prstGeom prst="wedgeRoundRectCallout">
            <a:avLst>
              <a:gd name="adj1" fmla="val -36729"/>
              <a:gd name="adj2" fmla="val 996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chưng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giày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trầu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cưới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71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1" grpId="1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0" y="292100"/>
            <a:ext cx="516971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337789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781300"/>
            <a:ext cx="52387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14717" y="99760"/>
            <a:ext cx="3983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chưng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giày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72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ruyện cổ tích Việt Na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49300"/>
            <a:ext cx="8699500" cy="56769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746500" y="1426689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53000" y="2976089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Cây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tre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trăm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đốt</a:t>
            </a:r>
            <a:endParaRPr lang="zh-CN" altLang="en-US" sz="4800" b="1" kern="0" dirty="0">
              <a:solidFill>
                <a:prstClr val="white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7" y="485796"/>
            <a:ext cx="5112728" cy="317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2039028"/>
            <a:ext cx="4725988" cy="314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73" y="2900462"/>
            <a:ext cx="4786313" cy="31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99199" y="517122"/>
            <a:ext cx="4983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trầu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biệt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cưới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hỏi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6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603462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4.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852931" y="2731907"/>
            <a:ext cx="608262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40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nghĩ</a:t>
            </a:r>
            <a:r>
              <a:rPr lang="en-US" sz="40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sz="40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40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15173" y="277853"/>
            <a:ext cx="663672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"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thầm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endParaRPr lang="en-US" sz="32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dạy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cũng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"</a:t>
            </a:r>
            <a:endParaRPr lang="en-US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99929" y="146960"/>
            <a:ext cx="4813300" cy="1765300"/>
          </a:xfrm>
          <a:prstGeom prst="wedgeRoundRectCallout">
            <a:avLst>
              <a:gd name="adj1" fmla="val -69327"/>
              <a:gd name="adj2" fmla="val 60577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nghĩ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0973" y="3365243"/>
            <a:ext cx="2763227" cy="129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920636" y="2242460"/>
            <a:ext cx="3225800" cy="14024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sắc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xa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920636" y="4663363"/>
            <a:ext cx="3225800" cy="14024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cha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ông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nhằm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răn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dạy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cháu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biết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7706579" y="2125440"/>
            <a:ext cx="3225800" cy="14024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đạo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lí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872046" y="4663363"/>
            <a:ext cx="3225800" cy="14024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gìn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tộc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146436" y="3527881"/>
            <a:ext cx="914400" cy="15944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6" idx="1"/>
          </p:cNvCxnSpPr>
          <p:nvPr/>
        </p:nvCxnSpPr>
        <p:spPr>
          <a:xfrm>
            <a:off x="7146436" y="5122359"/>
            <a:ext cx="725610" cy="242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3" idx="1"/>
          </p:cNvCxnSpPr>
          <p:nvPr/>
        </p:nvCxnSpPr>
        <p:spPr>
          <a:xfrm flipV="1">
            <a:off x="3124200" y="2943680"/>
            <a:ext cx="796436" cy="9425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124200" y="3886200"/>
            <a:ext cx="876300" cy="952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" y="0"/>
            <a:ext cx="5720373" cy="34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Giỏi Văn - Tác phẩm: Đẽo cày giữa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73" y="0"/>
            <a:ext cx="5632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429000"/>
            <a:ext cx="572037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50" y="3469365"/>
            <a:ext cx="5651864" cy="32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45172" y="485796"/>
            <a:ext cx="5067301" cy="1854200"/>
          </a:xfrm>
          <a:prstGeom prst="wedgeRoundRectCallout">
            <a:avLst>
              <a:gd name="adj1" fmla="val -65374"/>
              <a:gd name="adj2" fmla="val 4469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ruột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thịt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lứa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đôi</a:t>
            </a:r>
            <a:endParaRPr lang="en-US" sz="28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7264400" y="335960"/>
            <a:ext cx="3746500" cy="1835740"/>
          </a:xfrm>
          <a:prstGeom prst="wedgeRoundRectCallout">
            <a:avLst>
              <a:gd name="adj1" fmla="val -48620"/>
              <a:gd name="adj2" fmla="val 10519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động</a:t>
            </a:r>
            <a:endParaRPr lang="en-US" sz="28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20700" y="3683000"/>
            <a:ext cx="4978400" cy="2311400"/>
          </a:xfrm>
          <a:prstGeom prst="wedgeRoundRectCallout">
            <a:avLst>
              <a:gd name="adj1" fmla="val 1426"/>
              <a:gd name="adj2" fmla="val 64491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đấu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chống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giặc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xâm</a:t>
            </a:r>
            <a:endParaRPr lang="en-US" sz="32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264400" y="3208918"/>
            <a:ext cx="3530600" cy="1828800"/>
          </a:xfrm>
          <a:prstGeom prst="wedgeRoundRectCallout">
            <a:avLst>
              <a:gd name="adj1" fmla="val -51409"/>
              <a:gd name="adj2" fmla="val 1102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nên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khoe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khoang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19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1" y="1117599"/>
            <a:ext cx="5168900" cy="351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578100"/>
            <a:ext cx="466725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508500" y="335960"/>
            <a:ext cx="3695700" cy="1749888"/>
          </a:xfrm>
          <a:prstGeom prst="wedgeRoundRectCallout">
            <a:avLst>
              <a:gd name="adj1" fmla="val -70318"/>
              <a:gd name="adj2" fmla="val 78467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quyết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kiên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trì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đoàn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chính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93000" y="2380660"/>
            <a:ext cx="3695700" cy="1749888"/>
          </a:xfrm>
          <a:prstGeom prst="wedgeRoundRectCallout">
            <a:avLst>
              <a:gd name="adj1" fmla="val -70318"/>
              <a:gd name="adj2" fmla="val 7846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8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1301119" y="2176374"/>
            <a:ext cx="10118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?</a:t>
            </a:r>
            <a:endParaRPr lang="zh-CN" altLang="en-US" sz="12800" b="1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5887" y="1280626"/>
            <a:ext cx="10200228" cy="1015663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  <a:scene3d>
              <a:camera prst="obliqueTopRight"/>
              <a:lightRig rig="threePt" dir="t"/>
            </a:scene3d>
          </a:bodyPr>
          <a:lstStyle/>
          <a:p>
            <a:pPr algn="ctr" defTabSz="914354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VƯỢT CHƯỚNG NGẠI VẬT</a:t>
            </a:r>
          </a:p>
        </p:txBody>
      </p:sp>
      <p:sp>
        <p:nvSpPr>
          <p:cNvPr id="24" name="Oval 23"/>
          <p:cNvSpPr/>
          <p:nvPr/>
        </p:nvSpPr>
        <p:spPr>
          <a:xfrm>
            <a:off x="1301119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24573" y="32351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Calibri"/>
                <a:sym typeface="Arial"/>
              </a:rPr>
              <a:t>Ồ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529257" y="32351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33941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8625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Ó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352603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57287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7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80741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85425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90109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Calibri"/>
                <a:sym typeface="Arial"/>
              </a:rPr>
              <a:t>Ữ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94793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613455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Calibri"/>
                <a:sym typeface="Arial"/>
              </a:rPr>
              <a:t>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008771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Á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2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455918" y="3613012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hlinkClick r:id="rId5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68071" y="982366"/>
            <a:ext cx="751509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hlinkClick r:id="rId6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68071" y="177395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2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112134" y="3311464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169039" y="107487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431979" y="1088719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858981" y="109048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300594" y="107487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0696765" y="107415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1" name="Oval 30">
            <a:hlinkClick r:id="rId7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229147" y="3488111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4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618214" y="334629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370303" y="33221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536361" y="104716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799622" y="330178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499985" y="331845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0066909" y="332847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04518" y="334629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904654" y="333115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577528" y="333208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9" name="Oval 58">
            <a:hlinkClick r:id="rId8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68071" y="268548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3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046104" y="265549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048355" y="268548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61347" y="262157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377235" y="268356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729654" y="263845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471767" y="260863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184787" y="263845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855105" y="263600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51419" y="2651500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710303" y="269600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336047" y="33484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908293" y="333208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79922" y="4065527"/>
            <a:ext cx="604684" cy="60468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71178" y="411880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210635" y="409279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2549787" y="409279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883373" y="4097334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88" name="Oval 87">
            <a:hlinkClick r:id="rId9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229146" y="421378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5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08825" y="405955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822379" y="406652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507450" y="403272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227167" y="406652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6" name="Oval 95">
            <a:hlinkClick r:id="rId10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229147" y="4934674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6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446351" y="48600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313110" y="484488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79922" y="4833207"/>
            <a:ext cx="604684" cy="60468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014227" y="48600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727929" y="485803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886338" y="482019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194938" y="485656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4" name="Oval 103">
            <a:hlinkClick r:id="rId11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277340" y="5676588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  <a:hlinkClick r:id="rId11" action="ppaction://hlinksldjump"/>
              </a:rPr>
              <a:t>7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381908" y="565063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252304" y="563090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507450" y="560799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54483" y="56329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31100" y="5670667"/>
            <a:ext cx="604684" cy="60468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783663" y="564656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0019385" y="108871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013309" y="185320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29799" y="1855439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764705" y="186644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78870" y="17833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715344" y="179691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334338" y="185975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010418" y="17833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424420" y="109406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171087" y="103759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824268" y="104673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581803" y="10317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308328" y="106495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999012" y="107102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0710069" y="10741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M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006735" y="183041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771193" y="183379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529077" y="18406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H</a:t>
            </a:r>
            <a:endParaRPr lang="vi-VN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61347" y="17802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010418" y="177785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727929" y="17801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321362" y="184714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B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029094" y="265150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691361" y="269495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350418" y="266539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037680" y="26189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735435" y="260526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92071" y="263174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187158" y="264594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883873" y="263265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561571" y="261796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A</a:t>
            </a:r>
            <a:endParaRPr lang="vi-VN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80418" y="258268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11847" y="330273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909415" y="333976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609531" y="331845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Y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331783" y="332847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0071173" y="332847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788123" y="330178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513029" y="33310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889425" y="412257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543172" y="41516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248051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905711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587369" y="405675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H</a:t>
            </a:r>
            <a:endParaRPr lang="vi-VN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200610" y="415142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847403" y="41089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96612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M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160021" y="481505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597220" y="481505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A</a:t>
            </a:r>
            <a:endParaRPr lang="vi-VN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877606" y="48077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R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320610" y="481565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708050" y="48679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994348" y="484488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C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444585" y="48679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780394" y="563264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98306" y="562583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236571" y="562788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947588" y="563693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B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17503" y="565937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U</a:t>
            </a:r>
            <a:endParaRPr lang="vi-VN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385303" y="563264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-35651" y="65190"/>
            <a:ext cx="867421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VƯỢT CHƯỚNG NGẠI VẬT</a:t>
            </a:r>
          </a:p>
        </p:txBody>
      </p:sp>
      <p:sp>
        <p:nvSpPr>
          <p:cNvPr id="243" name="Rectangle: Rounded Corners 5">
            <a:hlinkClick r:id="rId12" action="ppaction://hlinksldjump"/>
            <a:extLst>
              <a:ext uri="{FF2B5EF4-FFF2-40B4-BE49-F238E27FC236}">
                <a16:creationId xmlns:a16="http://schemas.microsoft.com/office/drawing/2014/main" id="{6679DC0E-6B1F-4686-8913-41B16CA36277}"/>
              </a:ext>
            </a:extLst>
          </p:cNvPr>
          <p:cNvSpPr/>
          <p:nvPr/>
        </p:nvSpPr>
        <p:spPr>
          <a:xfrm>
            <a:off x="9936467" y="6025556"/>
            <a:ext cx="2085143" cy="830997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7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  <a:hlinkClick r:id="rId12" action="ppaction://hlinksldjump"/>
              </a:rPr>
              <a:t>Bài</a:t>
            </a:r>
            <a:r>
              <a:rPr lang="en-US" sz="37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lang="en-US" sz="37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4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74861" y="-1006466"/>
            <a:ext cx="609600" cy="609600"/>
          </a:xfrm>
          <a:prstGeom prst="rect">
            <a:avLst/>
          </a:prstGeom>
        </p:spPr>
      </p:pic>
      <p:sp>
        <p:nvSpPr>
          <p:cNvPr id="286" name="Oval 28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2913312" y="33310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620379" y="33409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R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403483" y="33291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113336" y="331067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260267" y="408871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8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406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80" grpId="0" animBg="1"/>
      <p:bldP spid="81" grpId="0" animBg="1"/>
      <p:bldP spid="83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3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86" grpId="0" animBg="1"/>
      <p:bldP spid="287" grpId="0" animBg="1"/>
      <p:bldP spid="288" grpId="0" animBg="1"/>
      <p:bldP spid="289" grpId="0" animBg="1"/>
      <p:bldP spid="14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chịu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thiệt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thòi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chim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6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Sọ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Dừa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8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Điền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"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Thương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..."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684168" y="1122034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8355888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8968356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03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723901"/>
            <a:ext cx="8762999" cy="57511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584199" y="1714500"/>
            <a:ext cx="4405097" cy="1981200"/>
          </a:xfrm>
          <a:prstGeom prst="wedgeRoundRectCallout">
            <a:avLst>
              <a:gd name="adj1" fmla="val 69694"/>
              <a:gd name="adj2" fmla="val 951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835400" y="1536700"/>
            <a:ext cx="444139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607634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83442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9106234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98428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vượt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5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607634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83442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5: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minh?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67750" y="1150542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8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6: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chồng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8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7: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ảo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yếu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7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778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60430" y="2605277"/>
            <a:ext cx="51347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VẬN DỤNG</a:t>
            </a:r>
            <a:endParaRPr lang="zh-CN" altLang="en-US" sz="7200" b="1" kern="0" dirty="0">
              <a:solidFill>
                <a:prstClr val="black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-558800"/>
            <a:ext cx="109093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7600" y="860335"/>
            <a:ext cx="9055099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5-7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8752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9300" y="935335"/>
            <a:ext cx="79756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74842"/>
            <a:ext cx="6096000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HƯỚNG DẪN VIẾT ĐOẠN VĂN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000" y="935335"/>
            <a:ext cx="11163300" cy="223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marL="457200" lvl="0" indent="-4572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3250" y="3152825"/>
            <a:ext cx="1173480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lvl="0" indent="-4572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huy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8890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57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61817554"/>
              </p:ext>
            </p:extLst>
          </p:nvPr>
        </p:nvGraphicFramePr>
        <p:xfrm>
          <a:off x="1324448" y="1330748"/>
          <a:ext cx="10867552" cy="496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3" name="TextBox 192"/>
          <p:cNvSpPr txBox="1"/>
          <p:nvPr/>
        </p:nvSpPr>
        <p:spPr>
          <a:xfrm>
            <a:off x="5816990" y="2321554"/>
            <a:ext cx="32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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6070206" y="3459655"/>
            <a:ext cx="3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schemeClr val="accent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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5816989" y="4546766"/>
            <a:ext cx="32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>
                <a:solidFill>
                  <a:schemeClr val="accent3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0528" y="511254"/>
            <a:ext cx="516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HƯỚNG DẪN TỰ HỌC</a:t>
            </a:r>
            <a:endParaRPr lang="id-ID" sz="3600" dirty="0"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A5311C-F3F3-438E-B801-4EA70EB42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CA5311C-F3F3-438E-B801-4EA70EB42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87B7BC-A8F6-4FA9-9633-16321F2F3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3A87B7BC-A8F6-4FA9-9633-16321F2F3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FC0A0D-5C26-4B0E-9B97-027EBA055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BCFC0A0D-5C26-4B0E-9B97-027EBA055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7FA197-DA62-465B-B9A8-DFA36447A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F47FA197-DA62-465B-B9A8-DFA36447A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3E521-6B50-4E2C-8EEC-B8CBD7140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3503E521-6B50-4E2C-8EEC-B8CBD7140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6C2703-E9D7-4AA8-BCFF-B53EFB25D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2A6C2703-E9D7-4AA8-BCFF-B53EFB25D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B89E7-120B-4858-AA09-49C68F2DA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32DB89E7-120B-4858-AA09-49C68F2DA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193" grpId="0"/>
      <p:bldP spid="194" grpId="0"/>
      <p:bldP spid="195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66" y="123921"/>
            <a:ext cx="2761128" cy="4011098"/>
          </a:xfrm>
          <a:prstGeom prst="rect">
            <a:avLst/>
          </a:prstGeom>
        </p:spPr>
      </p:pic>
      <p:sp>
        <p:nvSpPr>
          <p:cNvPr id="4" name="Freeform 10"/>
          <p:cNvSpPr>
            <a:spLocks noEditPoints="1"/>
          </p:cNvSpPr>
          <p:nvPr/>
        </p:nvSpPr>
        <p:spPr bwMode="auto">
          <a:xfrm>
            <a:off x="1256996" y="1938898"/>
            <a:ext cx="422649" cy="424644"/>
          </a:xfrm>
          <a:custGeom>
            <a:avLst/>
            <a:gdLst>
              <a:gd name="T0" fmla="*/ 245 w 490"/>
              <a:gd name="T1" fmla="*/ 0 h 490"/>
              <a:gd name="T2" fmla="*/ 490 w 490"/>
              <a:gd name="T3" fmla="*/ 245 h 490"/>
              <a:gd name="T4" fmla="*/ 245 w 490"/>
              <a:gd name="T5" fmla="*/ 490 h 490"/>
              <a:gd name="T6" fmla="*/ 0 w 490"/>
              <a:gd name="T7" fmla="*/ 245 h 490"/>
              <a:gd name="T8" fmla="*/ 245 w 490"/>
              <a:gd name="T9" fmla="*/ 0 h 490"/>
              <a:gd name="T10" fmla="*/ 436 w 490"/>
              <a:gd name="T11" fmla="*/ 250 h 490"/>
              <a:gd name="T12" fmla="*/ 427 w 490"/>
              <a:gd name="T13" fmla="*/ 256 h 490"/>
              <a:gd name="T14" fmla="*/ 394 w 490"/>
              <a:gd name="T15" fmla="*/ 256 h 490"/>
              <a:gd name="T16" fmla="*/ 386 w 490"/>
              <a:gd name="T17" fmla="*/ 253 h 490"/>
              <a:gd name="T18" fmla="*/ 245 w 490"/>
              <a:gd name="T19" fmla="*/ 105 h 490"/>
              <a:gd name="T20" fmla="*/ 104 w 490"/>
              <a:gd name="T21" fmla="*/ 253 h 490"/>
              <a:gd name="T22" fmla="*/ 96 w 490"/>
              <a:gd name="T23" fmla="*/ 256 h 490"/>
              <a:gd name="T24" fmla="*/ 63 w 490"/>
              <a:gd name="T25" fmla="*/ 256 h 490"/>
              <a:gd name="T26" fmla="*/ 54 w 490"/>
              <a:gd name="T27" fmla="*/ 250 h 490"/>
              <a:gd name="T28" fmla="*/ 56 w 490"/>
              <a:gd name="T29" fmla="*/ 239 h 490"/>
              <a:gd name="T30" fmla="*/ 236 w 490"/>
              <a:gd name="T31" fmla="*/ 52 h 490"/>
              <a:gd name="T32" fmla="*/ 245 w 490"/>
              <a:gd name="T33" fmla="*/ 48 h 490"/>
              <a:gd name="T34" fmla="*/ 254 w 490"/>
              <a:gd name="T35" fmla="*/ 52 h 490"/>
              <a:gd name="T36" fmla="*/ 434 w 490"/>
              <a:gd name="T37" fmla="*/ 239 h 490"/>
              <a:gd name="T38" fmla="*/ 436 w 490"/>
              <a:gd name="T39" fmla="*/ 250 h 490"/>
              <a:gd name="T40" fmla="*/ 113 w 490"/>
              <a:gd name="T41" fmla="*/ 267 h 490"/>
              <a:gd name="T42" fmla="*/ 113 w 490"/>
              <a:gd name="T43" fmla="*/ 267 h 490"/>
              <a:gd name="T44" fmla="*/ 113 w 490"/>
              <a:gd name="T45" fmla="*/ 379 h 490"/>
              <a:gd name="T46" fmla="*/ 129 w 490"/>
              <a:gd name="T47" fmla="*/ 398 h 490"/>
              <a:gd name="T48" fmla="*/ 202 w 490"/>
              <a:gd name="T49" fmla="*/ 398 h 490"/>
              <a:gd name="T50" fmla="*/ 202 w 490"/>
              <a:gd name="T51" fmla="*/ 276 h 490"/>
              <a:gd name="T52" fmla="*/ 221 w 490"/>
              <a:gd name="T53" fmla="*/ 257 h 490"/>
              <a:gd name="T54" fmla="*/ 269 w 490"/>
              <a:gd name="T55" fmla="*/ 257 h 490"/>
              <a:gd name="T56" fmla="*/ 288 w 490"/>
              <a:gd name="T57" fmla="*/ 276 h 490"/>
              <a:gd name="T58" fmla="*/ 288 w 490"/>
              <a:gd name="T59" fmla="*/ 398 h 490"/>
              <a:gd name="T60" fmla="*/ 361 w 490"/>
              <a:gd name="T61" fmla="*/ 398 h 490"/>
              <a:gd name="T62" fmla="*/ 377 w 490"/>
              <a:gd name="T63" fmla="*/ 379 h 490"/>
              <a:gd name="T64" fmla="*/ 377 w 490"/>
              <a:gd name="T65" fmla="*/ 268 h 490"/>
              <a:gd name="T66" fmla="*/ 245 w 490"/>
              <a:gd name="T67" fmla="*/ 130 h 490"/>
              <a:gd name="T68" fmla="*/ 113 w 490"/>
              <a:gd name="T69" fmla="*/ 26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0" h="490">
                <a:moveTo>
                  <a:pt x="245" y="0"/>
                </a:moveTo>
                <a:cubicBezTo>
                  <a:pt x="380" y="0"/>
                  <a:pt x="490" y="110"/>
                  <a:pt x="490" y="245"/>
                </a:cubicBezTo>
                <a:cubicBezTo>
                  <a:pt x="490" y="381"/>
                  <a:pt x="380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436" y="250"/>
                </a:moveTo>
                <a:cubicBezTo>
                  <a:pt x="435" y="254"/>
                  <a:pt x="431" y="256"/>
                  <a:pt x="427" y="256"/>
                </a:cubicBezTo>
                <a:lnTo>
                  <a:pt x="394" y="256"/>
                </a:lnTo>
                <a:cubicBezTo>
                  <a:pt x="391" y="256"/>
                  <a:pt x="388" y="255"/>
                  <a:pt x="386" y="253"/>
                </a:cubicBezTo>
                <a:lnTo>
                  <a:pt x="245" y="105"/>
                </a:lnTo>
                <a:lnTo>
                  <a:pt x="104" y="253"/>
                </a:lnTo>
                <a:cubicBezTo>
                  <a:pt x="102" y="255"/>
                  <a:pt x="99" y="256"/>
                  <a:pt x="96" y="256"/>
                </a:cubicBezTo>
                <a:lnTo>
                  <a:pt x="63" y="256"/>
                </a:lnTo>
                <a:cubicBezTo>
                  <a:pt x="59" y="256"/>
                  <a:pt x="55" y="254"/>
                  <a:pt x="54" y="250"/>
                </a:cubicBezTo>
                <a:cubicBezTo>
                  <a:pt x="52" y="246"/>
                  <a:pt x="53" y="242"/>
                  <a:pt x="56" y="239"/>
                </a:cubicBezTo>
                <a:lnTo>
                  <a:pt x="236" y="52"/>
                </a:lnTo>
                <a:cubicBezTo>
                  <a:pt x="238" y="49"/>
                  <a:pt x="242" y="48"/>
                  <a:pt x="245" y="48"/>
                </a:cubicBezTo>
                <a:cubicBezTo>
                  <a:pt x="248" y="48"/>
                  <a:pt x="252" y="49"/>
                  <a:pt x="254" y="52"/>
                </a:cubicBezTo>
                <a:lnTo>
                  <a:pt x="434" y="239"/>
                </a:lnTo>
                <a:cubicBezTo>
                  <a:pt x="437" y="242"/>
                  <a:pt x="438" y="246"/>
                  <a:pt x="436" y="250"/>
                </a:cubicBezTo>
                <a:close/>
                <a:moveTo>
                  <a:pt x="113" y="267"/>
                </a:moveTo>
                <a:lnTo>
                  <a:pt x="113" y="267"/>
                </a:lnTo>
                <a:lnTo>
                  <a:pt x="113" y="379"/>
                </a:lnTo>
                <a:cubicBezTo>
                  <a:pt x="113" y="389"/>
                  <a:pt x="120" y="398"/>
                  <a:pt x="129" y="398"/>
                </a:cubicBezTo>
                <a:lnTo>
                  <a:pt x="202" y="398"/>
                </a:lnTo>
                <a:lnTo>
                  <a:pt x="202" y="276"/>
                </a:lnTo>
                <a:cubicBezTo>
                  <a:pt x="202" y="266"/>
                  <a:pt x="211" y="257"/>
                  <a:pt x="221" y="257"/>
                </a:cubicBezTo>
                <a:lnTo>
                  <a:pt x="269" y="257"/>
                </a:lnTo>
                <a:cubicBezTo>
                  <a:pt x="279" y="257"/>
                  <a:pt x="288" y="266"/>
                  <a:pt x="288" y="276"/>
                </a:cubicBezTo>
                <a:lnTo>
                  <a:pt x="288" y="398"/>
                </a:lnTo>
                <a:lnTo>
                  <a:pt x="361" y="398"/>
                </a:lnTo>
                <a:cubicBezTo>
                  <a:pt x="370" y="398"/>
                  <a:pt x="377" y="389"/>
                  <a:pt x="377" y="379"/>
                </a:cubicBezTo>
                <a:lnTo>
                  <a:pt x="377" y="268"/>
                </a:lnTo>
                <a:lnTo>
                  <a:pt x="245" y="130"/>
                </a:lnTo>
                <a:lnTo>
                  <a:pt x="113" y="2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395" tIns="45697" rIns="91395" bIns="45697" numCol="1" anchor="t" anchorCtr="0" compatLnSpc="1"/>
          <a:lstStyle/>
          <a:p>
            <a:pPr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 dirty="0">
              <a:solidFill>
                <a:schemeClr val="tx2"/>
              </a:solidFill>
              <a:latin typeface="印品黑体" panose="000005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699932" y="1588215"/>
            <a:ext cx="9439898" cy="196975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6000" b="1" dirty="0">
                <a:ln w="12700">
                  <a:noFill/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CẢM ƠN CÁC EM ĐÃ CHÚ Ý LẮNG NGHE!</a:t>
            </a:r>
            <a:endParaRPr lang="zh-CN" altLang="en-US" sz="6000" b="1" dirty="0">
              <a:ln w="12700">
                <a:noFill/>
                <a:prstDash val="solid"/>
              </a:ln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14" y="3360494"/>
            <a:ext cx="3944599" cy="3497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660400"/>
            <a:ext cx="9156700" cy="5524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901700" y="2080739"/>
            <a:ext cx="4292600" cy="2171700"/>
          </a:xfrm>
          <a:prstGeom prst="wedgeRoundRectCallout">
            <a:avLst>
              <a:gd name="adj1" fmla="val 62303"/>
              <a:gd name="adj2" fmla="val 8589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3276600" y="2349500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óc kiện Trời [hay Sự tích con Cóc là cậu ông Trời] - Thế giới cổ tíc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74700"/>
            <a:ext cx="8470900" cy="535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71222" y="107950"/>
            <a:ext cx="6144056" cy="2806700"/>
          </a:xfrm>
          <a:prstGeom prst="wedgeRoundRectCallout">
            <a:avLst>
              <a:gd name="adj1" fmla="val 70697"/>
              <a:gd name="adj2" fmla="val 573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5692344" y="1725139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2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94" y="762000"/>
            <a:ext cx="8496300" cy="5676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1549400" y="762000"/>
            <a:ext cx="7467600" cy="3530600"/>
          </a:xfrm>
          <a:prstGeom prst="wedgeRoundRectCallout">
            <a:avLst>
              <a:gd name="adj1" fmla="val 36310"/>
              <a:gd name="adj2" fmla="val 7523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</a:p>
          <a:p>
            <a:r>
              <a:rPr lang="en-US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Ngày xưa ở huyện Cao Bình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Có gia đình nọ hiền lành chưa con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Tiếng lành vang tới ơn trên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Bèn sai Thái Tử xuống trần đầu thai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Dạy đủ mọi phép thành tài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Cho nên sức khỏe dẻo dai như thần</a:t>
            </a:r>
            <a:r>
              <a:rPr lang="en-US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0" i="1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806644" y="2578735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94" y="457200"/>
            <a:ext cx="7759700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1266394" y="457200"/>
            <a:ext cx="8093506" cy="4013835"/>
          </a:xfrm>
          <a:prstGeom prst="wedgeRoundRectCallout">
            <a:avLst>
              <a:gd name="adj1" fmla="val -434"/>
              <a:gd name="adj2" fmla="val 7705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Ăn một quả,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Trả cục vàng,</a:t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May túi ba gang,</a:t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Mang đi mà đựng.</a:t>
            </a:r>
            <a:endParaRPr lang="en-US" sz="3200" i="1" dirty="0">
              <a:solidFill>
                <a:srgbClr val="22222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313147" y="1473835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5ca48c57ce450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43. Phong cách ngôn ngữ báo chí tt</Template>
  <TotalTime>1174</TotalTime>
  <Words>2654</Words>
  <Application>Microsoft Office PowerPoint</Application>
  <PresentationFormat>Widescreen</PresentationFormat>
  <Paragraphs>574</Paragraphs>
  <Slides>58</Slides>
  <Notes>53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等线</vt:lpstr>
      <vt:lpstr>等线 Light</vt:lpstr>
      <vt:lpstr>Arial</vt:lpstr>
      <vt:lpstr>Calibri</vt:lpstr>
      <vt:lpstr>Tahoma</vt:lpstr>
      <vt:lpstr>Times New Roman</vt:lpstr>
      <vt:lpstr>印品黑体</vt:lpstr>
      <vt:lpstr>43. Phong cách ngôn ngữ báo chí tt</vt:lpstr>
      <vt:lpstr>1_5ca48c57ce450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106</cp:revision>
  <dcterms:created xsi:type="dcterms:W3CDTF">2021-09-05T01:35:32Z</dcterms:created>
  <dcterms:modified xsi:type="dcterms:W3CDTF">2022-11-20T14:26:13Z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