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7" r:id="rId1"/>
    <p:sldMasterId id="2147483709" r:id="rId2"/>
  </p:sldMasterIdLst>
  <p:notesMasterIdLst>
    <p:notesMasterId r:id="rId27"/>
  </p:notesMasterIdLst>
  <p:sldIdLst>
    <p:sldId id="310" r:id="rId3"/>
    <p:sldId id="315" r:id="rId4"/>
    <p:sldId id="316" r:id="rId5"/>
    <p:sldId id="314" r:id="rId6"/>
    <p:sldId id="313" r:id="rId7"/>
    <p:sldId id="318" r:id="rId8"/>
    <p:sldId id="319" r:id="rId9"/>
    <p:sldId id="320" r:id="rId10"/>
    <p:sldId id="321" r:id="rId11"/>
    <p:sldId id="331" r:id="rId12"/>
    <p:sldId id="334" r:id="rId13"/>
    <p:sldId id="333" r:id="rId14"/>
    <p:sldId id="327" r:id="rId15"/>
    <p:sldId id="322" r:id="rId16"/>
    <p:sldId id="323" r:id="rId17"/>
    <p:sldId id="332" r:id="rId18"/>
    <p:sldId id="325" r:id="rId19"/>
    <p:sldId id="330" r:id="rId20"/>
    <p:sldId id="326" r:id="rId21"/>
    <p:sldId id="299" r:id="rId22"/>
    <p:sldId id="292" r:id="rId23"/>
    <p:sldId id="335" r:id="rId24"/>
    <p:sldId id="336" r:id="rId25"/>
    <p:sldId id="297" r:id="rId26"/>
  </p:sldIdLst>
  <p:sldSz cx="12192000" cy="6858000"/>
  <p:notesSz cx="6858000" cy="9144000"/>
  <p:custDataLst>
    <p:tags r:id="rId2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E94B901-DE4B-410F-A9FA-407FD6A0FDB1}">
          <p14:sldIdLst>
            <p14:sldId id="310"/>
            <p14:sldId id="315"/>
            <p14:sldId id="316"/>
            <p14:sldId id="314"/>
            <p14:sldId id="313"/>
            <p14:sldId id="318"/>
            <p14:sldId id="319"/>
            <p14:sldId id="320"/>
            <p14:sldId id="321"/>
            <p14:sldId id="331"/>
            <p14:sldId id="334"/>
            <p14:sldId id="333"/>
            <p14:sldId id="327"/>
            <p14:sldId id="322"/>
            <p14:sldId id="323"/>
            <p14:sldId id="332"/>
            <p14:sldId id="325"/>
            <p14:sldId id="330"/>
            <p14:sldId id="326"/>
            <p14:sldId id="299"/>
            <p14:sldId id="292"/>
            <p14:sldId id="335"/>
            <p14:sldId id="336"/>
            <p14:sldId id="297"/>
          </p14:sldIdLst>
        </p14:section>
        <p14:section name="Untitled Section" id="{901D6321-3717-4420-B465-DE131F74346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0012"/>
    <a:srgbClr val="67B911"/>
    <a:srgbClr val="601986"/>
    <a:srgbClr val="FE4900"/>
    <a:srgbClr val="87BD0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368" autoAdjust="0"/>
    <p:restoredTop sz="85584" autoAdjust="0"/>
  </p:normalViewPr>
  <p:slideViewPr>
    <p:cSldViewPr snapToGrid="0">
      <p:cViewPr varScale="1">
        <p:scale>
          <a:sx n="70" d="100"/>
          <a:sy n="70" d="100"/>
        </p:scale>
        <p:origin x="922" y="67"/>
      </p:cViewPr>
      <p:guideLst/>
    </p:cSldViewPr>
  </p:slideViewPr>
  <p:notesTextViewPr>
    <p:cViewPr>
      <p:scale>
        <a:sx n="1" d="1"/>
        <a:sy n="1" d="1"/>
      </p:scale>
      <p:origin x="0" y="0"/>
    </p:cViewPr>
  </p:notesTextViewPr>
  <p:sorterViewPr>
    <p:cViewPr>
      <p:scale>
        <a:sx n="33" d="100"/>
        <a:sy n="33"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gs" Target="tags/tag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D3E246F-B734-47ED-B2D5-0C992B7EC72A}" type="doc">
      <dgm:prSet loTypeId="urn:microsoft.com/office/officeart/2008/layout/HorizontalMultiLevelHierarchy" loCatId="hierarchy" qsTypeId="urn:microsoft.com/office/officeart/2005/8/quickstyle/simple3" qsCatId="simple" csTypeId="urn:microsoft.com/office/officeart/2005/8/colors/colorful5" csCatId="colorful" phldr="1"/>
      <dgm:spPr/>
      <dgm:t>
        <a:bodyPr/>
        <a:lstStyle/>
        <a:p>
          <a:endParaRPr lang="en-US"/>
        </a:p>
      </dgm:t>
    </dgm:pt>
    <dgm:pt modelId="{E5A686E7-BB99-4731-93F9-1C091F344433}">
      <dgm:prSet phldrT="[Text]" custT="1"/>
      <dgm:spPr>
        <a:xfrm>
          <a:off x="1162043" y="773691"/>
          <a:ext cx="3524256" cy="609366"/>
        </a:xfrm>
        <a:prstGeom prst="rect">
          <a:avLst/>
        </a:prstGeom>
        <a:gradFill rotWithShape="0">
          <a:gsLst>
            <a:gs pos="0">
              <a:srgbClr val="F79646">
                <a:hueOff val="0"/>
                <a:satOff val="0"/>
                <a:lumOff val="0"/>
                <a:alphaOff val="0"/>
                <a:tint val="50000"/>
                <a:satMod val="300000"/>
              </a:srgbClr>
            </a:gs>
            <a:gs pos="35000">
              <a:srgbClr val="F79646">
                <a:hueOff val="0"/>
                <a:satOff val="0"/>
                <a:lumOff val="0"/>
                <a:alphaOff val="0"/>
                <a:tint val="37000"/>
                <a:satMod val="300000"/>
              </a:srgbClr>
            </a:gs>
            <a:gs pos="100000">
              <a:srgbClr val="F79646">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algn="just"/>
          <a:endParaRPr lang="en-US" sz="2000" dirty="0">
            <a:solidFill>
              <a:sysClr val="windowText" lastClr="000000"/>
            </a:solidFill>
            <a:latin typeface="Cambria"/>
            <a:ea typeface="+mn-ea"/>
            <a:cs typeface="+mn-cs"/>
          </a:endParaRPr>
        </a:p>
      </dgm:t>
    </dgm:pt>
    <dgm:pt modelId="{5F5C4556-7F2E-4DF7-959C-1032E853E9B8}" type="parTrans" cxnId="{D386343C-C569-4235-91FC-2132AD585A41}">
      <dgm:prSet custT="1"/>
      <dgm:spPr>
        <a:xfrm>
          <a:off x="966986" y="842962"/>
          <a:ext cx="195056" cy="235412"/>
        </a:xfrm>
        <a:custGeom>
          <a:avLst/>
          <a:gdLst/>
          <a:ahLst/>
          <a:cxnLst/>
          <a:rect l="0" t="0" r="0" b="0"/>
          <a:pathLst>
            <a:path>
              <a:moveTo>
                <a:pt x="0" y="0"/>
              </a:moveTo>
              <a:lnTo>
                <a:pt x="97528" y="0"/>
              </a:lnTo>
              <a:lnTo>
                <a:pt x="97528" y="235412"/>
              </a:lnTo>
              <a:lnTo>
                <a:pt x="195056" y="235412"/>
              </a:lnTo>
            </a:path>
          </a:pathLst>
        </a:custGeom>
        <a:noFill/>
        <a:ln w="25400" cap="flat" cmpd="sng" algn="ctr">
          <a:noFill/>
          <a:prstDash val="solid"/>
        </a:ln>
        <a:effectLst/>
      </dgm:spPr>
      <dgm:t>
        <a:bodyPr/>
        <a:lstStyle/>
        <a:p>
          <a:endParaRPr lang="en-US" sz="2000">
            <a:solidFill>
              <a:sysClr val="windowText" lastClr="000000">
                <a:hueOff val="0"/>
                <a:satOff val="0"/>
                <a:lumOff val="0"/>
                <a:alphaOff val="0"/>
              </a:sysClr>
            </a:solidFill>
            <a:latin typeface="Calibri"/>
            <a:ea typeface="+mn-ea"/>
            <a:cs typeface="+mn-cs"/>
          </a:endParaRPr>
        </a:p>
      </dgm:t>
    </dgm:pt>
    <dgm:pt modelId="{7076A476-0974-4BF0-B334-2C5AB6C6B03D}" type="sibTrans" cxnId="{D386343C-C569-4235-91FC-2132AD585A41}">
      <dgm:prSet/>
      <dgm:spPr/>
      <dgm:t>
        <a:bodyPr/>
        <a:lstStyle/>
        <a:p>
          <a:endParaRPr lang="en-US" sz="2000"/>
        </a:p>
      </dgm:t>
    </dgm:pt>
    <dgm:pt modelId="{2F4C9ECD-75F8-4CA7-94AD-9B4EBE65B8FA}">
      <dgm:prSet phldrT="[Text]" custT="1"/>
      <dgm:spPr>
        <a:xfrm>
          <a:off x="171844" y="295273"/>
          <a:ext cx="494907" cy="1095377"/>
        </a:xfrm>
        <a:prstGeom prst="rect">
          <a:avLst/>
        </a:prstGeom>
        <a:gradFill rotWithShape="0">
          <a:gsLst>
            <a:gs pos="0">
              <a:srgbClr val="8064A2">
                <a:hueOff val="0"/>
                <a:satOff val="0"/>
                <a:lumOff val="0"/>
                <a:alphaOff val="0"/>
                <a:tint val="50000"/>
                <a:satMod val="300000"/>
              </a:srgbClr>
            </a:gs>
            <a:gs pos="35000">
              <a:srgbClr val="8064A2">
                <a:hueOff val="0"/>
                <a:satOff val="0"/>
                <a:lumOff val="0"/>
                <a:alphaOff val="0"/>
                <a:tint val="37000"/>
                <a:satMod val="300000"/>
              </a:srgbClr>
            </a:gs>
            <a:gs pos="100000">
              <a:srgbClr val="8064A2">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a:lnSpc>
              <a:spcPct val="100000"/>
            </a:lnSpc>
            <a:spcAft>
              <a:spcPts val="0"/>
            </a:spcAft>
          </a:pPr>
          <a:r>
            <a:rPr lang="vi-VN" sz="2400" dirty="0">
              <a:solidFill>
                <a:sysClr val="windowText" lastClr="000000"/>
              </a:solidFill>
              <a:latin typeface="+mn-lt"/>
              <a:ea typeface="+mn-ea"/>
              <a:cs typeface="+mn-cs"/>
            </a:rPr>
            <a:t>Môi trường </a:t>
          </a:r>
          <a:endParaRPr lang="en-US" sz="2400" dirty="0">
            <a:solidFill>
              <a:sysClr val="windowText" lastClr="000000"/>
            </a:solidFill>
            <a:latin typeface="+mn-lt"/>
            <a:ea typeface="+mn-ea"/>
            <a:cs typeface="+mn-cs"/>
          </a:endParaRPr>
        </a:p>
        <a:p>
          <a:pPr>
            <a:lnSpc>
              <a:spcPct val="100000"/>
            </a:lnSpc>
            <a:spcAft>
              <a:spcPts val="0"/>
            </a:spcAft>
          </a:pPr>
          <a:r>
            <a:rPr lang="vi-VN" sz="2400" dirty="0">
              <a:solidFill>
                <a:sysClr val="windowText" lastClr="000000"/>
              </a:solidFill>
              <a:latin typeface="+mn-lt"/>
              <a:ea typeface="+mn-ea"/>
              <a:cs typeface="+mn-cs"/>
            </a:rPr>
            <a:t>trong của </a:t>
          </a:r>
          <a:endParaRPr lang="en-US" sz="2400" dirty="0">
            <a:solidFill>
              <a:sysClr val="windowText" lastClr="000000"/>
            </a:solidFill>
            <a:latin typeface="+mn-lt"/>
            <a:ea typeface="+mn-ea"/>
            <a:cs typeface="+mn-cs"/>
          </a:endParaRPr>
        </a:p>
        <a:p>
          <a:pPr>
            <a:lnSpc>
              <a:spcPct val="100000"/>
            </a:lnSpc>
            <a:spcAft>
              <a:spcPts val="0"/>
            </a:spcAft>
          </a:pPr>
          <a:r>
            <a:rPr lang="vi-VN" sz="2400" dirty="0">
              <a:solidFill>
                <a:sysClr val="windowText" lastClr="000000"/>
              </a:solidFill>
              <a:latin typeface="+mn-lt"/>
              <a:ea typeface="+mn-ea"/>
              <a:cs typeface="+mn-cs"/>
            </a:rPr>
            <a:t>cơ th</a:t>
          </a:r>
          <a:r>
            <a:rPr lang="en-US" sz="2400" dirty="0">
              <a:solidFill>
                <a:sysClr val="windowText" lastClr="000000"/>
              </a:solidFill>
              <a:latin typeface="+mn-lt"/>
              <a:ea typeface="+mn-ea"/>
              <a:cs typeface="+mn-cs"/>
            </a:rPr>
            <a:t>ể</a:t>
          </a:r>
        </a:p>
      </dgm:t>
    </dgm:pt>
    <dgm:pt modelId="{4C50A727-2EC7-44D0-AF47-93CAC62154A2}" type="sibTrans" cxnId="{844506DD-07CC-4D03-80A6-8C882E3CA781}">
      <dgm:prSet/>
      <dgm:spPr/>
      <dgm:t>
        <a:bodyPr/>
        <a:lstStyle/>
        <a:p>
          <a:endParaRPr lang="en-US" sz="2000"/>
        </a:p>
      </dgm:t>
    </dgm:pt>
    <dgm:pt modelId="{AE842BA3-9876-4167-9B00-B6E7F5D1F175}" type="parTrans" cxnId="{844506DD-07CC-4D03-80A6-8C882E3CA781}">
      <dgm:prSet/>
      <dgm:spPr/>
      <dgm:t>
        <a:bodyPr/>
        <a:lstStyle/>
        <a:p>
          <a:endParaRPr lang="en-US" sz="2000"/>
        </a:p>
      </dgm:t>
    </dgm:pt>
    <dgm:pt modelId="{B8711007-3A5F-4A1D-B7BA-16F545A6EEA8}">
      <dgm:prSet phldrT="[Text]" custT="1"/>
      <dgm:spPr>
        <a:xfrm>
          <a:off x="1163210" y="302866"/>
          <a:ext cx="3523089" cy="449065"/>
        </a:xfrm>
        <a:prstGeom prst="rect">
          <a:avLst/>
        </a:prstGeom>
        <a:gradFill rotWithShape="0">
          <a:gsLst>
            <a:gs pos="0">
              <a:srgbClr val="F79646">
                <a:hueOff val="0"/>
                <a:satOff val="0"/>
                <a:lumOff val="0"/>
                <a:alphaOff val="0"/>
                <a:tint val="50000"/>
                <a:satMod val="300000"/>
              </a:srgbClr>
            </a:gs>
            <a:gs pos="35000">
              <a:srgbClr val="F79646">
                <a:hueOff val="0"/>
                <a:satOff val="0"/>
                <a:lumOff val="0"/>
                <a:alphaOff val="0"/>
                <a:tint val="37000"/>
                <a:satMod val="300000"/>
              </a:srgbClr>
            </a:gs>
            <a:gs pos="100000">
              <a:srgbClr val="F79646">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algn="just"/>
          <a:endParaRPr lang="en-US" sz="2000" dirty="0">
            <a:solidFill>
              <a:sysClr val="windowText" lastClr="000000"/>
            </a:solidFill>
            <a:latin typeface="Cambria"/>
            <a:ea typeface="+mn-ea"/>
            <a:cs typeface="+mn-cs"/>
          </a:endParaRPr>
        </a:p>
      </dgm:t>
    </dgm:pt>
    <dgm:pt modelId="{E04F4837-63D8-414E-90F3-223DAE184877}" type="sibTrans" cxnId="{324D60C0-771A-491C-802A-F39ECDE57076}">
      <dgm:prSet/>
      <dgm:spPr/>
      <dgm:t>
        <a:bodyPr/>
        <a:lstStyle/>
        <a:p>
          <a:endParaRPr lang="en-US" sz="2000"/>
        </a:p>
      </dgm:t>
    </dgm:pt>
    <dgm:pt modelId="{0EB08CFA-D568-448F-AA99-D5C5E24CF3B7}" type="parTrans" cxnId="{324D60C0-771A-491C-802A-F39ECDE57076}">
      <dgm:prSet custT="1"/>
      <dgm:spPr>
        <a:xfrm>
          <a:off x="966986" y="527399"/>
          <a:ext cx="196223" cy="315562"/>
        </a:xfrm>
        <a:custGeom>
          <a:avLst/>
          <a:gdLst/>
          <a:ahLst/>
          <a:cxnLst/>
          <a:rect l="0" t="0" r="0" b="0"/>
          <a:pathLst>
            <a:path>
              <a:moveTo>
                <a:pt x="0" y="315562"/>
              </a:moveTo>
              <a:lnTo>
                <a:pt x="98111" y="315562"/>
              </a:lnTo>
              <a:lnTo>
                <a:pt x="98111" y="0"/>
              </a:lnTo>
              <a:lnTo>
                <a:pt x="196223" y="0"/>
              </a:lnTo>
            </a:path>
          </a:pathLst>
        </a:custGeom>
        <a:noFill/>
        <a:ln w="25400" cap="flat" cmpd="sng" algn="ctr">
          <a:noFill/>
          <a:prstDash val="solid"/>
        </a:ln>
        <a:effectLst/>
      </dgm:spPr>
      <dgm:t>
        <a:bodyPr/>
        <a:lstStyle/>
        <a:p>
          <a:endParaRPr lang="en-US" sz="2000">
            <a:solidFill>
              <a:sysClr val="windowText" lastClr="000000">
                <a:hueOff val="0"/>
                <a:satOff val="0"/>
                <a:lumOff val="0"/>
                <a:alphaOff val="0"/>
              </a:sysClr>
            </a:solidFill>
            <a:latin typeface="Calibri"/>
            <a:ea typeface="+mn-ea"/>
            <a:cs typeface="+mn-cs"/>
          </a:endParaRPr>
        </a:p>
      </dgm:t>
    </dgm:pt>
    <dgm:pt modelId="{CA469CBC-8B9D-4D7A-976A-18DED9E5B016}" type="pres">
      <dgm:prSet presAssocID="{7D3E246F-B734-47ED-B2D5-0C992B7EC72A}" presName="Name0" presStyleCnt="0">
        <dgm:presLayoutVars>
          <dgm:chPref val="1"/>
          <dgm:dir/>
          <dgm:animOne val="branch"/>
          <dgm:animLvl val="lvl"/>
          <dgm:resizeHandles val="exact"/>
        </dgm:presLayoutVars>
      </dgm:prSet>
      <dgm:spPr/>
    </dgm:pt>
    <dgm:pt modelId="{949823C6-29AD-445D-8517-0E40F9CD512D}" type="pres">
      <dgm:prSet presAssocID="{2F4C9ECD-75F8-4CA7-94AD-9B4EBE65B8FA}" presName="root1" presStyleCnt="0"/>
      <dgm:spPr/>
    </dgm:pt>
    <dgm:pt modelId="{37ADF467-AD91-464A-A7FE-753BB66D1A68}" type="pres">
      <dgm:prSet presAssocID="{2F4C9ECD-75F8-4CA7-94AD-9B4EBE65B8FA}" presName="LevelOneTextNode" presStyleLbl="node0" presStyleIdx="0" presStyleCnt="1" custAng="5400000" custScaleX="1258552" custScaleY="131167" custLinFactX="-53015" custLinFactNeighborX="-100000">
        <dgm:presLayoutVars>
          <dgm:chPref val="3"/>
        </dgm:presLayoutVars>
      </dgm:prSet>
      <dgm:spPr/>
    </dgm:pt>
    <dgm:pt modelId="{9F5BD364-FBC1-400A-BDDB-D69EFF2D016B}" type="pres">
      <dgm:prSet presAssocID="{2F4C9ECD-75F8-4CA7-94AD-9B4EBE65B8FA}" presName="level2hierChild" presStyleCnt="0"/>
      <dgm:spPr/>
    </dgm:pt>
    <dgm:pt modelId="{C1F01866-1530-429B-9924-B76C2003ABAE}" type="pres">
      <dgm:prSet presAssocID="{0EB08CFA-D568-448F-AA99-D5C5E24CF3B7}" presName="conn2-1" presStyleLbl="parChTrans1D2" presStyleIdx="0" presStyleCnt="2"/>
      <dgm:spPr/>
    </dgm:pt>
    <dgm:pt modelId="{63CEF010-E1E8-4AD2-BA3B-37046021E3A0}" type="pres">
      <dgm:prSet presAssocID="{0EB08CFA-D568-448F-AA99-D5C5E24CF3B7}" presName="connTx" presStyleLbl="parChTrans1D2" presStyleIdx="0" presStyleCnt="2"/>
      <dgm:spPr/>
    </dgm:pt>
    <dgm:pt modelId="{771F756F-1727-410C-9331-A9E0C8C986C8}" type="pres">
      <dgm:prSet presAssocID="{B8711007-3A5F-4A1D-B7BA-16F545A6EEA8}" presName="root2" presStyleCnt="0"/>
      <dgm:spPr/>
    </dgm:pt>
    <dgm:pt modelId="{ACCFBFF2-0970-4A33-98B4-A0598CD263AA}" type="pres">
      <dgm:prSet presAssocID="{B8711007-3A5F-4A1D-B7BA-16F545A6EEA8}" presName="LevelTwoTextNode" presStyleLbl="node2" presStyleIdx="0" presStyleCnt="2" custScaleX="1234119" custScaleY="515961" custLinFactNeighborX="23390">
        <dgm:presLayoutVars>
          <dgm:chPref val="3"/>
        </dgm:presLayoutVars>
      </dgm:prSet>
      <dgm:spPr/>
    </dgm:pt>
    <dgm:pt modelId="{8AA468FB-287E-4EDE-BC2B-168B97C40D40}" type="pres">
      <dgm:prSet presAssocID="{B8711007-3A5F-4A1D-B7BA-16F545A6EEA8}" presName="level3hierChild" presStyleCnt="0"/>
      <dgm:spPr/>
    </dgm:pt>
    <dgm:pt modelId="{81608D01-C4B5-413B-9D4E-F96D1379D373}" type="pres">
      <dgm:prSet presAssocID="{5F5C4556-7F2E-4DF7-959C-1032E853E9B8}" presName="conn2-1" presStyleLbl="parChTrans1D2" presStyleIdx="1" presStyleCnt="2"/>
      <dgm:spPr/>
    </dgm:pt>
    <dgm:pt modelId="{26294A11-EEC3-4B93-A544-E62FAEA4E00F}" type="pres">
      <dgm:prSet presAssocID="{5F5C4556-7F2E-4DF7-959C-1032E853E9B8}" presName="connTx" presStyleLbl="parChTrans1D2" presStyleIdx="1" presStyleCnt="2"/>
      <dgm:spPr/>
    </dgm:pt>
    <dgm:pt modelId="{5444B2BB-9C40-4516-B032-A2B7AED4E811}" type="pres">
      <dgm:prSet presAssocID="{E5A686E7-BB99-4731-93F9-1C091F344433}" presName="root2" presStyleCnt="0"/>
      <dgm:spPr/>
    </dgm:pt>
    <dgm:pt modelId="{9CDAE813-BFF7-43F5-9109-2B25EDFF7DDF}" type="pres">
      <dgm:prSet presAssocID="{E5A686E7-BB99-4731-93F9-1C091F344433}" presName="LevelTwoTextNode" presStyleLbl="node2" presStyleIdx="1" presStyleCnt="2" custScaleX="1234528" custScaleY="700142" custLinFactNeighborX="20808">
        <dgm:presLayoutVars>
          <dgm:chPref val="3"/>
        </dgm:presLayoutVars>
      </dgm:prSet>
      <dgm:spPr/>
    </dgm:pt>
    <dgm:pt modelId="{734691D3-4365-47AF-ADF8-9EDCBE79BFE3}" type="pres">
      <dgm:prSet presAssocID="{E5A686E7-BB99-4731-93F9-1C091F344433}" presName="level3hierChild" presStyleCnt="0"/>
      <dgm:spPr/>
    </dgm:pt>
  </dgm:ptLst>
  <dgm:cxnLst>
    <dgm:cxn modelId="{8A62A503-9DCB-4C2D-A892-93FCE40F1397}" type="presOf" srcId="{2F4C9ECD-75F8-4CA7-94AD-9B4EBE65B8FA}" destId="{37ADF467-AD91-464A-A7FE-753BB66D1A68}" srcOrd="0" destOrd="0" presId="urn:microsoft.com/office/officeart/2008/layout/HorizontalMultiLevelHierarchy"/>
    <dgm:cxn modelId="{5A713315-0530-41C5-B610-F2DA7B5B4305}" type="presOf" srcId="{0EB08CFA-D568-448F-AA99-D5C5E24CF3B7}" destId="{63CEF010-E1E8-4AD2-BA3B-37046021E3A0}" srcOrd="1" destOrd="0" presId="urn:microsoft.com/office/officeart/2008/layout/HorizontalMultiLevelHierarchy"/>
    <dgm:cxn modelId="{D386343C-C569-4235-91FC-2132AD585A41}" srcId="{2F4C9ECD-75F8-4CA7-94AD-9B4EBE65B8FA}" destId="{E5A686E7-BB99-4731-93F9-1C091F344433}" srcOrd="1" destOrd="0" parTransId="{5F5C4556-7F2E-4DF7-959C-1032E853E9B8}" sibTransId="{7076A476-0974-4BF0-B334-2C5AB6C6B03D}"/>
    <dgm:cxn modelId="{C2709C61-DAEC-4EEB-9A2E-0EF798FCDF1C}" type="presOf" srcId="{E5A686E7-BB99-4731-93F9-1C091F344433}" destId="{9CDAE813-BFF7-43F5-9109-2B25EDFF7DDF}" srcOrd="0" destOrd="0" presId="urn:microsoft.com/office/officeart/2008/layout/HorizontalMultiLevelHierarchy"/>
    <dgm:cxn modelId="{1490A382-988A-473E-92AD-476E201E9D81}" type="presOf" srcId="{5F5C4556-7F2E-4DF7-959C-1032E853E9B8}" destId="{81608D01-C4B5-413B-9D4E-F96D1379D373}" srcOrd="0" destOrd="0" presId="urn:microsoft.com/office/officeart/2008/layout/HorizontalMultiLevelHierarchy"/>
    <dgm:cxn modelId="{E8C3288E-3E62-4A41-8C1E-3948B6686F39}" type="presOf" srcId="{7D3E246F-B734-47ED-B2D5-0C992B7EC72A}" destId="{CA469CBC-8B9D-4D7A-976A-18DED9E5B016}" srcOrd="0" destOrd="0" presId="urn:microsoft.com/office/officeart/2008/layout/HorizontalMultiLevelHierarchy"/>
    <dgm:cxn modelId="{EEC396A0-98AC-4EE9-89C4-17EB0B43E068}" type="presOf" srcId="{0EB08CFA-D568-448F-AA99-D5C5E24CF3B7}" destId="{C1F01866-1530-429B-9924-B76C2003ABAE}" srcOrd="0" destOrd="0" presId="urn:microsoft.com/office/officeart/2008/layout/HorizontalMultiLevelHierarchy"/>
    <dgm:cxn modelId="{324D60C0-771A-491C-802A-F39ECDE57076}" srcId="{2F4C9ECD-75F8-4CA7-94AD-9B4EBE65B8FA}" destId="{B8711007-3A5F-4A1D-B7BA-16F545A6EEA8}" srcOrd="0" destOrd="0" parTransId="{0EB08CFA-D568-448F-AA99-D5C5E24CF3B7}" sibTransId="{E04F4837-63D8-414E-90F3-223DAE184877}"/>
    <dgm:cxn modelId="{844506DD-07CC-4D03-80A6-8C882E3CA781}" srcId="{7D3E246F-B734-47ED-B2D5-0C992B7EC72A}" destId="{2F4C9ECD-75F8-4CA7-94AD-9B4EBE65B8FA}" srcOrd="0" destOrd="0" parTransId="{AE842BA3-9876-4167-9B00-B6E7F5D1F175}" sibTransId="{4C50A727-2EC7-44D0-AF47-93CAC62154A2}"/>
    <dgm:cxn modelId="{1A14FAF0-D0E9-4B2E-BEDA-DF73F7D92922}" type="presOf" srcId="{B8711007-3A5F-4A1D-B7BA-16F545A6EEA8}" destId="{ACCFBFF2-0970-4A33-98B4-A0598CD263AA}" srcOrd="0" destOrd="0" presId="urn:microsoft.com/office/officeart/2008/layout/HorizontalMultiLevelHierarchy"/>
    <dgm:cxn modelId="{A76A60FE-B34A-4423-A83E-B01CCBBF62DB}" type="presOf" srcId="{5F5C4556-7F2E-4DF7-959C-1032E853E9B8}" destId="{26294A11-EEC3-4B93-A544-E62FAEA4E00F}" srcOrd="1" destOrd="0" presId="urn:microsoft.com/office/officeart/2008/layout/HorizontalMultiLevelHierarchy"/>
    <dgm:cxn modelId="{162B4F37-DF73-4251-B725-D80C8B5A6656}" type="presParOf" srcId="{CA469CBC-8B9D-4D7A-976A-18DED9E5B016}" destId="{949823C6-29AD-445D-8517-0E40F9CD512D}" srcOrd="0" destOrd="0" presId="urn:microsoft.com/office/officeart/2008/layout/HorizontalMultiLevelHierarchy"/>
    <dgm:cxn modelId="{BD978A32-4222-4F55-8626-C1F0B4197E51}" type="presParOf" srcId="{949823C6-29AD-445D-8517-0E40F9CD512D}" destId="{37ADF467-AD91-464A-A7FE-753BB66D1A68}" srcOrd="0" destOrd="0" presId="urn:microsoft.com/office/officeart/2008/layout/HorizontalMultiLevelHierarchy"/>
    <dgm:cxn modelId="{FAACF02C-7EBC-41C3-9EFE-B5A6924AF3EB}" type="presParOf" srcId="{949823C6-29AD-445D-8517-0E40F9CD512D}" destId="{9F5BD364-FBC1-400A-BDDB-D69EFF2D016B}" srcOrd="1" destOrd="0" presId="urn:microsoft.com/office/officeart/2008/layout/HorizontalMultiLevelHierarchy"/>
    <dgm:cxn modelId="{76520579-BF39-4C82-A9C4-05C961DC3818}" type="presParOf" srcId="{9F5BD364-FBC1-400A-BDDB-D69EFF2D016B}" destId="{C1F01866-1530-429B-9924-B76C2003ABAE}" srcOrd="0" destOrd="0" presId="urn:microsoft.com/office/officeart/2008/layout/HorizontalMultiLevelHierarchy"/>
    <dgm:cxn modelId="{DD4F67D0-7D8D-423A-B430-A1ED9574CC6F}" type="presParOf" srcId="{C1F01866-1530-429B-9924-B76C2003ABAE}" destId="{63CEF010-E1E8-4AD2-BA3B-37046021E3A0}" srcOrd="0" destOrd="0" presId="urn:microsoft.com/office/officeart/2008/layout/HorizontalMultiLevelHierarchy"/>
    <dgm:cxn modelId="{8993BB7F-540D-4A18-BDA8-1BE3B7E7D670}" type="presParOf" srcId="{9F5BD364-FBC1-400A-BDDB-D69EFF2D016B}" destId="{771F756F-1727-410C-9331-A9E0C8C986C8}" srcOrd="1" destOrd="0" presId="urn:microsoft.com/office/officeart/2008/layout/HorizontalMultiLevelHierarchy"/>
    <dgm:cxn modelId="{48D942A6-B46A-4ABA-B704-9C56535175B9}" type="presParOf" srcId="{771F756F-1727-410C-9331-A9E0C8C986C8}" destId="{ACCFBFF2-0970-4A33-98B4-A0598CD263AA}" srcOrd="0" destOrd="0" presId="urn:microsoft.com/office/officeart/2008/layout/HorizontalMultiLevelHierarchy"/>
    <dgm:cxn modelId="{D892E7B9-A466-4E25-AEB0-950E72007C01}" type="presParOf" srcId="{771F756F-1727-410C-9331-A9E0C8C986C8}" destId="{8AA468FB-287E-4EDE-BC2B-168B97C40D40}" srcOrd="1" destOrd="0" presId="urn:microsoft.com/office/officeart/2008/layout/HorizontalMultiLevelHierarchy"/>
    <dgm:cxn modelId="{42905DA4-CD79-430E-9490-FFF938210BEF}" type="presParOf" srcId="{9F5BD364-FBC1-400A-BDDB-D69EFF2D016B}" destId="{81608D01-C4B5-413B-9D4E-F96D1379D373}" srcOrd="2" destOrd="0" presId="urn:microsoft.com/office/officeart/2008/layout/HorizontalMultiLevelHierarchy"/>
    <dgm:cxn modelId="{FEDF4E49-FA64-4FAA-8DAE-0E867521C038}" type="presParOf" srcId="{81608D01-C4B5-413B-9D4E-F96D1379D373}" destId="{26294A11-EEC3-4B93-A544-E62FAEA4E00F}" srcOrd="0" destOrd="0" presId="urn:microsoft.com/office/officeart/2008/layout/HorizontalMultiLevelHierarchy"/>
    <dgm:cxn modelId="{CB395C6C-80D3-4271-B75D-808F80FA4581}" type="presParOf" srcId="{9F5BD364-FBC1-400A-BDDB-D69EFF2D016B}" destId="{5444B2BB-9C40-4516-B032-A2B7AED4E811}" srcOrd="3" destOrd="0" presId="urn:microsoft.com/office/officeart/2008/layout/HorizontalMultiLevelHierarchy"/>
    <dgm:cxn modelId="{DC143846-C267-446B-B401-02727D1AE4DC}" type="presParOf" srcId="{5444B2BB-9C40-4516-B032-A2B7AED4E811}" destId="{9CDAE813-BFF7-43F5-9109-2B25EDFF7DDF}" srcOrd="0" destOrd="0" presId="urn:microsoft.com/office/officeart/2008/layout/HorizontalMultiLevelHierarchy"/>
    <dgm:cxn modelId="{732EFA9D-1B30-4100-9968-824045B506F5}" type="presParOf" srcId="{5444B2BB-9C40-4516-B032-A2B7AED4E811}" destId="{734691D3-4365-47AF-ADF8-9EDCBE79BFE3}"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4A4E268-862F-463E-8BD6-6B960CCFB481}" type="doc">
      <dgm:prSet loTypeId="urn:microsoft.com/office/officeart/2008/layout/HorizontalMultiLevelHierarchy" loCatId="hierarchy" qsTypeId="urn:microsoft.com/office/officeart/2005/8/quickstyle/simple3" qsCatId="simple" csTypeId="urn:microsoft.com/office/officeart/2005/8/colors/accent2_5" csCatId="accent2" phldr="1"/>
      <dgm:spPr/>
      <dgm:t>
        <a:bodyPr/>
        <a:lstStyle/>
        <a:p>
          <a:endParaRPr lang="en-US"/>
        </a:p>
      </dgm:t>
    </dgm:pt>
    <dgm:pt modelId="{83DEDBB8-7AB4-4377-A861-57C6EC93F20E}">
      <dgm:prSet phldrT="[Text]" custT="1"/>
      <dgm:spPr>
        <a:xfrm>
          <a:off x="67906" y="703973"/>
          <a:ext cx="669804" cy="1116178"/>
        </a:xfrm>
        <a:prstGeom prst="rect">
          <a:avLst/>
        </a:prstGeom>
        <a:gradFill rotWithShape="0">
          <a:gsLst>
            <a:gs pos="0">
              <a:srgbClr val="C0504D">
                <a:alpha val="80000"/>
                <a:hueOff val="0"/>
                <a:satOff val="0"/>
                <a:lumOff val="0"/>
                <a:alphaOff val="0"/>
                <a:tint val="50000"/>
                <a:satMod val="300000"/>
              </a:srgbClr>
            </a:gs>
            <a:gs pos="35000">
              <a:srgbClr val="C0504D">
                <a:alpha val="80000"/>
                <a:hueOff val="0"/>
                <a:satOff val="0"/>
                <a:lumOff val="0"/>
                <a:alphaOff val="0"/>
                <a:tint val="37000"/>
                <a:satMod val="300000"/>
              </a:srgbClr>
            </a:gs>
            <a:gs pos="100000">
              <a:srgbClr val="C0504D">
                <a:alpha val="80000"/>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r>
            <a:rPr lang="en-US" sz="2400" dirty="0">
              <a:solidFill>
                <a:sysClr val="windowText" lastClr="000000"/>
              </a:solidFill>
              <a:latin typeface="Arial" panose="020B0604020202020204" pitchFamily="34" charset="0"/>
              <a:ea typeface="+mn-ea"/>
              <a:cs typeface="Arial" panose="020B0604020202020204" pitchFamily="34" charset="0"/>
            </a:rPr>
            <a:t>C</a:t>
          </a:r>
          <a:r>
            <a:rPr lang="vi-VN" sz="2400" dirty="0">
              <a:solidFill>
                <a:sysClr val="windowText" lastClr="000000"/>
              </a:solidFill>
              <a:latin typeface="Arial" panose="020B0604020202020204" pitchFamily="34" charset="0"/>
              <a:ea typeface="+mn-ea"/>
              <a:cs typeface="Arial" panose="020B0604020202020204" pitchFamily="34" charset="0"/>
            </a:rPr>
            <a:t>ân bằng môi trường trong của cơ thể</a:t>
          </a:r>
          <a:endParaRPr lang="en-US" sz="2400" dirty="0">
            <a:solidFill>
              <a:sysClr val="windowText" lastClr="000000"/>
            </a:solidFill>
            <a:latin typeface="Arial" panose="020B0604020202020204" pitchFamily="34" charset="0"/>
            <a:ea typeface="+mn-ea"/>
            <a:cs typeface="Arial" panose="020B0604020202020204" pitchFamily="34" charset="0"/>
          </a:endParaRPr>
        </a:p>
      </dgm:t>
    </dgm:pt>
    <dgm:pt modelId="{F9C9E1E7-C446-4CE1-917B-D8B8D99BD35A}" type="parTrans" cxnId="{B7A2405B-0C4A-42A2-9C6A-F5AB460F4F38}">
      <dgm:prSet/>
      <dgm:spPr/>
      <dgm:t>
        <a:bodyPr/>
        <a:lstStyle/>
        <a:p>
          <a:endParaRPr lang="en-US" sz="2000">
            <a:latin typeface="Arial" panose="020B0604020202020204" pitchFamily="34" charset="0"/>
            <a:cs typeface="Arial" panose="020B0604020202020204" pitchFamily="34" charset="0"/>
          </a:endParaRPr>
        </a:p>
      </dgm:t>
    </dgm:pt>
    <dgm:pt modelId="{F25D8CF6-56EE-4B47-B2BC-E1322D92E681}" type="sibTrans" cxnId="{B7A2405B-0C4A-42A2-9C6A-F5AB460F4F38}">
      <dgm:prSet/>
      <dgm:spPr/>
      <dgm:t>
        <a:bodyPr/>
        <a:lstStyle/>
        <a:p>
          <a:endParaRPr lang="en-US" sz="2000">
            <a:latin typeface="Arial" panose="020B0604020202020204" pitchFamily="34" charset="0"/>
            <a:cs typeface="Arial" panose="020B0604020202020204" pitchFamily="34" charset="0"/>
          </a:endParaRPr>
        </a:p>
      </dgm:t>
    </dgm:pt>
    <dgm:pt modelId="{8712BF94-4101-4D9B-96D9-347BDBB8A4D1}">
      <dgm:prSet phldrT="[Text]" custT="1"/>
      <dgm:spPr>
        <a:xfrm>
          <a:off x="1173607" y="265938"/>
          <a:ext cx="3662437" cy="701879"/>
        </a:xfrm>
        <a:prstGeom prst="rect">
          <a:avLst/>
        </a:prstGeom>
        <a:gradFill rotWithShape="0">
          <a:gsLst>
            <a:gs pos="0">
              <a:srgbClr val="C0504D">
                <a:alpha val="70000"/>
                <a:hueOff val="0"/>
                <a:satOff val="0"/>
                <a:lumOff val="0"/>
                <a:alphaOff val="0"/>
                <a:tint val="50000"/>
                <a:satMod val="300000"/>
              </a:srgbClr>
            </a:gs>
            <a:gs pos="35000">
              <a:srgbClr val="C0504D">
                <a:alpha val="70000"/>
                <a:hueOff val="0"/>
                <a:satOff val="0"/>
                <a:lumOff val="0"/>
                <a:alphaOff val="0"/>
                <a:tint val="37000"/>
                <a:satMod val="300000"/>
              </a:srgbClr>
            </a:gs>
            <a:gs pos="100000">
              <a:srgbClr val="C0504D">
                <a:alpha val="70000"/>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algn="just"/>
          <a:endParaRPr lang="en-US" sz="2000" dirty="0">
            <a:solidFill>
              <a:sysClr val="windowText" lastClr="000000"/>
            </a:solidFill>
            <a:latin typeface="Arial" panose="020B0604020202020204" pitchFamily="34" charset="0"/>
            <a:ea typeface="+mn-ea"/>
            <a:cs typeface="Arial" panose="020B0604020202020204" pitchFamily="34" charset="0"/>
          </a:endParaRPr>
        </a:p>
      </dgm:t>
    </dgm:pt>
    <dgm:pt modelId="{E54025B6-550A-4D3A-8274-393C7BC1DF7F}" type="parTrans" cxnId="{C4BF9849-95A3-4E07-AAB5-2903F0EE22EC}">
      <dgm:prSet custT="1"/>
      <dgm:spPr>
        <a:xfrm>
          <a:off x="960897" y="616877"/>
          <a:ext cx="212709" cy="645184"/>
        </a:xfrm>
        <a:custGeom>
          <a:avLst/>
          <a:gdLst/>
          <a:ahLst/>
          <a:cxnLst/>
          <a:rect l="0" t="0" r="0" b="0"/>
          <a:pathLst>
            <a:path>
              <a:moveTo>
                <a:pt x="0" y="645184"/>
              </a:moveTo>
              <a:lnTo>
                <a:pt x="106354" y="645184"/>
              </a:lnTo>
              <a:lnTo>
                <a:pt x="106354" y="0"/>
              </a:lnTo>
              <a:lnTo>
                <a:pt x="212709" y="0"/>
              </a:lnTo>
            </a:path>
          </a:pathLst>
        </a:custGeom>
        <a:noFill/>
        <a:ln w="25400" cap="flat" cmpd="sng" algn="ctr">
          <a:noFill/>
          <a:prstDash val="solid"/>
        </a:ln>
        <a:effectLst/>
      </dgm:spPr>
      <dgm:t>
        <a:bodyPr/>
        <a:lstStyle/>
        <a:p>
          <a:endParaRPr lang="en-US" sz="2000">
            <a:solidFill>
              <a:sysClr val="windowText" lastClr="000000">
                <a:hueOff val="0"/>
                <a:satOff val="0"/>
                <a:lumOff val="0"/>
                <a:alphaOff val="0"/>
              </a:sysClr>
            </a:solidFill>
            <a:latin typeface="Arial" panose="020B0604020202020204" pitchFamily="34" charset="0"/>
            <a:ea typeface="+mn-ea"/>
            <a:cs typeface="Arial" panose="020B0604020202020204" pitchFamily="34" charset="0"/>
          </a:endParaRPr>
        </a:p>
      </dgm:t>
    </dgm:pt>
    <dgm:pt modelId="{0982C6EE-AD02-44FF-953E-A47D086ACAA0}" type="sibTrans" cxnId="{C4BF9849-95A3-4E07-AAB5-2903F0EE22EC}">
      <dgm:prSet/>
      <dgm:spPr/>
      <dgm:t>
        <a:bodyPr/>
        <a:lstStyle/>
        <a:p>
          <a:endParaRPr lang="en-US" sz="2000">
            <a:latin typeface="Arial" panose="020B0604020202020204" pitchFamily="34" charset="0"/>
            <a:cs typeface="Arial" panose="020B0604020202020204" pitchFamily="34" charset="0"/>
          </a:endParaRPr>
        </a:p>
      </dgm:t>
    </dgm:pt>
    <dgm:pt modelId="{DEF8E0A9-22C9-47BD-A4B6-6E43028B37AD}">
      <dgm:prSet phldrT="[Text]" custT="1"/>
      <dgm:spPr>
        <a:xfrm>
          <a:off x="1218989" y="1627988"/>
          <a:ext cx="3589052" cy="630197"/>
        </a:xfrm>
        <a:prstGeom prst="rect">
          <a:avLst/>
        </a:prstGeom>
        <a:gradFill rotWithShape="0">
          <a:gsLst>
            <a:gs pos="0">
              <a:srgbClr val="C0504D">
                <a:alpha val="70000"/>
                <a:hueOff val="0"/>
                <a:satOff val="0"/>
                <a:lumOff val="0"/>
                <a:alphaOff val="0"/>
                <a:tint val="50000"/>
                <a:satMod val="300000"/>
              </a:srgbClr>
            </a:gs>
            <a:gs pos="35000">
              <a:srgbClr val="C0504D">
                <a:alpha val="70000"/>
                <a:hueOff val="0"/>
                <a:satOff val="0"/>
                <a:lumOff val="0"/>
                <a:alphaOff val="0"/>
                <a:tint val="37000"/>
                <a:satMod val="300000"/>
              </a:srgbClr>
            </a:gs>
            <a:gs pos="100000">
              <a:srgbClr val="C0504D">
                <a:alpha val="70000"/>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algn="just"/>
          <a:endParaRPr lang="en-US" sz="2000" dirty="0">
            <a:solidFill>
              <a:sysClr val="windowText" lastClr="000000"/>
            </a:solidFill>
            <a:latin typeface="Arial" panose="020B0604020202020204" pitchFamily="34" charset="0"/>
            <a:ea typeface="+mn-ea"/>
            <a:cs typeface="Arial" panose="020B0604020202020204" pitchFamily="34" charset="0"/>
          </a:endParaRPr>
        </a:p>
      </dgm:t>
    </dgm:pt>
    <dgm:pt modelId="{66AF825D-5930-4F3B-A1DD-7CE7D5F7E97C}" type="parTrans" cxnId="{C490B044-3B4D-4E33-8D31-EE99F188CCCE}">
      <dgm:prSet custT="1"/>
      <dgm:spPr>
        <a:xfrm>
          <a:off x="960897" y="1262062"/>
          <a:ext cx="258091" cy="681025"/>
        </a:xfrm>
        <a:custGeom>
          <a:avLst/>
          <a:gdLst/>
          <a:ahLst/>
          <a:cxnLst/>
          <a:rect l="0" t="0" r="0" b="0"/>
          <a:pathLst>
            <a:path>
              <a:moveTo>
                <a:pt x="0" y="0"/>
              </a:moveTo>
              <a:lnTo>
                <a:pt x="129045" y="0"/>
              </a:lnTo>
              <a:lnTo>
                <a:pt x="129045" y="681025"/>
              </a:lnTo>
              <a:lnTo>
                <a:pt x="258091" y="681025"/>
              </a:lnTo>
            </a:path>
          </a:pathLst>
        </a:custGeom>
        <a:noFill/>
        <a:ln w="25400" cap="flat" cmpd="sng" algn="ctr">
          <a:noFill/>
          <a:prstDash val="solid"/>
        </a:ln>
        <a:effectLst/>
      </dgm:spPr>
      <dgm:t>
        <a:bodyPr/>
        <a:lstStyle/>
        <a:p>
          <a:endParaRPr lang="en-US" sz="20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endParaRPr>
        </a:p>
      </dgm:t>
    </dgm:pt>
    <dgm:pt modelId="{C928932D-DFE7-4BEA-B14E-6E064051A525}" type="sibTrans" cxnId="{C490B044-3B4D-4E33-8D31-EE99F188CCCE}">
      <dgm:prSet/>
      <dgm:spPr/>
      <dgm:t>
        <a:bodyPr/>
        <a:lstStyle/>
        <a:p>
          <a:endParaRPr lang="en-US" sz="2000">
            <a:latin typeface="Arial" panose="020B0604020202020204" pitchFamily="34" charset="0"/>
            <a:cs typeface="Arial" panose="020B0604020202020204" pitchFamily="34" charset="0"/>
          </a:endParaRPr>
        </a:p>
      </dgm:t>
    </dgm:pt>
    <dgm:pt modelId="{98293441-F47A-46AC-8A42-37981CA25C62}">
      <dgm:prSet custT="1"/>
      <dgm:spPr>
        <a:xfrm>
          <a:off x="1218989" y="1005131"/>
          <a:ext cx="3657805" cy="585543"/>
        </a:xfrm>
        <a:prstGeom prst="rect">
          <a:avLst/>
        </a:prstGeom>
        <a:gradFill rotWithShape="0">
          <a:gsLst>
            <a:gs pos="0">
              <a:srgbClr val="C0504D">
                <a:alpha val="70000"/>
                <a:hueOff val="0"/>
                <a:satOff val="0"/>
                <a:lumOff val="0"/>
                <a:alphaOff val="0"/>
                <a:tint val="50000"/>
                <a:satMod val="300000"/>
              </a:srgbClr>
            </a:gs>
            <a:gs pos="35000">
              <a:srgbClr val="C0504D">
                <a:alpha val="70000"/>
                <a:hueOff val="0"/>
                <a:satOff val="0"/>
                <a:lumOff val="0"/>
                <a:alphaOff val="0"/>
                <a:tint val="37000"/>
                <a:satMod val="300000"/>
              </a:srgbClr>
            </a:gs>
            <a:gs pos="100000">
              <a:srgbClr val="C0504D">
                <a:alpha val="70000"/>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a:lstStyle/>
        <a:p>
          <a:pPr algn="just"/>
          <a:endParaRPr lang="vi-VN" sz="2000" dirty="0">
            <a:solidFill>
              <a:sysClr val="windowText" lastClr="000000"/>
            </a:solidFill>
            <a:latin typeface="Arial" panose="020B0604020202020204" pitchFamily="34" charset="0"/>
            <a:ea typeface="+mn-ea"/>
            <a:cs typeface="Arial" panose="020B0604020202020204" pitchFamily="34" charset="0"/>
          </a:endParaRPr>
        </a:p>
      </dgm:t>
    </dgm:pt>
    <dgm:pt modelId="{57035B57-BAA6-4468-80DF-9C2E6D852CC7}" type="parTrans" cxnId="{2F399F4B-38C9-46F6-9847-F28EC85C3362}">
      <dgm:prSet custT="1"/>
      <dgm:spPr>
        <a:xfrm>
          <a:off x="960897" y="1216342"/>
          <a:ext cx="258091" cy="91440"/>
        </a:xfrm>
        <a:custGeom>
          <a:avLst/>
          <a:gdLst/>
          <a:ahLst/>
          <a:cxnLst/>
          <a:rect l="0" t="0" r="0" b="0"/>
          <a:pathLst>
            <a:path>
              <a:moveTo>
                <a:pt x="0" y="45720"/>
              </a:moveTo>
              <a:lnTo>
                <a:pt x="129045" y="45720"/>
              </a:lnTo>
              <a:lnTo>
                <a:pt x="129045" y="81560"/>
              </a:lnTo>
              <a:lnTo>
                <a:pt x="258091" y="81560"/>
              </a:lnTo>
            </a:path>
          </a:pathLst>
        </a:custGeom>
        <a:noFill/>
        <a:ln w="25400" cap="flat" cmpd="sng" algn="ctr">
          <a:solidFill>
            <a:srgbClr val="C0504D">
              <a:tint val="90000"/>
              <a:hueOff val="0"/>
              <a:satOff val="0"/>
              <a:lumOff val="0"/>
              <a:alphaOff val="0"/>
            </a:srgbClr>
          </a:solidFill>
          <a:prstDash val="solid"/>
        </a:ln>
        <a:effectLst/>
      </dgm:spPr>
      <dgm:t>
        <a:bodyPr/>
        <a:lstStyle/>
        <a:p>
          <a:endParaRPr lang="en-US" sz="2000">
            <a:solidFill>
              <a:sysClr val="windowText" lastClr="000000">
                <a:hueOff val="0"/>
                <a:satOff val="0"/>
                <a:lumOff val="0"/>
                <a:alphaOff val="0"/>
              </a:sysClr>
            </a:solidFill>
            <a:latin typeface="Arial" panose="020B0604020202020204" pitchFamily="34" charset="0"/>
            <a:ea typeface="+mn-ea"/>
            <a:cs typeface="Arial" panose="020B0604020202020204" pitchFamily="34" charset="0"/>
          </a:endParaRPr>
        </a:p>
      </dgm:t>
    </dgm:pt>
    <dgm:pt modelId="{5CAA34E4-52A2-4F1C-B165-EB7996717186}" type="sibTrans" cxnId="{2F399F4B-38C9-46F6-9847-F28EC85C3362}">
      <dgm:prSet/>
      <dgm:spPr/>
      <dgm:t>
        <a:bodyPr/>
        <a:lstStyle/>
        <a:p>
          <a:endParaRPr lang="en-US" sz="2000">
            <a:latin typeface="Arial" panose="020B0604020202020204" pitchFamily="34" charset="0"/>
            <a:cs typeface="Arial" panose="020B0604020202020204" pitchFamily="34" charset="0"/>
          </a:endParaRPr>
        </a:p>
      </dgm:t>
    </dgm:pt>
    <dgm:pt modelId="{6E096878-C215-4D91-B4BC-768215ACF02B}" type="pres">
      <dgm:prSet presAssocID="{64A4E268-862F-463E-8BD6-6B960CCFB481}" presName="Name0" presStyleCnt="0">
        <dgm:presLayoutVars>
          <dgm:chPref val="1"/>
          <dgm:dir/>
          <dgm:animOne val="branch"/>
          <dgm:animLvl val="lvl"/>
          <dgm:resizeHandles val="exact"/>
        </dgm:presLayoutVars>
      </dgm:prSet>
      <dgm:spPr/>
    </dgm:pt>
    <dgm:pt modelId="{85C8B869-D794-43D0-B45F-6A6CEA8E083E}" type="pres">
      <dgm:prSet presAssocID="{83DEDBB8-7AB4-4377-A861-57C6EC93F20E}" presName="root1" presStyleCnt="0"/>
      <dgm:spPr/>
    </dgm:pt>
    <dgm:pt modelId="{9E1C785F-4AC2-4FF0-85DB-531AEF945EFA}" type="pres">
      <dgm:prSet presAssocID="{83DEDBB8-7AB4-4377-A861-57C6EC93F20E}" presName="LevelOneTextNode" presStyleLbl="node0" presStyleIdx="0" presStyleCnt="1" custAng="5400000" custScaleX="747830" custScaleY="116488" custLinFactX="-7319" custLinFactNeighborX="-100000">
        <dgm:presLayoutVars>
          <dgm:chPref val="3"/>
        </dgm:presLayoutVars>
      </dgm:prSet>
      <dgm:spPr/>
    </dgm:pt>
    <dgm:pt modelId="{16DB2A4C-F546-464B-B254-C4A1CACE8EC5}" type="pres">
      <dgm:prSet presAssocID="{83DEDBB8-7AB4-4377-A861-57C6EC93F20E}" presName="level2hierChild" presStyleCnt="0"/>
      <dgm:spPr/>
    </dgm:pt>
    <dgm:pt modelId="{D27A54B7-1FE4-4C5A-8CDE-EA1B7F4244AF}" type="pres">
      <dgm:prSet presAssocID="{E54025B6-550A-4D3A-8274-393C7BC1DF7F}" presName="conn2-1" presStyleLbl="parChTrans1D2" presStyleIdx="0" presStyleCnt="3"/>
      <dgm:spPr/>
    </dgm:pt>
    <dgm:pt modelId="{7840D411-4B6E-4EE6-A097-924F442E1CB2}" type="pres">
      <dgm:prSet presAssocID="{E54025B6-550A-4D3A-8274-393C7BC1DF7F}" presName="connTx" presStyleLbl="parChTrans1D2" presStyleIdx="0" presStyleCnt="3"/>
      <dgm:spPr/>
    </dgm:pt>
    <dgm:pt modelId="{38A69B24-7517-46BE-B688-8D9E96EA5D82}" type="pres">
      <dgm:prSet presAssocID="{8712BF94-4101-4D9B-96D9-347BDBB8A4D1}" presName="root2" presStyleCnt="0"/>
      <dgm:spPr/>
    </dgm:pt>
    <dgm:pt modelId="{B24ECF2B-FD5E-4771-AD76-697141D4DD72}" type="pres">
      <dgm:prSet presAssocID="{8712BF94-4101-4D9B-96D9-347BDBB8A4D1}" presName="LevelTwoTextNode" presStyleLbl="node2" presStyleIdx="0" presStyleCnt="3" custScaleX="748110" custScaleY="470253" custLinFactNeighborX="-9270">
        <dgm:presLayoutVars>
          <dgm:chPref val="3"/>
        </dgm:presLayoutVars>
      </dgm:prSet>
      <dgm:spPr/>
    </dgm:pt>
    <dgm:pt modelId="{19B6AB10-808C-4A8E-B277-ADEFE4E23EFA}" type="pres">
      <dgm:prSet presAssocID="{8712BF94-4101-4D9B-96D9-347BDBB8A4D1}" presName="level3hierChild" presStyleCnt="0"/>
      <dgm:spPr/>
    </dgm:pt>
    <dgm:pt modelId="{7AF2F703-8909-4B4D-9393-40F34A176B5A}" type="pres">
      <dgm:prSet presAssocID="{57035B57-BAA6-4468-80DF-9C2E6D852CC7}" presName="conn2-1" presStyleLbl="parChTrans1D2" presStyleIdx="1" presStyleCnt="3"/>
      <dgm:spPr/>
    </dgm:pt>
    <dgm:pt modelId="{BFC3FBD3-5454-4A6B-A93E-B4B305C0B371}" type="pres">
      <dgm:prSet presAssocID="{57035B57-BAA6-4468-80DF-9C2E6D852CC7}" presName="connTx" presStyleLbl="parChTrans1D2" presStyleIdx="1" presStyleCnt="3"/>
      <dgm:spPr/>
    </dgm:pt>
    <dgm:pt modelId="{9FEAB357-4A0C-429A-87F3-DE03E5F62D8C}" type="pres">
      <dgm:prSet presAssocID="{98293441-F47A-46AC-8A42-37981CA25C62}" presName="root2" presStyleCnt="0"/>
      <dgm:spPr/>
    </dgm:pt>
    <dgm:pt modelId="{8E9B5AB7-CD9D-4906-96B9-4A77F27B6E82}" type="pres">
      <dgm:prSet presAssocID="{98293441-F47A-46AC-8A42-37981CA25C62}" presName="LevelTwoTextNode" presStyleLbl="node2" presStyleIdx="1" presStyleCnt="3" custScaleX="747164" custScaleY="392309" custLinFactNeighborX="-9460">
        <dgm:presLayoutVars>
          <dgm:chPref val="3"/>
        </dgm:presLayoutVars>
      </dgm:prSet>
      <dgm:spPr/>
    </dgm:pt>
    <dgm:pt modelId="{23A45E10-E050-4F35-AA7A-51D15B990DAE}" type="pres">
      <dgm:prSet presAssocID="{98293441-F47A-46AC-8A42-37981CA25C62}" presName="level3hierChild" presStyleCnt="0"/>
      <dgm:spPr/>
    </dgm:pt>
    <dgm:pt modelId="{42D75CCF-6439-4F8B-A9E0-167B23384D1E}" type="pres">
      <dgm:prSet presAssocID="{66AF825D-5930-4F3B-A1DD-7CE7D5F7E97C}" presName="conn2-1" presStyleLbl="parChTrans1D2" presStyleIdx="2" presStyleCnt="3"/>
      <dgm:spPr/>
    </dgm:pt>
    <dgm:pt modelId="{3F35DFF8-CC1F-4CE7-A259-FB0557E8E15D}" type="pres">
      <dgm:prSet presAssocID="{66AF825D-5930-4F3B-A1DD-7CE7D5F7E97C}" presName="connTx" presStyleLbl="parChTrans1D2" presStyleIdx="2" presStyleCnt="3"/>
      <dgm:spPr/>
    </dgm:pt>
    <dgm:pt modelId="{9B579A0F-76E6-4F9D-B5B6-45A7AA677A64}" type="pres">
      <dgm:prSet presAssocID="{DEF8E0A9-22C9-47BD-A4B6-6E43028B37AD}" presName="root2" presStyleCnt="0"/>
      <dgm:spPr/>
    </dgm:pt>
    <dgm:pt modelId="{9766A611-7D5C-4421-966B-E4289B03672B}" type="pres">
      <dgm:prSet presAssocID="{DEF8E0A9-22C9-47BD-A4B6-6E43028B37AD}" presName="LevelTwoTextNode" presStyleLbl="node2" presStyleIdx="2" presStyleCnt="3" custScaleX="733120" custScaleY="422227">
        <dgm:presLayoutVars>
          <dgm:chPref val="3"/>
        </dgm:presLayoutVars>
      </dgm:prSet>
      <dgm:spPr/>
    </dgm:pt>
    <dgm:pt modelId="{702A62B1-3C8D-4483-9CE1-F561618C177F}" type="pres">
      <dgm:prSet presAssocID="{DEF8E0A9-22C9-47BD-A4B6-6E43028B37AD}" presName="level3hierChild" presStyleCnt="0"/>
      <dgm:spPr/>
    </dgm:pt>
  </dgm:ptLst>
  <dgm:cxnLst>
    <dgm:cxn modelId="{49D2E315-9E3D-4F53-AC52-C927D50D5711}" type="presOf" srcId="{57035B57-BAA6-4468-80DF-9C2E6D852CC7}" destId="{BFC3FBD3-5454-4A6B-A93E-B4B305C0B371}" srcOrd="1" destOrd="0" presId="urn:microsoft.com/office/officeart/2008/layout/HorizontalMultiLevelHierarchy"/>
    <dgm:cxn modelId="{ECDD3E3F-0113-4660-9184-4804C7EFACC3}" type="presOf" srcId="{DEF8E0A9-22C9-47BD-A4B6-6E43028B37AD}" destId="{9766A611-7D5C-4421-966B-E4289B03672B}" srcOrd="0" destOrd="0" presId="urn:microsoft.com/office/officeart/2008/layout/HorizontalMultiLevelHierarchy"/>
    <dgm:cxn modelId="{B7A2405B-0C4A-42A2-9C6A-F5AB460F4F38}" srcId="{64A4E268-862F-463E-8BD6-6B960CCFB481}" destId="{83DEDBB8-7AB4-4377-A861-57C6EC93F20E}" srcOrd="0" destOrd="0" parTransId="{F9C9E1E7-C446-4CE1-917B-D8B8D99BD35A}" sibTransId="{F25D8CF6-56EE-4B47-B2BC-E1322D92E681}"/>
    <dgm:cxn modelId="{C490B044-3B4D-4E33-8D31-EE99F188CCCE}" srcId="{83DEDBB8-7AB4-4377-A861-57C6EC93F20E}" destId="{DEF8E0A9-22C9-47BD-A4B6-6E43028B37AD}" srcOrd="2" destOrd="0" parTransId="{66AF825D-5930-4F3B-A1DD-7CE7D5F7E97C}" sibTransId="{C928932D-DFE7-4BEA-B14E-6E064051A525}"/>
    <dgm:cxn modelId="{BCD1A045-405B-4E4D-879D-B2795DDD761A}" type="presOf" srcId="{66AF825D-5930-4F3B-A1DD-7CE7D5F7E97C}" destId="{3F35DFF8-CC1F-4CE7-A259-FB0557E8E15D}" srcOrd="1" destOrd="0" presId="urn:microsoft.com/office/officeart/2008/layout/HorizontalMultiLevelHierarchy"/>
    <dgm:cxn modelId="{ED038347-5DB7-4437-9203-3B03AAA2D4EA}" type="presOf" srcId="{8712BF94-4101-4D9B-96D9-347BDBB8A4D1}" destId="{B24ECF2B-FD5E-4771-AD76-697141D4DD72}" srcOrd="0" destOrd="0" presId="urn:microsoft.com/office/officeart/2008/layout/HorizontalMultiLevelHierarchy"/>
    <dgm:cxn modelId="{C4BF9849-95A3-4E07-AAB5-2903F0EE22EC}" srcId="{83DEDBB8-7AB4-4377-A861-57C6EC93F20E}" destId="{8712BF94-4101-4D9B-96D9-347BDBB8A4D1}" srcOrd="0" destOrd="0" parTransId="{E54025B6-550A-4D3A-8274-393C7BC1DF7F}" sibTransId="{0982C6EE-AD02-44FF-953E-A47D086ACAA0}"/>
    <dgm:cxn modelId="{2F399F4B-38C9-46F6-9847-F28EC85C3362}" srcId="{83DEDBB8-7AB4-4377-A861-57C6EC93F20E}" destId="{98293441-F47A-46AC-8A42-37981CA25C62}" srcOrd="1" destOrd="0" parTransId="{57035B57-BAA6-4468-80DF-9C2E6D852CC7}" sibTransId="{5CAA34E4-52A2-4F1C-B165-EB7996717186}"/>
    <dgm:cxn modelId="{CAF05D6F-6549-41B9-A87B-F4D302D6A9F4}" type="presOf" srcId="{83DEDBB8-7AB4-4377-A861-57C6EC93F20E}" destId="{9E1C785F-4AC2-4FF0-85DB-531AEF945EFA}" srcOrd="0" destOrd="0" presId="urn:microsoft.com/office/officeart/2008/layout/HorizontalMultiLevelHierarchy"/>
    <dgm:cxn modelId="{20FB2253-2A8F-4148-94BF-D2D4525C94C0}" type="presOf" srcId="{66AF825D-5930-4F3B-A1DD-7CE7D5F7E97C}" destId="{42D75CCF-6439-4F8B-A9E0-167B23384D1E}" srcOrd="0" destOrd="0" presId="urn:microsoft.com/office/officeart/2008/layout/HorizontalMultiLevelHierarchy"/>
    <dgm:cxn modelId="{D2C77588-3108-43C0-9DF1-FF548E922A5D}" type="presOf" srcId="{57035B57-BAA6-4468-80DF-9C2E6D852CC7}" destId="{7AF2F703-8909-4B4D-9393-40F34A176B5A}" srcOrd="0" destOrd="0" presId="urn:microsoft.com/office/officeart/2008/layout/HorizontalMultiLevelHierarchy"/>
    <dgm:cxn modelId="{A87D98A6-7322-4C75-B0DA-27C26218E1ED}" type="presOf" srcId="{E54025B6-550A-4D3A-8274-393C7BC1DF7F}" destId="{7840D411-4B6E-4EE6-A097-924F442E1CB2}" srcOrd="1" destOrd="0" presId="urn:microsoft.com/office/officeart/2008/layout/HorizontalMultiLevelHierarchy"/>
    <dgm:cxn modelId="{BE84E0A9-D1D0-4D8F-AC75-1DA0FD12CC7D}" type="presOf" srcId="{98293441-F47A-46AC-8A42-37981CA25C62}" destId="{8E9B5AB7-CD9D-4906-96B9-4A77F27B6E82}" srcOrd="0" destOrd="0" presId="urn:microsoft.com/office/officeart/2008/layout/HorizontalMultiLevelHierarchy"/>
    <dgm:cxn modelId="{023766CA-DC57-4826-B14E-5B0798365AAB}" type="presOf" srcId="{64A4E268-862F-463E-8BD6-6B960CCFB481}" destId="{6E096878-C215-4D91-B4BC-768215ACF02B}" srcOrd="0" destOrd="0" presId="urn:microsoft.com/office/officeart/2008/layout/HorizontalMultiLevelHierarchy"/>
    <dgm:cxn modelId="{5B16CCCE-A19E-4806-8035-B6E9F3B3A08A}" type="presOf" srcId="{E54025B6-550A-4D3A-8274-393C7BC1DF7F}" destId="{D27A54B7-1FE4-4C5A-8CDE-EA1B7F4244AF}" srcOrd="0" destOrd="0" presId="urn:microsoft.com/office/officeart/2008/layout/HorizontalMultiLevelHierarchy"/>
    <dgm:cxn modelId="{812DF0DC-0E0B-4FEA-BB5F-AEF74380E954}" type="presParOf" srcId="{6E096878-C215-4D91-B4BC-768215ACF02B}" destId="{85C8B869-D794-43D0-B45F-6A6CEA8E083E}" srcOrd="0" destOrd="0" presId="urn:microsoft.com/office/officeart/2008/layout/HorizontalMultiLevelHierarchy"/>
    <dgm:cxn modelId="{4477F427-1725-4000-9383-42E6D4F4A05F}" type="presParOf" srcId="{85C8B869-D794-43D0-B45F-6A6CEA8E083E}" destId="{9E1C785F-4AC2-4FF0-85DB-531AEF945EFA}" srcOrd="0" destOrd="0" presId="urn:microsoft.com/office/officeart/2008/layout/HorizontalMultiLevelHierarchy"/>
    <dgm:cxn modelId="{AFB96AC6-5B7D-4205-874A-7381198B3708}" type="presParOf" srcId="{85C8B869-D794-43D0-B45F-6A6CEA8E083E}" destId="{16DB2A4C-F546-464B-B254-C4A1CACE8EC5}" srcOrd="1" destOrd="0" presId="urn:microsoft.com/office/officeart/2008/layout/HorizontalMultiLevelHierarchy"/>
    <dgm:cxn modelId="{8676B7EC-7E79-4B9C-BC8C-CAD22C3D21A8}" type="presParOf" srcId="{16DB2A4C-F546-464B-B254-C4A1CACE8EC5}" destId="{D27A54B7-1FE4-4C5A-8CDE-EA1B7F4244AF}" srcOrd="0" destOrd="0" presId="urn:microsoft.com/office/officeart/2008/layout/HorizontalMultiLevelHierarchy"/>
    <dgm:cxn modelId="{64516377-709D-4A55-95B8-F6B1767618A3}" type="presParOf" srcId="{D27A54B7-1FE4-4C5A-8CDE-EA1B7F4244AF}" destId="{7840D411-4B6E-4EE6-A097-924F442E1CB2}" srcOrd="0" destOrd="0" presId="urn:microsoft.com/office/officeart/2008/layout/HorizontalMultiLevelHierarchy"/>
    <dgm:cxn modelId="{BEEAD3F8-597D-4561-BAEA-086DA80120C3}" type="presParOf" srcId="{16DB2A4C-F546-464B-B254-C4A1CACE8EC5}" destId="{38A69B24-7517-46BE-B688-8D9E96EA5D82}" srcOrd="1" destOrd="0" presId="urn:microsoft.com/office/officeart/2008/layout/HorizontalMultiLevelHierarchy"/>
    <dgm:cxn modelId="{4A98B324-8192-45A5-9185-6D9566F707DF}" type="presParOf" srcId="{38A69B24-7517-46BE-B688-8D9E96EA5D82}" destId="{B24ECF2B-FD5E-4771-AD76-697141D4DD72}" srcOrd="0" destOrd="0" presId="urn:microsoft.com/office/officeart/2008/layout/HorizontalMultiLevelHierarchy"/>
    <dgm:cxn modelId="{36693B62-0A49-4FFD-8F03-992257B88123}" type="presParOf" srcId="{38A69B24-7517-46BE-B688-8D9E96EA5D82}" destId="{19B6AB10-808C-4A8E-B277-ADEFE4E23EFA}" srcOrd="1" destOrd="0" presId="urn:microsoft.com/office/officeart/2008/layout/HorizontalMultiLevelHierarchy"/>
    <dgm:cxn modelId="{F8FB8BA9-BA1E-48C9-8730-A676A9284893}" type="presParOf" srcId="{16DB2A4C-F546-464B-B254-C4A1CACE8EC5}" destId="{7AF2F703-8909-4B4D-9393-40F34A176B5A}" srcOrd="2" destOrd="0" presId="urn:microsoft.com/office/officeart/2008/layout/HorizontalMultiLevelHierarchy"/>
    <dgm:cxn modelId="{AB338219-466E-44B2-8AF5-A9897BB2C330}" type="presParOf" srcId="{7AF2F703-8909-4B4D-9393-40F34A176B5A}" destId="{BFC3FBD3-5454-4A6B-A93E-B4B305C0B371}" srcOrd="0" destOrd="0" presId="urn:microsoft.com/office/officeart/2008/layout/HorizontalMultiLevelHierarchy"/>
    <dgm:cxn modelId="{57B0492E-7170-4069-9907-AFE437547E6D}" type="presParOf" srcId="{16DB2A4C-F546-464B-B254-C4A1CACE8EC5}" destId="{9FEAB357-4A0C-429A-87F3-DE03E5F62D8C}" srcOrd="3" destOrd="0" presId="urn:microsoft.com/office/officeart/2008/layout/HorizontalMultiLevelHierarchy"/>
    <dgm:cxn modelId="{94C681EF-C568-4299-AA84-E05D2FF59A4A}" type="presParOf" srcId="{9FEAB357-4A0C-429A-87F3-DE03E5F62D8C}" destId="{8E9B5AB7-CD9D-4906-96B9-4A77F27B6E82}" srcOrd="0" destOrd="0" presId="urn:microsoft.com/office/officeart/2008/layout/HorizontalMultiLevelHierarchy"/>
    <dgm:cxn modelId="{4800DC78-CDE4-4984-8B6D-DD9DB5211F55}" type="presParOf" srcId="{9FEAB357-4A0C-429A-87F3-DE03E5F62D8C}" destId="{23A45E10-E050-4F35-AA7A-51D15B990DAE}" srcOrd="1" destOrd="0" presId="urn:microsoft.com/office/officeart/2008/layout/HorizontalMultiLevelHierarchy"/>
    <dgm:cxn modelId="{0F221422-0B13-4DA8-B51E-1C02FE8ABEA9}" type="presParOf" srcId="{16DB2A4C-F546-464B-B254-C4A1CACE8EC5}" destId="{42D75CCF-6439-4F8B-A9E0-167B23384D1E}" srcOrd="4" destOrd="0" presId="urn:microsoft.com/office/officeart/2008/layout/HorizontalMultiLevelHierarchy"/>
    <dgm:cxn modelId="{01B4557E-8828-4816-ACE4-81B3640D9548}" type="presParOf" srcId="{42D75CCF-6439-4F8B-A9E0-167B23384D1E}" destId="{3F35DFF8-CC1F-4CE7-A259-FB0557E8E15D}" srcOrd="0" destOrd="0" presId="urn:microsoft.com/office/officeart/2008/layout/HorizontalMultiLevelHierarchy"/>
    <dgm:cxn modelId="{77520174-D891-460D-BF67-3BDAB558EBE9}" type="presParOf" srcId="{16DB2A4C-F546-464B-B254-C4A1CACE8EC5}" destId="{9B579A0F-76E6-4F9D-B5B6-45A7AA677A64}" srcOrd="5" destOrd="0" presId="urn:microsoft.com/office/officeart/2008/layout/HorizontalMultiLevelHierarchy"/>
    <dgm:cxn modelId="{A8B7CF7C-E814-4128-985D-3461FA2EF57F}" type="presParOf" srcId="{9B579A0F-76E6-4F9D-B5B6-45A7AA677A64}" destId="{9766A611-7D5C-4421-966B-E4289B03672B}" srcOrd="0" destOrd="0" presId="urn:microsoft.com/office/officeart/2008/layout/HorizontalMultiLevelHierarchy"/>
    <dgm:cxn modelId="{AB46BD18-426D-4E3D-9E53-A95C92CA2B2E}" type="presParOf" srcId="{9B579A0F-76E6-4F9D-B5B6-45A7AA677A64}" destId="{702A62B1-3C8D-4483-9CE1-F561618C177F}" srcOrd="1" destOrd="0" presId="urn:microsoft.com/office/officeart/2008/layout/HorizontalMultiLevelHierarchy"/>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608D01-C4B5-413B-9D4E-F96D1379D373}">
      <dsp:nvSpPr>
        <dsp:cNvPr id="0" name=""/>
        <dsp:cNvSpPr/>
      </dsp:nvSpPr>
      <dsp:spPr>
        <a:xfrm>
          <a:off x="1896413" y="2074333"/>
          <a:ext cx="378828" cy="462811"/>
        </a:xfrm>
        <a:custGeom>
          <a:avLst/>
          <a:gdLst/>
          <a:ahLst/>
          <a:cxnLst/>
          <a:rect l="0" t="0" r="0" b="0"/>
          <a:pathLst>
            <a:path>
              <a:moveTo>
                <a:pt x="0" y="0"/>
              </a:moveTo>
              <a:lnTo>
                <a:pt x="97528" y="0"/>
              </a:lnTo>
              <a:lnTo>
                <a:pt x="97528" y="235412"/>
              </a:lnTo>
              <a:lnTo>
                <a:pt x="195056" y="235412"/>
              </a:lnTo>
            </a:path>
          </a:pathLst>
        </a:custGeom>
        <a:noFill/>
        <a:ln w="25400" cap="flat" cmpd="sng" algn="ctr">
          <a:no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US" sz="2000" kern="1200">
            <a:solidFill>
              <a:sysClr val="windowText" lastClr="000000">
                <a:hueOff val="0"/>
                <a:satOff val="0"/>
                <a:lumOff val="0"/>
                <a:alphaOff val="0"/>
              </a:sysClr>
            </a:solidFill>
            <a:latin typeface="Calibri"/>
            <a:ea typeface="+mn-ea"/>
            <a:cs typeface="+mn-cs"/>
          </a:endParaRPr>
        </a:p>
      </dsp:txBody>
      <dsp:txXfrm>
        <a:off x="2070875" y="2290786"/>
        <a:ext cx="0" cy="0"/>
      </dsp:txXfrm>
    </dsp:sp>
    <dsp:sp modelId="{C1F01866-1530-429B-9924-B76C2003ABAE}">
      <dsp:nvSpPr>
        <dsp:cNvPr id="0" name=""/>
        <dsp:cNvSpPr/>
      </dsp:nvSpPr>
      <dsp:spPr>
        <a:xfrm>
          <a:off x="1896413" y="1453948"/>
          <a:ext cx="381123" cy="620384"/>
        </a:xfrm>
        <a:custGeom>
          <a:avLst/>
          <a:gdLst/>
          <a:ahLst/>
          <a:cxnLst/>
          <a:rect l="0" t="0" r="0" b="0"/>
          <a:pathLst>
            <a:path>
              <a:moveTo>
                <a:pt x="0" y="315562"/>
              </a:moveTo>
              <a:lnTo>
                <a:pt x="98111" y="315562"/>
              </a:lnTo>
              <a:lnTo>
                <a:pt x="98111" y="0"/>
              </a:lnTo>
              <a:lnTo>
                <a:pt x="196223" y="0"/>
              </a:lnTo>
            </a:path>
          </a:pathLst>
        </a:custGeom>
        <a:noFill/>
        <a:ln w="25400" cap="flat" cmpd="sng" algn="ctr">
          <a:no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US" sz="2000" kern="1200">
            <a:solidFill>
              <a:sysClr val="windowText" lastClr="000000">
                <a:hueOff val="0"/>
                <a:satOff val="0"/>
                <a:lumOff val="0"/>
                <a:alphaOff val="0"/>
              </a:sysClr>
            </a:solidFill>
            <a:latin typeface="Calibri"/>
            <a:ea typeface="+mn-ea"/>
            <a:cs typeface="+mn-cs"/>
          </a:endParaRPr>
        </a:p>
      </dsp:txBody>
      <dsp:txXfrm>
        <a:off x="2068773" y="1745938"/>
        <a:ext cx="0" cy="0"/>
      </dsp:txXfrm>
    </dsp:sp>
    <dsp:sp modelId="{37ADF467-AD91-464A-A7FE-753BB66D1A68}">
      <dsp:nvSpPr>
        <dsp:cNvPr id="0" name=""/>
        <dsp:cNvSpPr/>
      </dsp:nvSpPr>
      <dsp:spPr>
        <a:xfrm>
          <a:off x="229057" y="997597"/>
          <a:ext cx="1181241" cy="2153470"/>
        </a:xfrm>
        <a:prstGeom prst="rect">
          <a:avLst/>
        </a:prstGeom>
        <a:gradFill rotWithShape="0">
          <a:gsLst>
            <a:gs pos="0">
              <a:srgbClr val="8064A2">
                <a:hueOff val="0"/>
                <a:satOff val="0"/>
                <a:lumOff val="0"/>
                <a:alphaOff val="0"/>
                <a:tint val="50000"/>
                <a:satMod val="300000"/>
              </a:srgbClr>
            </a:gs>
            <a:gs pos="35000">
              <a:srgbClr val="8064A2">
                <a:hueOff val="0"/>
                <a:satOff val="0"/>
                <a:lumOff val="0"/>
                <a:alphaOff val="0"/>
                <a:tint val="37000"/>
                <a:satMod val="300000"/>
              </a:srgbClr>
            </a:gs>
            <a:gs pos="100000">
              <a:srgbClr val="8064A2">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100000"/>
            </a:lnSpc>
            <a:spcBef>
              <a:spcPct val="0"/>
            </a:spcBef>
            <a:spcAft>
              <a:spcPts val="0"/>
            </a:spcAft>
            <a:buNone/>
          </a:pPr>
          <a:r>
            <a:rPr lang="vi-VN" sz="2400" kern="1200" dirty="0">
              <a:solidFill>
                <a:sysClr val="windowText" lastClr="000000"/>
              </a:solidFill>
              <a:latin typeface="+mn-lt"/>
              <a:ea typeface="+mn-ea"/>
              <a:cs typeface="+mn-cs"/>
            </a:rPr>
            <a:t>Môi trường </a:t>
          </a:r>
          <a:endParaRPr lang="en-US" sz="2400" kern="1200" dirty="0">
            <a:solidFill>
              <a:sysClr val="windowText" lastClr="000000"/>
            </a:solidFill>
            <a:latin typeface="+mn-lt"/>
            <a:ea typeface="+mn-ea"/>
            <a:cs typeface="+mn-cs"/>
          </a:endParaRPr>
        </a:p>
        <a:p>
          <a:pPr marL="0" lvl="0" indent="0" algn="ctr" defTabSz="1066800">
            <a:lnSpc>
              <a:spcPct val="100000"/>
            </a:lnSpc>
            <a:spcBef>
              <a:spcPct val="0"/>
            </a:spcBef>
            <a:spcAft>
              <a:spcPts val="0"/>
            </a:spcAft>
            <a:buNone/>
          </a:pPr>
          <a:r>
            <a:rPr lang="vi-VN" sz="2400" kern="1200" dirty="0">
              <a:solidFill>
                <a:sysClr val="windowText" lastClr="000000"/>
              </a:solidFill>
              <a:latin typeface="+mn-lt"/>
              <a:ea typeface="+mn-ea"/>
              <a:cs typeface="+mn-cs"/>
            </a:rPr>
            <a:t>trong của </a:t>
          </a:r>
          <a:endParaRPr lang="en-US" sz="2400" kern="1200" dirty="0">
            <a:solidFill>
              <a:sysClr val="windowText" lastClr="000000"/>
            </a:solidFill>
            <a:latin typeface="+mn-lt"/>
            <a:ea typeface="+mn-ea"/>
            <a:cs typeface="+mn-cs"/>
          </a:endParaRPr>
        </a:p>
        <a:p>
          <a:pPr marL="0" lvl="0" indent="0" algn="ctr" defTabSz="1066800">
            <a:lnSpc>
              <a:spcPct val="100000"/>
            </a:lnSpc>
            <a:spcBef>
              <a:spcPct val="0"/>
            </a:spcBef>
            <a:spcAft>
              <a:spcPts val="0"/>
            </a:spcAft>
            <a:buNone/>
          </a:pPr>
          <a:r>
            <a:rPr lang="vi-VN" sz="2400" kern="1200" dirty="0">
              <a:solidFill>
                <a:sysClr val="windowText" lastClr="000000"/>
              </a:solidFill>
              <a:latin typeface="+mn-lt"/>
              <a:ea typeface="+mn-ea"/>
              <a:cs typeface="+mn-cs"/>
            </a:rPr>
            <a:t>cơ th</a:t>
          </a:r>
          <a:r>
            <a:rPr lang="en-US" sz="2400" kern="1200" dirty="0">
              <a:solidFill>
                <a:sysClr val="windowText" lastClr="000000"/>
              </a:solidFill>
              <a:latin typeface="+mn-lt"/>
              <a:ea typeface="+mn-ea"/>
              <a:cs typeface="+mn-cs"/>
            </a:rPr>
            <a:t>ể</a:t>
          </a:r>
        </a:p>
      </dsp:txBody>
      <dsp:txXfrm>
        <a:off x="229057" y="997597"/>
        <a:ext cx="1181241" cy="2153470"/>
      </dsp:txXfrm>
    </dsp:sp>
    <dsp:sp modelId="{ACCFBFF2-0970-4A33-98B4-A0598CD263AA}">
      <dsp:nvSpPr>
        <dsp:cNvPr id="0" name=""/>
        <dsp:cNvSpPr/>
      </dsp:nvSpPr>
      <dsp:spPr>
        <a:xfrm>
          <a:off x="2277537" y="1012525"/>
          <a:ext cx="6926258" cy="882845"/>
        </a:xfrm>
        <a:prstGeom prst="rect">
          <a:avLst/>
        </a:prstGeom>
        <a:gradFill rotWithShape="0">
          <a:gsLst>
            <a:gs pos="0">
              <a:srgbClr val="F79646">
                <a:hueOff val="0"/>
                <a:satOff val="0"/>
                <a:lumOff val="0"/>
                <a:alphaOff val="0"/>
                <a:tint val="50000"/>
                <a:satMod val="300000"/>
              </a:srgbClr>
            </a:gs>
            <a:gs pos="35000">
              <a:srgbClr val="F79646">
                <a:hueOff val="0"/>
                <a:satOff val="0"/>
                <a:lumOff val="0"/>
                <a:alphaOff val="0"/>
                <a:tint val="37000"/>
                <a:satMod val="300000"/>
              </a:srgbClr>
            </a:gs>
            <a:gs pos="100000">
              <a:srgbClr val="F79646">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just" defTabSz="889000">
            <a:lnSpc>
              <a:spcPct val="90000"/>
            </a:lnSpc>
            <a:spcBef>
              <a:spcPct val="0"/>
            </a:spcBef>
            <a:spcAft>
              <a:spcPct val="35000"/>
            </a:spcAft>
            <a:buNone/>
          </a:pPr>
          <a:endParaRPr lang="en-US" sz="2000" kern="1200" dirty="0">
            <a:solidFill>
              <a:sysClr val="windowText" lastClr="000000"/>
            </a:solidFill>
            <a:latin typeface="Cambria"/>
            <a:ea typeface="+mn-ea"/>
            <a:cs typeface="+mn-cs"/>
          </a:endParaRPr>
        </a:p>
      </dsp:txBody>
      <dsp:txXfrm>
        <a:off x="2277537" y="1012525"/>
        <a:ext cx="6926258" cy="882845"/>
      </dsp:txXfrm>
    </dsp:sp>
    <dsp:sp modelId="{9CDAE813-BFF7-43F5-9109-2B25EDFF7DDF}">
      <dsp:nvSpPr>
        <dsp:cNvPr id="0" name=""/>
        <dsp:cNvSpPr/>
      </dsp:nvSpPr>
      <dsp:spPr>
        <a:xfrm>
          <a:off x="2275242" y="1938148"/>
          <a:ext cx="6928553" cy="1197992"/>
        </a:xfrm>
        <a:prstGeom prst="rect">
          <a:avLst/>
        </a:prstGeom>
        <a:gradFill rotWithShape="0">
          <a:gsLst>
            <a:gs pos="0">
              <a:srgbClr val="F79646">
                <a:hueOff val="0"/>
                <a:satOff val="0"/>
                <a:lumOff val="0"/>
                <a:alphaOff val="0"/>
                <a:tint val="50000"/>
                <a:satMod val="300000"/>
              </a:srgbClr>
            </a:gs>
            <a:gs pos="35000">
              <a:srgbClr val="F79646">
                <a:hueOff val="0"/>
                <a:satOff val="0"/>
                <a:lumOff val="0"/>
                <a:alphaOff val="0"/>
                <a:tint val="37000"/>
                <a:satMod val="300000"/>
              </a:srgbClr>
            </a:gs>
            <a:gs pos="100000">
              <a:srgbClr val="F79646">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just" defTabSz="889000">
            <a:lnSpc>
              <a:spcPct val="90000"/>
            </a:lnSpc>
            <a:spcBef>
              <a:spcPct val="0"/>
            </a:spcBef>
            <a:spcAft>
              <a:spcPct val="35000"/>
            </a:spcAft>
            <a:buNone/>
          </a:pPr>
          <a:endParaRPr lang="en-US" sz="2000" kern="1200" dirty="0">
            <a:solidFill>
              <a:sysClr val="windowText" lastClr="000000"/>
            </a:solidFill>
            <a:latin typeface="Cambria"/>
            <a:ea typeface="+mn-ea"/>
            <a:cs typeface="+mn-cs"/>
          </a:endParaRPr>
        </a:p>
      </dsp:txBody>
      <dsp:txXfrm>
        <a:off x="2275242" y="1938148"/>
        <a:ext cx="6928553" cy="11979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D75CCF-6439-4F8B-A9E0-167B23384D1E}">
      <dsp:nvSpPr>
        <dsp:cNvPr id="0" name=""/>
        <dsp:cNvSpPr/>
      </dsp:nvSpPr>
      <dsp:spPr>
        <a:xfrm>
          <a:off x="1857052" y="1957820"/>
          <a:ext cx="372242" cy="1245238"/>
        </a:xfrm>
        <a:custGeom>
          <a:avLst/>
          <a:gdLst/>
          <a:ahLst/>
          <a:cxnLst/>
          <a:rect l="0" t="0" r="0" b="0"/>
          <a:pathLst>
            <a:path>
              <a:moveTo>
                <a:pt x="0" y="0"/>
              </a:moveTo>
              <a:lnTo>
                <a:pt x="129045" y="0"/>
              </a:lnTo>
              <a:lnTo>
                <a:pt x="129045" y="681025"/>
              </a:lnTo>
              <a:lnTo>
                <a:pt x="258091" y="681025"/>
              </a:lnTo>
            </a:path>
          </a:pathLst>
        </a:custGeom>
        <a:noFill/>
        <a:ln w="25400" cap="flat" cmpd="sng" algn="ctr">
          <a:no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ysClr val="windowText" lastClr="000000">
                <a:hueOff val="0"/>
                <a:satOff val="0"/>
                <a:lumOff val="0"/>
                <a:alphaOff val="0"/>
              </a:sysClr>
            </a:solidFill>
            <a:latin typeface="Arial" panose="020B0604020202020204" pitchFamily="34" charset="0"/>
            <a:ea typeface="+mn-ea"/>
            <a:cs typeface="Arial" panose="020B0604020202020204" pitchFamily="34" charset="0"/>
          </a:endParaRPr>
        </a:p>
      </dsp:txBody>
      <dsp:txXfrm>
        <a:off x="2010681" y="2547947"/>
        <a:ext cx="0" cy="0"/>
      </dsp:txXfrm>
    </dsp:sp>
    <dsp:sp modelId="{7AF2F703-8909-4B4D-9393-40F34A176B5A}">
      <dsp:nvSpPr>
        <dsp:cNvPr id="0" name=""/>
        <dsp:cNvSpPr/>
      </dsp:nvSpPr>
      <dsp:spPr>
        <a:xfrm>
          <a:off x="1857052" y="1912100"/>
          <a:ext cx="287561" cy="91440"/>
        </a:xfrm>
        <a:custGeom>
          <a:avLst/>
          <a:gdLst/>
          <a:ahLst/>
          <a:cxnLst/>
          <a:rect l="0" t="0" r="0" b="0"/>
          <a:pathLst>
            <a:path>
              <a:moveTo>
                <a:pt x="0" y="45720"/>
              </a:moveTo>
              <a:lnTo>
                <a:pt x="129045" y="45720"/>
              </a:lnTo>
              <a:lnTo>
                <a:pt x="129045" y="81560"/>
              </a:lnTo>
              <a:lnTo>
                <a:pt x="258091" y="81560"/>
              </a:lnTo>
            </a:path>
          </a:pathLst>
        </a:custGeom>
        <a:noFill/>
        <a:ln w="25400" cap="flat" cmpd="sng" algn="ctr">
          <a:solidFill>
            <a:srgbClr val="C0504D">
              <a:tint val="90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US" sz="2000" kern="1200">
            <a:solidFill>
              <a:sysClr val="windowText" lastClr="000000">
                <a:hueOff val="0"/>
                <a:satOff val="0"/>
                <a:lumOff val="0"/>
                <a:alphaOff val="0"/>
              </a:sysClr>
            </a:solidFill>
            <a:latin typeface="Arial" panose="020B0604020202020204" pitchFamily="34" charset="0"/>
            <a:ea typeface="+mn-ea"/>
            <a:cs typeface="Arial" panose="020B0604020202020204" pitchFamily="34" charset="0"/>
          </a:endParaRPr>
        </a:p>
      </dsp:txBody>
      <dsp:txXfrm>
        <a:off x="1993459" y="1950447"/>
        <a:ext cx="0" cy="0"/>
      </dsp:txXfrm>
    </dsp:sp>
    <dsp:sp modelId="{D27A54B7-1FE4-4C5A-8CDE-EA1B7F4244AF}">
      <dsp:nvSpPr>
        <dsp:cNvPr id="0" name=""/>
        <dsp:cNvSpPr/>
      </dsp:nvSpPr>
      <dsp:spPr>
        <a:xfrm>
          <a:off x="1857052" y="778116"/>
          <a:ext cx="289262" cy="1179704"/>
        </a:xfrm>
        <a:custGeom>
          <a:avLst/>
          <a:gdLst/>
          <a:ahLst/>
          <a:cxnLst/>
          <a:rect l="0" t="0" r="0" b="0"/>
          <a:pathLst>
            <a:path>
              <a:moveTo>
                <a:pt x="0" y="645184"/>
              </a:moveTo>
              <a:lnTo>
                <a:pt x="106354" y="645184"/>
              </a:lnTo>
              <a:lnTo>
                <a:pt x="106354" y="0"/>
              </a:lnTo>
              <a:lnTo>
                <a:pt x="212709" y="0"/>
              </a:lnTo>
            </a:path>
          </a:pathLst>
        </a:custGeom>
        <a:noFill/>
        <a:ln w="25400" cap="flat" cmpd="sng" algn="ctr">
          <a:no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US" sz="2000" kern="1200">
            <a:solidFill>
              <a:sysClr val="windowText" lastClr="000000">
                <a:hueOff val="0"/>
                <a:satOff val="0"/>
                <a:lumOff val="0"/>
                <a:alphaOff val="0"/>
              </a:sysClr>
            </a:solidFill>
            <a:latin typeface="Arial" panose="020B0604020202020204" pitchFamily="34" charset="0"/>
            <a:ea typeface="+mn-ea"/>
            <a:cs typeface="Arial" panose="020B0604020202020204" pitchFamily="34" charset="0"/>
          </a:endParaRPr>
        </a:p>
      </dsp:txBody>
      <dsp:txXfrm>
        <a:off x="1971317" y="1337602"/>
        <a:ext cx="0" cy="0"/>
      </dsp:txXfrm>
    </dsp:sp>
    <dsp:sp modelId="{9E1C785F-4AC2-4FF0-85DB-531AEF945EFA}">
      <dsp:nvSpPr>
        <dsp:cNvPr id="0" name=""/>
        <dsp:cNvSpPr/>
      </dsp:nvSpPr>
      <dsp:spPr>
        <a:xfrm>
          <a:off x="0" y="937367"/>
          <a:ext cx="1673199" cy="2040905"/>
        </a:xfrm>
        <a:prstGeom prst="rect">
          <a:avLst/>
        </a:prstGeom>
        <a:gradFill rotWithShape="0">
          <a:gsLst>
            <a:gs pos="0">
              <a:srgbClr val="C0504D">
                <a:alpha val="80000"/>
                <a:hueOff val="0"/>
                <a:satOff val="0"/>
                <a:lumOff val="0"/>
                <a:alphaOff val="0"/>
                <a:tint val="50000"/>
                <a:satMod val="300000"/>
              </a:srgbClr>
            </a:gs>
            <a:gs pos="35000">
              <a:srgbClr val="C0504D">
                <a:alpha val="80000"/>
                <a:hueOff val="0"/>
                <a:satOff val="0"/>
                <a:lumOff val="0"/>
                <a:alphaOff val="0"/>
                <a:tint val="37000"/>
                <a:satMod val="300000"/>
              </a:srgbClr>
            </a:gs>
            <a:gs pos="100000">
              <a:srgbClr val="C0504D">
                <a:alpha val="80000"/>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ysClr val="windowText" lastClr="000000"/>
              </a:solidFill>
              <a:latin typeface="Arial" panose="020B0604020202020204" pitchFamily="34" charset="0"/>
              <a:ea typeface="+mn-ea"/>
              <a:cs typeface="Arial" panose="020B0604020202020204" pitchFamily="34" charset="0"/>
            </a:rPr>
            <a:t>C</a:t>
          </a:r>
          <a:r>
            <a:rPr lang="vi-VN" sz="2400" kern="1200" dirty="0">
              <a:solidFill>
                <a:sysClr val="windowText" lastClr="000000"/>
              </a:solidFill>
              <a:latin typeface="Arial" panose="020B0604020202020204" pitchFamily="34" charset="0"/>
              <a:ea typeface="+mn-ea"/>
              <a:cs typeface="Arial" panose="020B0604020202020204" pitchFamily="34" charset="0"/>
            </a:rPr>
            <a:t>ân bằng môi trường trong của cơ thể</a:t>
          </a:r>
          <a:endParaRPr lang="en-US" sz="2400" kern="1200" dirty="0">
            <a:solidFill>
              <a:sysClr val="windowText" lastClr="000000"/>
            </a:solidFill>
            <a:latin typeface="Arial" panose="020B0604020202020204" pitchFamily="34" charset="0"/>
            <a:ea typeface="+mn-ea"/>
            <a:cs typeface="Arial" panose="020B0604020202020204" pitchFamily="34" charset="0"/>
          </a:endParaRPr>
        </a:p>
      </dsp:txBody>
      <dsp:txXfrm>
        <a:off x="0" y="937367"/>
        <a:ext cx="1673199" cy="2040905"/>
      </dsp:txXfrm>
    </dsp:sp>
    <dsp:sp modelId="{B24ECF2B-FD5E-4771-AD76-697141D4DD72}">
      <dsp:nvSpPr>
        <dsp:cNvPr id="0" name=""/>
        <dsp:cNvSpPr/>
      </dsp:nvSpPr>
      <dsp:spPr>
        <a:xfrm>
          <a:off x="2146314" y="136431"/>
          <a:ext cx="6696676" cy="1283369"/>
        </a:xfrm>
        <a:prstGeom prst="rect">
          <a:avLst/>
        </a:prstGeom>
        <a:gradFill rotWithShape="0">
          <a:gsLst>
            <a:gs pos="0">
              <a:srgbClr val="C0504D">
                <a:alpha val="70000"/>
                <a:hueOff val="0"/>
                <a:satOff val="0"/>
                <a:lumOff val="0"/>
                <a:alphaOff val="0"/>
                <a:tint val="50000"/>
                <a:satMod val="300000"/>
              </a:srgbClr>
            </a:gs>
            <a:gs pos="35000">
              <a:srgbClr val="C0504D">
                <a:alpha val="70000"/>
                <a:hueOff val="0"/>
                <a:satOff val="0"/>
                <a:lumOff val="0"/>
                <a:alphaOff val="0"/>
                <a:tint val="37000"/>
                <a:satMod val="300000"/>
              </a:srgbClr>
            </a:gs>
            <a:gs pos="100000">
              <a:srgbClr val="C0504D">
                <a:alpha val="70000"/>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just" defTabSz="889000">
            <a:lnSpc>
              <a:spcPct val="90000"/>
            </a:lnSpc>
            <a:spcBef>
              <a:spcPct val="0"/>
            </a:spcBef>
            <a:spcAft>
              <a:spcPct val="35000"/>
            </a:spcAft>
            <a:buNone/>
          </a:pPr>
          <a:endParaRPr lang="en-US" sz="2000" kern="1200" dirty="0">
            <a:solidFill>
              <a:sysClr val="windowText" lastClr="000000"/>
            </a:solidFill>
            <a:latin typeface="Arial" panose="020B0604020202020204" pitchFamily="34" charset="0"/>
            <a:ea typeface="+mn-ea"/>
            <a:cs typeface="Arial" panose="020B0604020202020204" pitchFamily="34" charset="0"/>
          </a:endParaRPr>
        </a:p>
      </dsp:txBody>
      <dsp:txXfrm>
        <a:off x="2146314" y="136431"/>
        <a:ext cx="6696676" cy="1283369"/>
      </dsp:txXfrm>
    </dsp:sp>
    <dsp:sp modelId="{8E9B5AB7-CD9D-4906-96B9-4A77F27B6E82}">
      <dsp:nvSpPr>
        <dsp:cNvPr id="0" name=""/>
        <dsp:cNvSpPr/>
      </dsp:nvSpPr>
      <dsp:spPr>
        <a:xfrm>
          <a:off x="2144614" y="1488028"/>
          <a:ext cx="6688208" cy="1070651"/>
        </a:xfrm>
        <a:prstGeom prst="rect">
          <a:avLst/>
        </a:prstGeom>
        <a:gradFill rotWithShape="0">
          <a:gsLst>
            <a:gs pos="0">
              <a:srgbClr val="C0504D">
                <a:alpha val="70000"/>
                <a:hueOff val="0"/>
                <a:satOff val="0"/>
                <a:lumOff val="0"/>
                <a:alphaOff val="0"/>
                <a:tint val="50000"/>
                <a:satMod val="300000"/>
              </a:srgbClr>
            </a:gs>
            <a:gs pos="35000">
              <a:srgbClr val="C0504D">
                <a:alpha val="70000"/>
                <a:hueOff val="0"/>
                <a:satOff val="0"/>
                <a:lumOff val="0"/>
                <a:alphaOff val="0"/>
                <a:tint val="37000"/>
                <a:satMod val="300000"/>
              </a:srgbClr>
            </a:gs>
            <a:gs pos="100000">
              <a:srgbClr val="C0504D">
                <a:alpha val="70000"/>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just" defTabSz="889000">
            <a:lnSpc>
              <a:spcPct val="90000"/>
            </a:lnSpc>
            <a:spcBef>
              <a:spcPct val="0"/>
            </a:spcBef>
            <a:spcAft>
              <a:spcPct val="35000"/>
            </a:spcAft>
            <a:buNone/>
          </a:pPr>
          <a:endParaRPr lang="vi-VN" sz="2000" kern="1200" dirty="0">
            <a:solidFill>
              <a:sysClr val="windowText" lastClr="000000"/>
            </a:solidFill>
            <a:latin typeface="Arial" panose="020B0604020202020204" pitchFamily="34" charset="0"/>
            <a:ea typeface="+mn-ea"/>
            <a:cs typeface="Arial" panose="020B0604020202020204" pitchFamily="34" charset="0"/>
          </a:endParaRPr>
        </a:p>
      </dsp:txBody>
      <dsp:txXfrm>
        <a:off x="2144614" y="1488028"/>
        <a:ext cx="6688208" cy="1070651"/>
      </dsp:txXfrm>
    </dsp:sp>
    <dsp:sp modelId="{9766A611-7D5C-4421-966B-E4289B03672B}">
      <dsp:nvSpPr>
        <dsp:cNvPr id="0" name=""/>
        <dsp:cNvSpPr/>
      </dsp:nvSpPr>
      <dsp:spPr>
        <a:xfrm>
          <a:off x="2229295" y="2626908"/>
          <a:ext cx="6562494" cy="1152301"/>
        </a:xfrm>
        <a:prstGeom prst="rect">
          <a:avLst/>
        </a:prstGeom>
        <a:gradFill rotWithShape="0">
          <a:gsLst>
            <a:gs pos="0">
              <a:srgbClr val="C0504D">
                <a:alpha val="70000"/>
                <a:hueOff val="0"/>
                <a:satOff val="0"/>
                <a:lumOff val="0"/>
                <a:alphaOff val="0"/>
                <a:tint val="50000"/>
                <a:satMod val="300000"/>
              </a:srgbClr>
            </a:gs>
            <a:gs pos="35000">
              <a:srgbClr val="C0504D">
                <a:alpha val="70000"/>
                <a:hueOff val="0"/>
                <a:satOff val="0"/>
                <a:lumOff val="0"/>
                <a:alphaOff val="0"/>
                <a:tint val="37000"/>
                <a:satMod val="300000"/>
              </a:srgbClr>
            </a:gs>
            <a:gs pos="100000">
              <a:srgbClr val="C0504D">
                <a:alpha val="70000"/>
                <a:hueOff val="0"/>
                <a:satOff val="0"/>
                <a:lumOff val="0"/>
                <a:alphaOff val="0"/>
                <a:tint val="15000"/>
                <a:satMod val="350000"/>
              </a:srgb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just" defTabSz="889000">
            <a:lnSpc>
              <a:spcPct val="90000"/>
            </a:lnSpc>
            <a:spcBef>
              <a:spcPct val="0"/>
            </a:spcBef>
            <a:spcAft>
              <a:spcPct val="35000"/>
            </a:spcAft>
            <a:buNone/>
          </a:pPr>
          <a:endParaRPr lang="en-US" sz="2000" kern="1200" dirty="0">
            <a:solidFill>
              <a:sysClr val="windowText" lastClr="000000"/>
            </a:solidFill>
            <a:latin typeface="Arial" panose="020B0604020202020204" pitchFamily="34" charset="0"/>
            <a:ea typeface="+mn-ea"/>
            <a:cs typeface="Arial" panose="020B0604020202020204" pitchFamily="34" charset="0"/>
          </a:endParaRPr>
        </a:p>
      </dsp:txBody>
      <dsp:txXfrm>
        <a:off x="2229295" y="2626908"/>
        <a:ext cx="6562494" cy="1152301"/>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97A83B-4E93-489E-B472-2A4CCBC6C58A}" type="datetimeFigureOut">
              <a:rPr lang="zh-CN" altLang="en-US" smtClean="0"/>
              <a:t>2024/5/11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7F20FB-4AA5-4253-AD8E-CB6142536FD5}" type="slidenum">
              <a:rPr lang="zh-CN" altLang="en-US" smtClean="0"/>
              <a:t>‹#›</a:t>
            </a:fld>
            <a:endParaRPr lang="zh-CN" altLang="en-US"/>
          </a:p>
        </p:txBody>
      </p:sp>
    </p:spTree>
    <p:extLst>
      <p:ext uri="{BB962C8B-B14F-4D97-AF65-F5344CB8AC3E}">
        <p14:creationId xmlns:p14="http://schemas.microsoft.com/office/powerpoint/2010/main" val="10629718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0AE39EF-C0E5-4896-B9D3-7E7938E4611D}" type="slidenum">
              <a:rPr lang="zh-CN" altLang="en-US" smtClean="0">
                <a:solidFill>
                  <a:prstClr val="black"/>
                </a:solidFill>
              </a:rPr>
              <a:pPr>
                <a:defRPr/>
              </a:pPr>
              <a:t>13</a:t>
            </a:fld>
            <a:endParaRPr lang="zh-CN" altLang="en-US">
              <a:solidFill>
                <a:prstClr val="black"/>
              </a:solidFill>
            </a:endParaRPr>
          </a:p>
        </p:txBody>
      </p:sp>
    </p:spTree>
    <p:extLst>
      <p:ext uri="{BB962C8B-B14F-4D97-AF65-F5344CB8AC3E}">
        <p14:creationId xmlns:p14="http://schemas.microsoft.com/office/powerpoint/2010/main" val="4567946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AE39EF-C0E5-4896-B9D3-7E7938E4611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999852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AE39EF-C0E5-4896-B9D3-7E7938E4611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355076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AE39EF-C0E5-4896-B9D3-7E7938E4611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232404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6.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8.png"/><Relationship Id="rId10" Type="http://schemas.openxmlformats.org/officeDocument/2006/relationships/image" Target="../media/image14.png"/><Relationship Id="rId4" Type="http://schemas.openxmlformats.org/officeDocument/2006/relationships/image" Target="../media/image7.png"/><Relationship Id="rId9" Type="http://schemas.openxmlformats.org/officeDocument/2006/relationships/image" Target="../media/image13.png"/><Relationship Id="rId14" Type="http://schemas.openxmlformats.org/officeDocument/2006/relationships/image" Target="../media/image9.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18" Type="http://schemas.openxmlformats.org/officeDocument/2006/relationships/image" Target="../media/image34.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17" Type="http://schemas.openxmlformats.org/officeDocument/2006/relationships/image" Target="../media/image33.png"/><Relationship Id="rId2" Type="http://schemas.openxmlformats.org/officeDocument/2006/relationships/image" Target="../media/image18.png"/><Relationship Id="rId16" Type="http://schemas.openxmlformats.org/officeDocument/2006/relationships/image" Target="../media/image32.png"/><Relationship Id="rId1" Type="http://schemas.openxmlformats.org/officeDocument/2006/relationships/slideMaster" Target="../slideMasters/slideMaster1.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3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30.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png"/><Relationship Id="rId7" Type="http://schemas.openxmlformats.org/officeDocument/2006/relationships/image" Target="../media/image21.png"/><Relationship Id="rId12" Type="http://schemas.openxmlformats.org/officeDocument/2006/relationships/image" Target="../media/image28.png"/><Relationship Id="rId2"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26.png"/><Relationship Id="rId11" Type="http://schemas.openxmlformats.org/officeDocument/2006/relationships/image" Target="../media/image20.png"/><Relationship Id="rId5" Type="http://schemas.openxmlformats.org/officeDocument/2006/relationships/image" Target="../media/image25.png"/><Relationship Id="rId10" Type="http://schemas.openxmlformats.org/officeDocument/2006/relationships/image" Target="../media/image27.png"/><Relationship Id="rId4" Type="http://schemas.openxmlformats.org/officeDocument/2006/relationships/image" Target="../media/image24.png"/><Relationship Id="rId9" Type="http://schemas.openxmlformats.org/officeDocument/2006/relationships/image" Target="../media/image2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2" name="bg"/>
          <p:cNvSpPr/>
          <p:nvPr userDrawn="1"/>
        </p:nvSpPr>
        <p:spPr>
          <a:xfrm>
            <a:off x="0" y="0"/>
            <a:ext cx="12192000"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7" name="glow"/>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699" t="1289" r="699" b="1537"/>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sun cloud" descr="F:\1-原创素材\1_mm1102\PPT\PPT_014\materaials\home_bg_sc.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rot="18900000">
            <a:off x="-3747974" y="-1014748"/>
            <a:ext cx="19687956" cy="18948587"/>
          </a:xfrm>
          <a:prstGeom prst="rect">
            <a:avLst/>
          </a:prstGeom>
          <a:noFill/>
          <a:extLst>
            <a:ext uri="{909E8E84-426E-40DD-AFC4-6F175D3DCCD1}">
              <a14:hiddenFill xmlns:a14="http://schemas.microsoft.com/office/drawing/2010/main">
                <a:solidFill>
                  <a:srgbClr val="FFFFFF"/>
                </a:solidFill>
              </a14:hiddenFill>
            </a:ext>
          </a:extLst>
        </p:spPr>
      </p:pic>
      <p:pic>
        <p:nvPicPr>
          <p:cNvPr id="5" name="earth" descr="F:\1-原创素材\1_mm1102\PPT\PPT_014\materaials\home_bg.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743086" y="-1004239"/>
            <a:ext cx="19678180" cy="18927572"/>
          </a:xfrm>
          <a:prstGeom prst="rect">
            <a:avLst/>
          </a:prstGeom>
          <a:noFill/>
          <a:extLst>
            <a:ext uri="{909E8E84-426E-40DD-AFC4-6F175D3DCCD1}">
              <a14:hiddenFill xmlns:a14="http://schemas.microsoft.com/office/drawing/2010/main">
                <a:solidFill>
                  <a:srgbClr val="FFFFFF"/>
                </a:solidFill>
              </a14:hiddenFill>
            </a:ext>
          </a:extLst>
        </p:spPr>
      </p:pic>
      <p:pic>
        <p:nvPicPr>
          <p:cNvPr id="6" name="train" descr="F:\1-原创素材\1_mm1102\PPT\PPT_014\materaials\home_bg_train.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rot="8100000">
            <a:off x="114202" y="2477745"/>
            <a:ext cx="11963604" cy="119636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8469150"/>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par>
                                <p:cTn id="8" presetID="8" presetClass="emph" presetSubtype="0" fill="hold" nodeType="withEffect">
                                  <p:stCondLst>
                                    <p:cond delay="0"/>
                                  </p:stCondLst>
                                  <p:childTnLst>
                                    <p:animRot by="21600000">
                                      <p:cBhvr>
                                        <p:cTn id="9" dur="20000" fill="hold"/>
                                        <p:tgtEl>
                                          <p:spTgt spid="5"/>
                                        </p:tgtEl>
                                        <p:attrNameLst>
                                          <p:attrName>r</p:attrName>
                                        </p:attrNameLst>
                                      </p:cBhvr>
                                    </p:animRot>
                                  </p:childTnLst>
                                </p:cTn>
                              </p:par>
                              <p:par>
                                <p:cTn id="10" presetID="8" presetClass="emph" presetSubtype="0" fill="hold" nodeType="withEffect">
                                  <p:stCondLst>
                                    <p:cond delay="0"/>
                                  </p:stCondLst>
                                  <p:childTnLst>
                                    <p:animRot by="-15600000">
                                      <p:cBhvr>
                                        <p:cTn id="11" dur="16000" fill="hold"/>
                                        <p:tgtEl>
                                          <p:spTgt spid="6"/>
                                        </p:tgtEl>
                                        <p:attrNameLst>
                                          <p:attrName>r</p:attrName>
                                        </p:attrNameLst>
                                      </p:cBhvr>
                                    </p:animRot>
                                  </p:childTnLst>
                                </p:cTn>
                              </p:par>
                              <p:par>
                                <p:cTn id="12" presetID="10"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2000"/>
                                        <p:tgtEl>
                                          <p:spTgt spid="4"/>
                                        </p:tgtEl>
                                      </p:cBhvr>
                                    </p:animEffect>
                                  </p:childTnLst>
                                </p:cTn>
                              </p:par>
                              <p:par>
                                <p:cTn id="15" presetID="8" presetClass="emph" presetSubtype="0" fill="hold" nodeType="withEffect">
                                  <p:stCondLst>
                                    <p:cond delay="0"/>
                                  </p:stCondLst>
                                  <p:childTnLst>
                                    <p:animRot by="3000000">
                                      <p:cBhvr>
                                        <p:cTn id="16" dur="20000" fill="hold"/>
                                        <p:tgtEl>
                                          <p:spTgt spid="4"/>
                                        </p:tgtEl>
                                        <p:attrNameLst>
                                          <p:attrName>r</p:attrName>
                                        </p:attrNameLst>
                                      </p:cBhvr>
                                    </p:animRo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879C9-BBB7-E372-5C39-D17E9C5AAA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B3A06C6-FE71-C135-DF98-329AB35A47D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13B8F2A-94B9-BB5D-A58E-10472AEE5F3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B4418CD-0B18-67D2-4E83-DDB31D71836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2E28F8F-DB9E-26CF-88F4-2FC7D5AB9C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E2D918D-2B5A-9544-94FE-CAB97D9F6E4C}"/>
              </a:ext>
            </a:extLst>
          </p:cNvPr>
          <p:cNvSpPr>
            <a:spLocks noGrp="1"/>
          </p:cNvSpPr>
          <p:nvPr>
            <p:ph type="dt" sz="half" idx="10"/>
          </p:nvPr>
        </p:nvSpPr>
        <p:spPr/>
        <p:txBody>
          <a:bodyPr/>
          <a:lstStyle/>
          <a:p>
            <a:fld id="{E25F876C-3CA9-44D7-8976-B410CEB4863D}" type="datetimeFigureOut">
              <a:rPr lang="en-US" smtClean="0">
                <a:solidFill>
                  <a:prstClr val="black">
                    <a:tint val="75000"/>
                  </a:prstClr>
                </a:solidFill>
              </a:rPr>
              <a:pPr/>
              <a:t>5/11/2024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9A1D73B0-B181-E408-AF10-DE9A1220C890}"/>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AD6854E9-DCF9-ACBD-DEA7-E4AB4D0CC1A3}"/>
              </a:ext>
            </a:extLst>
          </p:cNvPr>
          <p:cNvSpPr>
            <a:spLocks noGrp="1"/>
          </p:cNvSpPr>
          <p:nvPr>
            <p:ph type="sldNum" sz="quarter" idx="12"/>
          </p:nvPr>
        </p:nvSpPr>
        <p:spPr/>
        <p:txBody>
          <a:bodyPr/>
          <a:lstStyle/>
          <a:p>
            <a:fld id="{8B480790-DCEE-4D9A-BB05-DE793A9AB2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91262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0BD18-39E5-5260-D445-2386462AA86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8897F60-2E6B-D8C5-F0D1-87467CCC504E}"/>
              </a:ext>
            </a:extLst>
          </p:cNvPr>
          <p:cNvSpPr>
            <a:spLocks noGrp="1"/>
          </p:cNvSpPr>
          <p:nvPr>
            <p:ph type="dt" sz="half" idx="10"/>
          </p:nvPr>
        </p:nvSpPr>
        <p:spPr/>
        <p:txBody>
          <a:bodyPr/>
          <a:lstStyle/>
          <a:p>
            <a:fld id="{E25F876C-3CA9-44D7-8976-B410CEB4863D}" type="datetimeFigureOut">
              <a:rPr lang="en-US" smtClean="0">
                <a:solidFill>
                  <a:prstClr val="black">
                    <a:tint val="75000"/>
                  </a:prstClr>
                </a:solidFill>
              </a:rPr>
              <a:pPr/>
              <a:t>5/11/2024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A958BB28-E9FD-A50A-E869-0470F0BD9914}"/>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687DA562-75C9-D601-22BC-BC9BA35D19DD}"/>
              </a:ext>
            </a:extLst>
          </p:cNvPr>
          <p:cNvSpPr>
            <a:spLocks noGrp="1"/>
          </p:cNvSpPr>
          <p:nvPr>
            <p:ph type="sldNum" sz="quarter" idx="12"/>
          </p:nvPr>
        </p:nvSpPr>
        <p:spPr/>
        <p:txBody>
          <a:bodyPr/>
          <a:lstStyle/>
          <a:p>
            <a:fld id="{8B480790-DCEE-4D9A-BB05-DE793A9AB2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65031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8B088B5-A926-14D4-E418-FFD8BFC728DC}"/>
              </a:ext>
            </a:extLst>
          </p:cNvPr>
          <p:cNvSpPr>
            <a:spLocks noGrp="1"/>
          </p:cNvSpPr>
          <p:nvPr>
            <p:ph type="dt" sz="half" idx="10"/>
          </p:nvPr>
        </p:nvSpPr>
        <p:spPr/>
        <p:txBody>
          <a:bodyPr/>
          <a:lstStyle/>
          <a:p>
            <a:fld id="{E25F876C-3CA9-44D7-8976-B410CEB4863D}" type="datetimeFigureOut">
              <a:rPr lang="en-US" smtClean="0">
                <a:solidFill>
                  <a:prstClr val="black">
                    <a:tint val="75000"/>
                  </a:prstClr>
                </a:solidFill>
              </a:rPr>
              <a:pPr/>
              <a:t>5/11/2024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412A3FC6-9018-4ACC-53FD-D0F8D1D0EB10}"/>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A8CD5C79-2FB7-B06C-DE0B-F5E5432038A9}"/>
              </a:ext>
            </a:extLst>
          </p:cNvPr>
          <p:cNvSpPr>
            <a:spLocks noGrp="1"/>
          </p:cNvSpPr>
          <p:nvPr>
            <p:ph type="sldNum" sz="quarter" idx="12"/>
          </p:nvPr>
        </p:nvSpPr>
        <p:spPr/>
        <p:txBody>
          <a:bodyPr/>
          <a:lstStyle/>
          <a:p>
            <a:fld id="{8B480790-DCEE-4D9A-BB05-DE793A9AB2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24322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FCB52-0CAC-C109-E6FD-F5D84A1B61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DB238B1-3124-88D3-19DC-0C1DBF1889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3592BFC-C09D-6A4A-0F3A-9D80EE6980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1BAB9C-990F-A702-5975-24B186908D97}"/>
              </a:ext>
            </a:extLst>
          </p:cNvPr>
          <p:cNvSpPr>
            <a:spLocks noGrp="1"/>
          </p:cNvSpPr>
          <p:nvPr>
            <p:ph type="dt" sz="half" idx="10"/>
          </p:nvPr>
        </p:nvSpPr>
        <p:spPr/>
        <p:txBody>
          <a:bodyPr/>
          <a:lstStyle/>
          <a:p>
            <a:fld id="{E25F876C-3CA9-44D7-8976-B410CEB4863D}" type="datetimeFigureOut">
              <a:rPr lang="en-US" smtClean="0">
                <a:solidFill>
                  <a:prstClr val="black">
                    <a:tint val="75000"/>
                  </a:prstClr>
                </a:solidFill>
              </a:rPr>
              <a:pPr/>
              <a:t>5/11/2024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68404F7-2EE9-9617-7D26-C5A27C63935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B01E34EA-B7D2-301D-A620-C7383553CFFC}"/>
              </a:ext>
            </a:extLst>
          </p:cNvPr>
          <p:cNvSpPr>
            <a:spLocks noGrp="1"/>
          </p:cNvSpPr>
          <p:nvPr>
            <p:ph type="sldNum" sz="quarter" idx="12"/>
          </p:nvPr>
        </p:nvSpPr>
        <p:spPr/>
        <p:txBody>
          <a:bodyPr/>
          <a:lstStyle/>
          <a:p>
            <a:fld id="{8B480790-DCEE-4D9A-BB05-DE793A9AB2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6952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00897-8370-7F91-C097-78C9CCC866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03EB751-4CF9-0A9E-2C51-23F19C37128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FBC1AAC-2E8F-FDFD-8D38-4BF722407F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9716AF-1DD3-CD14-391B-9B4FA6C23869}"/>
              </a:ext>
            </a:extLst>
          </p:cNvPr>
          <p:cNvSpPr>
            <a:spLocks noGrp="1"/>
          </p:cNvSpPr>
          <p:nvPr>
            <p:ph type="dt" sz="half" idx="10"/>
          </p:nvPr>
        </p:nvSpPr>
        <p:spPr/>
        <p:txBody>
          <a:bodyPr/>
          <a:lstStyle/>
          <a:p>
            <a:fld id="{E25F876C-3CA9-44D7-8976-B410CEB4863D}" type="datetimeFigureOut">
              <a:rPr lang="en-US" smtClean="0">
                <a:solidFill>
                  <a:prstClr val="black">
                    <a:tint val="75000"/>
                  </a:prstClr>
                </a:solidFill>
              </a:rPr>
              <a:pPr/>
              <a:t>5/11/2024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264DEB0-1766-4CE4-23DB-BE05BF4E962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E4C9209-A92B-FAA7-008D-B988EDEC33FE}"/>
              </a:ext>
            </a:extLst>
          </p:cNvPr>
          <p:cNvSpPr>
            <a:spLocks noGrp="1"/>
          </p:cNvSpPr>
          <p:nvPr>
            <p:ph type="sldNum" sz="quarter" idx="12"/>
          </p:nvPr>
        </p:nvSpPr>
        <p:spPr/>
        <p:txBody>
          <a:bodyPr/>
          <a:lstStyle/>
          <a:p>
            <a:fld id="{8B480790-DCEE-4D9A-BB05-DE793A9AB2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10185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0E5CC-002C-56B8-E1EA-2CC38CA8A7B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A830C13-370D-BE67-151D-45736E515A4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C85F94-DC55-1C53-25DF-0F21D3DE1928}"/>
              </a:ext>
            </a:extLst>
          </p:cNvPr>
          <p:cNvSpPr>
            <a:spLocks noGrp="1"/>
          </p:cNvSpPr>
          <p:nvPr>
            <p:ph type="dt" sz="half" idx="10"/>
          </p:nvPr>
        </p:nvSpPr>
        <p:spPr/>
        <p:txBody>
          <a:bodyPr/>
          <a:lstStyle/>
          <a:p>
            <a:fld id="{E25F876C-3CA9-44D7-8976-B410CEB4863D}" type="datetimeFigureOut">
              <a:rPr lang="en-US" smtClean="0">
                <a:solidFill>
                  <a:prstClr val="black">
                    <a:tint val="75000"/>
                  </a:prstClr>
                </a:solidFill>
              </a:rPr>
              <a:pPr/>
              <a:t>5/11/2024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1E80ABD-8CE7-94C3-E7CE-C5B7998642F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D07FE34-2092-F1A0-EBE9-790D71EF2F83}"/>
              </a:ext>
            </a:extLst>
          </p:cNvPr>
          <p:cNvSpPr>
            <a:spLocks noGrp="1"/>
          </p:cNvSpPr>
          <p:nvPr>
            <p:ph type="sldNum" sz="quarter" idx="12"/>
          </p:nvPr>
        </p:nvSpPr>
        <p:spPr/>
        <p:txBody>
          <a:bodyPr/>
          <a:lstStyle/>
          <a:p>
            <a:fld id="{8B480790-DCEE-4D9A-BB05-DE793A9AB2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06611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908F637-5BD2-2C40-DAAB-ADB56297AAC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F5B5BBE-5517-B9B3-F530-CFF173C06CA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CAB2DE-A5CB-D01D-01DB-404FEBE15A61}"/>
              </a:ext>
            </a:extLst>
          </p:cNvPr>
          <p:cNvSpPr>
            <a:spLocks noGrp="1"/>
          </p:cNvSpPr>
          <p:nvPr>
            <p:ph type="dt" sz="half" idx="10"/>
          </p:nvPr>
        </p:nvSpPr>
        <p:spPr/>
        <p:txBody>
          <a:bodyPr/>
          <a:lstStyle/>
          <a:p>
            <a:fld id="{E25F876C-3CA9-44D7-8976-B410CEB4863D}" type="datetimeFigureOut">
              <a:rPr lang="en-US" smtClean="0">
                <a:solidFill>
                  <a:prstClr val="black">
                    <a:tint val="75000"/>
                  </a:prstClr>
                </a:solidFill>
              </a:rPr>
              <a:pPr/>
              <a:t>5/11/2024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91C0C2A-57DB-4888-56C5-6168ECBFD6A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88F3834-450F-48B2-85ED-B752FD56A925}"/>
              </a:ext>
            </a:extLst>
          </p:cNvPr>
          <p:cNvSpPr>
            <a:spLocks noGrp="1"/>
          </p:cNvSpPr>
          <p:nvPr>
            <p:ph type="sldNum" sz="quarter" idx="12"/>
          </p:nvPr>
        </p:nvSpPr>
        <p:spPr/>
        <p:txBody>
          <a:bodyPr/>
          <a:lstStyle/>
          <a:p>
            <a:fld id="{8B480790-DCEE-4D9A-BB05-DE793A9AB2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29182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pic>
        <p:nvPicPr>
          <p:cNvPr id="3079" name="kite" descr="F:\1-原创素材\1_mm1102\PPT\PPT_014\materaials\contents_4.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2397026" y="3034493"/>
            <a:ext cx="900740" cy="75851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p:cNvSpPr txBox="1"/>
          <p:nvPr userDrawn="1"/>
        </p:nvSpPr>
        <p:spPr>
          <a:xfrm>
            <a:off x="-3889109" y="7845491"/>
            <a:ext cx="1304075" cy="461665"/>
          </a:xfrm>
          <a:prstGeom prst="rect">
            <a:avLst/>
          </a:prstGeom>
          <a:noFill/>
        </p:spPr>
        <p:txBody>
          <a:bodyPr wrap="none" rtlCol="0">
            <a:spAutoFit/>
          </a:bodyPr>
          <a:lstStyle/>
          <a:p>
            <a:r>
              <a:rPr lang="en-US" altLang="zh-CN" sz="2400" dirty="0">
                <a:solidFill>
                  <a:schemeClr val="bg1"/>
                </a:solidFill>
              </a:rPr>
              <a:t>Contents</a:t>
            </a:r>
            <a:endParaRPr lang="zh-CN" altLang="en-US" sz="2400" dirty="0">
              <a:solidFill>
                <a:schemeClr val="bg1"/>
              </a:solidFill>
            </a:endParaRPr>
          </a:p>
        </p:txBody>
      </p:sp>
    </p:spTree>
    <p:extLst>
      <p:ext uri="{BB962C8B-B14F-4D97-AF65-F5344CB8AC3E}">
        <p14:creationId xmlns:p14="http://schemas.microsoft.com/office/powerpoint/2010/main" val="2690169292"/>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2000"/>
                                        <p:tgtEl>
                                          <p:spTgt spid="3076"/>
                                        </p:tgtEl>
                                      </p:cBhvr>
                                    </p:animEffect>
                                    <p:anim calcmode="lin" valueType="num">
                                      <p:cBhvr>
                                        <p:cTn id="8" dur="2000" fill="hold"/>
                                        <p:tgtEl>
                                          <p:spTgt spid="3076"/>
                                        </p:tgtEl>
                                        <p:attrNameLst>
                                          <p:attrName>ppt_x</p:attrName>
                                        </p:attrNameLst>
                                      </p:cBhvr>
                                      <p:tavLst>
                                        <p:tav tm="0">
                                          <p:val>
                                            <p:strVal val="#ppt_x"/>
                                          </p:val>
                                        </p:tav>
                                        <p:tav tm="100000">
                                          <p:val>
                                            <p:strVal val="#ppt_x"/>
                                          </p:val>
                                        </p:tav>
                                      </p:tavLst>
                                    </p:anim>
                                    <p:anim calcmode="lin" valueType="num">
                                      <p:cBhvr>
                                        <p:cTn id="9" dur="2000" fill="hold"/>
                                        <p:tgtEl>
                                          <p:spTgt spid="3076"/>
                                        </p:tgtEl>
                                        <p:attrNameLst>
                                          <p:attrName>ppt_y</p:attrName>
                                        </p:attrNameLst>
                                      </p:cBhvr>
                                      <p:tavLst>
                                        <p:tav tm="0">
                                          <p:val>
                                            <p:strVal val="#ppt_y+.1"/>
                                          </p:val>
                                        </p:tav>
                                        <p:tav tm="100000">
                                          <p:val>
                                            <p:strVal val="#ppt_y"/>
                                          </p:val>
                                        </p:tav>
                                      </p:tavLst>
                                    </p:anim>
                                  </p:childTnLst>
                                </p:cTn>
                              </p:par>
                              <p:par>
                                <p:cTn id="10" presetID="42" presetClass="path" presetSubtype="0" fill="hold" nodeType="withEffect">
                                  <p:stCondLst>
                                    <p:cond delay="0"/>
                                  </p:stCondLst>
                                  <p:childTnLst>
                                    <p:animMotion origin="layout" path="M 4.16667E-6 4.93827E-7 L -0.64809 -0.37593 " pathEditMode="relative" rAng="0" ptsTypes="AA">
                                      <p:cBhvr>
                                        <p:cTn id="11" dur="12000" fill="hold"/>
                                        <p:tgtEl>
                                          <p:spTgt spid="3079"/>
                                        </p:tgtEl>
                                        <p:attrNameLst>
                                          <p:attrName>ppt_x</p:attrName>
                                          <p:attrName>ppt_y</p:attrName>
                                        </p:attrNameLst>
                                      </p:cBhvr>
                                      <p:rCtr x="-32413" y="-18796"/>
                                    </p:animMotion>
                                  </p:childTnLst>
                                </p:cTn>
                              </p:par>
                              <p:par>
                                <p:cTn id="12" presetID="10" presetClass="entr" presetSubtype="0" fill="hold" nodeType="withEffect">
                                  <p:stCondLst>
                                    <p:cond delay="1000"/>
                                  </p:stCondLst>
                                  <p:childTnLst>
                                    <p:set>
                                      <p:cBhvr>
                                        <p:cTn id="13" dur="1" fill="hold">
                                          <p:stCondLst>
                                            <p:cond delay="0"/>
                                          </p:stCondLst>
                                        </p:cTn>
                                        <p:tgtEl>
                                          <p:spTgt spid="3077"/>
                                        </p:tgtEl>
                                        <p:attrNameLst>
                                          <p:attrName>style.visibility</p:attrName>
                                        </p:attrNameLst>
                                      </p:cBhvr>
                                      <p:to>
                                        <p:strVal val="visible"/>
                                      </p:to>
                                    </p:set>
                                    <p:animEffect transition="in" filter="fade">
                                      <p:cBhvr>
                                        <p:cTn id="14" dur="2000"/>
                                        <p:tgtEl>
                                          <p:spTgt spid="3077"/>
                                        </p:tgtEl>
                                      </p:cBhvr>
                                    </p:animEffect>
                                  </p:childTnLst>
                                </p:cTn>
                              </p:par>
                              <p:par>
                                <p:cTn id="15" presetID="42" presetClass="entr" presetSubtype="0" fill="hold" nodeType="withEffect">
                                  <p:stCondLst>
                                    <p:cond delay="20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500"/>
                                        <p:tgtEl>
                                          <p:spTgt spid="3"/>
                                        </p:tgtEl>
                                      </p:cBhvr>
                                    </p:animEffect>
                                    <p:anim calcmode="lin" valueType="num">
                                      <p:cBhvr>
                                        <p:cTn id="18" dur="1500" fill="hold"/>
                                        <p:tgtEl>
                                          <p:spTgt spid="3"/>
                                        </p:tgtEl>
                                        <p:attrNameLst>
                                          <p:attrName>ppt_x</p:attrName>
                                        </p:attrNameLst>
                                      </p:cBhvr>
                                      <p:tavLst>
                                        <p:tav tm="0">
                                          <p:val>
                                            <p:strVal val="#ppt_x"/>
                                          </p:val>
                                        </p:tav>
                                        <p:tav tm="100000">
                                          <p:val>
                                            <p:strVal val="#ppt_x"/>
                                          </p:val>
                                        </p:tav>
                                      </p:tavLst>
                                    </p:anim>
                                    <p:anim calcmode="lin" valueType="num">
                                      <p:cBhvr>
                                        <p:cTn id="19" dur="1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3000"/>
                                  </p:stCondLst>
                                  <p:childTnLst>
                                    <p:set>
                                      <p:cBhvr>
                                        <p:cTn id="21" dur="1" fill="hold">
                                          <p:stCondLst>
                                            <p:cond delay="0"/>
                                          </p:stCondLst>
                                        </p:cTn>
                                        <p:tgtEl>
                                          <p:spTgt spid="3078"/>
                                        </p:tgtEl>
                                        <p:attrNameLst>
                                          <p:attrName>style.visibility</p:attrName>
                                        </p:attrNameLst>
                                      </p:cBhvr>
                                      <p:to>
                                        <p:strVal val="visible"/>
                                      </p:to>
                                    </p:set>
                                    <p:animEffect transition="in" filter="fade">
                                      <p:cBhvr>
                                        <p:cTn id="22" dur="3000"/>
                                        <p:tgtEl>
                                          <p:spTgt spid="3078"/>
                                        </p:tgtEl>
                                      </p:cBhvr>
                                    </p:animEffect>
                                    <p:anim calcmode="lin" valueType="num">
                                      <p:cBhvr>
                                        <p:cTn id="23" dur="3000" fill="hold"/>
                                        <p:tgtEl>
                                          <p:spTgt spid="3078"/>
                                        </p:tgtEl>
                                        <p:attrNameLst>
                                          <p:attrName>ppt_x</p:attrName>
                                        </p:attrNameLst>
                                      </p:cBhvr>
                                      <p:tavLst>
                                        <p:tav tm="0">
                                          <p:val>
                                            <p:strVal val="#ppt_x"/>
                                          </p:val>
                                        </p:tav>
                                        <p:tav tm="100000">
                                          <p:val>
                                            <p:strVal val="#ppt_x"/>
                                          </p:val>
                                        </p:tav>
                                      </p:tavLst>
                                    </p:anim>
                                    <p:anim calcmode="lin" valueType="num">
                                      <p:cBhvr>
                                        <p:cTn id="24" dur="3000" fill="hold"/>
                                        <p:tgtEl>
                                          <p:spTgt spid="3078"/>
                                        </p:tgtEl>
                                        <p:attrNameLst>
                                          <p:attrName>ppt_y</p:attrName>
                                        </p:attrNameLst>
                                      </p:cBhvr>
                                      <p:tavLst>
                                        <p:tav tm="0">
                                          <p:val>
                                            <p:strVal val="#ppt_y+.1"/>
                                          </p:val>
                                        </p:tav>
                                        <p:tav tm="100000">
                                          <p:val>
                                            <p:strVal val="#ppt_y"/>
                                          </p:val>
                                        </p:tav>
                                      </p:tavLst>
                                    </p:anim>
                                  </p:childTnLst>
                                </p:cTn>
                              </p:par>
                              <p:par>
                                <p:cTn id="25" presetID="8" presetClass="emph" presetSubtype="0" fill="hold" nodeType="withEffect">
                                  <p:stCondLst>
                                    <p:cond delay="6000"/>
                                  </p:stCondLst>
                                  <p:childTnLst>
                                    <p:animRot by="300000">
                                      <p:cBhvr>
                                        <p:cTn id="26" dur="2000" fill="hold"/>
                                        <p:tgtEl>
                                          <p:spTgt spid="3078"/>
                                        </p:tgtEl>
                                        <p:attrNameLst>
                                          <p:attrName>r</p:attrName>
                                        </p:attrNameLst>
                                      </p:cBhvr>
                                    </p:animRot>
                                  </p:childTnLst>
                                </p:cTn>
                              </p:par>
                              <p:par>
                                <p:cTn id="27" presetID="8" presetClass="emph" presetSubtype="0" fill="hold" nodeType="withEffect">
                                  <p:stCondLst>
                                    <p:cond delay="8000"/>
                                  </p:stCondLst>
                                  <p:childTnLst>
                                    <p:animRot by="-300000">
                                      <p:cBhvr>
                                        <p:cTn id="28" dur="2000" fill="hold"/>
                                        <p:tgtEl>
                                          <p:spTgt spid="3078"/>
                                        </p:tgtEl>
                                        <p:attrNameLst>
                                          <p:attrName>r</p:attrName>
                                        </p:attrNameLst>
                                      </p:cBhvr>
                                    </p:animRot>
                                  </p:childTnLst>
                                </p:cTn>
                              </p:par>
                              <p:par>
                                <p:cTn id="29" presetID="8" presetClass="emph" presetSubtype="0" fill="hold" nodeType="withEffect">
                                  <p:stCondLst>
                                    <p:cond delay="10000"/>
                                  </p:stCondLst>
                                  <p:childTnLst>
                                    <p:animRot by="300000">
                                      <p:cBhvr>
                                        <p:cTn id="30" dur="2000" fill="hold"/>
                                        <p:tgtEl>
                                          <p:spTgt spid="3078"/>
                                        </p:tgtEl>
                                        <p:attrNameLst>
                                          <p:attrName>r</p:attrName>
                                        </p:attrNameLst>
                                      </p:cBhvr>
                                    </p:animRot>
                                  </p:childTnLst>
                                </p:cTn>
                              </p:par>
                              <p:par>
                                <p:cTn id="31" presetID="42" presetClass="entr" presetSubtype="0" fill="hold" nodeType="withEffect">
                                  <p:stCondLst>
                                    <p:cond delay="500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3000"/>
                                        <p:tgtEl>
                                          <p:spTgt spid="18"/>
                                        </p:tgtEl>
                                      </p:cBhvr>
                                    </p:animEffect>
                                    <p:anim calcmode="lin" valueType="num">
                                      <p:cBhvr>
                                        <p:cTn id="34" dur="3000" fill="hold"/>
                                        <p:tgtEl>
                                          <p:spTgt spid="18"/>
                                        </p:tgtEl>
                                        <p:attrNameLst>
                                          <p:attrName>ppt_x</p:attrName>
                                        </p:attrNameLst>
                                      </p:cBhvr>
                                      <p:tavLst>
                                        <p:tav tm="0">
                                          <p:val>
                                            <p:strVal val="#ppt_x"/>
                                          </p:val>
                                        </p:tav>
                                        <p:tav tm="100000">
                                          <p:val>
                                            <p:strVal val="#ppt_x"/>
                                          </p:val>
                                        </p:tav>
                                      </p:tavLst>
                                    </p:anim>
                                    <p:anim calcmode="lin" valueType="num">
                                      <p:cBhvr>
                                        <p:cTn id="35" dur="3000" fill="hold"/>
                                        <p:tgtEl>
                                          <p:spTgt spid="18"/>
                                        </p:tgtEl>
                                        <p:attrNameLst>
                                          <p:attrName>ppt_y</p:attrName>
                                        </p:attrNameLst>
                                      </p:cBhvr>
                                      <p:tavLst>
                                        <p:tav tm="0">
                                          <p:val>
                                            <p:strVal val="#ppt_y+.1"/>
                                          </p:val>
                                        </p:tav>
                                        <p:tav tm="100000">
                                          <p:val>
                                            <p:strVal val="#ppt_y"/>
                                          </p:val>
                                        </p:tav>
                                      </p:tavLst>
                                    </p:anim>
                                  </p:childTnLst>
                                </p:cTn>
                              </p:par>
                              <p:par>
                                <p:cTn id="36" presetID="8" presetClass="emph" presetSubtype="0" fill="hold" nodeType="withEffect">
                                  <p:stCondLst>
                                    <p:cond delay="8000"/>
                                  </p:stCondLst>
                                  <p:childTnLst>
                                    <p:animRot by="600000">
                                      <p:cBhvr>
                                        <p:cTn id="37" dur="2000" fill="hold"/>
                                        <p:tgtEl>
                                          <p:spTgt spid="18"/>
                                        </p:tgtEl>
                                        <p:attrNameLst>
                                          <p:attrName>r</p:attrName>
                                        </p:attrNameLst>
                                      </p:cBhvr>
                                    </p:animRot>
                                  </p:childTnLst>
                                </p:cTn>
                              </p:par>
                              <p:par>
                                <p:cTn id="38" presetID="8" presetClass="emph" presetSubtype="0" fill="hold" nodeType="withEffect">
                                  <p:stCondLst>
                                    <p:cond delay="10000"/>
                                  </p:stCondLst>
                                  <p:childTnLst>
                                    <p:animRot by="-600000">
                                      <p:cBhvr>
                                        <p:cTn id="39" dur="2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6"/>
          <p:cNvSpPr txBox="1"/>
          <p:nvPr userDrawn="1"/>
        </p:nvSpPr>
        <p:spPr>
          <a:xfrm>
            <a:off x="-3889109" y="7845491"/>
            <a:ext cx="1656736" cy="461665"/>
          </a:xfrm>
          <a:prstGeom prst="rect">
            <a:avLst/>
          </a:prstGeom>
          <a:noFill/>
        </p:spPr>
        <p:txBody>
          <a:bodyPr wrap="none" rtlCol="0">
            <a:spAutoFit/>
          </a:bodyPr>
          <a:lstStyle/>
          <a:p>
            <a:r>
              <a:rPr lang="en-US" altLang="zh-CN" sz="2400" dirty="0" err="1">
                <a:solidFill>
                  <a:schemeClr val="bg1"/>
                </a:solidFill>
              </a:rPr>
              <a:t>Contents_N</a:t>
            </a:r>
            <a:endParaRPr lang="zh-CN" altLang="en-US" sz="2400" dirty="0">
              <a:solidFill>
                <a:schemeClr val="bg1"/>
              </a:solidFill>
            </a:endParaRPr>
          </a:p>
        </p:txBody>
      </p:sp>
      <p:grpSp>
        <p:nvGrpSpPr>
          <p:cNvPr id="4" name="kite_group"/>
          <p:cNvGrpSpPr/>
          <p:nvPr userDrawn="1"/>
        </p:nvGrpSpPr>
        <p:grpSpPr>
          <a:xfrm>
            <a:off x="-240704" y="-1580104"/>
            <a:ext cx="5808371" cy="2887303"/>
            <a:chOff x="-180528" y="-1185078"/>
            <a:chExt cx="4356278" cy="2165477"/>
          </a:xfrm>
        </p:grpSpPr>
        <p:pic>
          <p:nvPicPr>
            <p:cNvPr id="19" name="kite" descr="F:\1-原创素材\1_mm1102\PPT\PPT_014\materaials\contents_4.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500195" y="411510"/>
              <a:ext cx="675555" cy="568889"/>
            </a:xfrm>
            <a:prstGeom prst="rect">
              <a:avLst/>
            </a:prstGeom>
            <a:noFill/>
            <a:extLst>
              <a:ext uri="{909E8E84-426E-40DD-AFC4-6F175D3DCCD1}">
                <a14:hiddenFill xmlns:a14="http://schemas.microsoft.com/office/drawing/2010/main">
                  <a:solidFill>
                    <a:srgbClr val="FFFFFF"/>
                  </a:solidFill>
                </a14:hiddenFill>
              </a:ext>
            </a:extLst>
          </p:spPr>
        </p:pic>
        <p:sp>
          <p:nvSpPr>
            <p:cNvPr id="2" name="椭圆 1"/>
            <p:cNvSpPr/>
            <p:nvPr userDrawn="1"/>
          </p:nvSpPr>
          <p:spPr>
            <a:xfrm>
              <a:off x="-180528" y="-1185078"/>
              <a:ext cx="72008" cy="720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Tree>
    <p:extLst>
      <p:ext uri="{BB962C8B-B14F-4D97-AF65-F5344CB8AC3E}">
        <p14:creationId xmlns:p14="http://schemas.microsoft.com/office/powerpoint/2010/main" val="1438468877"/>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300000">
                                      <p:cBhvr>
                                        <p:cTn id="6" dur="2000" fill="hold"/>
                                        <p:tgtEl>
                                          <p:spTgt spid="3078"/>
                                        </p:tgtEl>
                                        <p:attrNameLst>
                                          <p:attrName>r</p:attrName>
                                        </p:attrNameLst>
                                      </p:cBhvr>
                                    </p:animRot>
                                  </p:childTnLst>
                                </p:cTn>
                              </p:par>
                              <p:par>
                                <p:cTn id="7" presetID="8" presetClass="emph" presetSubtype="0" fill="hold" nodeType="withEffect">
                                  <p:stCondLst>
                                    <p:cond delay="2000"/>
                                  </p:stCondLst>
                                  <p:childTnLst>
                                    <p:animRot by="300000">
                                      <p:cBhvr>
                                        <p:cTn id="8" dur="2000" fill="hold"/>
                                        <p:tgtEl>
                                          <p:spTgt spid="3078"/>
                                        </p:tgtEl>
                                        <p:attrNameLst>
                                          <p:attrName>r</p:attrName>
                                        </p:attrNameLst>
                                      </p:cBhvr>
                                    </p:animRot>
                                  </p:childTnLst>
                                </p:cTn>
                              </p:par>
                              <p:par>
                                <p:cTn id="9" presetID="8" presetClass="emph" presetSubtype="0" fill="hold" nodeType="withEffect">
                                  <p:stCondLst>
                                    <p:cond delay="4000"/>
                                  </p:stCondLst>
                                  <p:childTnLst>
                                    <p:animRot by="-300000">
                                      <p:cBhvr>
                                        <p:cTn id="10" dur="2000" fill="hold"/>
                                        <p:tgtEl>
                                          <p:spTgt spid="3078"/>
                                        </p:tgtEl>
                                        <p:attrNameLst>
                                          <p:attrName>r</p:attrName>
                                        </p:attrNameLst>
                                      </p:cBhvr>
                                    </p:animRot>
                                  </p:childTnLst>
                                </p:cTn>
                              </p:par>
                              <p:par>
                                <p:cTn id="11" presetID="8" presetClass="emph" presetSubtype="0" fill="hold" nodeType="withEffect">
                                  <p:stCondLst>
                                    <p:cond delay="6000"/>
                                  </p:stCondLst>
                                  <p:childTnLst>
                                    <p:animRot by="300000">
                                      <p:cBhvr>
                                        <p:cTn id="12" dur="2000" fill="hold"/>
                                        <p:tgtEl>
                                          <p:spTgt spid="3078"/>
                                        </p:tgtEl>
                                        <p:attrNameLst>
                                          <p:attrName>r</p:attrName>
                                        </p:attrNameLst>
                                      </p:cBhvr>
                                    </p:animRot>
                                  </p:childTnLst>
                                </p:cTn>
                              </p:par>
                              <p:par>
                                <p:cTn id="13" presetID="8" presetClass="emph" presetSubtype="0" fill="hold" nodeType="withEffect">
                                  <p:stCondLst>
                                    <p:cond delay="0"/>
                                  </p:stCondLst>
                                  <p:childTnLst>
                                    <p:animRot by="600000">
                                      <p:cBhvr>
                                        <p:cTn id="14" dur="2000" fill="hold"/>
                                        <p:tgtEl>
                                          <p:spTgt spid="18"/>
                                        </p:tgtEl>
                                        <p:attrNameLst>
                                          <p:attrName>r</p:attrName>
                                        </p:attrNameLst>
                                      </p:cBhvr>
                                    </p:animRot>
                                  </p:childTnLst>
                                </p:cTn>
                              </p:par>
                              <p:par>
                                <p:cTn id="15" presetID="8" presetClass="emph" presetSubtype="0" fill="hold" nodeType="withEffect">
                                  <p:stCondLst>
                                    <p:cond delay="2000"/>
                                  </p:stCondLst>
                                  <p:childTnLst>
                                    <p:animRot by="-600000">
                                      <p:cBhvr>
                                        <p:cTn id="16" dur="2000" fill="hold"/>
                                        <p:tgtEl>
                                          <p:spTgt spid="18"/>
                                        </p:tgtEl>
                                        <p:attrNameLst>
                                          <p:attrName>r</p:attrName>
                                        </p:attrNameLst>
                                      </p:cBhvr>
                                    </p:animRot>
                                  </p:childTnLst>
                                </p:cTn>
                              </p:par>
                              <p:par>
                                <p:cTn id="17" presetID="8" presetClass="emph" presetSubtype="0" fill="hold" nodeType="withEffect">
                                  <p:stCondLst>
                                    <p:cond delay="4000"/>
                                  </p:stCondLst>
                                  <p:childTnLst>
                                    <p:animRot by="600000">
                                      <p:cBhvr>
                                        <p:cTn id="18" dur="2000" fill="hold"/>
                                        <p:tgtEl>
                                          <p:spTgt spid="18"/>
                                        </p:tgtEl>
                                        <p:attrNameLst>
                                          <p:attrName>r</p:attrName>
                                        </p:attrNameLst>
                                      </p:cBhvr>
                                    </p:animRot>
                                  </p:childTnLst>
                                </p:cTn>
                              </p:par>
                              <p:par>
                                <p:cTn id="19" presetID="8" presetClass="emph" presetSubtype="0" fill="hold" nodeType="withEffect">
                                  <p:stCondLst>
                                    <p:cond delay="6000"/>
                                  </p:stCondLst>
                                  <p:childTnLst>
                                    <p:animRot by="-300000">
                                      <p:cBhvr>
                                        <p:cTn id="20" dur="2000" fill="hold"/>
                                        <p:tgtEl>
                                          <p:spTgt spid="18"/>
                                        </p:tgtEl>
                                        <p:attrNameLst>
                                          <p:attrName>r</p:attrName>
                                        </p:attrNameLst>
                                      </p:cBhvr>
                                    </p:animRot>
                                  </p:childTnLst>
                                </p:cTn>
                              </p:par>
                              <p:par>
                                <p:cTn id="21" presetID="8" presetClass="emph" presetSubtype="0" fill="hold" nodeType="withEffect">
                                  <p:stCondLst>
                                    <p:cond delay="0"/>
                                  </p:stCondLst>
                                  <p:childTnLst>
                                    <p:animRot by="-600000">
                                      <p:cBhvr>
                                        <p:cTn id="22" dur="4000" fill="hold"/>
                                        <p:tgtEl>
                                          <p:spTgt spid="4"/>
                                        </p:tgtEl>
                                        <p:attrNameLst>
                                          <p:attrName>r</p:attrName>
                                        </p:attrNameLst>
                                      </p:cBhvr>
                                    </p:animRot>
                                  </p:childTnLst>
                                </p:cTn>
                              </p:par>
                              <p:par>
                                <p:cTn id="23" presetID="8" presetClass="emph" presetSubtype="0" fill="hold" nodeType="withEffect">
                                  <p:stCondLst>
                                    <p:cond delay="4000"/>
                                  </p:stCondLst>
                                  <p:childTnLst>
                                    <p:animRot by="600000">
                                      <p:cBhvr>
                                        <p:cTn id="24" dur="4000" fill="hold"/>
                                        <p:tgtEl>
                                          <p:spTgt spid="4"/>
                                        </p:tgtEl>
                                        <p:attrNameLst>
                                          <p:attrName>r</p:attrName>
                                        </p:attrNameLst>
                                      </p:cBhvr>
                                    </p:animRot>
                                  </p:childTnLst>
                                </p:cTn>
                              </p:par>
                              <p:par>
                                <p:cTn id="25" presetID="42" presetClass="path" presetSubtype="0" accel="50000" decel="50000" fill="hold" nodeType="withEffect">
                                  <p:stCondLst>
                                    <p:cond delay="0"/>
                                  </p:stCondLst>
                                  <p:childTnLst>
                                    <p:animMotion origin="layout" path="M -2.77778E-6 3.08642E-6 L 0.0375 0.01975 " pathEditMode="relative" rAng="0" ptsTypes="AA">
                                      <p:cBhvr>
                                        <p:cTn id="26" dur="5000" fill="hold"/>
                                        <p:tgtEl>
                                          <p:spTgt spid="4"/>
                                        </p:tgtEl>
                                        <p:attrNameLst>
                                          <p:attrName>ppt_x</p:attrName>
                                          <p:attrName>ppt_y</p:attrName>
                                        </p:attrNameLst>
                                      </p:cBhvr>
                                      <p:rCtr x="1875" y="988"/>
                                    </p:animMotion>
                                  </p:childTnLst>
                                </p:cTn>
                              </p:par>
                              <p:par>
                                <p:cTn id="27" presetID="42" presetClass="path" presetSubtype="0" accel="50000" decel="50000" fill="hold" nodeType="withEffect">
                                  <p:stCondLst>
                                    <p:cond delay="5000"/>
                                  </p:stCondLst>
                                  <p:childTnLst>
                                    <p:animMotion origin="layout" path="M 0.0375 0.01975 L 0.02969 -0.01235 " pathEditMode="relative" rAng="0" ptsTypes="AA">
                                      <p:cBhvr>
                                        <p:cTn id="28" dur="3000" fill="hold"/>
                                        <p:tgtEl>
                                          <p:spTgt spid="4"/>
                                        </p:tgtEl>
                                        <p:attrNameLst>
                                          <p:attrName>ppt_x</p:attrName>
                                          <p:attrName>ppt_y</p:attrName>
                                        </p:attrNameLst>
                                      </p:cBhvr>
                                      <p:rCtr x="-399" y="-16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自定义版式">
    <p:bg>
      <p:bgPr>
        <a:solidFill>
          <a:schemeClr val="bg1"/>
        </a:solidFill>
        <a:effectLst/>
      </p:bgPr>
    </p:bg>
    <p:spTree>
      <p:nvGrpSpPr>
        <p:cNvPr id="1" name=""/>
        <p:cNvGrpSpPr/>
        <p:nvPr/>
      </p:nvGrpSpPr>
      <p:grpSpPr>
        <a:xfrm>
          <a:off x="0" y="0"/>
          <a:ext cx="0" cy="0"/>
          <a:chOff x="0" y="0"/>
          <a:chExt cx="0" cy="0"/>
        </a:xfrm>
      </p:grpSpPr>
      <p:grpSp>
        <p:nvGrpSpPr>
          <p:cNvPr id="2" name="L_blue"/>
          <p:cNvGrpSpPr/>
          <p:nvPr userDrawn="1"/>
        </p:nvGrpSpPr>
        <p:grpSpPr>
          <a:xfrm>
            <a:off x="0" y="34210"/>
            <a:ext cx="647589" cy="6748492"/>
            <a:chOff x="0" y="25657"/>
            <a:chExt cx="485692" cy="5061369"/>
          </a:xfrm>
        </p:grpSpPr>
        <p:pic>
          <p:nvPicPr>
            <p:cNvPr id="3" name="Picture 2" descr="F:\1-原创素材\1_mm1102\PPT\PPT_014\materaials\page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657"/>
              <a:ext cx="485692" cy="43141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F:\1-原创素材\1_mm1102\PPT\PPT_014\materaials\page_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03703"/>
              <a:ext cx="350460" cy="2783323"/>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B2_green" descr="F:\1-原创素材\1_mm1102\PPT\PPT_014\materaials\page_10.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rot="10800000">
            <a:off x="6149677" y="6008211"/>
            <a:ext cx="5524828" cy="849788"/>
          </a:xfrm>
          <a:prstGeom prst="rect">
            <a:avLst/>
          </a:prstGeom>
          <a:noFill/>
          <a:extLst>
            <a:ext uri="{909E8E84-426E-40DD-AFC4-6F175D3DCCD1}">
              <a14:hiddenFill xmlns:a14="http://schemas.microsoft.com/office/drawing/2010/main">
                <a:solidFill>
                  <a:srgbClr val="FFFFFF"/>
                </a:solidFill>
              </a14:hiddenFill>
            </a:ext>
          </a:extLst>
        </p:spPr>
      </p:pic>
      <p:pic>
        <p:nvPicPr>
          <p:cNvPr id="6" name="T1_green" descr="F:\1-原创素材\1_mm1102\PPT\PPT_014\materaials\page_3.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67688" y="39553"/>
            <a:ext cx="4469637" cy="763732"/>
          </a:xfrm>
          <a:prstGeom prst="rect">
            <a:avLst/>
          </a:prstGeom>
          <a:noFill/>
          <a:extLst>
            <a:ext uri="{909E8E84-426E-40DD-AFC4-6F175D3DCCD1}">
              <a14:hiddenFill xmlns:a14="http://schemas.microsoft.com/office/drawing/2010/main">
                <a:solidFill>
                  <a:srgbClr val="FFFFFF"/>
                </a:solidFill>
              </a14:hiddenFill>
            </a:ext>
          </a:extLst>
        </p:spPr>
      </p:pic>
      <p:pic>
        <p:nvPicPr>
          <p:cNvPr id="7" name="T3_red" descr="F:\1-原创素材\1_mm1102\PPT\PPT_014\materaials\page_1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135709" y="125607"/>
            <a:ext cx="5538796" cy="677677"/>
          </a:xfrm>
          <a:prstGeom prst="rect">
            <a:avLst/>
          </a:prstGeom>
          <a:noFill/>
          <a:extLst>
            <a:ext uri="{909E8E84-426E-40DD-AFC4-6F175D3DCCD1}">
              <a14:hiddenFill xmlns:a14="http://schemas.microsoft.com/office/drawing/2010/main">
                <a:solidFill>
                  <a:srgbClr val="FFFFFF"/>
                </a:solidFill>
              </a14:hiddenFill>
            </a:ext>
          </a:extLst>
        </p:spPr>
      </p:pic>
      <p:pic>
        <p:nvPicPr>
          <p:cNvPr id="8" name="T4_orange" descr="F:\1-原创素材\1_mm1102\PPT\PPT_014\materaials\page_5.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858077" y="1"/>
            <a:ext cx="2478617" cy="892815"/>
          </a:xfrm>
          <a:prstGeom prst="rect">
            <a:avLst/>
          </a:prstGeom>
          <a:noFill/>
          <a:extLst>
            <a:ext uri="{909E8E84-426E-40DD-AFC4-6F175D3DCCD1}">
              <a14:hiddenFill xmlns:a14="http://schemas.microsoft.com/office/drawing/2010/main">
                <a:solidFill>
                  <a:srgbClr val="FFFFFF"/>
                </a:solidFill>
              </a14:hiddenFill>
            </a:ext>
          </a:extLst>
        </p:spPr>
      </p:pic>
      <p:grpSp>
        <p:nvGrpSpPr>
          <p:cNvPr id="9" name="R_blue"/>
          <p:cNvGrpSpPr/>
          <p:nvPr userDrawn="1"/>
        </p:nvGrpSpPr>
        <p:grpSpPr>
          <a:xfrm rot="10800000">
            <a:off x="11591762" y="423056"/>
            <a:ext cx="556165" cy="6405653"/>
            <a:chOff x="8693821" y="317292"/>
            <a:chExt cx="417124" cy="4804240"/>
          </a:xfrm>
        </p:grpSpPr>
        <p:grpSp>
          <p:nvGrpSpPr>
            <p:cNvPr id="10" name="组合 9"/>
            <p:cNvGrpSpPr/>
            <p:nvPr/>
          </p:nvGrpSpPr>
          <p:grpSpPr>
            <a:xfrm>
              <a:off x="8693821" y="573308"/>
              <a:ext cx="417124" cy="4548224"/>
              <a:chOff x="8693821" y="573308"/>
              <a:chExt cx="417124" cy="4548224"/>
            </a:xfrm>
          </p:grpSpPr>
          <p:pic>
            <p:nvPicPr>
              <p:cNvPr id="12" name="Picture 3" descr="F:\1-原创素材\1_mm1102\PPT\PPT_014\materaials\page_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14773" y="2572170"/>
                <a:ext cx="396172" cy="254936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F:\1-原创素材\1_mm1102\PPT\PPT_014\materaials\page_7.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93821" y="573308"/>
                <a:ext cx="417124"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9" descr="F:\1-原创素材\1_mm1102\PPT\PPT_014\materaials\page_8.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68104" y="317292"/>
              <a:ext cx="342841" cy="2791391"/>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T2_orange" descr="F:\1-原创素材\1_mm1102\PPT\PPT_014\materaials\page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3886596" y="263973"/>
            <a:ext cx="2986531" cy="763732"/>
          </a:xfrm>
          <a:prstGeom prst="rect">
            <a:avLst/>
          </a:prstGeom>
          <a:noFill/>
          <a:extLst>
            <a:ext uri="{909E8E84-426E-40DD-AFC4-6F175D3DCCD1}">
              <a14:hiddenFill xmlns:a14="http://schemas.microsoft.com/office/drawing/2010/main">
                <a:solidFill>
                  <a:srgbClr val="FFFFFF"/>
                </a:solidFill>
              </a14:hiddenFill>
            </a:ext>
          </a:extLst>
        </p:spPr>
      </p:pic>
      <p:pic>
        <p:nvPicPr>
          <p:cNvPr id="15" name="B1_red" descr="F:\1-原创素材\1_mm1102\PPT\PPT_014\materaials\page_4.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rot="10800000">
            <a:off x="200398" y="6083510"/>
            <a:ext cx="7200943" cy="774489"/>
          </a:xfrm>
          <a:prstGeom prst="rect">
            <a:avLst/>
          </a:prstGeom>
          <a:noFill/>
          <a:extLst>
            <a:ext uri="{909E8E84-426E-40DD-AFC4-6F175D3DCCD1}">
              <a14:hiddenFill xmlns:a14="http://schemas.microsoft.com/office/drawing/2010/main">
                <a:solidFill>
                  <a:srgbClr val="FFFFFF"/>
                </a:solidFill>
              </a14:hiddenFill>
            </a:ext>
          </a:extLst>
        </p:spPr>
      </p:pic>
      <p:pic>
        <p:nvPicPr>
          <p:cNvPr id="16" name="B1_brush" descr="F:\1-原创素材\1_mm1102\PPT\PPT_014\materaials\brush_2.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rot="2844008">
            <a:off x="6141239" y="6048030"/>
            <a:ext cx="857919" cy="1469345"/>
          </a:xfrm>
          <a:prstGeom prst="rect">
            <a:avLst/>
          </a:prstGeom>
          <a:noFill/>
          <a:extLst>
            <a:ext uri="{909E8E84-426E-40DD-AFC4-6F175D3DCCD1}">
              <a14:hiddenFill xmlns:a14="http://schemas.microsoft.com/office/drawing/2010/main">
                <a:solidFill>
                  <a:srgbClr val="FFFFFF"/>
                </a:solidFill>
              </a14:hiddenFill>
            </a:ext>
          </a:extLst>
        </p:spPr>
      </p:pic>
      <p:pic>
        <p:nvPicPr>
          <p:cNvPr id="17" name="L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2816564">
            <a:off x="108742" y="5389649"/>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18" name="T4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10257143" y="-841371"/>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19" name="B2_brush" descr="F:\1-原创素材\1_mm1102\PPT\PPT_014\materaials\brush_1.png"/>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rot="14208201" flipH="1" flipV="1">
            <a:off x="10416623" y="5885135"/>
            <a:ext cx="851004" cy="1795133"/>
          </a:xfrm>
          <a:prstGeom prst="rect">
            <a:avLst/>
          </a:prstGeom>
          <a:noFill/>
          <a:extLst>
            <a:ext uri="{909E8E84-426E-40DD-AFC4-6F175D3DCCD1}">
              <a14:hiddenFill xmlns:a14="http://schemas.microsoft.com/office/drawing/2010/main">
                <a:solidFill>
                  <a:srgbClr val="FFFFFF"/>
                </a:solidFill>
              </a14:hiddenFill>
            </a:ext>
          </a:extLst>
        </p:spPr>
      </p:pic>
      <p:pic>
        <p:nvPicPr>
          <p:cNvPr id="20" name="T2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4328623" y="-637015"/>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21" name="T1_brush" descr="F:\1-原创素材\1_mm1102\PPT\PPT_014\materaials\brush_1.png"/>
          <p:cNvPicPr>
            <a:picLocks noChangeAspect="1" noChangeArrowheads="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rot="18291844" flipH="1">
            <a:off x="647804" y="-60616"/>
            <a:ext cx="889971" cy="1696216"/>
          </a:xfrm>
          <a:prstGeom prst="rect">
            <a:avLst/>
          </a:prstGeom>
          <a:noFill/>
          <a:extLst>
            <a:ext uri="{909E8E84-426E-40DD-AFC4-6F175D3DCCD1}">
              <a14:hiddenFill xmlns:a14="http://schemas.microsoft.com/office/drawing/2010/main">
                <a:solidFill>
                  <a:srgbClr val="FFFFFF"/>
                </a:solidFill>
              </a14:hiddenFill>
            </a:ext>
          </a:extLst>
        </p:spPr>
      </p:pic>
      <p:pic>
        <p:nvPicPr>
          <p:cNvPr id="22" name="R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627747">
            <a:off x="11319559" y="476841"/>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23" name="T3_brush" descr="F:\1-原创素材\1_mm1102\PPT\PPT_014\materaials\brush_2.png"/>
          <p:cNvPicPr>
            <a:picLocks noChangeAspect="1" noChangeArrowheads="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rot="18588548" flipH="1">
            <a:off x="6467289" y="-84369"/>
            <a:ext cx="811676" cy="1718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643395"/>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500"/>
                                        <p:tgtEl>
                                          <p:spTgt spid="21"/>
                                        </p:tgtEl>
                                      </p:cBhvr>
                                    </p:animEffect>
                                  </p:childTnLst>
                                </p:cTn>
                              </p:par>
                              <p:par>
                                <p:cTn id="8" presetID="42" presetClass="path" presetSubtype="0" fill="hold" nodeType="withEffect">
                                  <p:stCondLst>
                                    <p:cond delay="1000"/>
                                  </p:stCondLst>
                                  <p:childTnLst>
                                    <p:animMotion origin="layout" path="M -3.33333E-6 -2.62427E-7 L 0.3474 0.00864 " pathEditMode="relative" rAng="0" ptsTypes="AA">
                                      <p:cBhvr>
                                        <p:cTn id="9" dur="3500" fill="hold"/>
                                        <p:tgtEl>
                                          <p:spTgt spid="21"/>
                                        </p:tgtEl>
                                        <p:attrNameLst>
                                          <p:attrName>ppt_x</p:attrName>
                                          <p:attrName>ppt_y</p:attrName>
                                        </p:attrNameLst>
                                      </p:cBhvr>
                                      <p:rCtr x="17361" y="432"/>
                                    </p:animMotion>
                                  </p:childTnLst>
                                </p:cTn>
                              </p:par>
                              <p:par>
                                <p:cTn id="10" presetID="10" presetClass="exit" presetSubtype="0" fill="hold" nodeType="withEffect">
                                  <p:stCondLst>
                                    <p:cond delay="3500"/>
                                  </p:stCondLst>
                                  <p:childTnLst>
                                    <p:animEffect transition="out" filter="fade">
                                      <p:cBhvr>
                                        <p:cTn id="11" dur="1000"/>
                                        <p:tgtEl>
                                          <p:spTgt spid="21"/>
                                        </p:tgtEl>
                                      </p:cBhvr>
                                    </p:animEffect>
                                    <p:set>
                                      <p:cBhvr>
                                        <p:cTn id="12" dur="1" fill="hold">
                                          <p:stCondLst>
                                            <p:cond delay="999"/>
                                          </p:stCondLst>
                                        </p:cTn>
                                        <p:tgtEl>
                                          <p:spTgt spid="21"/>
                                        </p:tgtEl>
                                        <p:attrNameLst>
                                          <p:attrName>style.visibility</p:attrName>
                                        </p:attrNameLst>
                                      </p:cBhvr>
                                      <p:to>
                                        <p:strVal val="hidden"/>
                                      </p:to>
                                    </p:set>
                                  </p:childTnLst>
                                </p:cTn>
                              </p:par>
                              <p:par>
                                <p:cTn id="13" presetID="22" presetClass="entr" presetSubtype="8" fill="hold" nodeType="with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3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500"/>
                                        <p:tgtEl>
                                          <p:spTgt spid="19"/>
                                        </p:tgtEl>
                                      </p:cBhvr>
                                    </p:animEffect>
                                  </p:childTnLst>
                                </p:cTn>
                              </p:par>
                              <p:par>
                                <p:cTn id="19" presetID="42" presetClass="path" presetSubtype="0" fill="hold" nodeType="withEffect">
                                  <p:stCondLst>
                                    <p:cond delay="1000"/>
                                  </p:stCondLst>
                                  <p:childTnLst>
                                    <p:animMotion origin="layout" path="M 3.88889E-6 1.11111E-6 L -0.42049 0.00555 " pathEditMode="relative" rAng="0" ptsTypes="AA">
                                      <p:cBhvr>
                                        <p:cTn id="20" dur="3500" fill="hold"/>
                                        <p:tgtEl>
                                          <p:spTgt spid="19"/>
                                        </p:tgtEl>
                                        <p:attrNameLst>
                                          <p:attrName>ppt_x</p:attrName>
                                          <p:attrName>ppt_y</p:attrName>
                                        </p:attrNameLst>
                                      </p:cBhvr>
                                      <p:rCtr x="-21024" y="278"/>
                                    </p:animMotion>
                                  </p:childTnLst>
                                </p:cTn>
                              </p:par>
                              <p:par>
                                <p:cTn id="21" presetID="10" presetClass="exit" presetSubtype="0" fill="hold" nodeType="withEffect">
                                  <p:stCondLst>
                                    <p:cond delay="3500"/>
                                  </p:stCondLst>
                                  <p:childTnLst>
                                    <p:animEffect transition="out" filter="fade">
                                      <p:cBhvr>
                                        <p:cTn id="22" dur="1000"/>
                                        <p:tgtEl>
                                          <p:spTgt spid="19"/>
                                        </p:tgtEl>
                                      </p:cBhvr>
                                    </p:animEffect>
                                    <p:set>
                                      <p:cBhvr>
                                        <p:cTn id="23" dur="1" fill="hold">
                                          <p:stCondLst>
                                            <p:cond delay="999"/>
                                          </p:stCondLst>
                                        </p:cTn>
                                        <p:tgtEl>
                                          <p:spTgt spid="19"/>
                                        </p:tgtEl>
                                        <p:attrNameLst>
                                          <p:attrName>style.visibility</p:attrName>
                                        </p:attrNameLst>
                                      </p:cBhvr>
                                      <p:to>
                                        <p:strVal val="hidden"/>
                                      </p:to>
                                    </p:set>
                                  </p:childTnLst>
                                </p:cTn>
                              </p:par>
                              <p:par>
                                <p:cTn id="24" presetID="22" presetClass="entr" presetSubtype="2" fill="hold" nodeType="withEffect">
                                  <p:stCondLst>
                                    <p:cond delay="1000"/>
                                  </p:stCondLst>
                                  <p:childTnLst>
                                    <p:set>
                                      <p:cBhvr>
                                        <p:cTn id="25" dur="1" fill="hold">
                                          <p:stCondLst>
                                            <p:cond delay="0"/>
                                          </p:stCondLst>
                                        </p:cTn>
                                        <p:tgtEl>
                                          <p:spTgt spid="5"/>
                                        </p:tgtEl>
                                        <p:attrNameLst>
                                          <p:attrName>style.visibility</p:attrName>
                                        </p:attrNameLst>
                                      </p:cBhvr>
                                      <p:to>
                                        <p:strVal val="visible"/>
                                      </p:to>
                                    </p:set>
                                    <p:animEffect transition="in" filter="wipe(right)">
                                      <p:cBhvr>
                                        <p:cTn id="26" dur="3500"/>
                                        <p:tgtEl>
                                          <p:spTgt spid="5"/>
                                        </p:tgtEl>
                                      </p:cBhvr>
                                    </p:animEffect>
                                  </p:childTnLst>
                                </p:cTn>
                              </p:par>
                              <p:par>
                                <p:cTn id="27" presetID="10" presetClass="entr" presetSubtype="0" fill="hold" nodeType="withEffect">
                                  <p:stCondLst>
                                    <p:cond delay="450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500"/>
                                        <p:tgtEl>
                                          <p:spTgt spid="22"/>
                                        </p:tgtEl>
                                      </p:cBhvr>
                                    </p:animEffect>
                                  </p:childTnLst>
                                </p:cTn>
                              </p:par>
                              <p:par>
                                <p:cTn id="30" presetID="42" presetClass="path" presetSubtype="0" fill="hold" nodeType="withEffect">
                                  <p:stCondLst>
                                    <p:cond delay="5500"/>
                                  </p:stCondLst>
                                  <p:childTnLst>
                                    <p:animMotion origin="layout" path="M -2.5E-6 2.80507E-6 L 0.01476 0.91813 " pathEditMode="relative" rAng="0" ptsTypes="AA">
                                      <p:cBhvr>
                                        <p:cTn id="31" dur="3500" fill="hold"/>
                                        <p:tgtEl>
                                          <p:spTgt spid="22"/>
                                        </p:tgtEl>
                                        <p:attrNameLst>
                                          <p:attrName>ppt_x</p:attrName>
                                          <p:attrName>ppt_y</p:attrName>
                                        </p:attrNameLst>
                                      </p:cBhvr>
                                      <p:rCtr x="729" y="45907"/>
                                    </p:animMotion>
                                  </p:childTnLst>
                                </p:cTn>
                              </p:par>
                              <p:par>
                                <p:cTn id="32" presetID="10" presetClass="exit" presetSubtype="0" fill="hold" nodeType="withEffect">
                                  <p:stCondLst>
                                    <p:cond delay="8000"/>
                                  </p:stCondLst>
                                  <p:childTnLst>
                                    <p:animEffect transition="out" filter="fade">
                                      <p:cBhvr>
                                        <p:cTn id="33" dur="1000"/>
                                        <p:tgtEl>
                                          <p:spTgt spid="22"/>
                                        </p:tgtEl>
                                      </p:cBhvr>
                                    </p:animEffect>
                                    <p:set>
                                      <p:cBhvr>
                                        <p:cTn id="34" dur="1" fill="hold">
                                          <p:stCondLst>
                                            <p:cond delay="999"/>
                                          </p:stCondLst>
                                        </p:cTn>
                                        <p:tgtEl>
                                          <p:spTgt spid="22"/>
                                        </p:tgtEl>
                                        <p:attrNameLst>
                                          <p:attrName>style.visibility</p:attrName>
                                        </p:attrNameLst>
                                      </p:cBhvr>
                                      <p:to>
                                        <p:strVal val="hidden"/>
                                      </p:to>
                                    </p:set>
                                  </p:childTnLst>
                                </p:cTn>
                              </p:par>
                              <p:par>
                                <p:cTn id="35" presetID="10" presetClass="entr" presetSubtype="0" fill="hold" nodeType="withEffect">
                                  <p:stCondLst>
                                    <p:cond delay="450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500"/>
                                        <p:tgtEl>
                                          <p:spTgt spid="17"/>
                                        </p:tgtEl>
                                      </p:cBhvr>
                                    </p:animEffect>
                                  </p:childTnLst>
                                </p:cTn>
                              </p:par>
                              <p:par>
                                <p:cTn id="38" presetID="22" presetClass="entr" presetSubtype="1" fill="hold" nodeType="withEffect">
                                  <p:stCondLst>
                                    <p:cond delay="5500"/>
                                  </p:stCondLst>
                                  <p:childTnLst>
                                    <p:set>
                                      <p:cBhvr>
                                        <p:cTn id="39" dur="1" fill="hold">
                                          <p:stCondLst>
                                            <p:cond delay="0"/>
                                          </p:stCondLst>
                                        </p:cTn>
                                        <p:tgtEl>
                                          <p:spTgt spid="9"/>
                                        </p:tgtEl>
                                        <p:attrNameLst>
                                          <p:attrName>style.visibility</p:attrName>
                                        </p:attrNameLst>
                                      </p:cBhvr>
                                      <p:to>
                                        <p:strVal val="visible"/>
                                      </p:to>
                                    </p:set>
                                    <p:animEffect transition="in" filter="wipe(up)">
                                      <p:cBhvr>
                                        <p:cTn id="40" dur="3500"/>
                                        <p:tgtEl>
                                          <p:spTgt spid="9"/>
                                        </p:tgtEl>
                                      </p:cBhvr>
                                    </p:animEffect>
                                  </p:childTnLst>
                                </p:cTn>
                              </p:par>
                              <p:par>
                                <p:cTn id="41" presetID="22" presetClass="entr" presetSubtype="4" fill="hold" nodeType="withEffect">
                                  <p:stCondLst>
                                    <p:cond delay="5500"/>
                                  </p:stCondLst>
                                  <p:childTnLst>
                                    <p:set>
                                      <p:cBhvr>
                                        <p:cTn id="42" dur="1" fill="hold">
                                          <p:stCondLst>
                                            <p:cond delay="0"/>
                                          </p:stCondLst>
                                        </p:cTn>
                                        <p:tgtEl>
                                          <p:spTgt spid="2"/>
                                        </p:tgtEl>
                                        <p:attrNameLst>
                                          <p:attrName>style.visibility</p:attrName>
                                        </p:attrNameLst>
                                      </p:cBhvr>
                                      <p:to>
                                        <p:strVal val="visible"/>
                                      </p:to>
                                    </p:set>
                                    <p:animEffect transition="in" filter="wipe(down)">
                                      <p:cBhvr>
                                        <p:cTn id="43" dur="3500"/>
                                        <p:tgtEl>
                                          <p:spTgt spid="2"/>
                                        </p:tgtEl>
                                      </p:cBhvr>
                                    </p:animEffect>
                                  </p:childTnLst>
                                </p:cTn>
                              </p:par>
                              <p:par>
                                <p:cTn id="44" presetID="42" presetClass="path" presetSubtype="0" fill="hold" nodeType="withEffect">
                                  <p:stCondLst>
                                    <p:cond delay="5500"/>
                                  </p:stCondLst>
                                  <p:childTnLst>
                                    <p:animMotion origin="layout" path="M -4.44444E-6 8.71177E-7 L 0.00261 -0.96633 " pathEditMode="relative" rAng="0" ptsTypes="AA">
                                      <p:cBhvr>
                                        <p:cTn id="45" dur="3500" fill="hold"/>
                                        <p:tgtEl>
                                          <p:spTgt spid="17"/>
                                        </p:tgtEl>
                                        <p:attrNameLst>
                                          <p:attrName>ppt_x</p:attrName>
                                          <p:attrName>ppt_y</p:attrName>
                                        </p:attrNameLst>
                                      </p:cBhvr>
                                      <p:rCtr x="122" y="-48316"/>
                                    </p:animMotion>
                                  </p:childTnLst>
                                </p:cTn>
                              </p:par>
                              <p:par>
                                <p:cTn id="46" presetID="10" presetClass="exit" presetSubtype="0" fill="hold" nodeType="withEffect">
                                  <p:stCondLst>
                                    <p:cond delay="8000"/>
                                  </p:stCondLst>
                                  <p:childTnLst>
                                    <p:animEffect transition="out" filter="fade">
                                      <p:cBhvr>
                                        <p:cTn id="47" dur="1000"/>
                                        <p:tgtEl>
                                          <p:spTgt spid="17"/>
                                        </p:tgtEl>
                                      </p:cBhvr>
                                    </p:animEffect>
                                    <p:set>
                                      <p:cBhvr>
                                        <p:cTn id="48" dur="1" fill="hold">
                                          <p:stCondLst>
                                            <p:cond delay="999"/>
                                          </p:stCondLst>
                                        </p:cTn>
                                        <p:tgtEl>
                                          <p:spTgt spid="17"/>
                                        </p:tgtEl>
                                        <p:attrNameLst>
                                          <p:attrName>style.visibility</p:attrName>
                                        </p:attrNameLst>
                                      </p:cBhvr>
                                      <p:to>
                                        <p:strVal val="hidden"/>
                                      </p:to>
                                    </p:set>
                                  </p:childTnLst>
                                </p:cTn>
                              </p:par>
                              <p:par>
                                <p:cTn id="49" presetID="22" presetClass="entr" presetSubtype="8" fill="hold" nodeType="withEffect">
                                  <p:stCondLst>
                                    <p:cond delay="1000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3500"/>
                                        <p:tgtEl>
                                          <p:spTgt spid="7"/>
                                        </p:tgtEl>
                                      </p:cBhvr>
                                    </p:animEffect>
                                  </p:childTnLst>
                                </p:cTn>
                              </p:par>
                              <p:par>
                                <p:cTn id="52" presetID="10" presetClass="entr" presetSubtype="0" fill="hold" nodeType="withEffect">
                                  <p:stCondLst>
                                    <p:cond delay="900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500"/>
                                        <p:tgtEl>
                                          <p:spTgt spid="23"/>
                                        </p:tgtEl>
                                      </p:cBhvr>
                                    </p:animEffect>
                                  </p:childTnLst>
                                </p:cTn>
                              </p:par>
                              <p:par>
                                <p:cTn id="55" presetID="42" presetClass="path" presetSubtype="0" fill="hold" nodeType="withEffect">
                                  <p:stCondLst>
                                    <p:cond delay="10000"/>
                                  </p:stCondLst>
                                  <p:childTnLst>
                                    <p:animMotion origin="layout" path="M 4.72222E-6 -2.96296E-6 L 0.42447 0.00895 " pathEditMode="relative" rAng="0" ptsTypes="AA">
                                      <p:cBhvr>
                                        <p:cTn id="56" dur="3500" fill="hold"/>
                                        <p:tgtEl>
                                          <p:spTgt spid="23"/>
                                        </p:tgtEl>
                                        <p:attrNameLst>
                                          <p:attrName>ppt_x</p:attrName>
                                          <p:attrName>ppt_y</p:attrName>
                                        </p:attrNameLst>
                                      </p:cBhvr>
                                      <p:rCtr x="21215" y="432"/>
                                    </p:animMotion>
                                  </p:childTnLst>
                                </p:cTn>
                              </p:par>
                              <p:par>
                                <p:cTn id="57" presetID="10" presetClass="exit" presetSubtype="0" fill="hold" nodeType="withEffect">
                                  <p:stCondLst>
                                    <p:cond delay="12500"/>
                                  </p:stCondLst>
                                  <p:childTnLst>
                                    <p:animEffect transition="out" filter="fade">
                                      <p:cBhvr>
                                        <p:cTn id="58" dur="1000"/>
                                        <p:tgtEl>
                                          <p:spTgt spid="23"/>
                                        </p:tgtEl>
                                      </p:cBhvr>
                                    </p:animEffect>
                                    <p:set>
                                      <p:cBhvr>
                                        <p:cTn id="59" dur="1" fill="hold">
                                          <p:stCondLst>
                                            <p:cond delay="999"/>
                                          </p:stCondLst>
                                        </p:cTn>
                                        <p:tgtEl>
                                          <p:spTgt spid="23"/>
                                        </p:tgtEl>
                                        <p:attrNameLst>
                                          <p:attrName>style.visibility</p:attrName>
                                        </p:attrNameLst>
                                      </p:cBhvr>
                                      <p:to>
                                        <p:strVal val="hidden"/>
                                      </p:to>
                                    </p:set>
                                  </p:childTnLst>
                                </p:cTn>
                              </p:par>
                              <p:par>
                                <p:cTn id="60" presetID="22" presetClass="entr" presetSubtype="2" fill="hold" nodeType="withEffect">
                                  <p:stCondLst>
                                    <p:cond delay="10000"/>
                                  </p:stCondLst>
                                  <p:childTnLst>
                                    <p:set>
                                      <p:cBhvr>
                                        <p:cTn id="61" dur="1" fill="hold">
                                          <p:stCondLst>
                                            <p:cond delay="0"/>
                                          </p:stCondLst>
                                        </p:cTn>
                                        <p:tgtEl>
                                          <p:spTgt spid="15"/>
                                        </p:tgtEl>
                                        <p:attrNameLst>
                                          <p:attrName>style.visibility</p:attrName>
                                        </p:attrNameLst>
                                      </p:cBhvr>
                                      <p:to>
                                        <p:strVal val="visible"/>
                                      </p:to>
                                    </p:set>
                                    <p:animEffect transition="in" filter="wipe(right)">
                                      <p:cBhvr>
                                        <p:cTn id="62" dur="3500"/>
                                        <p:tgtEl>
                                          <p:spTgt spid="15"/>
                                        </p:tgtEl>
                                      </p:cBhvr>
                                    </p:animEffect>
                                  </p:childTnLst>
                                </p:cTn>
                              </p:par>
                              <p:par>
                                <p:cTn id="63" presetID="10" presetClass="entr" presetSubtype="0" fill="hold" nodeType="withEffect">
                                  <p:stCondLst>
                                    <p:cond delay="900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1500"/>
                                        <p:tgtEl>
                                          <p:spTgt spid="16"/>
                                        </p:tgtEl>
                                      </p:cBhvr>
                                    </p:animEffect>
                                  </p:childTnLst>
                                </p:cTn>
                              </p:par>
                              <p:par>
                                <p:cTn id="66" presetID="42" presetClass="path" presetSubtype="0" fill="hold" nodeType="withEffect">
                                  <p:stCondLst>
                                    <p:cond delay="10000"/>
                                  </p:stCondLst>
                                  <p:childTnLst>
                                    <p:animMotion origin="layout" path="M 1.11111E-6 1.11111E-6 L -0.57899 -0.01667 " pathEditMode="relative" rAng="0" ptsTypes="AA">
                                      <p:cBhvr>
                                        <p:cTn id="67" dur="3500" fill="hold"/>
                                        <p:tgtEl>
                                          <p:spTgt spid="16"/>
                                        </p:tgtEl>
                                        <p:attrNameLst>
                                          <p:attrName>ppt_x</p:attrName>
                                          <p:attrName>ppt_y</p:attrName>
                                        </p:attrNameLst>
                                      </p:cBhvr>
                                      <p:rCtr x="-28958" y="-833"/>
                                    </p:animMotion>
                                  </p:childTnLst>
                                </p:cTn>
                              </p:par>
                              <p:par>
                                <p:cTn id="68" presetID="10" presetClass="exit" presetSubtype="0" fill="hold" nodeType="withEffect">
                                  <p:stCondLst>
                                    <p:cond delay="12500"/>
                                  </p:stCondLst>
                                  <p:childTnLst>
                                    <p:animEffect transition="out" filter="fade">
                                      <p:cBhvr>
                                        <p:cTn id="69" dur="1000"/>
                                        <p:tgtEl>
                                          <p:spTgt spid="16"/>
                                        </p:tgtEl>
                                      </p:cBhvr>
                                    </p:animEffect>
                                    <p:set>
                                      <p:cBhvr>
                                        <p:cTn id="70" dur="1" fill="hold">
                                          <p:stCondLst>
                                            <p:cond delay="999"/>
                                          </p:stCondLst>
                                        </p:cTn>
                                        <p:tgtEl>
                                          <p:spTgt spid="16"/>
                                        </p:tgtEl>
                                        <p:attrNameLst>
                                          <p:attrName>style.visibility</p:attrName>
                                        </p:attrNameLst>
                                      </p:cBhvr>
                                      <p:to>
                                        <p:strVal val="hidden"/>
                                      </p:to>
                                    </p:set>
                                  </p:childTnLst>
                                </p:cTn>
                              </p:par>
                              <p:par>
                                <p:cTn id="71" presetID="22" presetClass="entr" presetSubtype="8" fill="hold" nodeType="withEffect">
                                  <p:stCondLst>
                                    <p:cond delay="14500"/>
                                  </p:stCondLst>
                                  <p:childTnLst>
                                    <p:set>
                                      <p:cBhvr>
                                        <p:cTn id="72" dur="1" fill="hold">
                                          <p:stCondLst>
                                            <p:cond delay="0"/>
                                          </p:stCondLst>
                                        </p:cTn>
                                        <p:tgtEl>
                                          <p:spTgt spid="14"/>
                                        </p:tgtEl>
                                        <p:attrNameLst>
                                          <p:attrName>style.visibility</p:attrName>
                                        </p:attrNameLst>
                                      </p:cBhvr>
                                      <p:to>
                                        <p:strVal val="visible"/>
                                      </p:to>
                                    </p:set>
                                    <p:animEffect transition="in" filter="wipe(left)">
                                      <p:cBhvr>
                                        <p:cTn id="73" dur="2500"/>
                                        <p:tgtEl>
                                          <p:spTgt spid="14"/>
                                        </p:tgtEl>
                                      </p:cBhvr>
                                    </p:animEffect>
                                  </p:childTnLst>
                                </p:cTn>
                              </p:par>
                              <p:par>
                                <p:cTn id="74" presetID="10" presetClass="entr" presetSubtype="0" fill="hold" nodeType="withEffect">
                                  <p:stCondLst>
                                    <p:cond delay="13500"/>
                                  </p:stCondLst>
                                  <p:childTnLst>
                                    <p:set>
                                      <p:cBhvr>
                                        <p:cTn id="75" dur="1" fill="hold">
                                          <p:stCondLst>
                                            <p:cond delay="0"/>
                                          </p:stCondLst>
                                        </p:cTn>
                                        <p:tgtEl>
                                          <p:spTgt spid="20"/>
                                        </p:tgtEl>
                                        <p:attrNameLst>
                                          <p:attrName>style.visibility</p:attrName>
                                        </p:attrNameLst>
                                      </p:cBhvr>
                                      <p:to>
                                        <p:strVal val="visible"/>
                                      </p:to>
                                    </p:set>
                                    <p:animEffect transition="in" filter="fade">
                                      <p:cBhvr>
                                        <p:cTn id="76" dur="1500"/>
                                        <p:tgtEl>
                                          <p:spTgt spid="20"/>
                                        </p:tgtEl>
                                      </p:cBhvr>
                                    </p:animEffect>
                                  </p:childTnLst>
                                </p:cTn>
                              </p:par>
                              <p:par>
                                <p:cTn id="77" presetID="42" presetClass="path" presetSubtype="0" fill="hold" nodeType="withEffect">
                                  <p:stCondLst>
                                    <p:cond delay="14500"/>
                                  </p:stCondLst>
                                  <p:childTnLst>
                                    <p:animMotion origin="layout" path="M -3.05556E-6 -1.93091E-6 L 0.17934 0.00247 " pathEditMode="relative" rAng="0" ptsTypes="AA">
                                      <p:cBhvr>
                                        <p:cTn id="78" dur="2500" fill="hold"/>
                                        <p:tgtEl>
                                          <p:spTgt spid="20"/>
                                        </p:tgtEl>
                                        <p:attrNameLst>
                                          <p:attrName>ppt_x</p:attrName>
                                          <p:attrName>ppt_y</p:attrName>
                                        </p:attrNameLst>
                                      </p:cBhvr>
                                      <p:rCtr x="8958" y="123"/>
                                    </p:animMotion>
                                  </p:childTnLst>
                                </p:cTn>
                              </p:par>
                              <p:par>
                                <p:cTn id="79" presetID="10" presetClass="exit" presetSubtype="0" fill="hold" nodeType="withEffect">
                                  <p:stCondLst>
                                    <p:cond delay="16000"/>
                                  </p:stCondLst>
                                  <p:childTnLst>
                                    <p:animEffect transition="out" filter="fade">
                                      <p:cBhvr>
                                        <p:cTn id="80" dur="1000"/>
                                        <p:tgtEl>
                                          <p:spTgt spid="20"/>
                                        </p:tgtEl>
                                      </p:cBhvr>
                                    </p:animEffect>
                                    <p:set>
                                      <p:cBhvr>
                                        <p:cTn id="81" dur="1" fill="hold">
                                          <p:stCondLst>
                                            <p:cond delay="999"/>
                                          </p:stCondLst>
                                        </p:cTn>
                                        <p:tgtEl>
                                          <p:spTgt spid="20"/>
                                        </p:tgtEl>
                                        <p:attrNameLst>
                                          <p:attrName>style.visibility</p:attrName>
                                        </p:attrNameLst>
                                      </p:cBhvr>
                                      <p:to>
                                        <p:strVal val="hidden"/>
                                      </p:to>
                                    </p:set>
                                  </p:childTnLst>
                                </p:cTn>
                              </p:par>
                              <p:par>
                                <p:cTn id="82" presetID="22" presetClass="entr" presetSubtype="8" fill="hold" nodeType="withEffect">
                                  <p:stCondLst>
                                    <p:cond delay="14500"/>
                                  </p:stCondLst>
                                  <p:childTnLst>
                                    <p:set>
                                      <p:cBhvr>
                                        <p:cTn id="83" dur="1" fill="hold">
                                          <p:stCondLst>
                                            <p:cond delay="0"/>
                                          </p:stCondLst>
                                        </p:cTn>
                                        <p:tgtEl>
                                          <p:spTgt spid="8"/>
                                        </p:tgtEl>
                                        <p:attrNameLst>
                                          <p:attrName>style.visibility</p:attrName>
                                        </p:attrNameLst>
                                      </p:cBhvr>
                                      <p:to>
                                        <p:strVal val="visible"/>
                                      </p:to>
                                    </p:set>
                                    <p:animEffect transition="in" filter="wipe(left)">
                                      <p:cBhvr>
                                        <p:cTn id="84" dur="2500"/>
                                        <p:tgtEl>
                                          <p:spTgt spid="8"/>
                                        </p:tgtEl>
                                      </p:cBhvr>
                                    </p:animEffect>
                                  </p:childTnLst>
                                </p:cTn>
                              </p:par>
                              <p:par>
                                <p:cTn id="85" presetID="10" presetClass="entr" presetSubtype="0" fill="hold" nodeType="withEffect">
                                  <p:stCondLst>
                                    <p:cond delay="13500"/>
                                  </p:stCondLst>
                                  <p:childTnLst>
                                    <p:set>
                                      <p:cBhvr>
                                        <p:cTn id="86" dur="1" fill="hold">
                                          <p:stCondLst>
                                            <p:cond delay="0"/>
                                          </p:stCondLst>
                                        </p:cTn>
                                        <p:tgtEl>
                                          <p:spTgt spid="18"/>
                                        </p:tgtEl>
                                        <p:attrNameLst>
                                          <p:attrName>style.visibility</p:attrName>
                                        </p:attrNameLst>
                                      </p:cBhvr>
                                      <p:to>
                                        <p:strVal val="visible"/>
                                      </p:to>
                                    </p:set>
                                    <p:animEffect transition="in" filter="fade">
                                      <p:cBhvr>
                                        <p:cTn id="87" dur="1500"/>
                                        <p:tgtEl>
                                          <p:spTgt spid="18"/>
                                        </p:tgtEl>
                                      </p:cBhvr>
                                    </p:animEffect>
                                  </p:childTnLst>
                                </p:cTn>
                              </p:par>
                              <p:par>
                                <p:cTn id="88" presetID="42" presetClass="path" presetSubtype="0" fill="hold" nodeType="withEffect">
                                  <p:stCondLst>
                                    <p:cond delay="14500"/>
                                  </p:stCondLst>
                                  <p:childTnLst>
                                    <p:animMotion origin="layout" path="M 2.22222E-6 -5.79889E-7 L 0.14774 0.00401 " pathEditMode="relative" rAng="0" ptsTypes="AA">
                                      <p:cBhvr>
                                        <p:cTn id="89" dur="2500" fill="hold"/>
                                        <p:tgtEl>
                                          <p:spTgt spid="18"/>
                                        </p:tgtEl>
                                        <p:attrNameLst>
                                          <p:attrName>ppt_x</p:attrName>
                                          <p:attrName>ppt_y</p:attrName>
                                        </p:attrNameLst>
                                      </p:cBhvr>
                                      <p:rCtr x="7378" y="185"/>
                                    </p:animMotion>
                                  </p:childTnLst>
                                </p:cTn>
                              </p:par>
                              <p:par>
                                <p:cTn id="90" presetID="10" presetClass="exit" presetSubtype="0" fill="hold" nodeType="withEffect">
                                  <p:stCondLst>
                                    <p:cond delay="16000"/>
                                  </p:stCondLst>
                                  <p:childTnLst>
                                    <p:animEffect transition="out" filter="fade">
                                      <p:cBhvr>
                                        <p:cTn id="91" dur="1000"/>
                                        <p:tgtEl>
                                          <p:spTgt spid="18"/>
                                        </p:tgtEl>
                                      </p:cBhvr>
                                    </p:animEffect>
                                    <p:set>
                                      <p:cBhvr>
                                        <p:cTn id="92"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1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11579325"/>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035ED-5F8D-1BAB-9C64-9B7EAC263E8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E5F0227-C7EB-D61C-CCEC-4C2AD467B98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5CC09C3-4C83-BED3-AA33-834325A71E54}"/>
              </a:ext>
            </a:extLst>
          </p:cNvPr>
          <p:cNvSpPr>
            <a:spLocks noGrp="1"/>
          </p:cNvSpPr>
          <p:nvPr>
            <p:ph type="dt" sz="half" idx="10"/>
          </p:nvPr>
        </p:nvSpPr>
        <p:spPr/>
        <p:txBody>
          <a:bodyPr/>
          <a:lstStyle/>
          <a:p>
            <a:fld id="{E25F876C-3CA9-44D7-8976-B410CEB4863D}" type="datetimeFigureOut">
              <a:rPr lang="en-US" smtClean="0">
                <a:solidFill>
                  <a:prstClr val="black">
                    <a:tint val="75000"/>
                  </a:prstClr>
                </a:solidFill>
              </a:rPr>
              <a:pPr/>
              <a:t>5/11/2024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E176F2E-E603-33B1-8E50-DEC7BAA8423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BE41F1D-2065-2BA0-C6A2-F01C4EA2AE96}"/>
              </a:ext>
            </a:extLst>
          </p:cNvPr>
          <p:cNvSpPr>
            <a:spLocks noGrp="1"/>
          </p:cNvSpPr>
          <p:nvPr>
            <p:ph type="sldNum" sz="quarter" idx="12"/>
          </p:nvPr>
        </p:nvSpPr>
        <p:spPr/>
        <p:txBody>
          <a:bodyPr/>
          <a:lstStyle/>
          <a:p>
            <a:fld id="{8B480790-DCEE-4D9A-BB05-DE793A9AB2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41019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84B6B-33DF-ED6C-948C-BD43EB31F9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28A40E8-365E-EF7B-0BB2-A6A478F746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060F3E-0263-3417-F121-A16A488787C7}"/>
              </a:ext>
            </a:extLst>
          </p:cNvPr>
          <p:cNvSpPr>
            <a:spLocks noGrp="1"/>
          </p:cNvSpPr>
          <p:nvPr>
            <p:ph type="dt" sz="half" idx="10"/>
          </p:nvPr>
        </p:nvSpPr>
        <p:spPr/>
        <p:txBody>
          <a:bodyPr/>
          <a:lstStyle/>
          <a:p>
            <a:fld id="{E25F876C-3CA9-44D7-8976-B410CEB4863D}" type="datetimeFigureOut">
              <a:rPr lang="en-US" smtClean="0">
                <a:solidFill>
                  <a:prstClr val="black">
                    <a:tint val="75000"/>
                  </a:prstClr>
                </a:solidFill>
              </a:rPr>
              <a:pPr/>
              <a:t>5/11/2024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88A8B5C-CCFB-B140-C248-50B8252CF06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6FCED1D-31FC-E56F-5B66-E9BCFDE4DF5E}"/>
              </a:ext>
            </a:extLst>
          </p:cNvPr>
          <p:cNvSpPr>
            <a:spLocks noGrp="1"/>
          </p:cNvSpPr>
          <p:nvPr>
            <p:ph type="sldNum" sz="quarter" idx="12"/>
          </p:nvPr>
        </p:nvSpPr>
        <p:spPr/>
        <p:txBody>
          <a:bodyPr/>
          <a:lstStyle/>
          <a:p>
            <a:fld id="{8B480790-DCEE-4D9A-BB05-DE793A9AB2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872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44984-6342-F15C-A56A-B83F647CA8C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CE59496-F121-2370-22DF-7C62A6E697E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9C43E36-D815-7BE7-7308-325EC43F633F}"/>
              </a:ext>
            </a:extLst>
          </p:cNvPr>
          <p:cNvSpPr>
            <a:spLocks noGrp="1"/>
          </p:cNvSpPr>
          <p:nvPr>
            <p:ph type="dt" sz="half" idx="10"/>
          </p:nvPr>
        </p:nvSpPr>
        <p:spPr/>
        <p:txBody>
          <a:bodyPr/>
          <a:lstStyle/>
          <a:p>
            <a:fld id="{E25F876C-3CA9-44D7-8976-B410CEB4863D}" type="datetimeFigureOut">
              <a:rPr lang="en-US" smtClean="0">
                <a:solidFill>
                  <a:prstClr val="black">
                    <a:tint val="75000"/>
                  </a:prstClr>
                </a:solidFill>
              </a:rPr>
              <a:pPr/>
              <a:t>5/11/2024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0AFC274-96E4-C20E-259A-D75EA9DD3EE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F90166B-547B-A0C3-8DF9-D3F2630A2E6E}"/>
              </a:ext>
            </a:extLst>
          </p:cNvPr>
          <p:cNvSpPr>
            <a:spLocks noGrp="1"/>
          </p:cNvSpPr>
          <p:nvPr>
            <p:ph type="sldNum" sz="quarter" idx="12"/>
          </p:nvPr>
        </p:nvSpPr>
        <p:spPr/>
        <p:txBody>
          <a:bodyPr/>
          <a:lstStyle/>
          <a:p>
            <a:fld id="{8B480790-DCEE-4D9A-BB05-DE793A9AB2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13834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12CDB-88A1-18B5-DD28-032B7EAB58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3B0E97-33C7-782B-2F39-AB469FC02E4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8B51610-6D52-AD9E-9EA1-5A6DD409493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8B3B9E7-0E92-8FFE-93AA-BDA4DC187E7B}"/>
              </a:ext>
            </a:extLst>
          </p:cNvPr>
          <p:cNvSpPr>
            <a:spLocks noGrp="1"/>
          </p:cNvSpPr>
          <p:nvPr>
            <p:ph type="dt" sz="half" idx="10"/>
          </p:nvPr>
        </p:nvSpPr>
        <p:spPr/>
        <p:txBody>
          <a:bodyPr/>
          <a:lstStyle/>
          <a:p>
            <a:fld id="{E25F876C-3CA9-44D7-8976-B410CEB4863D}" type="datetimeFigureOut">
              <a:rPr lang="en-US" smtClean="0">
                <a:solidFill>
                  <a:prstClr val="black">
                    <a:tint val="75000"/>
                  </a:prstClr>
                </a:solidFill>
              </a:rPr>
              <a:pPr/>
              <a:t>5/11/2024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7BA82F3-5E9B-016F-53B3-CF0830FDFB2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EA25895A-EC1C-A203-ECF7-0689B1712A00}"/>
              </a:ext>
            </a:extLst>
          </p:cNvPr>
          <p:cNvSpPr>
            <a:spLocks noGrp="1"/>
          </p:cNvSpPr>
          <p:nvPr>
            <p:ph type="sldNum" sz="quarter" idx="12"/>
          </p:nvPr>
        </p:nvSpPr>
        <p:spPr/>
        <p:txBody>
          <a:bodyPr/>
          <a:lstStyle/>
          <a:p>
            <a:fld id="{8B480790-DCEE-4D9A-BB05-DE793A9AB2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704111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303455"/>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Lst>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03A97D-1D90-4703-41DD-3CBDF6BD417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1E3727-0DCB-AC0E-E0F3-96F5EAA7B6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C073EE-DC13-A850-641F-E643FD6812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5F876C-3CA9-44D7-8976-B410CEB4863D}" type="datetimeFigureOut">
              <a:rPr lang="en-US" smtClean="0">
                <a:solidFill>
                  <a:prstClr val="black">
                    <a:tint val="75000"/>
                  </a:prstClr>
                </a:solidFill>
              </a:rPr>
              <a:pPr/>
              <a:t>5/11/2024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641BB9E-AE4B-F92B-8F40-1436AFCA14E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9C94C4B-35F3-4CAE-8387-39A1E97339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480790-DCEE-4D9A-BB05-DE793A9AB2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9456841"/>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0.GI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blogtailieu.com/?p=21647" TargetMode="External"/><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0.GI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1"/>
          <p:cNvSpPr/>
          <p:nvPr/>
        </p:nvSpPr>
        <p:spPr>
          <a:xfrm>
            <a:off x="1446539" y="848475"/>
            <a:ext cx="9793705" cy="1200329"/>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600" kern="0" dirty="0" err="1">
                <a:solidFill>
                  <a:srgbClr val="002060"/>
                </a:solidFill>
                <a:latin typeface="Times New Roman" panose="02020603050405020304" pitchFamily="18" charset="0"/>
                <a:cs typeface="Times New Roman" panose="02020603050405020304" pitchFamily="18" charset="0"/>
              </a:rPr>
              <a:t>Một</a:t>
            </a:r>
            <a:r>
              <a:rPr lang="en-US" sz="3600" kern="0" dirty="0">
                <a:solidFill>
                  <a:srgbClr val="002060"/>
                </a:solidFill>
                <a:latin typeface="Times New Roman" panose="02020603050405020304" pitchFamily="18" charset="0"/>
                <a:cs typeface="Times New Roman" panose="02020603050405020304" pitchFamily="18" charset="0"/>
              </a:rPr>
              <a:t> </a:t>
            </a:r>
            <a:r>
              <a:rPr lang="en-US" sz="3600" kern="0" dirty="0" err="1">
                <a:solidFill>
                  <a:srgbClr val="002060"/>
                </a:solidFill>
                <a:latin typeface="Times New Roman" panose="02020603050405020304" pitchFamily="18" charset="0"/>
                <a:cs typeface="Times New Roman" panose="02020603050405020304" pitchFamily="18" charset="0"/>
              </a:rPr>
              <a:t>trong</a:t>
            </a:r>
            <a:r>
              <a:rPr lang="en-US" sz="3600" kern="0" dirty="0">
                <a:solidFill>
                  <a:srgbClr val="002060"/>
                </a:solidFill>
                <a:latin typeface="Times New Roman" panose="02020603050405020304" pitchFamily="18" charset="0"/>
                <a:cs typeface="Times New Roman" panose="02020603050405020304" pitchFamily="18" charset="0"/>
              </a:rPr>
              <a:t> </a:t>
            </a:r>
            <a:r>
              <a:rPr lang="en-US" sz="3600" kern="0" dirty="0" err="1">
                <a:solidFill>
                  <a:srgbClr val="002060"/>
                </a:solidFill>
                <a:latin typeface="Times New Roman" panose="02020603050405020304" pitchFamily="18" charset="0"/>
                <a:cs typeface="Times New Roman" panose="02020603050405020304" pitchFamily="18" charset="0"/>
              </a:rPr>
              <a:t>những</a:t>
            </a:r>
            <a:r>
              <a:rPr lang="en-US" sz="3600" kern="0" dirty="0">
                <a:solidFill>
                  <a:srgbClr val="002060"/>
                </a:solidFill>
                <a:latin typeface="Times New Roman" panose="02020603050405020304" pitchFamily="18" charset="0"/>
                <a:cs typeface="Times New Roman" panose="02020603050405020304" pitchFamily="18" charset="0"/>
              </a:rPr>
              <a:t> </a:t>
            </a:r>
            <a:r>
              <a:rPr lang="en-US" sz="3600" kern="0" dirty="0" err="1">
                <a:solidFill>
                  <a:srgbClr val="002060"/>
                </a:solidFill>
                <a:latin typeface="Times New Roman" panose="02020603050405020304" pitchFamily="18" charset="0"/>
                <a:cs typeface="Times New Roman" panose="02020603050405020304" pitchFamily="18" charset="0"/>
              </a:rPr>
              <a:t>nguyên</a:t>
            </a:r>
            <a:r>
              <a:rPr lang="en-US" sz="3600" kern="0" dirty="0">
                <a:solidFill>
                  <a:srgbClr val="002060"/>
                </a:solidFill>
                <a:latin typeface="Times New Roman" panose="02020603050405020304" pitchFamily="18" charset="0"/>
                <a:cs typeface="Times New Roman" panose="02020603050405020304" pitchFamily="18" charset="0"/>
              </a:rPr>
              <a:t> </a:t>
            </a:r>
            <a:r>
              <a:rPr lang="en-US" sz="3600" kern="0" dirty="0" err="1">
                <a:solidFill>
                  <a:srgbClr val="002060"/>
                </a:solidFill>
                <a:latin typeface="Times New Roman" panose="02020603050405020304" pitchFamily="18" charset="0"/>
                <a:cs typeface="Times New Roman" panose="02020603050405020304" pitchFamily="18" charset="0"/>
              </a:rPr>
              <a:t>nhân</a:t>
            </a:r>
            <a:r>
              <a:rPr lang="en-US" sz="3600" kern="0" dirty="0">
                <a:solidFill>
                  <a:srgbClr val="002060"/>
                </a:solidFill>
                <a:latin typeface="Times New Roman" panose="02020603050405020304" pitchFamily="18" charset="0"/>
                <a:cs typeface="Times New Roman" panose="02020603050405020304" pitchFamily="18" charset="0"/>
              </a:rPr>
              <a:t> </a:t>
            </a:r>
            <a:r>
              <a:rPr lang="en-US" sz="3600" kern="0" dirty="0" err="1">
                <a:solidFill>
                  <a:srgbClr val="002060"/>
                </a:solidFill>
                <a:latin typeface="Times New Roman" panose="02020603050405020304" pitchFamily="18" charset="0"/>
                <a:cs typeface="Times New Roman" panose="02020603050405020304" pitchFamily="18" charset="0"/>
              </a:rPr>
              <a:t>gây</a:t>
            </a:r>
            <a:r>
              <a:rPr lang="en-US" sz="3600" kern="0" dirty="0">
                <a:solidFill>
                  <a:srgbClr val="002060"/>
                </a:solidFill>
                <a:latin typeface="Times New Roman" panose="02020603050405020304" pitchFamily="18" charset="0"/>
                <a:cs typeface="Times New Roman" panose="02020603050405020304" pitchFamily="18" charset="0"/>
              </a:rPr>
              <a:t> </a:t>
            </a:r>
            <a:r>
              <a:rPr lang="en-US" sz="3600" kern="0" dirty="0" err="1">
                <a:solidFill>
                  <a:srgbClr val="002060"/>
                </a:solidFill>
                <a:latin typeface="Times New Roman" panose="02020603050405020304" pitchFamily="18" charset="0"/>
                <a:cs typeface="Times New Roman" panose="02020603050405020304" pitchFamily="18" charset="0"/>
              </a:rPr>
              <a:t>ra</a:t>
            </a:r>
            <a:r>
              <a:rPr lang="en-US" sz="3600" kern="0" dirty="0">
                <a:solidFill>
                  <a:srgbClr val="002060"/>
                </a:solidFill>
                <a:latin typeface="Times New Roman" panose="02020603050405020304" pitchFamily="18" charset="0"/>
                <a:cs typeface="Times New Roman" panose="02020603050405020304" pitchFamily="18" charset="0"/>
              </a:rPr>
              <a:t> </a:t>
            </a:r>
            <a:r>
              <a:rPr lang="en-US" sz="3600" kern="0" dirty="0" err="1">
                <a:solidFill>
                  <a:srgbClr val="002060"/>
                </a:solidFill>
                <a:latin typeface="Times New Roman" panose="02020603050405020304" pitchFamily="18" charset="0"/>
                <a:cs typeface="Times New Roman" panose="02020603050405020304" pitchFamily="18" charset="0"/>
              </a:rPr>
              <a:t>các</a:t>
            </a:r>
            <a:r>
              <a:rPr lang="en-US" sz="3600" kern="0" dirty="0">
                <a:solidFill>
                  <a:srgbClr val="002060"/>
                </a:solidFill>
                <a:latin typeface="Times New Roman" panose="02020603050405020304" pitchFamily="18" charset="0"/>
                <a:cs typeface="Times New Roman" panose="02020603050405020304" pitchFamily="18" charset="0"/>
              </a:rPr>
              <a:t> </a:t>
            </a:r>
            <a:r>
              <a:rPr lang="en-US" sz="3600" kern="0" dirty="0" err="1">
                <a:solidFill>
                  <a:srgbClr val="002060"/>
                </a:solidFill>
                <a:latin typeface="Times New Roman" panose="02020603050405020304" pitchFamily="18" charset="0"/>
                <a:cs typeface="Times New Roman" panose="02020603050405020304" pitchFamily="18" charset="0"/>
              </a:rPr>
              <a:t>bệnh</a:t>
            </a:r>
            <a:r>
              <a:rPr lang="en-US" sz="3600" kern="0" dirty="0">
                <a:solidFill>
                  <a:srgbClr val="002060"/>
                </a:solidFill>
                <a:latin typeface="Times New Roman" panose="02020603050405020304" pitchFamily="18" charset="0"/>
                <a:cs typeface="Times New Roman" panose="02020603050405020304" pitchFamily="18" charset="0"/>
              </a:rPr>
              <a:t> ở </a:t>
            </a:r>
            <a:r>
              <a:rPr lang="en-US" sz="3600" kern="0" dirty="0" err="1">
                <a:solidFill>
                  <a:srgbClr val="002060"/>
                </a:solidFill>
                <a:latin typeface="Times New Roman" panose="02020603050405020304" pitchFamily="18" charset="0"/>
                <a:cs typeface="Times New Roman" panose="02020603050405020304" pitchFamily="18" charset="0"/>
              </a:rPr>
              <a:t>trên</a:t>
            </a:r>
            <a:r>
              <a:rPr lang="en-US" sz="3600" kern="0" dirty="0">
                <a:solidFill>
                  <a:srgbClr val="002060"/>
                </a:solidFill>
                <a:latin typeface="Times New Roman" panose="02020603050405020304" pitchFamily="18" charset="0"/>
                <a:cs typeface="Times New Roman" panose="02020603050405020304" pitchFamily="18" charset="0"/>
              </a:rPr>
              <a:t> </a:t>
            </a:r>
            <a:r>
              <a:rPr lang="en-US" sz="3600" kern="0" dirty="0" err="1">
                <a:solidFill>
                  <a:srgbClr val="002060"/>
                </a:solidFill>
                <a:latin typeface="Times New Roman" panose="02020603050405020304" pitchFamily="18" charset="0"/>
                <a:cs typeface="Times New Roman" panose="02020603050405020304" pitchFamily="18" charset="0"/>
              </a:rPr>
              <a:t>là</a:t>
            </a:r>
            <a:r>
              <a:rPr lang="en-US" sz="3600" kern="0" dirty="0">
                <a:solidFill>
                  <a:srgbClr val="002060"/>
                </a:solidFill>
                <a:latin typeface="Times New Roman" panose="02020603050405020304" pitchFamily="18" charset="0"/>
                <a:cs typeface="Times New Roman" panose="02020603050405020304" pitchFamily="18" charset="0"/>
              </a:rPr>
              <a:t> do </a:t>
            </a:r>
            <a:r>
              <a:rPr lang="en-US" sz="3600" kern="0" dirty="0" err="1">
                <a:solidFill>
                  <a:srgbClr val="002060"/>
                </a:solidFill>
                <a:latin typeface="Times New Roman" panose="02020603050405020304" pitchFamily="18" charset="0"/>
                <a:cs typeface="Times New Roman" panose="02020603050405020304" pitchFamily="18" charset="0"/>
              </a:rPr>
              <a:t>rối</a:t>
            </a:r>
            <a:r>
              <a:rPr lang="en-US" sz="3600" kern="0" dirty="0">
                <a:solidFill>
                  <a:srgbClr val="002060"/>
                </a:solidFill>
                <a:latin typeface="Times New Roman" panose="02020603050405020304" pitchFamily="18" charset="0"/>
                <a:cs typeface="Times New Roman" panose="02020603050405020304" pitchFamily="18" charset="0"/>
              </a:rPr>
              <a:t> </a:t>
            </a:r>
            <a:r>
              <a:rPr lang="en-US" sz="3600" kern="0" dirty="0" err="1">
                <a:solidFill>
                  <a:srgbClr val="002060"/>
                </a:solidFill>
                <a:latin typeface="Times New Roman" panose="02020603050405020304" pitchFamily="18" charset="0"/>
                <a:cs typeface="Times New Roman" panose="02020603050405020304" pitchFamily="18" charset="0"/>
              </a:rPr>
              <a:t>loạn</a:t>
            </a:r>
            <a:r>
              <a:rPr lang="en-US" sz="3600" kern="0" dirty="0">
                <a:solidFill>
                  <a:srgbClr val="002060"/>
                </a:solidFill>
                <a:latin typeface="Times New Roman" panose="02020603050405020304" pitchFamily="18" charset="0"/>
                <a:cs typeface="Times New Roman" panose="02020603050405020304" pitchFamily="18" charset="0"/>
              </a:rPr>
              <a:t> </a:t>
            </a:r>
            <a:r>
              <a:rPr lang="en-US" sz="3600" kern="0" dirty="0" err="1">
                <a:solidFill>
                  <a:srgbClr val="002060"/>
                </a:solidFill>
                <a:latin typeface="Times New Roman" panose="02020603050405020304" pitchFamily="18" charset="0"/>
                <a:cs typeface="Times New Roman" panose="02020603050405020304" pitchFamily="18" charset="0"/>
              </a:rPr>
              <a:t>môi</a:t>
            </a:r>
            <a:r>
              <a:rPr lang="en-US" sz="3600" kern="0" dirty="0">
                <a:solidFill>
                  <a:srgbClr val="002060"/>
                </a:solidFill>
                <a:latin typeface="Times New Roman" panose="02020603050405020304" pitchFamily="18" charset="0"/>
                <a:cs typeface="Times New Roman" panose="02020603050405020304" pitchFamily="18" charset="0"/>
              </a:rPr>
              <a:t> </a:t>
            </a:r>
            <a:r>
              <a:rPr lang="en-US" sz="3600" kern="0" dirty="0" err="1">
                <a:solidFill>
                  <a:srgbClr val="002060"/>
                </a:solidFill>
                <a:latin typeface="Times New Roman" panose="02020603050405020304" pitchFamily="18" charset="0"/>
                <a:cs typeface="Times New Roman" panose="02020603050405020304" pitchFamily="18" charset="0"/>
              </a:rPr>
              <a:t>trường</a:t>
            </a:r>
            <a:r>
              <a:rPr lang="en-US" sz="3600" kern="0" dirty="0">
                <a:solidFill>
                  <a:srgbClr val="002060"/>
                </a:solidFill>
                <a:latin typeface="Times New Roman" panose="02020603050405020304" pitchFamily="18" charset="0"/>
                <a:cs typeface="Times New Roman" panose="02020603050405020304" pitchFamily="18" charset="0"/>
              </a:rPr>
              <a:t> </a:t>
            </a:r>
            <a:r>
              <a:rPr lang="en-US" sz="3600" kern="0" dirty="0" err="1">
                <a:solidFill>
                  <a:srgbClr val="002060"/>
                </a:solidFill>
                <a:latin typeface="Times New Roman" panose="02020603050405020304" pitchFamily="18" charset="0"/>
                <a:cs typeface="Times New Roman" panose="02020603050405020304" pitchFamily="18" charset="0"/>
              </a:rPr>
              <a:t>trong</a:t>
            </a:r>
            <a:r>
              <a:rPr lang="en-US" sz="3600" kern="0" dirty="0">
                <a:solidFill>
                  <a:srgbClr val="002060"/>
                </a:solidFill>
                <a:latin typeface="Times New Roman" panose="02020603050405020304" pitchFamily="18" charset="0"/>
                <a:cs typeface="Times New Roman" panose="02020603050405020304" pitchFamily="18" charset="0"/>
              </a:rPr>
              <a:t> </a:t>
            </a:r>
            <a:r>
              <a:rPr lang="en-US" sz="3600" kern="0" dirty="0" err="1">
                <a:solidFill>
                  <a:srgbClr val="002060"/>
                </a:solidFill>
                <a:latin typeface="Times New Roman" panose="02020603050405020304" pitchFamily="18" charset="0"/>
                <a:cs typeface="Times New Roman" panose="02020603050405020304" pitchFamily="18" charset="0"/>
              </a:rPr>
              <a:t>của</a:t>
            </a:r>
            <a:r>
              <a:rPr lang="en-US" sz="3600" kern="0" dirty="0">
                <a:solidFill>
                  <a:srgbClr val="002060"/>
                </a:solidFill>
                <a:latin typeface="Times New Roman" panose="02020603050405020304" pitchFamily="18" charset="0"/>
                <a:cs typeface="Times New Roman" panose="02020603050405020304" pitchFamily="18" charset="0"/>
              </a:rPr>
              <a:t> </a:t>
            </a:r>
            <a:r>
              <a:rPr lang="en-US" sz="3600" kern="0" dirty="0" err="1">
                <a:solidFill>
                  <a:srgbClr val="002060"/>
                </a:solidFill>
                <a:latin typeface="Times New Roman" panose="02020603050405020304" pitchFamily="18" charset="0"/>
                <a:cs typeface="Times New Roman" panose="02020603050405020304" pitchFamily="18" charset="0"/>
              </a:rPr>
              <a:t>cơ</a:t>
            </a:r>
            <a:r>
              <a:rPr lang="en-US" sz="3600" kern="0" dirty="0">
                <a:solidFill>
                  <a:srgbClr val="002060"/>
                </a:solidFill>
                <a:latin typeface="Times New Roman" panose="02020603050405020304" pitchFamily="18" charset="0"/>
                <a:cs typeface="Times New Roman" panose="02020603050405020304" pitchFamily="18" charset="0"/>
              </a:rPr>
              <a:t> </a:t>
            </a:r>
            <a:r>
              <a:rPr lang="en-US" sz="3600" kern="0" dirty="0" err="1">
                <a:solidFill>
                  <a:srgbClr val="002060"/>
                </a:solidFill>
                <a:latin typeface="Times New Roman" panose="02020603050405020304" pitchFamily="18" charset="0"/>
                <a:cs typeface="Times New Roman" panose="02020603050405020304" pitchFamily="18" charset="0"/>
              </a:rPr>
              <a:t>thể</a:t>
            </a:r>
            <a:r>
              <a:rPr lang="en-US" sz="3600" kern="0" dirty="0">
                <a:solidFill>
                  <a:srgbClr val="002060"/>
                </a:solidFill>
                <a:latin typeface="Times New Roman" panose="02020603050405020304" pitchFamily="18" charset="0"/>
                <a:cs typeface="Times New Roman" panose="02020603050405020304" pitchFamily="18" charset="0"/>
              </a:rPr>
              <a:t>.</a:t>
            </a:r>
            <a:endParaRPr kumimoji="0" lang="vi-VN" sz="36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
        <p:nvSpPr>
          <p:cNvPr id="5" name="矩形 1"/>
          <p:cNvSpPr/>
          <p:nvPr/>
        </p:nvSpPr>
        <p:spPr>
          <a:xfrm>
            <a:off x="1446538" y="3242224"/>
            <a:ext cx="9793705" cy="2308324"/>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600" kern="0" dirty="0" err="1">
                <a:solidFill>
                  <a:srgbClr val="FF0000"/>
                </a:solidFill>
                <a:latin typeface="Times New Roman" panose="02020603050405020304" pitchFamily="18" charset="0"/>
                <a:cs typeface="Times New Roman" panose="02020603050405020304" pitchFamily="18" charset="0"/>
              </a:rPr>
              <a:t>Môi</a:t>
            </a:r>
            <a:r>
              <a:rPr lang="en-US" sz="3600" kern="0" dirty="0">
                <a:solidFill>
                  <a:srgbClr val="FF0000"/>
                </a:solidFill>
                <a:latin typeface="Times New Roman" panose="02020603050405020304" pitchFamily="18" charset="0"/>
                <a:cs typeface="Times New Roman" panose="02020603050405020304" pitchFamily="18" charset="0"/>
              </a:rPr>
              <a:t> </a:t>
            </a:r>
            <a:r>
              <a:rPr lang="en-US" sz="3600" kern="0" dirty="0" err="1">
                <a:solidFill>
                  <a:srgbClr val="FF0000"/>
                </a:solidFill>
                <a:latin typeface="Times New Roman" panose="02020603050405020304" pitchFamily="18" charset="0"/>
                <a:cs typeface="Times New Roman" panose="02020603050405020304" pitchFamily="18" charset="0"/>
              </a:rPr>
              <a:t>trường</a:t>
            </a:r>
            <a:r>
              <a:rPr lang="en-US" sz="3600" kern="0" dirty="0">
                <a:solidFill>
                  <a:srgbClr val="FF0000"/>
                </a:solidFill>
                <a:latin typeface="Times New Roman" panose="02020603050405020304" pitchFamily="18" charset="0"/>
                <a:cs typeface="Times New Roman" panose="02020603050405020304" pitchFamily="18" charset="0"/>
              </a:rPr>
              <a:t> </a:t>
            </a:r>
            <a:r>
              <a:rPr lang="en-US" sz="3600" kern="0" dirty="0" err="1">
                <a:solidFill>
                  <a:srgbClr val="FF0000"/>
                </a:solidFill>
                <a:latin typeface="Times New Roman" panose="02020603050405020304" pitchFamily="18" charset="0"/>
                <a:cs typeface="Times New Roman" panose="02020603050405020304" pitchFamily="18" charset="0"/>
              </a:rPr>
              <a:t>trong</a:t>
            </a:r>
            <a:r>
              <a:rPr lang="en-US" sz="3600" kern="0" dirty="0">
                <a:solidFill>
                  <a:srgbClr val="FF0000"/>
                </a:solidFill>
                <a:latin typeface="Times New Roman" panose="02020603050405020304" pitchFamily="18" charset="0"/>
                <a:cs typeface="Times New Roman" panose="02020603050405020304" pitchFamily="18" charset="0"/>
              </a:rPr>
              <a:t> </a:t>
            </a:r>
            <a:r>
              <a:rPr lang="en-US" sz="3600" kern="0" dirty="0" err="1">
                <a:solidFill>
                  <a:srgbClr val="FF0000"/>
                </a:solidFill>
                <a:latin typeface="Times New Roman" panose="02020603050405020304" pitchFamily="18" charset="0"/>
                <a:cs typeface="Times New Roman" panose="02020603050405020304" pitchFamily="18" charset="0"/>
              </a:rPr>
              <a:t>cơ</a:t>
            </a:r>
            <a:r>
              <a:rPr lang="en-US" sz="3600" kern="0" dirty="0">
                <a:solidFill>
                  <a:srgbClr val="FF0000"/>
                </a:solidFill>
                <a:latin typeface="Times New Roman" panose="02020603050405020304" pitchFamily="18" charset="0"/>
                <a:cs typeface="Times New Roman" panose="02020603050405020304" pitchFamily="18" charset="0"/>
              </a:rPr>
              <a:t> </a:t>
            </a:r>
            <a:r>
              <a:rPr lang="en-US" sz="3600" kern="0" dirty="0" err="1">
                <a:solidFill>
                  <a:srgbClr val="FF0000"/>
                </a:solidFill>
                <a:latin typeface="Times New Roman" panose="02020603050405020304" pitchFamily="18" charset="0"/>
                <a:cs typeface="Times New Roman" panose="02020603050405020304" pitchFamily="18" charset="0"/>
              </a:rPr>
              <a:t>thể</a:t>
            </a:r>
            <a:r>
              <a:rPr lang="en-US" sz="3600" kern="0" dirty="0">
                <a:solidFill>
                  <a:srgbClr val="FF0000"/>
                </a:solidFill>
                <a:latin typeface="Times New Roman" panose="02020603050405020304" pitchFamily="18" charset="0"/>
                <a:cs typeface="Times New Roman" panose="02020603050405020304" pitchFamily="18" charset="0"/>
              </a:rPr>
              <a:t> </a:t>
            </a:r>
            <a:r>
              <a:rPr lang="en-US" sz="3600" kern="0" dirty="0" err="1">
                <a:solidFill>
                  <a:srgbClr val="FF0000"/>
                </a:solidFill>
                <a:latin typeface="Times New Roman" panose="02020603050405020304" pitchFamily="18" charset="0"/>
                <a:cs typeface="Times New Roman" panose="02020603050405020304" pitchFamily="18" charset="0"/>
              </a:rPr>
              <a:t>bao</a:t>
            </a:r>
            <a:r>
              <a:rPr lang="en-US" sz="3600" kern="0" dirty="0">
                <a:solidFill>
                  <a:srgbClr val="FF0000"/>
                </a:solidFill>
                <a:latin typeface="Times New Roman" panose="02020603050405020304" pitchFamily="18" charset="0"/>
                <a:cs typeface="Times New Roman" panose="02020603050405020304" pitchFamily="18" charset="0"/>
              </a:rPr>
              <a:t> </a:t>
            </a:r>
            <a:r>
              <a:rPr lang="en-US" sz="3600" kern="0" dirty="0" err="1">
                <a:solidFill>
                  <a:srgbClr val="FF0000"/>
                </a:solidFill>
                <a:latin typeface="Times New Roman" panose="02020603050405020304" pitchFamily="18" charset="0"/>
                <a:cs typeface="Times New Roman" panose="02020603050405020304" pitchFamily="18" charset="0"/>
              </a:rPr>
              <a:t>gồm</a:t>
            </a:r>
            <a:r>
              <a:rPr lang="en-US" sz="3600" kern="0" dirty="0">
                <a:solidFill>
                  <a:srgbClr val="FF0000"/>
                </a:solidFill>
                <a:latin typeface="Times New Roman" panose="02020603050405020304" pitchFamily="18" charset="0"/>
                <a:cs typeface="Times New Roman" panose="02020603050405020304" pitchFamily="18" charset="0"/>
              </a:rPr>
              <a:t> </a:t>
            </a:r>
            <a:r>
              <a:rPr lang="en-US" sz="3600" kern="0" dirty="0" err="1">
                <a:solidFill>
                  <a:srgbClr val="FF0000"/>
                </a:solidFill>
                <a:latin typeface="Times New Roman" panose="02020603050405020304" pitchFamily="18" charset="0"/>
                <a:cs typeface="Times New Roman" panose="02020603050405020304" pitchFamily="18" charset="0"/>
              </a:rPr>
              <a:t>những</a:t>
            </a:r>
            <a:r>
              <a:rPr lang="en-US" sz="3600" kern="0" dirty="0">
                <a:solidFill>
                  <a:srgbClr val="FF0000"/>
                </a:solidFill>
                <a:latin typeface="Times New Roman" panose="02020603050405020304" pitchFamily="18" charset="0"/>
                <a:cs typeface="Times New Roman" panose="02020603050405020304" pitchFamily="18" charset="0"/>
              </a:rPr>
              <a:t> </a:t>
            </a:r>
            <a:r>
              <a:rPr lang="en-US" sz="3600" kern="0" dirty="0" err="1">
                <a:solidFill>
                  <a:srgbClr val="FF0000"/>
                </a:solidFill>
                <a:latin typeface="Times New Roman" panose="02020603050405020304" pitchFamily="18" charset="0"/>
                <a:cs typeface="Times New Roman" panose="02020603050405020304" pitchFamily="18" charset="0"/>
              </a:rPr>
              <a:t>gì</a:t>
            </a:r>
            <a:r>
              <a:rPr lang="en-US" sz="3600" kern="0" dirty="0">
                <a:solidFill>
                  <a:srgbClr val="FF0000"/>
                </a:solidFill>
                <a:latin typeface="Times New Roman" panose="02020603050405020304" pitchFamily="18" charset="0"/>
                <a:cs typeface="Times New Roman" panose="02020603050405020304" pitchFamily="18" charset="0"/>
              </a:rPr>
              <a:t>? </a:t>
            </a:r>
            <a:r>
              <a:rPr lang="en-US" sz="3600" kern="0" dirty="0" err="1">
                <a:solidFill>
                  <a:srgbClr val="FF0000"/>
                </a:solidFill>
                <a:latin typeface="Times New Roman" panose="02020603050405020304" pitchFamily="18" charset="0"/>
                <a:cs typeface="Times New Roman" panose="02020603050405020304" pitchFamily="18" charset="0"/>
              </a:rPr>
              <a:t>Cơ</a:t>
            </a:r>
            <a:r>
              <a:rPr lang="en-US" sz="3600" kern="0" dirty="0">
                <a:solidFill>
                  <a:srgbClr val="FF0000"/>
                </a:solidFill>
                <a:latin typeface="Times New Roman" panose="02020603050405020304" pitchFamily="18" charset="0"/>
                <a:cs typeface="Times New Roman" panose="02020603050405020304" pitchFamily="18" charset="0"/>
              </a:rPr>
              <a:t> </a:t>
            </a:r>
            <a:r>
              <a:rPr lang="en-US" sz="3600" kern="0" dirty="0" err="1">
                <a:solidFill>
                  <a:srgbClr val="FF0000"/>
                </a:solidFill>
                <a:latin typeface="Times New Roman" panose="02020603050405020304" pitchFamily="18" charset="0"/>
                <a:cs typeface="Times New Roman" panose="02020603050405020304" pitchFamily="18" charset="0"/>
              </a:rPr>
              <a:t>thể</a:t>
            </a:r>
            <a:r>
              <a:rPr lang="en-US" sz="3600" kern="0" dirty="0">
                <a:solidFill>
                  <a:srgbClr val="FF0000"/>
                </a:solidFill>
                <a:latin typeface="Times New Roman" panose="02020603050405020304" pitchFamily="18" charset="0"/>
                <a:cs typeface="Times New Roman" panose="02020603050405020304" pitchFamily="18" charset="0"/>
              </a:rPr>
              <a:t> </a:t>
            </a:r>
            <a:r>
              <a:rPr lang="en-US" sz="3600" kern="0" dirty="0" err="1">
                <a:solidFill>
                  <a:srgbClr val="FF0000"/>
                </a:solidFill>
                <a:latin typeface="Times New Roman" panose="02020603050405020304" pitchFamily="18" charset="0"/>
                <a:cs typeface="Times New Roman" panose="02020603050405020304" pitchFamily="18" charset="0"/>
              </a:rPr>
              <a:t>duy</a:t>
            </a:r>
            <a:r>
              <a:rPr lang="en-US" sz="3600" kern="0" dirty="0">
                <a:solidFill>
                  <a:srgbClr val="FF0000"/>
                </a:solidFill>
                <a:latin typeface="Times New Roman" panose="02020603050405020304" pitchFamily="18" charset="0"/>
                <a:cs typeface="Times New Roman" panose="02020603050405020304" pitchFamily="18" charset="0"/>
              </a:rPr>
              <a:t> </a:t>
            </a:r>
            <a:r>
              <a:rPr lang="en-US" sz="3600" kern="0" dirty="0" err="1">
                <a:solidFill>
                  <a:srgbClr val="FF0000"/>
                </a:solidFill>
                <a:latin typeface="Times New Roman" panose="02020603050405020304" pitchFamily="18" charset="0"/>
                <a:cs typeface="Times New Roman" panose="02020603050405020304" pitchFamily="18" charset="0"/>
              </a:rPr>
              <a:t>trì</a:t>
            </a:r>
            <a:r>
              <a:rPr lang="en-US" sz="3600" kern="0" dirty="0">
                <a:solidFill>
                  <a:srgbClr val="FF0000"/>
                </a:solidFill>
                <a:latin typeface="Times New Roman" panose="02020603050405020304" pitchFamily="18" charset="0"/>
                <a:cs typeface="Times New Roman" panose="02020603050405020304" pitchFamily="18" charset="0"/>
              </a:rPr>
              <a:t> </a:t>
            </a:r>
            <a:r>
              <a:rPr lang="en-US" sz="3600" kern="0" dirty="0" err="1">
                <a:solidFill>
                  <a:srgbClr val="FF0000"/>
                </a:solidFill>
                <a:latin typeface="Times New Roman" panose="02020603050405020304" pitchFamily="18" charset="0"/>
                <a:cs typeface="Times New Roman" panose="02020603050405020304" pitchFamily="18" charset="0"/>
              </a:rPr>
              <a:t>sự</a:t>
            </a:r>
            <a:r>
              <a:rPr lang="en-US" sz="3600" kern="0" dirty="0">
                <a:solidFill>
                  <a:srgbClr val="FF0000"/>
                </a:solidFill>
                <a:latin typeface="Times New Roman" panose="02020603050405020304" pitchFamily="18" charset="0"/>
                <a:cs typeface="Times New Roman" panose="02020603050405020304" pitchFamily="18" charset="0"/>
              </a:rPr>
              <a:t> </a:t>
            </a:r>
            <a:r>
              <a:rPr lang="en-US" sz="3600" kern="0" dirty="0" err="1">
                <a:solidFill>
                  <a:srgbClr val="FF0000"/>
                </a:solidFill>
                <a:latin typeface="Times New Roman" panose="02020603050405020304" pitchFamily="18" charset="0"/>
                <a:cs typeface="Times New Roman" panose="02020603050405020304" pitchFamily="18" charset="0"/>
              </a:rPr>
              <a:t>ổn</a:t>
            </a:r>
            <a:r>
              <a:rPr lang="en-US" sz="3600" kern="0" dirty="0">
                <a:solidFill>
                  <a:srgbClr val="FF0000"/>
                </a:solidFill>
                <a:latin typeface="Times New Roman" panose="02020603050405020304" pitchFamily="18" charset="0"/>
                <a:cs typeface="Times New Roman" panose="02020603050405020304" pitchFamily="18" charset="0"/>
              </a:rPr>
              <a:t> </a:t>
            </a:r>
            <a:r>
              <a:rPr lang="en-US" sz="3600" kern="0" dirty="0" err="1">
                <a:solidFill>
                  <a:srgbClr val="FF0000"/>
                </a:solidFill>
                <a:latin typeface="Times New Roman" panose="02020603050405020304" pitchFamily="18" charset="0"/>
                <a:cs typeface="Times New Roman" panose="02020603050405020304" pitchFamily="18" charset="0"/>
              </a:rPr>
              <a:t>định</a:t>
            </a:r>
            <a:r>
              <a:rPr lang="en-US" sz="3600" kern="0" dirty="0">
                <a:solidFill>
                  <a:srgbClr val="FF0000"/>
                </a:solidFill>
                <a:latin typeface="Times New Roman" panose="02020603050405020304" pitchFamily="18" charset="0"/>
                <a:cs typeface="Times New Roman" panose="02020603050405020304" pitchFamily="18" charset="0"/>
              </a:rPr>
              <a:t> </a:t>
            </a:r>
            <a:r>
              <a:rPr lang="en-US" sz="3600" kern="0" dirty="0" err="1">
                <a:solidFill>
                  <a:srgbClr val="FF0000"/>
                </a:solidFill>
                <a:latin typeface="Times New Roman" panose="02020603050405020304" pitchFamily="18" charset="0"/>
                <a:cs typeface="Times New Roman" panose="02020603050405020304" pitchFamily="18" charset="0"/>
              </a:rPr>
              <a:t>của</a:t>
            </a:r>
            <a:r>
              <a:rPr lang="en-US" sz="3600" kern="0" dirty="0">
                <a:solidFill>
                  <a:srgbClr val="FF0000"/>
                </a:solidFill>
                <a:latin typeface="Times New Roman" panose="02020603050405020304" pitchFamily="18" charset="0"/>
                <a:cs typeface="Times New Roman" panose="02020603050405020304" pitchFamily="18" charset="0"/>
              </a:rPr>
              <a:t> </a:t>
            </a:r>
            <a:r>
              <a:rPr lang="en-US" sz="3600" kern="0" dirty="0" err="1">
                <a:solidFill>
                  <a:srgbClr val="FF0000"/>
                </a:solidFill>
                <a:latin typeface="Times New Roman" panose="02020603050405020304" pitchFamily="18" charset="0"/>
                <a:cs typeface="Times New Roman" panose="02020603050405020304" pitchFamily="18" charset="0"/>
              </a:rPr>
              <a:t>môi</a:t>
            </a:r>
            <a:r>
              <a:rPr lang="en-US" sz="3600" kern="0" dirty="0">
                <a:solidFill>
                  <a:srgbClr val="FF0000"/>
                </a:solidFill>
                <a:latin typeface="Times New Roman" panose="02020603050405020304" pitchFamily="18" charset="0"/>
                <a:cs typeface="Times New Roman" panose="02020603050405020304" pitchFamily="18" charset="0"/>
              </a:rPr>
              <a:t> </a:t>
            </a:r>
            <a:r>
              <a:rPr lang="en-US" sz="3600" kern="0" dirty="0" err="1">
                <a:solidFill>
                  <a:srgbClr val="FF0000"/>
                </a:solidFill>
                <a:latin typeface="Times New Roman" panose="02020603050405020304" pitchFamily="18" charset="0"/>
                <a:cs typeface="Times New Roman" panose="02020603050405020304" pitchFamily="18" charset="0"/>
              </a:rPr>
              <a:t>trường</a:t>
            </a:r>
            <a:r>
              <a:rPr lang="en-US" sz="3600" kern="0" dirty="0">
                <a:solidFill>
                  <a:srgbClr val="FF0000"/>
                </a:solidFill>
                <a:latin typeface="Times New Roman" panose="02020603050405020304" pitchFamily="18" charset="0"/>
                <a:cs typeface="Times New Roman" panose="02020603050405020304" pitchFamily="18" charset="0"/>
              </a:rPr>
              <a:t> </a:t>
            </a:r>
            <a:r>
              <a:rPr lang="en-US" sz="3600" kern="0" dirty="0" err="1">
                <a:solidFill>
                  <a:srgbClr val="FF0000"/>
                </a:solidFill>
                <a:latin typeface="Times New Roman" panose="02020603050405020304" pitchFamily="18" charset="0"/>
                <a:cs typeface="Times New Roman" panose="02020603050405020304" pitchFamily="18" charset="0"/>
              </a:rPr>
              <a:t>trong</a:t>
            </a:r>
            <a:r>
              <a:rPr lang="en-US" sz="3600" kern="0" dirty="0">
                <a:solidFill>
                  <a:srgbClr val="FF0000"/>
                </a:solidFill>
                <a:latin typeface="Times New Roman" panose="02020603050405020304" pitchFamily="18" charset="0"/>
                <a:cs typeface="Times New Roman" panose="02020603050405020304" pitchFamily="18" charset="0"/>
              </a:rPr>
              <a:t> </a:t>
            </a:r>
            <a:r>
              <a:rPr lang="en-US" sz="3600" kern="0" dirty="0" err="1">
                <a:solidFill>
                  <a:srgbClr val="FF0000"/>
                </a:solidFill>
                <a:latin typeface="Times New Roman" panose="02020603050405020304" pitchFamily="18" charset="0"/>
                <a:cs typeface="Times New Roman" panose="02020603050405020304" pitchFamily="18" charset="0"/>
              </a:rPr>
              <a:t>để</a:t>
            </a:r>
            <a:r>
              <a:rPr lang="en-US" sz="3600" kern="0" dirty="0">
                <a:solidFill>
                  <a:srgbClr val="FF0000"/>
                </a:solidFill>
                <a:latin typeface="Times New Roman" panose="02020603050405020304" pitchFamily="18" charset="0"/>
                <a:cs typeface="Times New Roman" panose="02020603050405020304" pitchFamily="18" charset="0"/>
              </a:rPr>
              <a:t> </a:t>
            </a:r>
            <a:r>
              <a:rPr lang="en-US" sz="3600" kern="0" dirty="0" err="1">
                <a:solidFill>
                  <a:srgbClr val="FF0000"/>
                </a:solidFill>
                <a:latin typeface="Times New Roman" panose="02020603050405020304" pitchFamily="18" charset="0"/>
                <a:cs typeface="Times New Roman" panose="02020603050405020304" pitchFamily="18" charset="0"/>
              </a:rPr>
              <a:t>đảm</a:t>
            </a:r>
            <a:r>
              <a:rPr lang="en-US" sz="3600" kern="0" dirty="0">
                <a:solidFill>
                  <a:srgbClr val="FF0000"/>
                </a:solidFill>
                <a:latin typeface="Times New Roman" panose="02020603050405020304" pitchFamily="18" charset="0"/>
                <a:cs typeface="Times New Roman" panose="02020603050405020304" pitchFamily="18" charset="0"/>
              </a:rPr>
              <a:t> </a:t>
            </a:r>
            <a:r>
              <a:rPr lang="en-US" sz="3600" kern="0" dirty="0" err="1">
                <a:solidFill>
                  <a:srgbClr val="FF0000"/>
                </a:solidFill>
                <a:latin typeface="Times New Roman" panose="02020603050405020304" pitchFamily="18" charset="0"/>
                <a:cs typeface="Times New Roman" panose="02020603050405020304" pitchFamily="18" charset="0"/>
              </a:rPr>
              <a:t>bảo</a:t>
            </a:r>
            <a:r>
              <a:rPr lang="en-US" sz="3600" kern="0" dirty="0">
                <a:solidFill>
                  <a:srgbClr val="FF0000"/>
                </a:solidFill>
                <a:latin typeface="Times New Roman" panose="02020603050405020304" pitchFamily="18" charset="0"/>
                <a:cs typeface="Times New Roman" panose="02020603050405020304" pitchFamily="18" charset="0"/>
              </a:rPr>
              <a:t> </a:t>
            </a:r>
            <a:r>
              <a:rPr lang="en-US" sz="3600" kern="0" dirty="0" err="1">
                <a:solidFill>
                  <a:srgbClr val="FF0000"/>
                </a:solidFill>
                <a:latin typeface="Times New Roman" panose="02020603050405020304" pitchFamily="18" charset="0"/>
                <a:cs typeface="Times New Roman" panose="02020603050405020304" pitchFamily="18" charset="0"/>
              </a:rPr>
              <a:t>cho</a:t>
            </a:r>
            <a:r>
              <a:rPr lang="en-US" sz="3600" kern="0" dirty="0">
                <a:solidFill>
                  <a:srgbClr val="FF0000"/>
                </a:solidFill>
                <a:latin typeface="Times New Roman" panose="02020603050405020304" pitchFamily="18" charset="0"/>
                <a:cs typeface="Times New Roman" panose="02020603050405020304" pitchFamily="18" charset="0"/>
              </a:rPr>
              <a:t> </a:t>
            </a:r>
            <a:r>
              <a:rPr lang="en-US" sz="3600" kern="0" dirty="0" err="1">
                <a:solidFill>
                  <a:srgbClr val="FF0000"/>
                </a:solidFill>
                <a:latin typeface="Times New Roman" panose="02020603050405020304" pitchFamily="18" charset="0"/>
                <a:cs typeface="Times New Roman" panose="02020603050405020304" pitchFamily="18" charset="0"/>
              </a:rPr>
              <a:t>các</a:t>
            </a:r>
            <a:r>
              <a:rPr lang="en-US" sz="3600" kern="0" dirty="0">
                <a:solidFill>
                  <a:srgbClr val="FF0000"/>
                </a:solidFill>
                <a:latin typeface="Times New Roman" panose="02020603050405020304" pitchFamily="18" charset="0"/>
                <a:cs typeface="Times New Roman" panose="02020603050405020304" pitchFamily="18" charset="0"/>
              </a:rPr>
              <a:t> </a:t>
            </a:r>
            <a:r>
              <a:rPr lang="en-US" sz="3600" kern="0" dirty="0" err="1">
                <a:solidFill>
                  <a:srgbClr val="FF0000"/>
                </a:solidFill>
                <a:latin typeface="Times New Roman" panose="02020603050405020304" pitchFamily="18" charset="0"/>
                <a:cs typeface="Times New Roman" panose="02020603050405020304" pitchFamily="18" charset="0"/>
              </a:rPr>
              <a:t>hoạt</a:t>
            </a:r>
            <a:r>
              <a:rPr lang="en-US" sz="3600" kern="0" dirty="0">
                <a:solidFill>
                  <a:srgbClr val="FF0000"/>
                </a:solidFill>
                <a:latin typeface="Times New Roman" panose="02020603050405020304" pitchFamily="18" charset="0"/>
                <a:cs typeface="Times New Roman" panose="02020603050405020304" pitchFamily="18" charset="0"/>
              </a:rPr>
              <a:t> </a:t>
            </a:r>
            <a:r>
              <a:rPr lang="en-US" sz="3600" kern="0" dirty="0" err="1">
                <a:solidFill>
                  <a:srgbClr val="FF0000"/>
                </a:solidFill>
                <a:latin typeface="Times New Roman" panose="02020603050405020304" pitchFamily="18" charset="0"/>
                <a:cs typeface="Times New Roman" panose="02020603050405020304" pitchFamily="18" charset="0"/>
              </a:rPr>
              <a:t>động</a:t>
            </a:r>
            <a:r>
              <a:rPr lang="en-US" sz="3600" kern="0" dirty="0">
                <a:solidFill>
                  <a:srgbClr val="FF0000"/>
                </a:solidFill>
                <a:latin typeface="Times New Roman" panose="02020603050405020304" pitchFamily="18" charset="0"/>
                <a:cs typeface="Times New Roman" panose="02020603050405020304" pitchFamily="18" charset="0"/>
              </a:rPr>
              <a:t> </a:t>
            </a:r>
            <a:r>
              <a:rPr lang="en-US" sz="3600" kern="0" dirty="0" err="1">
                <a:solidFill>
                  <a:srgbClr val="FF0000"/>
                </a:solidFill>
                <a:latin typeface="Times New Roman" panose="02020603050405020304" pitchFamily="18" charset="0"/>
                <a:cs typeface="Times New Roman" panose="02020603050405020304" pitchFamily="18" charset="0"/>
              </a:rPr>
              <a:t>sống</a:t>
            </a:r>
            <a:r>
              <a:rPr lang="en-US" sz="3600" kern="0" dirty="0">
                <a:solidFill>
                  <a:srgbClr val="FF0000"/>
                </a:solidFill>
                <a:latin typeface="Times New Roman" panose="02020603050405020304" pitchFamily="18" charset="0"/>
                <a:cs typeface="Times New Roman" panose="02020603050405020304" pitchFamily="18" charset="0"/>
              </a:rPr>
              <a:t> </a:t>
            </a:r>
            <a:r>
              <a:rPr lang="en-US" sz="3600" kern="0" dirty="0" err="1">
                <a:solidFill>
                  <a:srgbClr val="FF0000"/>
                </a:solidFill>
                <a:latin typeface="Times New Roman" panose="02020603050405020304" pitchFamily="18" charset="0"/>
                <a:cs typeface="Times New Roman" panose="02020603050405020304" pitchFamily="18" charset="0"/>
              </a:rPr>
              <a:t>của</a:t>
            </a:r>
            <a:r>
              <a:rPr lang="en-US" sz="3600" kern="0" dirty="0">
                <a:solidFill>
                  <a:srgbClr val="FF0000"/>
                </a:solidFill>
                <a:latin typeface="Times New Roman" panose="02020603050405020304" pitchFamily="18" charset="0"/>
                <a:cs typeface="Times New Roman" panose="02020603050405020304" pitchFamily="18" charset="0"/>
              </a:rPr>
              <a:t> </a:t>
            </a:r>
            <a:r>
              <a:rPr lang="en-US" sz="3600" kern="0" dirty="0" err="1">
                <a:solidFill>
                  <a:srgbClr val="FF0000"/>
                </a:solidFill>
                <a:latin typeface="Times New Roman" panose="02020603050405020304" pitchFamily="18" charset="0"/>
                <a:cs typeface="Times New Roman" panose="02020603050405020304" pitchFamily="18" charset="0"/>
              </a:rPr>
              <a:t>cơ</a:t>
            </a:r>
            <a:r>
              <a:rPr lang="en-US" sz="3600" kern="0" dirty="0">
                <a:solidFill>
                  <a:srgbClr val="FF0000"/>
                </a:solidFill>
                <a:latin typeface="Times New Roman" panose="02020603050405020304" pitchFamily="18" charset="0"/>
                <a:cs typeface="Times New Roman" panose="02020603050405020304" pitchFamily="18" charset="0"/>
              </a:rPr>
              <a:t> </a:t>
            </a:r>
            <a:r>
              <a:rPr lang="en-US" sz="3600" kern="0" dirty="0" err="1">
                <a:solidFill>
                  <a:srgbClr val="FF0000"/>
                </a:solidFill>
                <a:latin typeface="Times New Roman" panose="02020603050405020304" pitchFamily="18" charset="0"/>
                <a:cs typeface="Times New Roman" panose="02020603050405020304" pitchFamily="18" charset="0"/>
              </a:rPr>
              <a:t>thể</a:t>
            </a:r>
            <a:r>
              <a:rPr lang="en-US" sz="3600" kern="0" dirty="0">
                <a:solidFill>
                  <a:srgbClr val="FF0000"/>
                </a:solidFill>
                <a:latin typeface="Times New Roman" panose="02020603050405020304" pitchFamily="18" charset="0"/>
                <a:cs typeface="Times New Roman" panose="02020603050405020304" pitchFamily="18" charset="0"/>
              </a:rPr>
              <a:t> </a:t>
            </a:r>
            <a:r>
              <a:rPr lang="en-US" sz="3600" kern="0" dirty="0" err="1">
                <a:solidFill>
                  <a:srgbClr val="FF0000"/>
                </a:solidFill>
                <a:latin typeface="Times New Roman" panose="02020603050405020304" pitchFamily="18" charset="0"/>
                <a:cs typeface="Times New Roman" panose="02020603050405020304" pitchFamily="18" charset="0"/>
              </a:rPr>
              <a:t>diễn</a:t>
            </a:r>
            <a:r>
              <a:rPr lang="en-US" sz="3600" kern="0" dirty="0">
                <a:solidFill>
                  <a:srgbClr val="FF0000"/>
                </a:solidFill>
                <a:latin typeface="Times New Roman" panose="02020603050405020304" pitchFamily="18" charset="0"/>
                <a:cs typeface="Times New Roman" panose="02020603050405020304" pitchFamily="18" charset="0"/>
              </a:rPr>
              <a:t> </a:t>
            </a:r>
            <a:r>
              <a:rPr lang="en-US" sz="3600" kern="0" dirty="0" err="1">
                <a:solidFill>
                  <a:srgbClr val="FF0000"/>
                </a:solidFill>
                <a:latin typeface="Times New Roman" panose="02020603050405020304" pitchFamily="18" charset="0"/>
                <a:cs typeface="Times New Roman" panose="02020603050405020304" pitchFamily="18" charset="0"/>
              </a:rPr>
              <a:t>ra</a:t>
            </a:r>
            <a:r>
              <a:rPr lang="en-US" sz="3600" kern="0" dirty="0">
                <a:solidFill>
                  <a:srgbClr val="FF0000"/>
                </a:solidFill>
                <a:latin typeface="Times New Roman" panose="02020603050405020304" pitchFamily="18" charset="0"/>
                <a:cs typeface="Times New Roman" panose="02020603050405020304" pitchFamily="18" charset="0"/>
              </a:rPr>
              <a:t> </a:t>
            </a:r>
            <a:r>
              <a:rPr lang="en-US" sz="3600" kern="0" dirty="0" err="1">
                <a:solidFill>
                  <a:srgbClr val="FF0000"/>
                </a:solidFill>
                <a:latin typeface="Times New Roman" panose="02020603050405020304" pitchFamily="18" charset="0"/>
                <a:cs typeface="Times New Roman" panose="02020603050405020304" pitchFamily="18" charset="0"/>
              </a:rPr>
              <a:t>bình</a:t>
            </a:r>
            <a:r>
              <a:rPr lang="en-US" sz="3600" kern="0" dirty="0">
                <a:solidFill>
                  <a:srgbClr val="FF0000"/>
                </a:solidFill>
                <a:latin typeface="Times New Roman" panose="02020603050405020304" pitchFamily="18" charset="0"/>
                <a:cs typeface="Times New Roman" panose="02020603050405020304" pitchFamily="18" charset="0"/>
              </a:rPr>
              <a:t> </a:t>
            </a:r>
            <a:r>
              <a:rPr lang="en-US" sz="3600" kern="0" dirty="0" err="1">
                <a:solidFill>
                  <a:srgbClr val="FF0000"/>
                </a:solidFill>
                <a:latin typeface="Times New Roman" panose="02020603050405020304" pitchFamily="18" charset="0"/>
                <a:cs typeface="Times New Roman" panose="02020603050405020304" pitchFamily="18" charset="0"/>
              </a:rPr>
              <a:t>thường</a:t>
            </a:r>
            <a:r>
              <a:rPr lang="en-US" sz="3600" kern="0" dirty="0">
                <a:solidFill>
                  <a:srgbClr val="FF0000"/>
                </a:solidFill>
                <a:latin typeface="Times New Roman" panose="02020603050405020304" pitchFamily="18" charset="0"/>
                <a:cs typeface="Times New Roman" panose="02020603050405020304" pitchFamily="18" charset="0"/>
              </a:rPr>
              <a:t> </a:t>
            </a:r>
            <a:r>
              <a:rPr lang="en-US" sz="3600" kern="0" dirty="0" err="1">
                <a:solidFill>
                  <a:srgbClr val="FF0000"/>
                </a:solidFill>
                <a:latin typeface="Times New Roman" panose="02020603050405020304" pitchFamily="18" charset="0"/>
                <a:cs typeface="Times New Roman" panose="02020603050405020304" pitchFamily="18" charset="0"/>
              </a:rPr>
              <a:t>như</a:t>
            </a:r>
            <a:r>
              <a:rPr lang="en-US" sz="3600" kern="0" dirty="0">
                <a:solidFill>
                  <a:srgbClr val="FF0000"/>
                </a:solidFill>
                <a:latin typeface="Times New Roman" panose="02020603050405020304" pitchFamily="18" charset="0"/>
                <a:cs typeface="Times New Roman" panose="02020603050405020304" pitchFamily="18" charset="0"/>
              </a:rPr>
              <a:t> </a:t>
            </a:r>
            <a:r>
              <a:rPr lang="en-US" sz="3600" kern="0" dirty="0" err="1">
                <a:solidFill>
                  <a:srgbClr val="FF0000"/>
                </a:solidFill>
                <a:latin typeface="Times New Roman" panose="02020603050405020304" pitchFamily="18" charset="0"/>
                <a:cs typeface="Times New Roman" panose="02020603050405020304" pitchFamily="18" charset="0"/>
              </a:rPr>
              <a:t>thế</a:t>
            </a:r>
            <a:r>
              <a:rPr lang="en-US" sz="3600" kern="0" dirty="0">
                <a:solidFill>
                  <a:srgbClr val="FF0000"/>
                </a:solidFill>
                <a:latin typeface="Times New Roman" panose="02020603050405020304" pitchFamily="18" charset="0"/>
                <a:cs typeface="Times New Roman" panose="02020603050405020304" pitchFamily="18" charset="0"/>
              </a:rPr>
              <a:t> </a:t>
            </a:r>
            <a:r>
              <a:rPr lang="en-US" sz="3600" kern="0" dirty="0" err="1">
                <a:solidFill>
                  <a:srgbClr val="FF0000"/>
                </a:solidFill>
                <a:latin typeface="Times New Roman" panose="02020603050405020304" pitchFamily="18" charset="0"/>
                <a:cs typeface="Times New Roman" panose="02020603050405020304" pitchFamily="18" charset="0"/>
              </a:rPr>
              <a:t>nào</a:t>
            </a:r>
            <a:r>
              <a:rPr lang="en-US" sz="3600" kern="0" dirty="0">
                <a:solidFill>
                  <a:srgbClr val="FF0000"/>
                </a:solidFill>
                <a:latin typeface="Times New Roman" panose="02020603050405020304" pitchFamily="18" charset="0"/>
                <a:cs typeface="Times New Roman" panose="02020603050405020304" pitchFamily="18" charset="0"/>
              </a:rPr>
              <a:t>?</a:t>
            </a:r>
            <a:endParaRPr kumimoji="0" lang="vi-VN" sz="36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45875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49178" y="0"/>
            <a:ext cx="11742822" cy="1146211"/>
          </a:xfrm>
          <a:prstGeom prst="rect">
            <a:avLst/>
          </a:prstGeom>
        </p:spPr>
        <p:txBody>
          <a:bodyPr wrap="square">
            <a:spAutoFit/>
          </a:bodyPr>
          <a:lstStyle/>
          <a:p>
            <a:pPr>
              <a:lnSpc>
                <a:spcPct val="107000"/>
              </a:lnSpc>
              <a:spcAft>
                <a:spcPts val="0"/>
              </a:spcAft>
            </a:pPr>
            <a:r>
              <a:rPr lang="en-US" sz="3200" b="1" dirty="0" err="1">
                <a:latin typeface="Times New Roman" panose="02020603050405020304" pitchFamily="18" charset="0"/>
                <a:ea typeface="Calibri" panose="020F0502020204030204" pitchFamily="34" charset="0"/>
                <a:cs typeface="Times New Roman" panose="02020603050405020304" pitchFamily="18" charset="0"/>
              </a:rPr>
              <a:t>Câu</a:t>
            </a:r>
            <a:r>
              <a:rPr lang="en-US" sz="3200" b="1" dirty="0">
                <a:latin typeface="Times New Roman" panose="02020603050405020304" pitchFamily="18" charset="0"/>
                <a:ea typeface="Calibri" panose="020F0502020204030204" pitchFamily="34" charset="0"/>
                <a:cs typeface="Times New Roman" panose="02020603050405020304" pitchFamily="18" charset="0"/>
              </a:rPr>
              <a:t> 1</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Chỉ</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số</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uric acid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là</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gì</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Nồng</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độ</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uric acid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máu</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đạt</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ngưỡng</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bao</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nhiêu</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thì</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một</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chẩn</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đoán</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mắc</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bệnh</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Gout?</a:t>
            </a:r>
            <a:endPar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938462" y="2360783"/>
            <a:ext cx="10130590" cy="2566087"/>
          </a:xfrm>
          <a:prstGeom prst="rect">
            <a:avLst/>
          </a:prstGeom>
        </p:spPr>
        <p:txBody>
          <a:bodyPr wrap="square">
            <a:spAutoFit/>
          </a:bodyPr>
          <a:lstStyle/>
          <a:p>
            <a:pPr algn="just">
              <a:lnSpc>
                <a:spcPct val="107000"/>
              </a:lnSpc>
              <a:spcAft>
                <a:spcPts val="800"/>
              </a:spcAft>
            </a:pP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Chỉ</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số</a:t>
            </a:r>
            <a:r>
              <a:rPr lang="en-US" sz="3600" dirty="0">
                <a:latin typeface="Times New Roman" panose="02020603050405020304" pitchFamily="18" charset="0"/>
                <a:ea typeface="Calibri" panose="020F0502020204030204" pitchFamily="34" charset="0"/>
                <a:cs typeface="Times New Roman" panose="02020603050405020304" pitchFamily="18" charset="0"/>
              </a:rPr>
              <a:t> uric acid </a:t>
            </a:r>
            <a:r>
              <a:rPr lang="en-US" sz="3600" dirty="0" err="1">
                <a:latin typeface="Times New Roman" panose="02020603050405020304" pitchFamily="18" charset="0"/>
                <a:ea typeface="Calibri" panose="020F0502020204030204" pitchFamily="34" charset="0"/>
                <a:cs typeface="Times New Roman" panose="02020603050405020304" pitchFamily="18" charset="0"/>
              </a:rPr>
              <a:t>là</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nồng</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độ</a:t>
            </a:r>
            <a:r>
              <a:rPr lang="en-US" sz="3600" dirty="0">
                <a:latin typeface="Times New Roman" panose="02020603050405020304" pitchFamily="18" charset="0"/>
                <a:ea typeface="Calibri" panose="020F0502020204030204" pitchFamily="34" charset="0"/>
                <a:cs typeface="Times New Roman" panose="02020603050405020304" pitchFamily="18" charset="0"/>
              </a:rPr>
              <a:t> uric acid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3600" dirty="0">
                <a:latin typeface="Times New Roman" panose="02020603050405020304" pitchFamily="18" charset="0"/>
                <a:ea typeface="Calibri" panose="020F0502020204030204" pitchFamily="34" charset="0"/>
                <a:cs typeface="Times New Roman" panose="02020603050405020304" pitchFamily="18" charset="0"/>
              </a:rPr>
              <a:t> 1 </a:t>
            </a:r>
            <a:r>
              <a:rPr lang="en-US" sz="3600" dirty="0" err="1">
                <a:latin typeface="Times New Roman" panose="02020603050405020304" pitchFamily="18" charset="0"/>
                <a:ea typeface="Calibri" panose="020F0502020204030204" pitchFamily="34" charset="0"/>
                <a:cs typeface="Times New Roman" panose="02020603050405020304" pitchFamily="18" charset="0"/>
              </a:rPr>
              <a:t>lít</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máu</a:t>
            </a:r>
            <a:r>
              <a:rPr lang="en-US" sz="3600" dirty="0">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07000"/>
              </a:lnSpc>
              <a:spcAft>
                <a:spcPts val="800"/>
              </a:spcAft>
            </a:pP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chẩn</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đoán</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mắc</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bệnh</a:t>
            </a:r>
            <a:r>
              <a:rPr lang="en-US" sz="3600" dirty="0">
                <a:latin typeface="Times New Roman" panose="02020603050405020304" pitchFamily="18" charset="0"/>
                <a:ea typeface="Calibri" panose="020F0502020204030204" pitchFamily="34" charset="0"/>
                <a:cs typeface="Times New Roman" panose="02020603050405020304" pitchFamily="18" charset="0"/>
              </a:rPr>
              <a:t> Gout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khi</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nồng</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độ</a:t>
            </a:r>
            <a:r>
              <a:rPr lang="en-US" sz="3600" dirty="0">
                <a:latin typeface="Times New Roman" panose="02020603050405020304" pitchFamily="18" charset="0"/>
                <a:ea typeface="Calibri" panose="020F0502020204030204" pitchFamily="34" charset="0"/>
                <a:cs typeface="Times New Roman" panose="02020603050405020304" pitchFamily="18" charset="0"/>
              </a:rPr>
              <a:t> uric acid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máu</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trên</a:t>
            </a:r>
            <a:r>
              <a:rPr lang="en-US" sz="3600" dirty="0">
                <a:latin typeface="Times New Roman" panose="02020603050405020304" pitchFamily="18" charset="0"/>
                <a:ea typeface="Calibri" panose="020F0502020204030204" pitchFamily="34" charset="0"/>
                <a:cs typeface="Times New Roman" panose="02020603050405020304" pitchFamily="18" charset="0"/>
              </a:rPr>
              <a:t> 428 µ</a:t>
            </a:r>
            <a:r>
              <a:rPr lang="en-US" sz="3600" dirty="0" err="1">
                <a:latin typeface="Times New Roman" panose="02020603050405020304" pitchFamily="18" charset="0"/>
                <a:ea typeface="Calibri" panose="020F0502020204030204" pitchFamily="34" charset="0"/>
                <a:cs typeface="Times New Roman" panose="02020603050405020304" pitchFamily="18" charset="0"/>
              </a:rPr>
              <a:t>mol</a:t>
            </a:r>
            <a:r>
              <a:rPr lang="en-US" sz="3600" dirty="0">
                <a:latin typeface="Times New Roman" panose="02020603050405020304" pitchFamily="18" charset="0"/>
                <a:ea typeface="Calibri" panose="020F0502020204030204" pitchFamily="34" charset="0"/>
                <a:cs typeface="Times New Roman" panose="02020603050405020304" pitchFamily="18" charset="0"/>
              </a:rPr>
              <a:t>/L ở </a:t>
            </a:r>
            <a:r>
              <a:rPr lang="en-US" sz="3600" dirty="0" err="1">
                <a:latin typeface="Times New Roman" panose="02020603050405020304" pitchFamily="18" charset="0"/>
                <a:ea typeface="Calibri" panose="020F0502020204030204" pitchFamily="34" charset="0"/>
                <a:cs typeface="Times New Roman" panose="02020603050405020304" pitchFamily="18" charset="0"/>
              </a:rPr>
              <a:t>nam</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và</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trên</a:t>
            </a:r>
            <a:r>
              <a:rPr lang="en-US" sz="3600" dirty="0">
                <a:latin typeface="Times New Roman" panose="02020603050405020304" pitchFamily="18" charset="0"/>
                <a:ea typeface="Calibri" panose="020F0502020204030204" pitchFamily="34" charset="0"/>
                <a:cs typeface="Times New Roman" panose="02020603050405020304" pitchFamily="18" charset="0"/>
              </a:rPr>
              <a:t> 357 µ</a:t>
            </a:r>
            <a:r>
              <a:rPr lang="en-US" sz="3600" dirty="0" err="1">
                <a:latin typeface="Times New Roman" panose="02020603050405020304" pitchFamily="18" charset="0"/>
                <a:ea typeface="Calibri" panose="020F0502020204030204" pitchFamily="34" charset="0"/>
                <a:cs typeface="Times New Roman" panose="02020603050405020304" pitchFamily="18" charset="0"/>
              </a:rPr>
              <a:t>mol</a:t>
            </a:r>
            <a:r>
              <a:rPr lang="en-US" sz="3600" dirty="0">
                <a:latin typeface="Times New Roman" panose="02020603050405020304" pitchFamily="18" charset="0"/>
                <a:ea typeface="Calibri" panose="020F0502020204030204" pitchFamily="34" charset="0"/>
                <a:cs typeface="Times New Roman" panose="02020603050405020304" pitchFamily="18" charset="0"/>
              </a:rPr>
              <a:t>/L ở </a:t>
            </a:r>
            <a:r>
              <a:rPr lang="en-US" sz="3600" dirty="0" err="1">
                <a:latin typeface="Times New Roman" panose="02020603050405020304" pitchFamily="18" charset="0"/>
                <a:ea typeface="Calibri" panose="020F0502020204030204" pitchFamily="34" charset="0"/>
                <a:cs typeface="Times New Roman" panose="02020603050405020304" pitchFamily="18" charset="0"/>
              </a:rPr>
              <a:t>nữ</a:t>
            </a:r>
            <a:r>
              <a:rPr lang="en-US" sz="3600" dirty="0">
                <a:latin typeface="Times New Roman" panose="02020603050405020304" pitchFamily="18" charset="0"/>
                <a:ea typeface="Calibri" panose="020F0502020204030204" pitchFamily="34" charset="0"/>
                <a:cs typeface="Times New Roman" panose="02020603050405020304" pitchFamily="18" charset="0"/>
              </a:rPr>
              <a:t>.</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59996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6569" y="0"/>
            <a:ext cx="11975431" cy="1475404"/>
          </a:xfrm>
          <a:prstGeom prst="rect">
            <a:avLst/>
          </a:prstGeom>
        </p:spPr>
        <p:txBody>
          <a:bodyPr wrap="square">
            <a:spAutoFit/>
          </a:bodyPr>
          <a:lstStyle/>
          <a:p>
            <a:pPr>
              <a:lnSpc>
                <a:spcPct val="107000"/>
              </a:lnSpc>
              <a:spcAft>
                <a:spcPts val="0"/>
              </a:spcAft>
            </a:pPr>
            <a:r>
              <a:rPr lang="en-US" sz="2800" b="1" dirty="0" err="1">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a:latin typeface="Times New Roman" panose="02020603050405020304" pitchFamily="18" charset="0"/>
                <a:ea typeface="Calibri" panose="020F0502020204030204" pitchFamily="34" charset="0"/>
                <a:cs typeface="Times New Roman" panose="02020603050405020304" pitchFamily="18" charset="0"/>
              </a:rPr>
              <a:t> 2</a:t>
            </a:r>
            <a:r>
              <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bệnh</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nhân</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tiểu</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đường</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bệnh</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nhân</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Gout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có</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kết</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quả</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xét</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nghiệm</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máu</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như</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phiếu</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 b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dưới</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đây</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Hãy</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nhận</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xét</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về</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chỉ</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số</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glucose,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chỉ</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số</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uric acid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trên</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phiếu</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kết</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quả</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xét</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nghiệm</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hai</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bệnh</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nhân</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này</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so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với</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chỉ</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số</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bình</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thường</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 name="Picture 4" descr="Media VietJack"/>
          <p:cNvPicPr/>
          <p:nvPr/>
        </p:nvPicPr>
        <p:blipFill>
          <a:blip r:embed="rId2" cstate="print">
            <a:extLst>
              <a:ext uri="{28A0092B-C50C-407E-A947-70E740481C1C}">
                <a14:useLocalDpi xmlns:a14="http://schemas.microsoft.com/office/drawing/2010/main" val="0"/>
              </a:ext>
            </a:extLst>
          </a:blip>
          <a:srcRect b="50616"/>
          <a:stretch>
            <a:fillRect/>
          </a:stretch>
        </p:blipFill>
        <p:spPr bwMode="auto">
          <a:xfrm>
            <a:off x="216569" y="1444306"/>
            <a:ext cx="6634161" cy="2796824"/>
          </a:xfrm>
          <a:prstGeom prst="rect">
            <a:avLst/>
          </a:prstGeom>
          <a:noFill/>
          <a:ln>
            <a:noFill/>
          </a:ln>
        </p:spPr>
      </p:pic>
      <p:pic>
        <p:nvPicPr>
          <p:cNvPr id="6" name="Picture 5" descr="Media VietJack"/>
          <p:cNvPicPr/>
          <p:nvPr/>
        </p:nvPicPr>
        <p:blipFill>
          <a:blip r:embed="rId2">
            <a:extLst>
              <a:ext uri="{28A0092B-C50C-407E-A947-70E740481C1C}">
                <a14:useLocalDpi xmlns:a14="http://schemas.microsoft.com/office/drawing/2010/main" val="0"/>
              </a:ext>
            </a:extLst>
          </a:blip>
          <a:srcRect t="49226" b="2652"/>
          <a:stretch>
            <a:fillRect/>
          </a:stretch>
        </p:blipFill>
        <p:spPr bwMode="auto">
          <a:xfrm>
            <a:off x="6975057" y="1486417"/>
            <a:ext cx="5000374" cy="2754713"/>
          </a:xfrm>
          <a:prstGeom prst="rect">
            <a:avLst/>
          </a:prstGeom>
          <a:noFill/>
          <a:ln>
            <a:noFill/>
          </a:ln>
        </p:spPr>
      </p:pic>
      <p:sp>
        <p:nvSpPr>
          <p:cNvPr id="7" name="Rectangle 6"/>
          <p:cNvSpPr/>
          <p:nvPr/>
        </p:nvSpPr>
        <p:spPr>
          <a:xfrm>
            <a:off x="485274" y="4241130"/>
            <a:ext cx="11614484" cy="2616870"/>
          </a:xfrm>
          <a:prstGeom prst="rect">
            <a:avLst/>
          </a:prstGeom>
        </p:spPr>
        <p:txBody>
          <a:bodyPr wrap="square">
            <a:spAutoFit/>
          </a:bodyPr>
          <a:lstStyle/>
          <a:p>
            <a:pPr>
              <a:spcAft>
                <a:spcPts val="800"/>
              </a:spcAft>
            </a:pPr>
            <a:r>
              <a:rPr lang="en-US" sz="2400" dirty="0" err="1">
                <a:latin typeface="Times New Roman" panose="02020603050405020304" pitchFamily="18" charset="0"/>
                <a:ea typeface="Calibri" panose="020F0502020204030204" pitchFamily="34" charset="0"/>
                <a:cs typeface="Times New Roman" panose="02020603050405020304" pitchFamily="18" charset="0"/>
              </a:rPr>
              <a:t>Nhận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xét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về</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chỉ</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số</a:t>
            </a:r>
            <a:r>
              <a:rPr lang="en-US" sz="2400" dirty="0">
                <a:latin typeface="Times New Roman" panose="02020603050405020304" pitchFamily="18" charset="0"/>
                <a:ea typeface="Calibri" panose="020F0502020204030204" pitchFamily="34" charset="0"/>
                <a:cs typeface="Times New Roman" panose="02020603050405020304" pitchFamily="18" charset="0"/>
              </a:rPr>
              <a:t> glucose,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chỉ</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số</a:t>
            </a:r>
            <a:r>
              <a:rPr lang="en-US" sz="2400" dirty="0">
                <a:latin typeface="Times New Roman" panose="02020603050405020304" pitchFamily="18" charset="0"/>
                <a:ea typeface="Calibri" panose="020F0502020204030204" pitchFamily="34" charset="0"/>
                <a:cs typeface="Times New Roman" panose="02020603050405020304" pitchFamily="18" charset="0"/>
              </a:rPr>
              <a:t> uric acid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trên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phiếu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kết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quả</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xét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nghiệm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hai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bệnh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nhân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này</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p>
          <a:p>
            <a:pPr>
              <a:lnSpc>
                <a:spcPct val="107000"/>
              </a:lnSpc>
              <a:spcAft>
                <a:spcPts val="80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Bệnh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nhân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thứ</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nhất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bệnh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nhân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tiểu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đường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chỉ</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số</a:t>
            </a:r>
            <a:r>
              <a:rPr lang="en-US" sz="2400" dirty="0">
                <a:latin typeface="Times New Roman" panose="02020603050405020304" pitchFamily="18" charset="0"/>
                <a:ea typeface="Calibri" panose="020F0502020204030204" pitchFamily="34" charset="0"/>
                <a:cs typeface="Times New Roman" panose="02020603050405020304" pitchFamily="18" charset="0"/>
              </a:rPr>
              <a:t> glucose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là</a:t>
            </a:r>
            <a:r>
              <a:rPr lang="en-US" sz="2400" dirty="0">
                <a:latin typeface="Times New Roman" panose="02020603050405020304" pitchFamily="18" charset="0"/>
                <a:ea typeface="Calibri" panose="020F0502020204030204" pitchFamily="34" charset="0"/>
                <a:cs typeface="Times New Roman" panose="02020603050405020304" pitchFamily="18" charset="0"/>
              </a:rPr>
              <a:t> 14,5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mmol</a:t>
            </a:r>
            <a:r>
              <a:rPr lang="en-US" sz="2400" dirty="0">
                <a:latin typeface="Times New Roman" panose="02020603050405020304" pitchFamily="18" charset="0"/>
                <a:ea typeface="Calibri" panose="020F0502020204030204" pitchFamily="34" charset="0"/>
                <a:cs typeface="Times New Roman" panose="02020603050405020304" pitchFamily="18" charset="0"/>
              </a:rPr>
              <a:t>/L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cao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hơn</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rất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nhiều</a:t>
            </a:r>
            <a:r>
              <a:rPr lang="en-US" sz="2400" dirty="0">
                <a:latin typeface="Times New Roman" panose="02020603050405020304" pitchFamily="18" charset="0"/>
                <a:ea typeface="Calibri" panose="020F0502020204030204" pitchFamily="34" charset="0"/>
                <a:cs typeface="Times New Roman" panose="02020603050405020304" pitchFamily="18" charset="0"/>
              </a:rPr>
              <a:t> so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chỉ</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số</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bình</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thường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là</a:t>
            </a:r>
            <a:r>
              <a:rPr lang="en-US" sz="2400" dirty="0">
                <a:latin typeface="Times New Roman" panose="02020603050405020304" pitchFamily="18" charset="0"/>
                <a:ea typeface="Calibri" panose="020F0502020204030204" pitchFamily="34" charset="0"/>
                <a:cs typeface="Times New Roman" panose="02020603050405020304" pitchFamily="18" charset="0"/>
              </a:rPr>
              <a:t> 3,9 – 6,5 </a:t>
            </a:r>
            <a:r>
              <a:rPr lang="en-US" sz="2400" dirty="0" err="1">
                <a:latin typeface="Times New Roman" panose="02020603050405020304" pitchFamily="18" charset="0"/>
                <a:ea typeface="Calibri" panose="020F0502020204030204" pitchFamily="34" charset="0"/>
                <a:cs typeface="Times New Roman" panose="02020603050405020304" pitchFamily="18" charset="0"/>
              </a:rPr>
              <a:t>mmol</a:t>
            </a:r>
            <a:r>
              <a:rPr lang="en-US" sz="2400" dirty="0">
                <a:latin typeface="Times New Roman" panose="02020603050405020304" pitchFamily="18" charset="0"/>
                <a:ea typeface="Calibri" panose="020F0502020204030204" pitchFamily="34" charset="0"/>
                <a:cs typeface="Times New Roman" panose="02020603050405020304" pitchFamily="18" charset="0"/>
              </a:rPr>
              <a:t>/L.</a:t>
            </a:r>
          </a:p>
          <a:p>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Bệnh</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nhân</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thứ</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hai</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bệnh</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nhân</a:t>
            </a:r>
            <a:r>
              <a:rPr lang="en-US" sz="2400" dirty="0">
                <a:latin typeface="Times New Roman" panose="02020603050405020304" pitchFamily="18" charset="0"/>
                <a:ea typeface="Calibri" panose="020F0502020204030204" pitchFamily="34" charset="0"/>
              </a:rPr>
              <a:t> Gout) </a:t>
            </a:r>
            <a:r>
              <a:rPr lang="en-US" sz="2400" dirty="0" err="1">
                <a:latin typeface="Times New Roman" panose="02020603050405020304" pitchFamily="18" charset="0"/>
                <a:ea typeface="Calibri" panose="020F0502020204030204" pitchFamily="34" charset="0"/>
              </a:rPr>
              <a:t>có</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chỉ</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số</a:t>
            </a:r>
            <a:r>
              <a:rPr lang="en-US" sz="2400" dirty="0">
                <a:latin typeface="Times New Roman" panose="02020603050405020304" pitchFamily="18" charset="0"/>
                <a:ea typeface="Calibri" panose="020F0502020204030204" pitchFamily="34" charset="0"/>
              </a:rPr>
              <a:t> uric acid </a:t>
            </a:r>
            <a:r>
              <a:rPr lang="en-US" sz="2400" dirty="0" err="1">
                <a:latin typeface="Times New Roman" panose="02020603050405020304" pitchFamily="18" charset="0"/>
                <a:ea typeface="Calibri" panose="020F0502020204030204" pitchFamily="34" charset="0"/>
              </a:rPr>
              <a:t>là</a:t>
            </a:r>
            <a:r>
              <a:rPr lang="en-US" sz="2400" dirty="0">
                <a:latin typeface="Times New Roman" panose="02020603050405020304" pitchFamily="18" charset="0"/>
                <a:ea typeface="Calibri" panose="020F0502020204030204" pitchFamily="34" charset="0"/>
              </a:rPr>
              <a:t> 500 µ</a:t>
            </a:r>
            <a:r>
              <a:rPr lang="en-US" sz="2400" dirty="0" err="1">
                <a:latin typeface="Times New Roman" panose="02020603050405020304" pitchFamily="18" charset="0"/>
                <a:ea typeface="Calibri" panose="020F0502020204030204" pitchFamily="34" charset="0"/>
              </a:rPr>
              <a:t>mol</a:t>
            </a:r>
            <a:r>
              <a:rPr lang="en-US" sz="2400" dirty="0">
                <a:latin typeface="Times New Roman" panose="02020603050405020304" pitchFamily="18" charset="0"/>
                <a:ea typeface="Calibri" panose="020F0502020204030204" pitchFamily="34" charset="0"/>
              </a:rPr>
              <a:t>/L </a:t>
            </a:r>
            <a:r>
              <a:rPr lang="en-US" sz="2400" dirty="0" err="1">
                <a:latin typeface="Times New Roman" panose="02020603050405020304" pitchFamily="18" charset="0"/>
                <a:ea typeface="Calibri" panose="020F0502020204030204" pitchFamily="34" charset="0"/>
              </a:rPr>
              <a:t>khá</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cao</a:t>
            </a:r>
            <a:r>
              <a:rPr lang="en-US" sz="2400" dirty="0">
                <a:latin typeface="Times New Roman" panose="02020603050405020304" pitchFamily="18" charset="0"/>
                <a:ea typeface="Calibri" panose="020F0502020204030204" pitchFamily="34" charset="0"/>
              </a:rPr>
              <a:t> so </a:t>
            </a:r>
            <a:r>
              <a:rPr lang="en-US" sz="2400" dirty="0" err="1">
                <a:latin typeface="Times New Roman" panose="02020603050405020304" pitchFamily="18" charset="0"/>
                <a:ea typeface="Calibri" panose="020F0502020204030204" pitchFamily="34" charset="0"/>
              </a:rPr>
              <a:t>với</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chỉ</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số</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bình</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thường</a:t>
            </a:r>
            <a:r>
              <a:rPr lang="en-US" sz="2400" dirty="0">
                <a:latin typeface="Times New Roman" panose="02020603050405020304" pitchFamily="18" charset="0"/>
                <a:ea typeface="Calibri" panose="020F0502020204030204" pitchFamily="34" charset="0"/>
              </a:rPr>
              <a:t> </a:t>
            </a:r>
            <a:r>
              <a:rPr lang="en-US" sz="2400" dirty="0" err="1">
                <a:latin typeface="Times New Roman" panose="02020603050405020304" pitchFamily="18" charset="0"/>
                <a:ea typeface="Calibri" panose="020F0502020204030204" pitchFamily="34" charset="0"/>
              </a:rPr>
              <a:t>là</a:t>
            </a:r>
            <a:r>
              <a:rPr lang="en-US" sz="2400" dirty="0">
                <a:latin typeface="Times New Roman" panose="02020603050405020304" pitchFamily="18" charset="0"/>
                <a:ea typeface="Calibri" panose="020F0502020204030204" pitchFamily="34" charset="0"/>
              </a:rPr>
              <a:t> 208 – 428 µ</a:t>
            </a:r>
            <a:r>
              <a:rPr lang="en-US" sz="2400" dirty="0" err="1">
                <a:latin typeface="Times New Roman" panose="02020603050405020304" pitchFamily="18" charset="0"/>
                <a:ea typeface="Calibri" panose="020F0502020204030204" pitchFamily="34" charset="0"/>
              </a:rPr>
              <a:t>mol</a:t>
            </a:r>
            <a:r>
              <a:rPr lang="en-US" sz="2400" dirty="0">
                <a:latin typeface="Times New Roman" panose="02020603050405020304" pitchFamily="18" charset="0"/>
                <a:ea typeface="Calibri" panose="020F0502020204030204" pitchFamily="34" charset="0"/>
              </a:rPr>
              <a:t>/L.</a:t>
            </a:r>
            <a:endParaRPr lang="en-US" sz="2400" dirty="0"/>
          </a:p>
        </p:txBody>
      </p:sp>
    </p:spTree>
    <p:extLst>
      <p:ext uri="{BB962C8B-B14F-4D97-AF65-F5344CB8AC3E}">
        <p14:creationId xmlns:p14="http://schemas.microsoft.com/office/powerpoint/2010/main" val="2477487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5967663" y="0"/>
            <a:ext cx="6521116" cy="6858000"/>
          </a:xfrm>
          <a:prstGeom prst="rect">
            <a:avLst/>
          </a:prstGeom>
          <a:noFill/>
        </p:spPr>
      </p:pic>
      <p:sp>
        <p:nvSpPr>
          <p:cNvPr id="5" name="Rectangle 4"/>
          <p:cNvSpPr/>
          <p:nvPr/>
        </p:nvSpPr>
        <p:spPr>
          <a:xfrm>
            <a:off x="425115" y="481262"/>
            <a:ext cx="5542548" cy="1936428"/>
          </a:xfrm>
          <a:prstGeom prst="rect">
            <a:avLst/>
          </a:prstGeom>
        </p:spPr>
        <p:txBody>
          <a:bodyPr wrap="square">
            <a:spAutoFit/>
          </a:bodyPr>
          <a:lstStyle/>
          <a:p>
            <a:pPr>
              <a:lnSpc>
                <a:spcPct val="107000"/>
              </a:lnSpc>
              <a:spcAft>
                <a:spcPts val="0"/>
              </a:spcAft>
            </a:pPr>
            <a:r>
              <a:rPr lang="en-US" sz="2800" b="1" dirty="0" err="1">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a:latin typeface="Times New Roman" panose="02020603050405020304" pitchFamily="18" charset="0"/>
                <a:ea typeface="Calibri" panose="020F0502020204030204" pitchFamily="34" charset="0"/>
                <a:cs typeface="Times New Roman" panose="02020603050405020304" pitchFamily="18" charset="0"/>
              </a:rPr>
              <a:t> 3: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Dựa</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vào</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thông</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tin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Bảng</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1,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cho</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biết</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khi</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nào</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thì</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bị</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bệnh</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tiểu</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đường</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hoặc</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có</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nguy</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cơ</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bị</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bệnh</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tiểu</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đường</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425115" y="2923015"/>
            <a:ext cx="5301917" cy="3108543"/>
          </a:xfrm>
          <a:prstGeom prst="rect">
            <a:avLst/>
          </a:prstGeom>
        </p:spPr>
        <p:txBody>
          <a:bodyPr wrap="square">
            <a:spAutoFit/>
          </a:bodyPr>
          <a:lstStyle/>
          <a:p>
            <a:pPr algn="just"/>
            <a:r>
              <a:rPr lang="en-US" sz="2800" dirty="0" err="1">
                <a:solidFill>
                  <a:srgbClr val="002060"/>
                </a:solidFill>
                <a:latin typeface="Times New Roman" panose="02020603050405020304" pitchFamily="18" charset="0"/>
                <a:ea typeface="Calibri" panose="020F0502020204030204" pitchFamily="34" charset="0"/>
              </a:rPr>
              <a:t>Một</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người</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bị</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bệnh</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tiểu</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đường</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hoặc</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có</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nguy</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cơ</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bị</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bệnh</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tiểu</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đường</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khi</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chỉ</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số</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đo</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nồng</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độ</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đường</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trong</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máu</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lúc</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đói</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chưa</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ăn</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uống</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gì</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kể</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cả</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hút</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thuốc</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lá</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lớn</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hơn</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hoặc</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bằng</a:t>
            </a:r>
            <a:r>
              <a:rPr lang="en-US" sz="2800" dirty="0">
                <a:solidFill>
                  <a:srgbClr val="002060"/>
                </a:solidFill>
                <a:latin typeface="Times New Roman" panose="02020603050405020304" pitchFamily="18" charset="0"/>
                <a:ea typeface="Calibri" panose="020F0502020204030204" pitchFamily="34" charset="0"/>
              </a:rPr>
              <a:t> 6,5%; </a:t>
            </a:r>
            <a:r>
              <a:rPr lang="en-US" sz="2800" dirty="0" err="1">
                <a:solidFill>
                  <a:srgbClr val="002060"/>
                </a:solidFill>
                <a:latin typeface="Times New Roman" panose="02020603050405020304" pitchFamily="18" charset="0"/>
                <a:ea typeface="Calibri" panose="020F0502020204030204" pitchFamily="34" charset="0"/>
              </a:rPr>
              <a:t>hoặc</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chỉ</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số</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đo</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tại</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thời</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điểm</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bất</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kì</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lớn</a:t>
            </a:r>
            <a:r>
              <a:rPr lang="en-US" sz="2800" dirty="0">
                <a:solidFill>
                  <a:srgbClr val="002060"/>
                </a:solidFill>
                <a:latin typeface="Times New Roman" panose="02020603050405020304" pitchFamily="18" charset="0"/>
                <a:ea typeface="Calibri" panose="020F0502020204030204" pitchFamily="34" charset="0"/>
              </a:rPr>
              <a:t> </a:t>
            </a:r>
            <a:r>
              <a:rPr lang="en-US" sz="2800" dirty="0" err="1">
                <a:solidFill>
                  <a:srgbClr val="002060"/>
                </a:solidFill>
                <a:latin typeface="Times New Roman" panose="02020603050405020304" pitchFamily="18" charset="0"/>
                <a:ea typeface="Calibri" panose="020F0502020204030204" pitchFamily="34" charset="0"/>
              </a:rPr>
              <a:t>hơn</a:t>
            </a:r>
            <a:r>
              <a:rPr lang="en-US" sz="2800" dirty="0">
                <a:solidFill>
                  <a:srgbClr val="002060"/>
                </a:solidFill>
                <a:latin typeface="Times New Roman" panose="02020603050405020304" pitchFamily="18" charset="0"/>
                <a:ea typeface="Calibri" panose="020F0502020204030204" pitchFamily="34" charset="0"/>
              </a:rPr>
              <a:t> 11,1%. </a:t>
            </a:r>
            <a:endParaRPr lang="en-US" sz="2800" dirty="0">
              <a:solidFill>
                <a:srgbClr val="002060"/>
              </a:solidFill>
            </a:endParaRPr>
          </a:p>
        </p:txBody>
      </p:sp>
    </p:spTree>
    <p:extLst>
      <p:ext uri="{BB962C8B-B14F-4D97-AF65-F5344CB8AC3E}">
        <p14:creationId xmlns:p14="http://schemas.microsoft.com/office/powerpoint/2010/main" val="1419201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00872" y="315226"/>
            <a:ext cx="6171205" cy="2970649"/>
            <a:chOff x="866077" y="483518"/>
            <a:chExt cx="4628404" cy="2227987"/>
          </a:xfrm>
        </p:grpSpPr>
        <p:pic>
          <p:nvPicPr>
            <p:cNvPr id="11" name="Picture 2" descr="F:\1-原创素材\1_mm1102\PPT\PPT_014\materaials\pageimg_g20h.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6077" y="483518"/>
              <a:ext cx="2274769" cy="2227987"/>
            </a:xfrm>
            <a:prstGeom prst="rect">
              <a:avLst/>
            </a:prstGeom>
            <a:noFill/>
            <a:effectLst>
              <a:glow rad="101600">
                <a:schemeClr val="bg1">
                  <a:lumMod val="85000"/>
                  <a:alpha val="60000"/>
                </a:schemeClr>
              </a:glow>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430244" y="907543"/>
              <a:ext cx="1298833" cy="1043171"/>
            </a:xfrm>
            <a:prstGeom prst="rect">
              <a:avLst/>
            </a:prstGeom>
            <a:noFill/>
          </p:spPr>
          <p:txBody>
            <a:bodyPr wrap="square" rtlCol="0">
              <a:spAutoFit/>
            </a:bodyPr>
            <a:lstStyle/>
            <a:p>
              <a:pPr algn="ctr" defTabSz="1219170">
                <a:lnSpc>
                  <a:spcPct val="150000"/>
                </a:lnSpc>
              </a:pPr>
              <a:r>
                <a:rPr lang="en-US" altLang="zh-CN" sz="6667" dirty="0">
                  <a:solidFill>
                    <a:prstClr val="white"/>
                  </a:solidFill>
                  <a:latin typeface="华康海报体W12(P)" pitchFamily="82" charset="-122"/>
                  <a:ea typeface="华康海报体W12(P)" pitchFamily="82" charset="-122"/>
                </a:rPr>
                <a:t>04</a:t>
              </a:r>
            </a:p>
          </p:txBody>
        </p:sp>
        <p:sp>
          <p:nvSpPr>
            <p:cNvPr id="6" name="矩形 5"/>
            <p:cNvSpPr/>
            <p:nvPr/>
          </p:nvSpPr>
          <p:spPr>
            <a:xfrm>
              <a:off x="3140846" y="907543"/>
              <a:ext cx="2353635" cy="145424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defTabSz="1219170"/>
              <a:r>
                <a:rPr lang="vi-VN" sz="2400" dirty="0">
                  <a:solidFill>
                    <a:srgbClr val="1F497D">
                      <a:lumMod val="75000"/>
                    </a:srgbClr>
                  </a:solidFill>
                </a:rPr>
                <a:t>Em còn biết về những ví dụ</a:t>
              </a:r>
              <a:r>
                <a:rPr lang="en-US" sz="2400" dirty="0">
                  <a:solidFill>
                    <a:srgbClr val="1F497D">
                      <a:lumMod val="75000"/>
                    </a:srgbClr>
                  </a:solidFill>
                </a:rPr>
                <a:t> </a:t>
              </a:r>
              <a:r>
                <a:rPr lang="en-US" sz="2400" dirty="0" err="1">
                  <a:solidFill>
                    <a:srgbClr val="1F497D">
                      <a:lumMod val="75000"/>
                    </a:srgbClr>
                  </a:solidFill>
                </a:rPr>
                <a:t>về</a:t>
              </a:r>
              <a:r>
                <a:rPr lang="en-US" sz="2400" dirty="0">
                  <a:solidFill>
                    <a:srgbClr val="1F497D">
                      <a:lumMod val="75000"/>
                    </a:srgbClr>
                  </a:solidFill>
                </a:rPr>
                <a:t> </a:t>
              </a:r>
              <a:r>
                <a:rPr lang="en-US" sz="2400" dirty="0" err="1">
                  <a:solidFill>
                    <a:srgbClr val="1F497D">
                      <a:lumMod val="75000"/>
                    </a:srgbClr>
                  </a:solidFill>
                </a:rPr>
                <a:t>bệnh</a:t>
              </a:r>
              <a:r>
                <a:rPr lang="vi-VN" sz="2400" dirty="0">
                  <a:solidFill>
                    <a:srgbClr val="1F497D">
                      <a:lumMod val="75000"/>
                    </a:srgbClr>
                  </a:solidFill>
                </a:rPr>
                <a:t> mất cân bằng môi trường trong cơ thể nào nữa? </a:t>
              </a:r>
            </a:p>
          </p:txBody>
        </p:sp>
      </p:grpSp>
      <p:grpSp>
        <p:nvGrpSpPr>
          <p:cNvPr id="3" name="组合 2"/>
          <p:cNvGrpSpPr/>
          <p:nvPr/>
        </p:nvGrpSpPr>
        <p:grpSpPr>
          <a:xfrm>
            <a:off x="1393368" y="3653712"/>
            <a:ext cx="6671899" cy="2970650"/>
            <a:chOff x="3315538" y="2514173"/>
            <a:chExt cx="5003924" cy="2227988"/>
          </a:xfrm>
        </p:grpSpPr>
        <p:pic>
          <p:nvPicPr>
            <p:cNvPr id="12" name="Picture 2" descr="F:\1-原创素材\1_mm1102\PPT\PPT_014\materaials\pageimg_g20h.png"/>
            <p:cNvPicPr>
              <a:picLocks noChangeAspect="1" noChangeArrowheads="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3315538" y="2514173"/>
              <a:ext cx="2274769" cy="2227988"/>
            </a:xfrm>
            <a:prstGeom prst="rect">
              <a:avLst/>
            </a:prstGeom>
            <a:noFill/>
            <a:effectLst>
              <a:glow rad="101600">
                <a:schemeClr val="bg1">
                  <a:lumMod val="85000"/>
                  <a:alpha val="60000"/>
                </a:schemeClr>
              </a:glow>
            </a:effectLst>
            <a:extLst>
              <a:ext uri="{909E8E84-426E-40DD-AFC4-6F175D3DCCD1}">
                <a14:hiddenFill xmlns:a14="http://schemas.microsoft.com/office/drawing/2010/main">
                  <a:solidFill>
                    <a:srgbClr val="FFFFFF"/>
                  </a:solidFill>
                </a14:hiddenFill>
              </a:ext>
            </a:extLst>
          </p:spPr>
        </p:pic>
        <p:sp>
          <p:nvSpPr>
            <p:cNvPr id="7" name="矩形 6"/>
            <p:cNvSpPr/>
            <p:nvPr/>
          </p:nvSpPr>
          <p:spPr>
            <a:xfrm>
              <a:off x="5619547" y="2762545"/>
              <a:ext cx="2699915" cy="1177245"/>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just" defTabSz="1219170"/>
              <a:r>
                <a:rPr lang="vi-VN" sz="2400" dirty="0">
                  <a:solidFill>
                    <a:prstClr val="black"/>
                  </a:solidFill>
                </a:rPr>
                <a:t>Muốn biết các chỉ số như nồng độ glucose, uric acid…môi trường trong cơ thể cần phải làm gì? </a:t>
              </a:r>
            </a:p>
          </p:txBody>
        </p:sp>
        <p:sp>
          <p:nvSpPr>
            <p:cNvPr id="9" name="TextBox 8"/>
            <p:cNvSpPr txBox="1"/>
            <p:nvPr/>
          </p:nvSpPr>
          <p:spPr>
            <a:xfrm>
              <a:off x="3780104" y="2951584"/>
              <a:ext cx="1298833" cy="1043171"/>
            </a:xfrm>
            <a:prstGeom prst="rect">
              <a:avLst/>
            </a:prstGeom>
            <a:noFill/>
          </p:spPr>
          <p:txBody>
            <a:bodyPr wrap="square" rtlCol="0">
              <a:spAutoFit/>
            </a:bodyPr>
            <a:lstStyle/>
            <a:p>
              <a:pPr algn="ctr" defTabSz="1219170">
                <a:lnSpc>
                  <a:spcPct val="150000"/>
                </a:lnSpc>
              </a:pPr>
              <a:r>
                <a:rPr lang="en-US" altLang="zh-CN" sz="6667" dirty="0">
                  <a:solidFill>
                    <a:prstClr val="white"/>
                  </a:solidFill>
                  <a:latin typeface="华康海报体W12(P)" pitchFamily="82" charset="-122"/>
                  <a:ea typeface="华康海报体W12(P)" pitchFamily="82" charset="-122"/>
                </a:rPr>
                <a:t>05</a:t>
              </a:r>
            </a:p>
          </p:txBody>
        </p:sp>
      </p:grpSp>
      <p:sp>
        <p:nvSpPr>
          <p:cNvPr id="18" name="Rectangle 17"/>
          <p:cNvSpPr/>
          <p:nvPr/>
        </p:nvSpPr>
        <p:spPr>
          <a:xfrm>
            <a:off x="8191994" y="1280766"/>
            <a:ext cx="3730633" cy="83099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vi-VN" sz="2400" kern="0" dirty="0">
                <a:solidFill>
                  <a:srgbClr val="1F497D">
                    <a:lumMod val="75000"/>
                  </a:srgbClr>
                </a:solidFill>
              </a:rPr>
              <a:t>Mỡ máu, gan nhiễm mỡ, thận hư…</a:t>
            </a:r>
            <a:endParaRPr lang="en-US" sz="2400" kern="0" dirty="0">
              <a:solidFill>
                <a:srgbClr val="1F497D">
                  <a:lumMod val="75000"/>
                </a:srgbClr>
              </a:solidFill>
            </a:endParaRPr>
          </a:p>
        </p:txBody>
      </p:sp>
      <p:sp>
        <p:nvSpPr>
          <p:cNvPr id="19" name="Rectangle 18"/>
          <p:cNvSpPr/>
          <p:nvPr/>
        </p:nvSpPr>
        <p:spPr>
          <a:xfrm>
            <a:off x="9467164" y="3569377"/>
            <a:ext cx="2455463" cy="1200329"/>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vi-VN" sz="2400" kern="0" dirty="0">
                <a:solidFill>
                  <a:sysClr val="windowText" lastClr="000000"/>
                </a:solidFill>
              </a:rPr>
              <a:t>Làm xét nghiệm máu hoặc  nước tiểu. </a:t>
            </a:r>
            <a:endParaRPr lang="en-US" sz="2400" kern="0" dirty="0">
              <a:solidFill>
                <a:sysClr val="windowText" lastClr="000000"/>
              </a:solidFill>
            </a:endParaRPr>
          </a:p>
        </p:txBody>
      </p:sp>
    </p:spTree>
    <p:extLst>
      <p:ext uri="{BB962C8B-B14F-4D97-AF65-F5344CB8AC3E}">
        <p14:creationId xmlns:p14="http://schemas.microsoft.com/office/powerpoint/2010/main" val="24945883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379495" y="0"/>
            <a:ext cx="8037095" cy="7026442"/>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656654848"/>
              </p:ext>
            </p:extLst>
          </p:nvPr>
        </p:nvGraphicFramePr>
        <p:xfrm>
          <a:off x="267277" y="414229"/>
          <a:ext cx="4112218" cy="1463040"/>
        </p:xfrm>
        <a:graphic>
          <a:graphicData uri="http://schemas.openxmlformats.org/drawingml/2006/table">
            <a:tbl>
              <a:tblPr/>
              <a:tblGrid>
                <a:gridCol w="4112218">
                  <a:extLst>
                    <a:ext uri="{9D8B030D-6E8A-4147-A177-3AD203B41FA5}">
                      <a16:colId xmlns:a16="http://schemas.microsoft.com/office/drawing/2014/main" val="2128346812"/>
                    </a:ext>
                  </a:extLst>
                </a:gridCol>
              </a:tblGrid>
              <a:tr h="0">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marL="0" indent="0" algn="just">
                        <a:lnSpc>
                          <a:spcPct val="100000"/>
                        </a:lnSpc>
                        <a:spcAft>
                          <a:spcPts val="0"/>
                        </a:spcAft>
                      </a:pPr>
                      <a:r>
                        <a:rPr lang="en-US" sz="2400" noProof="0" dirty="0">
                          <a:solidFill>
                            <a:srgbClr val="FF0000"/>
                          </a:solidFill>
                          <a:effectLst/>
                          <a:latin typeface="+mn-lt"/>
                        </a:rPr>
                        <a:t>6</a:t>
                      </a:r>
                      <a:r>
                        <a:rPr lang="vi-VN" sz="2400" noProof="0" dirty="0">
                          <a:solidFill>
                            <a:srgbClr val="FF0000"/>
                          </a:solidFill>
                          <a:effectLst/>
                          <a:latin typeface="+mn-lt"/>
                        </a:rPr>
                        <a:t>. Nhận xét  sự biến đổi chỉ số đường huyết của một người trước và sau khi ăn các loại thức ăn khác nhau</a:t>
                      </a:r>
                      <a:r>
                        <a:rPr lang="en-US" sz="2400" noProof="0" dirty="0">
                          <a:solidFill>
                            <a:srgbClr val="FF0000"/>
                          </a:solidFill>
                          <a:effectLst/>
                          <a:latin typeface="+mn-lt"/>
                        </a:rPr>
                        <a:t>?</a:t>
                      </a:r>
                      <a:endParaRPr lang="vi-VN" sz="2400" noProof="0" dirty="0">
                        <a:solidFill>
                          <a:srgbClr val="FF0000"/>
                        </a:solidFill>
                        <a:effectLst/>
                        <a:latin typeface="+mn-lt"/>
                        <a:ea typeface="Segoe UI" panose="020B0502040204020203" pitchFamily="34" charset="0"/>
                      </a:endParaRPr>
                    </a:p>
                  </a:txBody>
                  <a:tcPr marL="114300" marR="11430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2883370"/>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1998324817"/>
              </p:ext>
            </p:extLst>
          </p:nvPr>
        </p:nvGraphicFramePr>
        <p:xfrm>
          <a:off x="478087" y="2971935"/>
          <a:ext cx="3251702" cy="1828800"/>
        </p:xfrm>
        <a:graphic>
          <a:graphicData uri="http://schemas.openxmlformats.org/drawingml/2006/table">
            <a:tbl>
              <a:tblPr/>
              <a:tblGrid>
                <a:gridCol w="3251702">
                  <a:extLst>
                    <a:ext uri="{9D8B030D-6E8A-4147-A177-3AD203B41FA5}">
                      <a16:colId xmlns:a16="http://schemas.microsoft.com/office/drawing/2014/main" val="2069577843"/>
                    </a:ext>
                  </a:extLst>
                </a:gridCol>
              </a:tblGrid>
              <a:tr h="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indent="0" algn="l">
                        <a:lnSpc>
                          <a:spcPct val="100000"/>
                        </a:lnSpc>
                        <a:spcAft>
                          <a:spcPts val="0"/>
                        </a:spcAft>
                      </a:pPr>
                      <a:r>
                        <a:rPr lang="en-US" sz="2400" noProof="0" dirty="0">
                          <a:solidFill>
                            <a:schemeClr val="accent5">
                              <a:lumMod val="50000"/>
                            </a:schemeClr>
                          </a:solidFill>
                          <a:effectLst/>
                          <a:latin typeface="+mn-lt"/>
                          <a:ea typeface="Segoe UI" panose="020B0502040204020203" pitchFamily="34" charset="0"/>
                        </a:rPr>
                        <a:t>-</a:t>
                      </a:r>
                      <a:r>
                        <a:rPr lang="vi-VN" sz="2400" noProof="0" dirty="0">
                          <a:solidFill>
                            <a:schemeClr val="accent5">
                              <a:lumMod val="50000"/>
                            </a:schemeClr>
                          </a:solidFill>
                          <a:effectLst/>
                          <a:latin typeface="+mn-lt"/>
                          <a:ea typeface="Segoe UI" panose="020B0502040204020203" pitchFamily="34" charset="0"/>
                        </a:rPr>
                        <a:t>Đường</a:t>
                      </a:r>
                      <a:r>
                        <a:rPr lang="vi-VN" sz="2400" baseline="0" noProof="0" dirty="0">
                          <a:solidFill>
                            <a:schemeClr val="accent5">
                              <a:lumMod val="50000"/>
                            </a:schemeClr>
                          </a:solidFill>
                          <a:effectLst/>
                          <a:latin typeface="+mn-lt"/>
                          <a:ea typeface="Segoe UI" panose="020B0502040204020203" pitchFamily="34" charset="0"/>
                        </a:rPr>
                        <a:t> huyết t</a:t>
                      </a:r>
                      <a:r>
                        <a:rPr lang="en-US" sz="2400" baseline="0" noProof="0" dirty="0">
                          <a:solidFill>
                            <a:schemeClr val="accent5">
                              <a:lumMod val="50000"/>
                            </a:schemeClr>
                          </a:solidFill>
                          <a:effectLst/>
                          <a:latin typeface="+mn-lt"/>
                          <a:ea typeface="Segoe UI" panose="020B0502040204020203" pitchFamily="34" charset="0"/>
                        </a:rPr>
                        <a:t>ă</a:t>
                      </a:r>
                      <a:r>
                        <a:rPr lang="vi-VN" sz="2400" baseline="0" noProof="0" dirty="0">
                          <a:solidFill>
                            <a:schemeClr val="accent5">
                              <a:lumMod val="50000"/>
                            </a:schemeClr>
                          </a:solidFill>
                          <a:effectLst/>
                          <a:latin typeface="+mn-lt"/>
                          <a:ea typeface="Segoe UI" panose="020B0502040204020203" pitchFamily="34" charset="0"/>
                        </a:rPr>
                        <a:t>ng</a:t>
                      </a:r>
                      <a:r>
                        <a:rPr lang="en-US" sz="2400" baseline="0" noProof="0" dirty="0">
                          <a:solidFill>
                            <a:schemeClr val="accent5">
                              <a:lumMod val="50000"/>
                            </a:schemeClr>
                          </a:solidFill>
                          <a:effectLst/>
                          <a:latin typeface="+mn-lt"/>
                          <a:ea typeface="Segoe UI" panose="020B0502040204020203" pitchFamily="34" charset="0"/>
                        </a:rPr>
                        <a:t> </a:t>
                      </a:r>
                      <a:r>
                        <a:rPr lang="en-US" sz="2400" baseline="0" noProof="0" dirty="0" err="1">
                          <a:solidFill>
                            <a:schemeClr val="accent5">
                              <a:lumMod val="50000"/>
                            </a:schemeClr>
                          </a:solidFill>
                          <a:effectLst/>
                          <a:latin typeface="+mn-lt"/>
                          <a:ea typeface="Segoe UI" panose="020B0502040204020203" pitchFamily="34" charset="0"/>
                        </a:rPr>
                        <a:t>sau</a:t>
                      </a:r>
                      <a:r>
                        <a:rPr lang="en-US" sz="2400" baseline="0" noProof="0" dirty="0">
                          <a:solidFill>
                            <a:schemeClr val="accent5">
                              <a:lumMod val="50000"/>
                            </a:schemeClr>
                          </a:solidFill>
                          <a:effectLst/>
                          <a:latin typeface="+mn-lt"/>
                          <a:ea typeface="Segoe UI" panose="020B0502040204020203" pitchFamily="34" charset="0"/>
                        </a:rPr>
                        <a:t> </a:t>
                      </a:r>
                      <a:r>
                        <a:rPr lang="en-US" sz="2400" baseline="0" noProof="0" dirty="0" err="1">
                          <a:solidFill>
                            <a:schemeClr val="accent5">
                              <a:lumMod val="50000"/>
                            </a:schemeClr>
                          </a:solidFill>
                          <a:effectLst/>
                          <a:latin typeface="+mn-lt"/>
                          <a:ea typeface="Segoe UI" panose="020B0502040204020203" pitchFamily="34" charset="0"/>
                        </a:rPr>
                        <a:t>khi</a:t>
                      </a:r>
                      <a:r>
                        <a:rPr lang="en-US" sz="2400" baseline="0" noProof="0" dirty="0">
                          <a:solidFill>
                            <a:schemeClr val="accent5">
                              <a:lumMod val="50000"/>
                            </a:schemeClr>
                          </a:solidFill>
                          <a:effectLst/>
                          <a:latin typeface="+mn-lt"/>
                          <a:ea typeface="Segoe UI" panose="020B0502040204020203" pitchFamily="34" charset="0"/>
                        </a:rPr>
                        <a:t> </a:t>
                      </a:r>
                      <a:r>
                        <a:rPr lang="en-US" sz="2400" baseline="0" noProof="0" dirty="0" err="1">
                          <a:solidFill>
                            <a:schemeClr val="accent5">
                              <a:lumMod val="50000"/>
                            </a:schemeClr>
                          </a:solidFill>
                          <a:effectLst/>
                          <a:latin typeface="+mn-lt"/>
                          <a:ea typeface="Segoe UI" panose="020B0502040204020203" pitchFamily="34" charset="0"/>
                        </a:rPr>
                        <a:t>ăn</a:t>
                      </a:r>
                      <a:r>
                        <a:rPr lang="en-US" sz="2400" baseline="0" noProof="0" dirty="0">
                          <a:solidFill>
                            <a:schemeClr val="accent5">
                              <a:lumMod val="50000"/>
                            </a:schemeClr>
                          </a:solidFill>
                          <a:effectLst/>
                          <a:latin typeface="+mn-lt"/>
                          <a:ea typeface="Segoe UI" panose="020B0502040204020203" pitchFamily="34" charset="0"/>
                        </a:rPr>
                        <a:t> </a:t>
                      </a:r>
                      <a:r>
                        <a:rPr lang="en-US" sz="2400" baseline="0" noProof="0" dirty="0" err="1">
                          <a:solidFill>
                            <a:schemeClr val="accent5">
                              <a:lumMod val="50000"/>
                            </a:schemeClr>
                          </a:solidFill>
                          <a:effectLst/>
                          <a:latin typeface="+mn-lt"/>
                          <a:ea typeface="Segoe UI" panose="020B0502040204020203" pitchFamily="34" charset="0"/>
                        </a:rPr>
                        <a:t>khoảng</a:t>
                      </a:r>
                      <a:r>
                        <a:rPr lang="en-US" sz="2400" baseline="0" noProof="0" dirty="0">
                          <a:solidFill>
                            <a:schemeClr val="accent5">
                              <a:lumMod val="50000"/>
                            </a:schemeClr>
                          </a:solidFill>
                          <a:effectLst/>
                          <a:latin typeface="+mn-lt"/>
                          <a:ea typeface="Segoe UI" panose="020B0502040204020203" pitchFamily="34" charset="0"/>
                        </a:rPr>
                        <a:t> 1h </a:t>
                      </a:r>
                      <a:r>
                        <a:rPr lang="en-US" sz="2400" baseline="0" noProof="0" dirty="0" err="1">
                          <a:solidFill>
                            <a:schemeClr val="accent5">
                              <a:lumMod val="50000"/>
                            </a:schemeClr>
                          </a:solidFill>
                          <a:effectLst/>
                          <a:latin typeface="+mn-lt"/>
                          <a:ea typeface="Segoe UI" panose="020B0502040204020203" pitchFamily="34" charset="0"/>
                        </a:rPr>
                        <a:t>rồi</a:t>
                      </a:r>
                      <a:r>
                        <a:rPr lang="en-US" sz="2400" baseline="0" noProof="0" dirty="0">
                          <a:solidFill>
                            <a:schemeClr val="accent5">
                              <a:lumMod val="50000"/>
                            </a:schemeClr>
                          </a:solidFill>
                          <a:effectLst/>
                          <a:latin typeface="+mn-lt"/>
                          <a:ea typeface="Segoe UI" panose="020B0502040204020203" pitchFamily="34" charset="0"/>
                        </a:rPr>
                        <a:t> </a:t>
                      </a:r>
                      <a:r>
                        <a:rPr lang="en-US" sz="2400" baseline="0" noProof="0" dirty="0" err="1">
                          <a:solidFill>
                            <a:schemeClr val="accent5">
                              <a:lumMod val="50000"/>
                            </a:schemeClr>
                          </a:solidFill>
                          <a:effectLst/>
                          <a:latin typeface="+mn-lt"/>
                          <a:ea typeface="Segoe UI" panose="020B0502040204020203" pitchFamily="34" charset="0"/>
                        </a:rPr>
                        <a:t>giảm</a:t>
                      </a:r>
                      <a:r>
                        <a:rPr lang="en-US" sz="2400" baseline="0" noProof="0" dirty="0">
                          <a:solidFill>
                            <a:schemeClr val="accent5">
                              <a:lumMod val="50000"/>
                            </a:schemeClr>
                          </a:solidFill>
                          <a:effectLst/>
                          <a:latin typeface="+mn-lt"/>
                          <a:ea typeface="Segoe UI" panose="020B0502040204020203" pitchFamily="34" charset="0"/>
                        </a:rPr>
                        <a:t> </a:t>
                      </a:r>
                      <a:r>
                        <a:rPr lang="en-US" sz="2400" baseline="0" noProof="0" dirty="0" err="1">
                          <a:solidFill>
                            <a:schemeClr val="accent5">
                              <a:lumMod val="50000"/>
                            </a:schemeClr>
                          </a:solidFill>
                          <a:effectLst/>
                          <a:latin typeface="+mn-lt"/>
                          <a:ea typeface="Segoe UI" panose="020B0502040204020203" pitchFamily="34" charset="0"/>
                        </a:rPr>
                        <a:t>dần</a:t>
                      </a:r>
                      <a:r>
                        <a:rPr lang="en-US" sz="2400" baseline="0" noProof="0" dirty="0">
                          <a:solidFill>
                            <a:schemeClr val="accent5">
                              <a:lumMod val="50000"/>
                            </a:schemeClr>
                          </a:solidFill>
                          <a:effectLst/>
                          <a:latin typeface="+mn-lt"/>
                          <a:ea typeface="Segoe UI" panose="020B0502040204020203" pitchFamily="34" charset="0"/>
                        </a:rPr>
                        <a:t>. </a:t>
                      </a:r>
                      <a:r>
                        <a:rPr lang="vi-VN" sz="2400" baseline="0" noProof="0" dirty="0">
                          <a:solidFill>
                            <a:schemeClr val="accent5">
                              <a:lumMod val="50000"/>
                            </a:schemeClr>
                          </a:solidFill>
                          <a:effectLst/>
                          <a:latin typeface="+mn-lt"/>
                          <a:ea typeface="Segoe UI" panose="020B0502040204020203" pitchFamily="34" charset="0"/>
                        </a:rPr>
                        <a:t> </a:t>
                      </a:r>
                      <a:r>
                        <a:rPr lang="vi-VN" sz="2400" noProof="0" dirty="0">
                          <a:solidFill>
                            <a:schemeClr val="accent5">
                              <a:lumMod val="50000"/>
                            </a:schemeClr>
                          </a:solidFill>
                          <a:effectLst/>
                          <a:latin typeface="+mn-lt"/>
                          <a:ea typeface="Segoe UI" panose="020B0502040204020203" pitchFamily="34" charset="0"/>
                        </a:rPr>
                        <a:t>Lượng đường huyết thay đổi tuỳ thuộc món ăn.</a:t>
                      </a:r>
                    </a:p>
                  </a:txBody>
                  <a:tcPr marL="114300" marR="114300"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222330194"/>
                  </a:ext>
                </a:extLst>
              </a:tr>
            </a:tbl>
          </a:graphicData>
        </a:graphic>
      </p:graphicFrame>
    </p:spTree>
    <p:extLst>
      <p:ext uri="{BB962C8B-B14F-4D97-AF65-F5344CB8AC3E}">
        <p14:creationId xmlns:p14="http://schemas.microsoft.com/office/powerpoint/2010/main" val="2428780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414118576"/>
              </p:ext>
            </p:extLst>
          </p:nvPr>
        </p:nvGraphicFramePr>
        <p:xfrm>
          <a:off x="312822" y="385013"/>
          <a:ext cx="8253662" cy="481262"/>
        </p:xfrm>
        <a:graphic>
          <a:graphicData uri="http://schemas.openxmlformats.org/drawingml/2006/table">
            <a:tbl>
              <a:tblPr/>
              <a:tblGrid>
                <a:gridCol w="8253662">
                  <a:extLst>
                    <a:ext uri="{9D8B030D-6E8A-4147-A177-3AD203B41FA5}">
                      <a16:colId xmlns:a16="http://schemas.microsoft.com/office/drawing/2014/main" val="2421550879"/>
                    </a:ext>
                  </a:extLst>
                </a:gridCol>
              </a:tblGrid>
              <a:tr h="481262">
                <a:tc>
                  <a:txBody>
                    <a:bodyPr/>
                    <a:lstStyle>
                      <a:lvl1pPr marL="0" algn="l" defTabSz="1219170" rtl="0" eaLnBrk="1" latinLnBrk="0" hangingPunct="1">
                        <a:defRPr sz="2400" kern="1200">
                          <a:solidFill>
                            <a:schemeClr val="dk1"/>
                          </a:solidFill>
                          <a:latin typeface="Calibri" panose="020F0502020204030204"/>
                        </a:defRPr>
                      </a:lvl1pPr>
                      <a:lvl2pPr marL="609585" algn="l" defTabSz="1219170" rtl="0" eaLnBrk="1" latinLnBrk="0" hangingPunct="1">
                        <a:defRPr sz="2400" kern="1200">
                          <a:solidFill>
                            <a:schemeClr val="dk1"/>
                          </a:solidFill>
                          <a:latin typeface="Calibri" panose="020F0502020204030204"/>
                        </a:defRPr>
                      </a:lvl2pPr>
                      <a:lvl3pPr marL="1219170" algn="l" defTabSz="1219170" rtl="0" eaLnBrk="1" latinLnBrk="0" hangingPunct="1">
                        <a:defRPr sz="2400" kern="1200">
                          <a:solidFill>
                            <a:schemeClr val="dk1"/>
                          </a:solidFill>
                          <a:latin typeface="Calibri" panose="020F0502020204030204"/>
                        </a:defRPr>
                      </a:lvl3pPr>
                      <a:lvl4pPr marL="1828754" algn="l" defTabSz="1219170" rtl="0" eaLnBrk="1" latinLnBrk="0" hangingPunct="1">
                        <a:defRPr sz="2400" kern="1200">
                          <a:solidFill>
                            <a:schemeClr val="dk1"/>
                          </a:solidFill>
                          <a:latin typeface="Calibri" panose="020F0502020204030204"/>
                        </a:defRPr>
                      </a:lvl4pPr>
                      <a:lvl5pPr marL="2438339" algn="l" defTabSz="1219170" rtl="0" eaLnBrk="1" latinLnBrk="0" hangingPunct="1">
                        <a:defRPr sz="2400" kern="1200">
                          <a:solidFill>
                            <a:schemeClr val="dk1"/>
                          </a:solidFill>
                          <a:latin typeface="Calibri" panose="020F0502020204030204"/>
                        </a:defRPr>
                      </a:lvl5pPr>
                      <a:lvl6pPr marL="3047924" algn="l" defTabSz="1219170" rtl="0" eaLnBrk="1" latinLnBrk="0" hangingPunct="1">
                        <a:defRPr sz="2400" kern="1200">
                          <a:solidFill>
                            <a:schemeClr val="dk1"/>
                          </a:solidFill>
                          <a:latin typeface="Calibri" panose="020F0502020204030204"/>
                        </a:defRPr>
                      </a:lvl6pPr>
                      <a:lvl7pPr marL="3657509" algn="l" defTabSz="1219170" rtl="0" eaLnBrk="1" latinLnBrk="0" hangingPunct="1">
                        <a:defRPr sz="2400" kern="1200">
                          <a:solidFill>
                            <a:schemeClr val="dk1"/>
                          </a:solidFill>
                          <a:latin typeface="Calibri" panose="020F0502020204030204"/>
                        </a:defRPr>
                      </a:lvl7pPr>
                      <a:lvl8pPr marL="4267093" algn="l" defTabSz="1219170" rtl="0" eaLnBrk="1" latinLnBrk="0" hangingPunct="1">
                        <a:defRPr sz="2400" kern="1200">
                          <a:solidFill>
                            <a:schemeClr val="dk1"/>
                          </a:solidFill>
                          <a:latin typeface="Calibri" panose="020F0502020204030204"/>
                        </a:defRPr>
                      </a:lvl8pPr>
                      <a:lvl9pPr marL="4876678" algn="l" defTabSz="1219170" rtl="0" eaLnBrk="1" latinLnBrk="0" hangingPunct="1">
                        <a:defRPr sz="2400" kern="1200">
                          <a:solidFill>
                            <a:schemeClr val="dk1"/>
                          </a:solidFill>
                          <a:latin typeface="Calibri" panose="020F0502020204030204"/>
                        </a:defRPr>
                      </a:lvl9pPr>
                    </a:lstStyle>
                    <a:p>
                      <a:pPr marL="0" indent="0" algn="just">
                        <a:lnSpc>
                          <a:spcPct val="100000"/>
                        </a:lnSpc>
                        <a:spcAft>
                          <a:spcPts val="0"/>
                        </a:spcAft>
                      </a:pPr>
                      <a:r>
                        <a:rPr lang="en-US" sz="2800" noProof="0" dirty="0">
                          <a:solidFill>
                            <a:srgbClr val="FF0000"/>
                          </a:solidFill>
                          <a:effectLst/>
                          <a:latin typeface="+mj-lt"/>
                        </a:rPr>
                        <a:t>7</a:t>
                      </a:r>
                      <a:r>
                        <a:rPr lang="vi-VN" sz="2800" noProof="0" dirty="0">
                          <a:solidFill>
                            <a:srgbClr val="FF0000"/>
                          </a:solidFill>
                          <a:effectLst/>
                          <a:latin typeface="+mj-lt"/>
                        </a:rPr>
                        <a:t>. Cơ thể quản lí lượng đường trong máu như thế nào?</a:t>
                      </a:r>
                      <a:endParaRPr lang="vi-VN" sz="2800" noProof="0" dirty="0">
                        <a:solidFill>
                          <a:srgbClr val="FF0000"/>
                        </a:solidFill>
                        <a:effectLst/>
                        <a:latin typeface="+mj-lt"/>
                        <a:ea typeface="Segoe UI" panose="020B0502040204020203" pitchFamily="34" charset="0"/>
                      </a:endParaRPr>
                    </a:p>
                  </a:txBody>
                  <a:tcPr marL="114300" marR="11430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63838800"/>
                  </a:ext>
                </a:extLst>
              </a:tr>
            </a:tbl>
          </a:graphicData>
        </a:graphic>
      </p:graphicFrame>
      <p:pic>
        <p:nvPicPr>
          <p:cNvPr id="5" name="Picture 4"/>
          <p:cNvPicPr>
            <a:picLocks noChangeAspect="1"/>
          </p:cNvPicPr>
          <p:nvPr/>
        </p:nvPicPr>
        <p:blipFill>
          <a:blip r:embed="rId2"/>
          <a:stretch>
            <a:fillRect/>
          </a:stretch>
        </p:blipFill>
        <p:spPr>
          <a:xfrm>
            <a:off x="3168316" y="1130968"/>
            <a:ext cx="9023684" cy="5727032"/>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2268564006"/>
              </p:ext>
            </p:extLst>
          </p:nvPr>
        </p:nvGraphicFramePr>
        <p:xfrm>
          <a:off x="0" y="1564105"/>
          <a:ext cx="3168316" cy="4693920"/>
        </p:xfrm>
        <a:graphic>
          <a:graphicData uri="http://schemas.openxmlformats.org/drawingml/2006/table">
            <a:tbl>
              <a:tblPr/>
              <a:tblGrid>
                <a:gridCol w="3168316">
                  <a:extLst>
                    <a:ext uri="{9D8B030D-6E8A-4147-A177-3AD203B41FA5}">
                      <a16:colId xmlns:a16="http://schemas.microsoft.com/office/drawing/2014/main" val="264961752"/>
                    </a:ext>
                  </a:extLst>
                </a:gridCol>
              </a:tblGrid>
              <a:tr h="4211054">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indent="254000" algn="l">
                        <a:lnSpc>
                          <a:spcPct val="100000"/>
                        </a:lnSpc>
                        <a:spcAft>
                          <a:spcPts val="0"/>
                        </a:spcAft>
                      </a:pPr>
                      <a:r>
                        <a:rPr lang="vi-VN" sz="2800" noProof="0" dirty="0">
                          <a:solidFill>
                            <a:srgbClr val="002060"/>
                          </a:solidFill>
                          <a:effectLst/>
                          <a:latin typeface="+mj-lt"/>
                          <a:ea typeface="Segoe UI" panose="020B0502040204020203" pitchFamily="34" charset="0"/>
                        </a:rPr>
                        <a:t>Luôn ở trạng thái cân bằng:</a:t>
                      </a:r>
                    </a:p>
                    <a:p>
                      <a:pPr marL="0" indent="0" algn="l">
                        <a:lnSpc>
                          <a:spcPct val="100000"/>
                        </a:lnSpc>
                        <a:spcAft>
                          <a:spcPts val="0"/>
                        </a:spcAft>
                      </a:pPr>
                      <a:r>
                        <a:rPr lang="vi-VN" sz="2800" noProof="0" dirty="0">
                          <a:solidFill>
                            <a:srgbClr val="002060"/>
                          </a:solidFill>
                          <a:effectLst/>
                          <a:latin typeface="+mj-lt"/>
                          <a:ea typeface="Segoe UI" panose="020B0502040204020203" pitchFamily="34" charset="0"/>
                        </a:rPr>
                        <a:t>+ Khi đường huyết tăng insulin tiết ra điều chỉnh giảm đường huyết về mức cân bằng.</a:t>
                      </a:r>
                    </a:p>
                    <a:p>
                      <a:pPr marL="0" indent="0" algn="l">
                        <a:lnSpc>
                          <a:spcPct val="100000"/>
                        </a:lnSpc>
                        <a:spcAft>
                          <a:spcPts val="0"/>
                        </a:spcAft>
                      </a:pPr>
                      <a:r>
                        <a:rPr lang="vi-VN" sz="2800" noProof="0" dirty="0">
                          <a:solidFill>
                            <a:srgbClr val="002060"/>
                          </a:solidFill>
                          <a:effectLst/>
                          <a:latin typeface="+mj-lt"/>
                          <a:ea typeface="Segoe UI" panose="020B0502040204020203" pitchFamily="34" charset="0"/>
                        </a:rPr>
                        <a:t>+ Khi đường huyết giảm glucagon tiết ra điều chỉnh tăng đường huyết.</a:t>
                      </a:r>
                    </a:p>
                  </a:txBody>
                  <a:tcPr marL="114300" marR="114300"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236497995"/>
                  </a:ext>
                </a:extLst>
              </a:tr>
            </a:tbl>
          </a:graphicData>
        </a:graphic>
      </p:graphicFrame>
    </p:spTree>
    <p:extLst>
      <p:ext uri="{BB962C8B-B14F-4D97-AF65-F5344CB8AC3E}">
        <p14:creationId xmlns:p14="http://schemas.microsoft.com/office/powerpoint/2010/main" val="2400502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98883" y="184969"/>
            <a:ext cx="9873917" cy="1146211"/>
          </a:xfrm>
          <a:prstGeom prst="rect">
            <a:avLst/>
          </a:prstGeom>
        </p:spPr>
        <p:txBody>
          <a:bodyPr wrap="square">
            <a:spAutoFit/>
          </a:bodyPr>
          <a:lstStyle/>
          <a:p>
            <a:pPr>
              <a:lnSpc>
                <a:spcPct val="107000"/>
              </a:lnSpc>
              <a:spcAft>
                <a:spcPts val="0"/>
              </a:spcAft>
            </a:pPr>
            <a:r>
              <a:rPr lang="en-US" sz="3200" b="1" dirty="0" err="1">
                <a:latin typeface="Times New Roman" panose="02020603050405020304" pitchFamily="18" charset="0"/>
                <a:ea typeface="Calibri" panose="020F0502020204030204" pitchFamily="34" charset="0"/>
                <a:cs typeface="Times New Roman" panose="02020603050405020304" pitchFamily="18" charset="0"/>
              </a:rPr>
              <a:t>Câu</a:t>
            </a:r>
            <a:r>
              <a:rPr lang="en-US" sz="3200" b="1" dirty="0">
                <a:latin typeface="Times New Roman" panose="02020603050405020304" pitchFamily="18" charset="0"/>
                <a:ea typeface="Calibri" panose="020F0502020204030204" pitchFamily="34" charset="0"/>
                <a:cs typeface="Times New Roman" panose="02020603050405020304" pitchFamily="18" charset="0"/>
              </a:rPr>
              <a:t> 8</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Giải</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thích</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tại</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sao</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đối</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với</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bình</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thường</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khi</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ăn</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nhiều</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đường</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lượng</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đường</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máu</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vẫn</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ổn</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định</a:t>
            </a:r>
            <a:r>
              <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273575" y="1472694"/>
            <a:ext cx="11644850" cy="4834657"/>
          </a:xfrm>
          <a:prstGeom prst="rect">
            <a:avLst/>
          </a:prstGeom>
        </p:spPr>
        <p:txBody>
          <a:bodyPr wrap="square">
            <a:spAutoFit/>
          </a:bodyPr>
          <a:lstStyle/>
          <a:p>
            <a:pPr algn="just">
              <a:lnSpc>
                <a:spcPct val="107000"/>
              </a:lnSpc>
              <a:spcAft>
                <a:spcPts val="800"/>
              </a:spcAft>
            </a:pPr>
            <a:r>
              <a:rPr lang="en-US" sz="3600" dirty="0" err="1">
                <a:latin typeface="Times New Roman" panose="02020603050405020304" pitchFamily="18" charset="0"/>
                <a:ea typeface="Calibri" panose="020F0502020204030204" pitchFamily="34" charset="0"/>
                <a:cs typeface="Times New Roman" panose="02020603050405020304" pitchFamily="18" charset="0"/>
              </a:rPr>
              <a:t>Đối</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bình</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thường</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khi</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ăn</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nhiều</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đường</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lượng</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đường</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máu</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vẫn</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ổn</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định</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vì</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cơ</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có</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cơ</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chế</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điều</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hòa</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hàm</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lượng</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đường</a:t>
            </a:r>
            <a:r>
              <a:rPr lang="en-US" sz="3600" dirty="0">
                <a:latin typeface="Times New Roman" panose="02020603050405020304" pitchFamily="18" charset="0"/>
                <a:ea typeface="Calibri" panose="020F0502020204030204" pitchFamily="34" charset="0"/>
                <a:cs typeface="Times New Roman" panose="02020603050405020304" pitchFamily="18" charset="0"/>
              </a:rPr>
              <a:t> glucose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máu</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hàm</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lượng</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này</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duy</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trì</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ổn</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định</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chủ</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yếu</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nhờ</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hoạt</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gan</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Khi</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nồng</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độ</a:t>
            </a:r>
            <a:r>
              <a:rPr lang="en-US" sz="3600" dirty="0">
                <a:latin typeface="Times New Roman" panose="02020603050405020304" pitchFamily="18" charset="0"/>
                <a:ea typeface="Calibri" panose="020F0502020204030204" pitchFamily="34" charset="0"/>
                <a:cs typeface="Times New Roman" panose="02020603050405020304" pitchFamily="18" charset="0"/>
              </a:rPr>
              <a:t> glucose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máu</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cao</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tuyến</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tụy</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tăng</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tiết</a:t>
            </a:r>
            <a:r>
              <a:rPr lang="en-US" sz="3600" dirty="0">
                <a:latin typeface="Times New Roman" panose="02020603050405020304" pitchFamily="18" charset="0"/>
                <a:ea typeface="Calibri" panose="020F0502020204030204" pitchFamily="34" charset="0"/>
                <a:cs typeface="Times New Roman" panose="02020603050405020304" pitchFamily="18" charset="0"/>
              </a:rPr>
              <a:t> insulin, </a:t>
            </a:r>
            <a:r>
              <a:rPr lang="en-US" sz="3600" dirty="0" err="1">
                <a:latin typeface="Times New Roman" panose="02020603050405020304" pitchFamily="18" charset="0"/>
                <a:ea typeface="Calibri" panose="020F0502020204030204" pitchFamily="34" charset="0"/>
                <a:cs typeface="Times New Roman" panose="02020603050405020304" pitchFamily="18" charset="0"/>
              </a:rPr>
              <a:t>làm</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tế</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bào</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cơ</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tăng</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nhận</a:t>
            </a:r>
            <a:r>
              <a:rPr lang="en-US" sz="3600" dirty="0">
                <a:latin typeface="Times New Roman" panose="02020603050405020304" pitchFamily="18" charset="0"/>
                <a:ea typeface="Calibri" panose="020F0502020204030204" pitchFamily="34" charset="0"/>
                <a:cs typeface="Times New Roman" panose="02020603050405020304" pitchFamily="18" charset="0"/>
              </a:rPr>
              <a:t> glucose, </a:t>
            </a:r>
            <a:r>
              <a:rPr lang="en-US" sz="3600" dirty="0" err="1">
                <a:latin typeface="Times New Roman" panose="02020603050405020304" pitchFamily="18" charset="0"/>
                <a:ea typeface="Calibri" panose="020F0502020204030204" pitchFamily="34" charset="0"/>
                <a:cs typeface="Times New Roman" panose="02020603050405020304" pitchFamily="18" charset="0"/>
              </a:rPr>
              <a:t>gan</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tăng</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nhận</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và</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chuyển</a:t>
            </a:r>
            <a:r>
              <a:rPr lang="en-US" sz="3600" dirty="0">
                <a:latin typeface="Times New Roman" panose="02020603050405020304" pitchFamily="18" charset="0"/>
                <a:ea typeface="Calibri" panose="020F0502020204030204" pitchFamily="34" charset="0"/>
                <a:cs typeface="Times New Roman" panose="02020603050405020304" pitchFamily="18" charset="0"/>
              </a:rPr>
              <a:t> glucose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thành</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dạng</a:t>
            </a:r>
            <a:r>
              <a:rPr lang="en-US" sz="3600" dirty="0">
                <a:latin typeface="Times New Roman" panose="02020603050405020304" pitchFamily="18" charset="0"/>
                <a:ea typeface="Calibri" panose="020F0502020204030204" pitchFamily="34" charset="0"/>
                <a:cs typeface="Times New Roman" panose="02020603050405020304" pitchFamily="18" charset="0"/>
              </a:rPr>
              <a:t> glycogen </a:t>
            </a:r>
            <a:r>
              <a:rPr lang="en-US" sz="3600" dirty="0" err="1">
                <a:latin typeface="Times New Roman" panose="02020603050405020304" pitchFamily="18" charset="0"/>
                <a:ea typeface="Calibri" panose="020F0502020204030204" pitchFamily="34" charset="0"/>
                <a:cs typeface="Times New Roman" panose="02020603050405020304" pitchFamily="18" charset="0"/>
              </a:rPr>
              <a:t>dự</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trữ</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dẫn</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đến</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nồng</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độ</a:t>
            </a:r>
            <a:r>
              <a:rPr lang="en-US" sz="3600" dirty="0">
                <a:latin typeface="Times New Roman" panose="02020603050405020304" pitchFamily="18" charset="0"/>
                <a:ea typeface="Calibri" panose="020F0502020204030204" pitchFamily="34" charset="0"/>
                <a:cs typeface="Times New Roman" panose="02020603050405020304" pitchFamily="18" charset="0"/>
              </a:rPr>
              <a:t> glucose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máu</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giảm</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xuống</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trở</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về</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mức</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bình</a:t>
            </a:r>
            <a:r>
              <a:rPr lang="en-US" sz="3600" dirty="0">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latin typeface="Times New Roman" panose="02020603050405020304" pitchFamily="18" charset="0"/>
                <a:ea typeface="Calibri" panose="020F0502020204030204" pitchFamily="34" charset="0"/>
                <a:cs typeface="Times New Roman" panose="02020603050405020304" pitchFamily="18" charset="0"/>
              </a:rPr>
              <a:t>thường</a:t>
            </a:r>
            <a:r>
              <a:rPr lang="en-US" sz="3600" dirty="0">
                <a:latin typeface="Times New Roman" panose="02020603050405020304" pitchFamily="18" charset="0"/>
                <a:ea typeface="Calibri" panose="020F0502020204030204" pitchFamily="34" charset="0"/>
                <a:cs typeface="Times New Roman" panose="02020603050405020304" pitchFamily="18" charset="0"/>
              </a:rPr>
              <a:t>.</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20339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66211" y="22174"/>
            <a:ext cx="10875093" cy="523220"/>
          </a:xfrm>
          <a:prstGeom prst="rect">
            <a:avLst/>
          </a:prstGeom>
          <a:noFill/>
        </p:spPr>
        <p:txBody>
          <a:bodyPr wrap="none" lIns="91440" tIns="45720" rIns="91440" bIns="45720">
            <a:spAutoFit/>
          </a:bodyPr>
          <a:lstStyle/>
          <a:p>
            <a:pPr algn="ctr"/>
            <a:r>
              <a:rPr lang="en-US" sz="2800" b="1" kern="0" dirty="0" err="1">
                <a:ln w="10160">
                  <a:solidFill>
                    <a:srgbClr val="4472C4"/>
                  </a:solid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BÀI</a:t>
            </a:r>
            <a:r>
              <a:rPr lang="en-US" sz="2800" b="1" kern="0" dirty="0">
                <a:ln w="10160">
                  <a:solidFill>
                    <a:srgbClr val="4472C4"/>
                  </a:solid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 36. </a:t>
            </a:r>
            <a:r>
              <a:rPr lang="en-US" sz="2800" b="1" kern="0" dirty="0" err="1">
                <a:ln w="10160">
                  <a:solidFill>
                    <a:srgbClr val="4472C4"/>
                  </a:solid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ĐIỀU</a:t>
            </a:r>
            <a:r>
              <a:rPr lang="en-US" sz="2800" b="1" kern="0" dirty="0">
                <a:ln w="10160">
                  <a:solidFill>
                    <a:srgbClr val="4472C4"/>
                  </a:solid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 </a:t>
            </a:r>
            <a:r>
              <a:rPr lang="en-US" sz="2800" b="1" kern="0" dirty="0" err="1">
                <a:ln w="10160">
                  <a:solidFill>
                    <a:srgbClr val="4472C4"/>
                  </a:solid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HÒA</a:t>
            </a:r>
            <a:r>
              <a:rPr lang="en-US" sz="2800" b="1" kern="0" dirty="0">
                <a:ln w="10160">
                  <a:solidFill>
                    <a:srgbClr val="4472C4"/>
                  </a:solid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 </a:t>
            </a:r>
            <a:r>
              <a:rPr lang="en-US" sz="2800" b="1" kern="0" dirty="0" err="1">
                <a:ln w="10160">
                  <a:solidFill>
                    <a:srgbClr val="4472C4"/>
                  </a:solid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MÔI</a:t>
            </a:r>
            <a:r>
              <a:rPr lang="en-US" sz="2800" b="1" kern="0" dirty="0">
                <a:ln w="10160">
                  <a:solidFill>
                    <a:srgbClr val="4472C4"/>
                  </a:solid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 </a:t>
            </a:r>
            <a:r>
              <a:rPr lang="en-US" sz="2800" b="1" kern="0" dirty="0" err="1">
                <a:ln w="10160">
                  <a:solidFill>
                    <a:srgbClr val="4472C4"/>
                  </a:solid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TRƯỜNG</a:t>
            </a:r>
            <a:r>
              <a:rPr lang="en-US" sz="2800" b="1" kern="0" dirty="0">
                <a:ln w="10160">
                  <a:solidFill>
                    <a:srgbClr val="4472C4"/>
                  </a:solid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 </a:t>
            </a:r>
            <a:r>
              <a:rPr lang="en-US" sz="2800" b="1" kern="0" dirty="0" err="1">
                <a:ln w="10160">
                  <a:solidFill>
                    <a:srgbClr val="4472C4"/>
                  </a:solid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TRONG</a:t>
            </a:r>
            <a:r>
              <a:rPr lang="en-US" sz="2800" b="1" kern="0" dirty="0">
                <a:ln w="10160">
                  <a:solidFill>
                    <a:srgbClr val="4472C4"/>
                  </a:solid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 </a:t>
            </a:r>
            <a:r>
              <a:rPr lang="en-US" sz="2800" b="1" kern="0" dirty="0" err="1">
                <a:ln w="10160">
                  <a:solidFill>
                    <a:srgbClr val="4472C4"/>
                  </a:solid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CỦA</a:t>
            </a:r>
            <a:r>
              <a:rPr lang="en-US" sz="2800" b="1" kern="0" dirty="0">
                <a:ln w="10160">
                  <a:solidFill>
                    <a:srgbClr val="4472C4"/>
                  </a:solid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 </a:t>
            </a:r>
            <a:r>
              <a:rPr lang="en-US" sz="2800" b="1" kern="0" dirty="0" err="1">
                <a:ln w="10160">
                  <a:solidFill>
                    <a:srgbClr val="4472C4"/>
                  </a:solid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CƠ</a:t>
            </a:r>
            <a:r>
              <a:rPr lang="en-US" sz="2800" b="1" kern="0" dirty="0">
                <a:ln w="10160">
                  <a:solidFill>
                    <a:srgbClr val="4472C4"/>
                  </a:solid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 </a:t>
            </a:r>
            <a:r>
              <a:rPr lang="en-US" sz="2800" b="1" kern="0" dirty="0" err="1">
                <a:ln w="10160">
                  <a:solidFill>
                    <a:srgbClr val="4472C4"/>
                  </a:solid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THỂ</a:t>
            </a:r>
            <a:r>
              <a:rPr lang="en-US" sz="2800" b="1" kern="0" dirty="0">
                <a:ln w="10160">
                  <a:solidFill>
                    <a:srgbClr val="4472C4"/>
                  </a:solid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 </a:t>
            </a:r>
            <a:r>
              <a:rPr lang="en-US" sz="2800" b="1" kern="0" dirty="0" err="1">
                <a:ln w="10160">
                  <a:solidFill>
                    <a:srgbClr val="4472C4"/>
                  </a:solid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NGƯỜI</a:t>
            </a:r>
            <a:endParaRPr lang="en-US" sz="2800" b="1" kern="0" dirty="0">
              <a:ln w="10160">
                <a:solidFill>
                  <a:srgbClr val="4472C4"/>
                </a:solid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endParaRPr>
          </a:p>
        </p:txBody>
      </p:sp>
      <p:pic>
        <p:nvPicPr>
          <p:cNvPr id="10" name="Picture 75" descr="viet3">
            <a:extLst>
              <a:ext uri="{FF2B5EF4-FFF2-40B4-BE49-F238E27FC236}">
                <a16:creationId xmlns:a16="http://schemas.microsoft.com/office/drawing/2014/main" id="{6E462584-8136-5184-D714-C36ADD74049F}"/>
              </a:ext>
            </a:extLst>
          </p:cNvPr>
          <p:cNvPicPr>
            <a:picLocks noChangeAspect="1" noChangeArrowheads="1" noCrop="1"/>
          </p:cNvPicPr>
          <p:nvPr/>
        </p:nvPicPr>
        <p:blipFill>
          <a:blip r:embed="rId2"/>
          <a:srcRect/>
          <a:stretch>
            <a:fillRect/>
          </a:stretch>
        </p:blipFill>
        <p:spPr bwMode="auto">
          <a:xfrm>
            <a:off x="5641806" y="1888953"/>
            <a:ext cx="723901"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545278" y="685573"/>
            <a:ext cx="8335733" cy="523220"/>
          </a:xfrm>
          <a:prstGeom prst="rect">
            <a:avLst/>
          </a:prstGeom>
          <a:noFill/>
        </p:spPr>
        <p:txBody>
          <a:bodyPr wrap="square" rtlCol="0">
            <a:spAutoFit/>
          </a:bodyPr>
          <a:lstStyle/>
          <a:p>
            <a:pPr algn="ctr"/>
            <a:r>
              <a:rPr lang="en-US" sz="2800" b="1" dirty="0">
                <a:solidFill>
                  <a:srgbClr val="002060"/>
                </a:solidFill>
                <a:latin typeface="Times New Roman" panose="02020603050405020304" pitchFamily="18" charset="0"/>
                <a:ea typeface="Times New Roman" panose="02020603050405020304" pitchFamily="18" charset="0"/>
              </a:rPr>
              <a:t>2</a:t>
            </a:r>
            <a:r>
              <a:rPr lang="vi-VN" sz="2800" b="1" dirty="0">
                <a:solidFill>
                  <a:srgbClr val="002060"/>
                </a:solidFill>
                <a:latin typeface="Times New Roman" panose="02020603050405020304" pitchFamily="18" charset="0"/>
                <a:ea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rPr>
              <a:t>Cân</a:t>
            </a:r>
            <a:r>
              <a:rPr lang="en-US" sz="2800" b="1" dirty="0">
                <a:solidFill>
                  <a:srgbClr val="002060"/>
                </a:solidFill>
                <a:latin typeface="Times New Roman" panose="02020603050405020304" pitchFamily="18" charset="0"/>
                <a:ea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rPr>
              <a:t>bằng</a:t>
            </a:r>
            <a:r>
              <a:rPr lang="vi-VN" sz="2800" b="1" dirty="0">
                <a:solidFill>
                  <a:srgbClr val="002060"/>
                </a:solidFill>
                <a:latin typeface="Times New Roman" panose="02020603050405020304" pitchFamily="18" charset="0"/>
                <a:ea typeface="Times New Roman" panose="02020603050405020304" pitchFamily="18" charset="0"/>
              </a:rPr>
              <a:t> môi trường trong của cơ thể </a:t>
            </a:r>
            <a:endParaRPr lang="en-US" altLang="zh-CN" sz="2800" dirty="0">
              <a:solidFill>
                <a:srgbClr val="002060"/>
              </a:solidFill>
              <a:latin typeface="华康海报体W12(P)" pitchFamily="82" charset="-122"/>
              <a:ea typeface="华康海报体W12(P)" pitchFamily="82" charset="-122"/>
            </a:endParaRPr>
          </a:p>
        </p:txBody>
      </p:sp>
      <p:sp>
        <p:nvSpPr>
          <p:cNvPr id="2" name="Rectangle 1"/>
          <p:cNvSpPr/>
          <p:nvPr/>
        </p:nvSpPr>
        <p:spPr>
          <a:xfrm>
            <a:off x="838205" y="1365733"/>
            <a:ext cx="10733314" cy="954107"/>
          </a:xfrm>
          <a:prstGeom prst="rect">
            <a:avLst/>
          </a:prstGeom>
        </p:spPr>
        <p:txBody>
          <a:bodyPr wrap="square">
            <a:spAutoFit/>
          </a:bodyPr>
          <a:lstStyle/>
          <a:p>
            <a:pPr lvl="0">
              <a:defRPr/>
            </a:pPr>
            <a:r>
              <a:rPr lang="vi-VN" sz="2800" b="1" kern="0" dirty="0">
                <a:solidFill>
                  <a:srgbClr val="FF0000"/>
                </a:solidFill>
                <a:latin typeface="Times New Roman" panose="02020603050405020304" pitchFamily="18" charset="0"/>
              </a:rPr>
              <a:t>Cân bằng môi trường trong cơ thể là gì? Nó có vai trò như thế nào đối với cơ thể?</a:t>
            </a:r>
          </a:p>
        </p:txBody>
      </p:sp>
      <p:sp>
        <p:nvSpPr>
          <p:cNvPr id="11" name="矩形 3"/>
          <p:cNvSpPr/>
          <p:nvPr/>
        </p:nvSpPr>
        <p:spPr>
          <a:xfrm>
            <a:off x="620480" y="2496966"/>
            <a:ext cx="10951039" cy="3539430"/>
          </a:xfrm>
          <a:prstGeom prst="rect">
            <a:avLst/>
          </a:prstGeom>
        </p:spPr>
        <p:txBody>
          <a:bodyPr wrap="square">
            <a:spAutoFit/>
          </a:bodyPr>
          <a:lstStyle/>
          <a:p>
            <a:pPr algn="just" defTabSz="1219170"/>
            <a:r>
              <a:rPr lang="en-US" altLang="zh-CN" sz="3200" b="1" dirty="0">
                <a:solidFill>
                  <a:srgbClr val="002060"/>
                </a:solidFill>
                <a:latin typeface="Times New Roman" panose="02020603050405020304" pitchFamily="18" charset="0"/>
                <a:ea typeface="方正卡通简体" pitchFamily="65" charset="-122"/>
                <a:cs typeface="Times New Roman" panose="02020603050405020304" pitchFamily="18" charset="0"/>
              </a:rPr>
              <a:t>-</a:t>
            </a:r>
            <a:r>
              <a:rPr lang="vi-VN" altLang="zh-CN" sz="3200" b="1" dirty="0">
                <a:solidFill>
                  <a:srgbClr val="002060"/>
                </a:solidFill>
                <a:latin typeface="Times New Roman" panose="02020603050405020304" pitchFamily="18" charset="0"/>
                <a:ea typeface="方正卡通简体" pitchFamily="65" charset="-122"/>
                <a:cs typeface="Times New Roman" panose="02020603050405020304" pitchFamily="18" charset="0"/>
              </a:rPr>
              <a:t> Cân bằng môi trường trong của cơ thể là duy trì sự ổn định của môi trường trong cơ thể, đảm bảo cho các hoạt động sống của cơ thể diễn ra bình thường.</a:t>
            </a:r>
          </a:p>
          <a:p>
            <a:pPr algn="just" defTabSz="1219170"/>
            <a:r>
              <a:rPr lang="en-US" altLang="zh-CN" sz="3200" b="1" dirty="0">
                <a:solidFill>
                  <a:srgbClr val="002060"/>
                </a:solidFill>
                <a:latin typeface="Times New Roman" panose="02020603050405020304" pitchFamily="18" charset="0"/>
                <a:ea typeface="方正卡通简体" pitchFamily="65" charset="-122"/>
                <a:cs typeface="Times New Roman" panose="02020603050405020304" pitchFamily="18" charset="0"/>
              </a:rPr>
              <a:t>-</a:t>
            </a:r>
            <a:r>
              <a:rPr lang="vi-VN" altLang="zh-CN" sz="3200" b="1" dirty="0">
                <a:solidFill>
                  <a:srgbClr val="002060"/>
                </a:solidFill>
                <a:latin typeface="Times New Roman" panose="02020603050405020304" pitchFamily="18" charset="0"/>
                <a:ea typeface="方正卡通简体" pitchFamily="65" charset="-122"/>
                <a:cs typeface="Times New Roman" panose="02020603050405020304" pitchFamily="18" charset="0"/>
              </a:rPr>
              <a:t> Khi môi trường trong của cơ thể không được duy trì ổn định (mất cân bằng) sẽ gây ra sự biến đổi hoặc rối loạn hoạt động của tế bào, cơ quan và cơ thể</a:t>
            </a:r>
            <a:r>
              <a:rPr lang="en-US" altLang="zh-CN" sz="3200" b="1" dirty="0">
                <a:solidFill>
                  <a:srgbClr val="002060"/>
                </a:solidFill>
                <a:latin typeface="Times New Roman" panose="02020603050405020304" pitchFamily="18" charset="0"/>
                <a:ea typeface="方正卡通简体" pitchFamily="65" charset="-122"/>
                <a:cs typeface="Times New Roman" panose="02020603050405020304" pitchFamily="18" charset="0"/>
              </a:rPr>
              <a:t> =&gt; </a:t>
            </a:r>
            <a:r>
              <a:rPr lang="en-US" altLang="zh-CN" sz="3200" b="1" dirty="0" err="1">
                <a:solidFill>
                  <a:srgbClr val="002060"/>
                </a:solidFill>
                <a:latin typeface="Times New Roman" panose="02020603050405020304" pitchFamily="18" charset="0"/>
                <a:ea typeface="方正卡通简体" pitchFamily="65" charset="-122"/>
                <a:cs typeface="Times New Roman" panose="02020603050405020304" pitchFamily="18" charset="0"/>
              </a:rPr>
              <a:t>Nguy</a:t>
            </a:r>
            <a:r>
              <a:rPr lang="en-US" altLang="zh-CN" sz="3200" b="1" dirty="0">
                <a:solidFill>
                  <a:srgbClr val="002060"/>
                </a:solidFill>
                <a:latin typeface="Times New Roman" panose="02020603050405020304" pitchFamily="18" charset="0"/>
                <a:ea typeface="方正卡通简体" pitchFamily="65" charset="-122"/>
                <a:cs typeface="Times New Roman" panose="02020603050405020304" pitchFamily="18" charset="0"/>
              </a:rPr>
              <a:t> </a:t>
            </a:r>
            <a:r>
              <a:rPr lang="en-US" altLang="zh-CN" sz="3200" b="1" dirty="0" err="1">
                <a:solidFill>
                  <a:srgbClr val="002060"/>
                </a:solidFill>
                <a:latin typeface="Times New Roman" panose="02020603050405020304" pitchFamily="18" charset="0"/>
                <a:ea typeface="方正卡通简体" pitchFamily="65" charset="-122"/>
                <a:cs typeface="Times New Roman" panose="02020603050405020304" pitchFamily="18" charset="0"/>
              </a:rPr>
              <a:t>cơ</a:t>
            </a:r>
            <a:r>
              <a:rPr lang="en-US" altLang="zh-CN" sz="3200" b="1" dirty="0">
                <a:solidFill>
                  <a:srgbClr val="002060"/>
                </a:solidFill>
                <a:latin typeface="Times New Roman" panose="02020603050405020304" pitchFamily="18" charset="0"/>
                <a:ea typeface="方正卡通简体" pitchFamily="65" charset="-122"/>
                <a:cs typeface="Times New Roman" panose="02020603050405020304" pitchFamily="18" charset="0"/>
              </a:rPr>
              <a:t> </a:t>
            </a:r>
            <a:r>
              <a:rPr lang="en-US" altLang="zh-CN" sz="3200" b="1" dirty="0" err="1">
                <a:solidFill>
                  <a:srgbClr val="002060"/>
                </a:solidFill>
                <a:latin typeface="Times New Roman" panose="02020603050405020304" pitchFamily="18" charset="0"/>
                <a:ea typeface="方正卡通简体" pitchFamily="65" charset="-122"/>
                <a:cs typeface="Times New Roman" panose="02020603050405020304" pitchFamily="18" charset="0"/>
              </a:rPr>
              <a:t>mắc</a:t>
            </a:r>
            <a:r>
              <a:rPr lang="en-US" altLang="zh-CN" sz="3200" b="1" dirty="0">
                <a:solidFill>
                  <a:srgbClr val="002060"/>
                </a:solidFill>
                <a:latin typeface="Times New Roman" panose="02020603050405020304" pitchFamily="18" charset="0"/>
                <a:ea typeface="方正卡通简体" pitchFamily="65" charset="-122"/>
                <a:cs typeface="Times New Roman" panose="02020603050405020304" pitchFamily="18" charset="0"/>
              </a:rPr>
              <a:t> </a:t>
            </a:r>
            <a:r>
              <a:rPr lang="en-US" altLang="zh-CN" sz="3200" b="1" dirty="0" err="1">
                <a:solidFill>
                  <a:srgbClr val="002060"/>
                </a:solidFill>
                <a:latin typeface="Times New Roman" panose="02020603050405020304" pitchFamily="18" charset="0"/>
                <a:ea typeface="方正卡通简体" pitchFamily="65" charset="-122"/>
                <a:cs typeface="Times New Roman" panose="02020603050405020304" pitchFamily="18" charset="0"/>
              </a:rPr>
              <a:t>một</a:t>
            </a:r>
            <a:r>
              <a:rPr lang="en-US" altLang="zh-CN" sz="3200" b="1" dirty="0">
                <a:solidFill>
                  <a:srgbClr val="002060"/>
                </a:solidFill>
                <a:latin typeface="Times New Roman" panose="02020603050405020304" pitchFamily="18" charset="0"/>
                <a:ea typeface="方正卡通简体" pitchFamily="65" charset="-122"/>
                <a:cs typeface="Times New Roman" panose="02020603050405020304" pitchFamily="18" charset="0"/>
              </a:rPr>
              <a:t> </a:t>
            </a:r>
            <a:r>
              <a:rPr lang="en-US" altLang="zh-CN" sz="3200" b="1" dirty="0" err="1">
                <a:solidFill>
                  <a:srgbClr val="002060"/>
                </a:solidFill>
                <a:latin typeface="Times New Roman" panose="02020603050405020304" pitchFamily="18" charset="0"/>
                <a:ea typeface="方正卡通简体" pitchFamily="65" charset="-122"/>
                <a:cs typeface="Times New Roman" panose="02020603050405020304" pitchFamily="18" charset="0"/>
              </a:rPr>
              <a:t>số</a:t>
            </a:r>
            <a:r>
              <a:rPr lang="en-US" altLang="zh-CN" sz="3200" b="1" dirty="0">
                <a:solidFill>
                  <a:srgbClr val="002060"/>
                </a:solidFill>
                <a:latin typeface="Times New Roman" panose="02020603050405020304" pitchFamily="18" charset="0"/>
                <a:ea typeface="方正卡通简体" pitchFamily="65" charset="-122"/>
                <a:cs typeface="Times New Roman" panose="02020603050405020304" pitchFamily="18" charset="0"/>
              </a:rPr>
              <a:t> </a:t>
            </a:r>
            <a:r>
              <a:rPr lang="en-US" altLang="zh-CN" sz="3200" b="1" dirty="0" err="1">
                <a:solidFill>
                  <a:srgbClr val="002060"/>
                </a:solidFill>
                <a:latin typeface="Times New Roman" panose="02020603050405020304" pitchFamily="18" charset="0"/>
                <a:ea typeface="方正卡通简体" pitchFamily="65" charset="-122"/>
                <a:cs typeface="Times New Roman" panose="02020603050405020304" pitchFamily="18" charset="0"/>
              </a:rPr>
              <a:t>bệnh</a:t>
            </a:r>
            <a:r>
              <a:rPr lang="en-US" altLang="zh-CN" sz="3200" b="1" dirty="0">
                <a:solidFill>
                  <a:srgbClr val="002060"/>
                </a:solidFill>
                <a:latin typeface="Times New Roman" panose="02020603050405020304" pitchFamily="18" charset="0"/>
                <a:ea typeface="方正卡通简体" pitchFamily="65" charset="-122"/>
                <a:cs typeface="Times New Roman" panose="02020603050405020304" pitchFamily="18" charset="0"/>
              </a:rPr>
              <a:t> </a:t>
            </a:r>
            <a:r>
              <a:rPr lang="en-US" altLang="zh-CN" sz="3200" b="1" dirty="0" err="1">
                <a:solidFill>
                  <a:srgbClr val="002060"/>
                </a:solidFill>
                <a:latin typeface="Times New Roman" panose="02020603050405020304" pitchFamily="18" charset="0"/>
                <a:ea typeface="方正卡通简体" pitchFamily="65" charset="-122"/>
                <a:cs typeface="Times New Roman" panose="02020603050405020304" pitchFamily="18" charset="0"/>
              </a:rPr>
              <a:t>nguy</a:t>
            </a:r>
            <a:r>
              <a:rPr lang="en-US" altLang="zh-CN" sz="3200" b="1" dirty="0">
                <a:solidFill>
                  <a:srgbClr val="002060"/>
                </a:solidFill>
                <a:latin typeface="Times New Roman" panose="02020603050405020304" pitchFamily="18" charset="0"/>
                <a:ea typeface="方正卡通简体" pitchFamily="65" charset="-122"/>
                <a:cs typeface="Times New Roman" panose="02020603050405020304" pitchFamily="18" charset="0"/>
              </a:rPr>
              <a:t> </a:t>
            </a:r>
            <a:r>
              <a:rPr lang="en-US" altLang="zh-CN" sz="3200" b="1" dirty="0" err="1">
                <a:solidFill>
                  <a:srgbClr val="002060"/>
                </a:solidFill>
                <a:latin typeface="Times New Roman" panose="02020603050405020304" pitchFamily="18" charset="0"/>
                <a:ea typeface="方正卡通简体" pitchFamily="65" charset="-122"/>
                <a:cs typeface="Times New Roman" panose="02020603050405020304" pitchFamily="18" charset="0"/>
              </a:rPr>
              <a:t>hiểm</a:t>
            </a:r>
            <a:r>
              <a:rPr lang="en-US" altLang="zh-CN" sz="3200" b="1" dirty="0">
                <a:solidFill>
                  <a:srgbClr val="002060"/>
                </a:solidFill>
                <a:latin typeface="Times New Roman" panose="02020603050405020304" pitchFamily="18" charset="0"/>
                <a:ea typeface="方正卡通简体" pitchFamily="65" charset="-122"/>
                <a:cs typeface="Times New Roman" panose="02020603050405020304" pitchFamily="18" charset="0"/>
              </a:rPr>
              <a:t>.</a:t>
            </a:r>
            <a:endParaRPr lang="vi-VN" altLang="zh-CN" sz="3200" b="1" dirty="0">
              <a:solidFill>
                <a:srgbClr val="002060"/>
              </a:solidFill>
              <a:latin typeface="Times New Roman" panose="02020603050405020304" pitchFamily="18" charset="0"/>
              <a:ea typeface="方正卡通简体" pitchFamily="65" charset="-122"/>
              <a:cs typeface="Times New Roman" panose="02020603050405020304" pitchFamily="18" charset="0"/>
            </a:endParaRPr>
          </a:p>
        </p:txBody>
      </p:sp>
    </p:spTree>
    <p:extLst>
      <p:ext uri="{BB962C8B-B14F-4D97-AF65-F5344CB8AC3E}">
        <p14:creationId xmlns:p14="http://schemas.microsoft.com/office/powerpoint/2010/main" val="1594535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mph" presetSubtype="0" repeatCount="indefinite" fill="hold" nodeType="withEffect">
                                  <p:stCondLst>
                                    <p:cond delay="0"/>
                                  </p:stCondLst>
                                  <p:childTnLst>
                                    <p:animClr clrSpc="rgb" dir="cw">
                                      <p:cBhvr override="childStyle">
                                        <p:cTn id="6" dur="500" fill="hold"/>
                                        <p:tgtEl>
                                          <p:spTgt spid="5">
                                            <p:txEl>
                                              <p:pRg st="0" end="0"/>
                                            </p:txEl>
                                          </p:spTgt>
                                        </p:tgtEl>
                                        <p:attrNameLst>
                                          <p:attrName>style.color</p:attrName>
                                        </p:attrNameLst>
                                      </p:cBhvr>
                                      <p:to>
                                        <a:srgbClr val="BDD7EE"/>
                                      </p:to>
                                    </p:animClr>
                                    <p:animClr clrSpc="rgb" dir="cw">
                                      <p:cBhvr>
                                        <p:cTn id="7" dur="500" fill="hold"/>
                                        <p:tgtEl>
                                          <p:spTgt spid="5">
                                            <p:txEl>
                                              <p:pRg st="0" end="0"/>
                                            </p:txEl>
                                          </p:spTgt>
                                        </p:tgtEl>
                                        <p:attrNameLst>
                                          <p:attrName>fillcolor</p:attrName>
                                        </p:attrNameLst>
                                      </p:cBhvr>
                                      <p:to>
                                        <a:srgbClr val="BDD7EE"/>
                                      </p:to>
                                    </p:animClr>
                                    <p:set>
                                      <p:cBhvr>
                                        <p:cTn id="8" dur="500" fill="hold"/>
                                        <p:tgtEl>
                                          <p:spTgt spid="5">
                                            <p:txEl>
                                              <p:pRg st="0" end="0"/>
                                            </p:txEl>
                                          </p:spTgt>
                                        </p:tgtEl>
                                        <p:attrNameLst>
                                          <p:attrName>fill.type</p:attrName>
                                        </p:attrNameLst>
                                      </p:cBhvr>
                                      <p:to>
                                        <p:strVal val="solid"/>
                                      </p:to>
                                    </p:set>
                                    <p:set>
                                      <p:cBhvr>
                                        <p:cTn id="9" dur="500" fill="hold"/>
                                        <p:tgtEl>
                                          <p:spTgt spid="5">
                                            <p:txEl>
                                              <p:pRg st="0" end="0"/>
                                            </p:txEl>
                                          </p:spTgt>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ppt_x"/>
                                          </p:val>
                                        </p:tav>
                                        <p:tav tm="100000">
                                          <p:val>
                                            <p:strVal val="#ppt_x"/>
                                          </p:val>
                                        </p:tav>
                                      </p:tavLst>
                                    </p:anim>
                                    <p:anim calcmode="lin" valueType="num">
                                      <p:cBhvr additive="base">
                                        <p:cTn id="1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15461" y="360948"/>
            <a:ext cx="9847568" cy="553357"/>
          </a:xfrm>
          <a:prstGeom prst="rect">
            <a:avLst/>
          </a:prstGeom>
        </p:spPr>
        <p:txBody>
          <a:bodyPr wrap="none">
            <a:spAutoFit/>
          </a:bodyPr>
          <a:lstStyle/>
          <a:p>
            <a:pPr>
              <a:lnSpc>
                <a:spcPct val="107000"/>
              </a:lnSpc>
              <a:spcAft>
                <a:spcPts val="0"/>
              </a:spcAft>
            </a:pPr>
            <a:r>
              <a:rPr lang="en-US" sz="2800" b="1" dirty="0" err="1">
                <a:solidFill>
                  <a:srgbClr val="E60012"/>
                </a:solidFill>
                <a:latin typeface="Times New Roman" panose="02020603050405020304" pitchFamily="18" charset="0"/>
                <a:ea typeface="Calibri" panose="020F0502020204030204" pitchFamily="34" charset="0"/>
                <a:cs typeface="Times New Roman" panose="02020603050405020304" pitchFamily="18" charset="0"/>
              </a:rPr>
              <a:t>Câu</a:t>
            </a:r>
            <a:r>
              <a:rPr lang="en-US" sz="2800" b="1" dirty="0">
                <a:solidFill>
                  <a:srgbClr val="E60012"/>
                </a:solidFill>
                <a:latin typeface="Times New Roman" panose="02020603050405020304" pitchFamily="18" charset="0"/>
                <a:ea typeface="Calibri" panose="020F0502020204030204" pitchFamily="34" charset="0"/>
                <a:cs typeface="Times New Roman" panose="02020603050405020304" pitchFamily="18" charset="0"/>
              </a:rPr>
              <a:t> 9: </a:t>
            </a:r>
            <a:r>
              <a:rPr lang="en-US" sz="2800" dirty="0">
                <a:solidFill>
                  <a:srgbClr val="E60012"/>
                </a:solidFill>
                <a:latin typeface="Times New Roman" panose="02020603050405020304" pitchFamily="18" charset="0"/>
                <a:ea typeface="Calibri" panose="020F0502020204030204" pitchFamily="34" charset="0"/>
                <a:cs typeface="Times New Roman" panose="02020603050405020304" pitchFamily="18" charset="0"/>
              </a:rPr>
              <a:t>Cho </a:t>
            </a:r>
            <a:r>
              <a:rPr lang="en-US" sz="2800" dirty="0" err="1">
                <a:solidFill>
                  <a:srgbClr val="E60012"/>
                </a:solidFill>
                <a:latin typeface="Times New Roman" panose="02020603050405020304" pitchFamily="18" charset="0"/>
                <a:ea typeface="Calibri" panose="020F0502020204030204" pitchFamily="34" charset="0"/>
                <a:cs typeface="Times New Roman" panose="02020603050405020304" pitchFamily="18" charset="0"/>
              </a:rPr>
              <a:t>biết</a:t>
            </a:r>
            <a:r>
              <a:rPr lang="en-US" sz="2800" dirty="0">
                <a:solidFill>
                  <a:srgbClr val="E60012"/>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E60012"/>
                </a:solidFill>
                <a:latin typeface="Times New Roman" panose="02020603050405020304" pitchFamily="18" charset="0"/>
                <a:ea typeface="Calibri" panose="020F0502020204030204" pitchFamily="34" charset="0"/>
                <a:cs typeface="Times New Roman" panose="02020603050405020304" pitchFamily="18" charset="0"/>
              </a:rPr>
              <a:t>cơ</a:t>
            </a:r>
            <a:r>
              <a:rPr lang="en-US" sz="2800" dirty="0">
                <a:solidFill>
                  <a:srgbClr val="E60012"/>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E60012"/>
                </a:solidFill>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solidFill>
                  <a:srgbClr val="E60012"/>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E60012"/>
                </a:solidFill>
                <a:latin typeface="Times New Roman" panose="02020603050405020304" pitchFamily="18" charset="0"/>
                <a:ea typeface="Calibri" panose="020F0502020204030204" pitchFamily="34" charset="0"/>
                <a:cs typeface="Times New Roman" panose="02020603050405020304" pitchFamily="18" charset="0"/>
              </a:rPr>
              <a:t>duy</a:t>
            </a:r>
            <a:r>
              <a:rPr lang="en-US" sz="2800" dirty="0">
                <a:solidFill>
                  <a:srgbClr val="E60012"/>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E60012"/>
                </a:solidFill>
                <a:latin typeface="Times New Roman" panose="02020603050405020304" pitchFamily="18" charset="0"/>
                <a:ea typeface="Calibri" panose="020F0502020204030204" pitchFamily="34" charset="0"/>
                <a:cs typeface="Times New Roman" panose="02020603050405020304" pitchFamily="18" charset="0"/>
              </a:rPr>
              <a:t>trì</a:t>
            </a:r>
            <a:r>
              <a:rPr lang="en-US" sz="2800" dirty="0">
                <a:solidFill>
                  <a:srgbClr val="E60012"/>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E60012"/>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solidFill>
                  <a:srgbClr val="E60012"/>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E60012"/>
                </a:solidFill>
                <a:latin typeface="Times New Roman" panose="02020603050405020304" pitchFamily="18" charset="0"/>
                <a:ea typeface="Calibri" panose="020F0502020204030204" pitchFamily="34" charset="0"/>
                <a:cs typeface="Times New Roman" panose="02020603050405020304" pitchFamily="18" charset="0"/>
              </a:rPr>
              <a:t>cân</a:t>
            </a:r>
            <a:r>
              <a:rPr lang="en-US" sz="2800" dirty="0">
                <a:solidFill>
                  <a:srgbClr val="E60012"/>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E60012"/>
                </a:solidFill>
                <a:latin typeface="Times New Roman" panose="02020603050405020304" pitchFamily="18" charset="0"/>
                <a:ea typeface="Calibri" panose="020F0502020204030204" pitchFamily="34" charset="0"/>
                <a:cs typeface="Times New Roman" panose="02020603050405020304" pitchFamily="18" charset="0"/>
              </a:rPr>
              <a:t>bằng</a:t>
            </a:r>
            <a:r>
              <a:rPr lang="en-US" sz="2800" dirty="0">
                <a:solidFill>
                  <a:srgbClr val="E60012"/>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E60012"/>
                </a:solidFill>
                <a:latin typeface="Times New Roman" panose="02020603050405020304" pitchFamily="18" charset="0"/>
                <a:ea typeface="Calibri" panose="020F0502020204030204" pitchFamily="34" charset="0"/>
                <a:cs typeface="Times New Roman" panose="02020603050405020304" pitchFamily="18" charset="0"/>
              </a:rPr>
              <a:t>nội</a:t>
            </a:r>
            <a:r>
              <a:rPr lang="en-US" sz="2800" dirty="0">
                <a:solidFill>
                  <a:srgbClr val="E60012"/>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E60012"/>
                </a:solidFill>
                <a:latin typeface="Times New Roman" panose="02020603050405020304" pitchFamily="18" charset="0"/>
                <a:ea typeface="Calibri" panose="020F0502020204030204" pitchFamily="34" charset="0"/>
                <a:cs typeface="Times New Roman" panose="02020603050405020304" pitchFamily="18" charset="0"/>
              </a:rPr>
              <a:t>môi</a:t>
            </a:r>
            <a:r>
              <a:rPr lang="en-US" sz="2800" dirty="0">
                <a:solidFill>
                  <a:srgbClr val="E60012"/>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E60012"/>
                </a:solidFill>
                <a:latin typeface="Times New Roman" panose="02020603050405020304" pitchFamily="18" charset="0"/>
                <a:ea typeface="Calibri" panose="020F0502020204030204" pitchFamily="34" charset="0"/>
                <a:cs typeface="Times New Roman" panose="02020603050405020304" pitchFamily="18" charset="0"/>
              </a:rPr>
              <a:t>như</a:t>
            </a:r>
            <a:r>
              <a:rPr lang="en-US" sz="2800" dirty="0">
                <a:solidFill>
                  <a:srgbClr val="E60012"/>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E60012"/>
                </a:solidFill>
                <a:latin typeface="Times New Roman" panose="02020603050405020304" pitchFamily="18" charset="0"/>
                <a:ea typeface="Calibri" panose="020F0502020204030204" pitchFamily="34" charset="0"/>
                <a:cs typeface="Times New Roman" panose="02020603050405020304" pitchFamily="18" charset="0"/>
              </a:rPr>
              <a:t>thế</a:t>
            </a:r>
            <a:r>
              <a:rPr lang="en-US" sz="2800" dirty="0">
                <a:solidFill>
                  <a:srgbClr val="E60012"/>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E60012"/>
                </a:solidFill>
                <a:latin typeface="Times New Roman" panose="02020603050405020304" pitchFamily="18" charset="0"/>
                <a:ea typeface="Calibri" panose="020F0502020204030204" pitchFamily="34" charset="0"/>
                <a:cs typeface="Times New Roman" panose="02020603050405020304" pitchFamily="18" charset="0"/>
              </a:rPr>
              <a:t>nào</a:t>
            </a:r>
            <a:r>
              <a:rPr lang="en-US" sz="2800" dirty="0">
                <a:solidFill>
                  <a:srgbClr val="E60012"/>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rgbClr val="E60012"/>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1275348" y="1307709"/>
            <a:ext cx="10395284" cy="3780907"/>
          </a:xfrm>
          <a:prstGeom prst="rect">
            <a:avLst/>
          </a:prstGeom>
        </p:spPr>
        <p:txBody>
          <a:bodyPr wrap="square">
            <a:spAutoFit/>
          </a:bodyPr>
          <a:lstStyle/>
          <a:p>
            <a:pPr algn="just">
              <a:lnSpc>
                <a:spcPct val="107000"/>
              </a:lnSpc>
              <a:spcAft>
                <a:spcPts val="800"/>
              </a:spcAft>
            </a:pPr>
            <a:r>
              <a:rPr lang="en-US" sz="3200" dirty="0" err="1">
                <a:latin typeface="Times New Roman" panose="02020603050405020304" pitchFamily="18" charset="0"/>
                <a:ea typeface="Calibri" panose="020F0502020204030204" pitchFamily="34" charset="0"/>
                <a:cs typeface="Times New Roman" panose="02020603050405020304" pitchFamily="18" charset="0"/>
              </a:rPr>
              <a:t>Cơ</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duy</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trì</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cân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bằng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nội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môi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bằng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cách</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duy</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trì</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ổn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định</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điều</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kiện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vật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lí</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hóa</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học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môi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trường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thông</a:t>
            </a:r>
            <a:r>
              <a:rPr lang="en-US" sz="3200" dirty="0">
                <a:latin typeface="Times New Roman" panose="02020603050405020304" pitchFamily="18" charset="0"/>
                <a:ea typeface="Calibri" panose="020F0502020204030204" pitchFamily="34" charset="0"/>
                <a:cs typeface="Times New Roman" panose="02020603050405020304" pitchFamily="18" charset="0"/>
              </a:rPr>
              <a:t> qua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cơ</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chế</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điều</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hòa</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cân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bằng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khác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nhau</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Khi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cơ</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quan</a:t>
            </a:r>
            <a:r>
              <a:rPr lang="en-US" sz="3200" dirty="0">
                <a:latin typeface="Times New Roman" panose="02020603050405020304" pitchFamily="18" charset="0"/>
                <a:ea typeface="Calibri" panose="020F0502020204030204" pitchFamily="34" charset="0"/>
                <a:cs typeface="Times New Roman" panose="02020603050405020304" pitchFamily="18" charset="0"/>
              </a:rPr>
              <a:t> hay </a:t>
            </a:r>
            <a:r>
              <a:rPr lang="en-US" sz="3200" dirty="0" err="1">
                <a:latin typeface="Times New Roman" panose="02020603050405020304" pitchFamily="18" charset="0"/>
                <a:ea typeface="Calibri" panose="020F0502020204030204" pitchFamily="34" charset="0"/>
                <a:cs typeface="Times New Roman" panose="02020603050405020304" pitchFamily="18" charset="0"/>
              </a:rPr>
              <a:t>hệ</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cơ</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quan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nào</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đó</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cần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tăng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cường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hoạt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thì</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cơ</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quan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hệ</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cơ</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quan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khác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sẽ</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điều</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chỉnh</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hoạt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nhằm</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thiết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lập</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cân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bằng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cho</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môi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trường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cơ</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thể</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đảm</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bảo</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duy</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trì</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ổn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định</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tính</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chất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vật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lí</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và</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hóa</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học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môi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trường</a:t>
            </a:r>
            <a:r>
              <a:rPr lang="en-US" sz="3200" dirty="0">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53381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09074" y="281222"/>
            <a:ext cx="11285621" cy="1014380"/>
          </a:xfrm>
          <a:prstGeom prst="rect">
            <a:avLst/>
          </a:prstGeom>
        </p:spPr>
        <p:txBody>
          <a:bodyPr wrap="square">
            <a:spAutoFit/>
          </a:bodyPr>
          <a:lstStyle/>
          <a:p>
            <a:pPr>
              <a:lnSpc>
                <a:spcPct val="107000"/>
              </a:lnSpc>
              <a:spcAft>
                <a:spcPts val="0"/>
              </a:spcAft>
            </a:pPr>
            <a:r>
              <a:rPr lang="en-US" sz="13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10.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Sau</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khi</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ăn</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quá</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mặn</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chúng</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ta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thường</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có</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cảm</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giác</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khát</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Việc</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uống</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nhiều</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sau</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khi</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ăn</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quá</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mặn</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có</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ý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nghĩa</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gì</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đối</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với</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cơ</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866274" y="2305062"/>
            <a:ext cx="10828421" cy="3253968"/>
          </a:xfrm>
          <a:prstGeom prst="rect">
            <a:avLst/>
          </a:prstGeom>
        </p:spPr>
        <p:txBody>
          <a:bodyPr wrap="square">
            <a:spAutoFit/>
          </a:bodyPr>
          <a:lstStyle/>
          <a:p>
            <a:pPr>
              <a:lnSpc>
                <a:spcPct val="107000"/>
              </a:lnSpc>
              <a:spcAft>
                <a:spcPts val="800"/>
              </a:spcAft>
            </a:pPr>
            <a:r>
              <a:rPr lang="en-US"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Khi</a:t>
            </a:r>
            <a:r>
              <a:rPr 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ăn</a:t>
            </a:r>
            <a:r>
              <a:rPr 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quá</a:t>
            </a:r>
            <a:r>
              <a:rPr 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mặn</a:t>
            </a:r>
            <a:r>
              <a:rPr 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hàm</a:t>
            </a:r>
            <a:r>
              <a:rPr 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lượng</a:t>
            </a:r>
            <a:r>
              <a:rPr 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natri</a:t>
            </a:r>
            <a:r>
              <a:rPr 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trong</a:t>
            </a:r>
            <a:r>
              <a:rPr 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máu</a:t>
            </a:r>
            <a:r>
              <a:rPr 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tăng</a:t>
            </a:r>
            <a:r>
              <a:rPr 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cao</a:t>
            </a:r>
            <a:r>
              <a:rPr 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làm</a:t>
            </a:r>
            <a:r>
              <a:rPr 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áp</a:t>
            </a:r>
            <a:r>
              <a:rPr 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suất</a:t>
            </a:r>
            <a:r>
              <a:rPr 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thẩm</a:t>
            </a:r>
            <a:r>
              <a:rPr 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thấu</a:t>
            </a:r>
            <a:r>
              <a:rPr 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máu</a:t>
            </a:r>
            <a:r>
              <a:rPr 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tăng</a:t>
            </a:r>
            <a:r>
              <a:rPr 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lên</a:t>
            </a:r>
            <a:r>
              <a:rPr 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máu</a:t>
            </a:r>
            <a:r>
              <a:rPr 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đặc</a:t>
            </a:r>
            <a:r>
              <a:rPr 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và</a:t>
            </a:r>
            <a:r>
              <a:rPr 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khó</a:t>
            </a:r>
            <a:r>
              <a:rPr 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di </a:t>
            </a:r>
            <a:r>
              <a:rPr lang="en-US"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chuyển</a:t>
            </a:r>
            <a:r>
              <a:rPr 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hơn</a:t>
            </a:r>
            <a:r>
              <a:rPr 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trong</a:t>
            </a:r>
            <a:r>
              <a:rPr 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hệ</a:t>
            </a:r>
            <a:r>
              <a:rPr 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mạch</a:t>
            </a:r>
            <a:r>
              <a:rPr 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kích</a:t>
            </a:r>
            <a:r>
              <a:rPr 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thích</a:t>
            </a:r>
            <a:r>
              <a:rPr 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các</a:t>
            </a:r>
            <a:r>
              <a:rPr 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thụ</a:t>
            </a:r>
            <a:r>
              <a:rPr 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thể</a:t>
            </a:r>
            <a:r>
              <a:rPr 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ở </a:t>
            </a:r>
            <a:r>
              <a:rPr lang="en-US"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thành</a:t>
            </a:r>
            <a:r>
              <a:rPr 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mạch</a:t>
            </a:r>
            <a:r>
              <a:rPr 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máu</a:t>
            </a:r>
            <a:r>
              <a:rPr 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phát</a:t>
            </a:r>
            <a:r>
              <a:rPr 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xung</a:t>
            </a:r>
            <a:r>
              <a:rPr 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thần</a:t>
            </a:r>
            <a:r>
              <a:rPr 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kinh</a:t>
            </a:r>
            <a:r>
              <a:rPr 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tới</a:t>
            </a:r>
            <a:r>
              <a:rPr 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trung</a:t>
            </a:r>
            <a:r>
              <a:rPr 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ương</a:t>
            </a:r>
            <a:r>
              <a:rPr 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thần</a:t>
            </a:r>
            <a:r>
              <a:rPr 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kinh</a:t>
            </a:r>
            <a:r>
              <a:rPr 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tạo</a:t>
            </a:r>
            <a:r>
              <a:rPr 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cảm</a:t>
            </a:r>
            <a:r>
              <a:rPr 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giác</a:t>
            </a:r>
            <a:r>
              <a:rPr 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khát</a:t>
            </a:r>
            <a:r>
              <a:rPr 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Việc</a:t>
            </a:r>
            <a:r>
              <a:rPr 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bổ</a:t>
            </a:r>
            <a:r>
              <a:rPr 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sung </a:t>
            </a:r>
            <a:r>
              <a:rPr lang="en-US"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nhiều</a:t>
            </a:r>
            <a:r>
              <a:rPr 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sau</a:t>
            </a:r>
            <a:r>
              <a:rPr 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khi</a:t>
            </a:r>
            <a:r>
              <a:rPr 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ăn</a:t>
            </a:r>
            <a:r>
              <a:rPr 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mặn</a:t>
            </a:r>
            <a:r>
              <a:rPr 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giúp</a:t>
            </a:r>
            <a:r>
              <a:rPr 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làm</a:t>
            </a:r>
            <a:r>
              <a:rPr 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giảm</a:t>
            </a:r>
            <a:r>
              <a:rPr 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áp</a:t>
            </a:r>
            <a:r>
              <a:rPr 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suất</a:t>
            </a:r>
            <a:r>
              <a:rPr 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thẩm</a:t>
            </a:r>
            <a:r>
              <a:rPr 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thấu</a:t>
            </a:r>
            <a:r>
              <a:rPr 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của</a:t>
            </a:r>
            <a:r>
              <a:rPr 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máu</a:t>
            </a:r>
            <a:r>
              <a:rPr 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về</a:t>
            </a:r>
            <a:r>
              <a:rPr 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mức</a:t>
            </a:r>
            <a:r>
              <a:rPr 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ổn</a:t>
            </a:r>
            <a:r>
              <a:rPr 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định</a:t>
            </a:r>
            <a:r>
              <a:rPr lang="en-US" sz="3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dirty="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67159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3388" y="336388"/>
            <a:ext cx="11585223" cy="492443"/>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600" b="1" i="0" u="none" strike="noStrike" kern="0" cap="none" spc="0" normalizeH="0" baseline="0" noProof="0" dirty="0">
                <a:ln w="10160">
                  <a:solidFill>
                    <a:srgbClr val="4472C4"/>
                  </a:solidFill>
                  <a:prstDash val="solid"/>
                </a:ln>
                <a:solidFill>
                  <a:srgbClr val="FF0000"/>
                </a:solidFill>
                <a:effectLst>
                  <a:outerShdw blurRad="38100" dist="22860" dir="5400000" algn="tl" rotWithShape="0">
                    <a:srgbClr val="000000">
                      <a:alpha val="30000"/>
                    </a:srgbClr>
                  </a:outerShdw>
                </a:effectLst>
                <a:uLnTx/>
                <a:uFillTx/>
                <a:latin typeface="Times New Roman" panose="02020603050405020304" pitchFamily="18" charset="0"/>
                <a:cs typeface="Times New Roman" panose="02020603050405020304" pitchFamily="18" charset="0"/>
              </a:rPr>
              <a:t>TIẾT</a:t>
            </a:r>
            <a:r>
              <a:rPr kumimoji="0" lang="en-US" sz="2600" b="1" i="0" u="none" strike="noStrike" kern="0" cap="none" spc="0" normalizeH="0" noProof="0" dirty="0">
                <a:ln w="10160">
                  <a:solidFill>
                    <a:srgbClr val="4472C4"/>
                  </a:solidFill>
                  <a:prstDash val="solid"/>
                </a:ln>
                <a:solidFill>
                  <a:srgbClr val="FF0000"/>
                </a:solidFill>
                <a:effectLst>
                  <a:outerShdw blurRad="38100" dist="22860" dir="5400000" algn="tl" rotWithShape="0">
                    <a:srgbClr val="000000">
                      <a:alpha val="30000"/>
                    </a:srgbClr>
                  </a:outerShdw>
                </a:effectLst>
                <a:uLnTx/>
                <a:uFillTx/>
                <a:latin typeface="Times New Roman" panose="02020603050405020304" pitchFamily="18" charset="0"/>
                <a:cs typeface="Times New Roman" panose="02020603050405020304" pitchFamily="18" charset="0"/>
              </a:rPr>
              <a:t> 110,</a:t>
            </a:r>
            <a:r>
              <a:rPr kumimoji="0" lang="en-US" sz="2600" b="1" i="0" u="none" strike="noStrike" kern="0" cap="none" spc="0" normalizeH="0" baseline="0" noProof="0" dirty="0">
                <a:ln w="10160">
                  <a:solidFill>
                    <a:srgbClr val="4472C4"/>
                  </a:solidFill>
                  <a:prstDash val="solid"/>
                </a:ln>
                <a:solidFill>
                  <a:srgbClr val="FF0000"/>
                </a:solidFill>
                <a:effectLst>
                  <a:outerShdw blurRad="38100" dist="22860" dir="5400000" algn="tl" rotWithShape="0">
                    <a:srgbClr val="000000">
                      <a:alpha val="30000"/>
                    </a:srgbClr>
                  </a:outerShdw>
                </a:effectLst>
                <a:uLnTx/>
                <a:uFillTx/>
                <a:latin typeface="Times New Roman" panose="02020603050405020304" pitchFamily="18" charset="0"/>
                <a:cs typeface="Times New Roman" panose="02020603050405020304" pitchFamily="18" charset="0"/>
              </a:rPr>
              <a:t>BÀI</a:t>
            </a:r>
            <a:r>
              <a:rPr kumimoji="0" lang="en-US" sz="2600" b="1" i="0" u="none" strike="noStrike" kern="0" cap="none" spc="0" normalizeH="0" noProof="0" dirty="0">
                <a:ln w="10160">
                  <a:solidFill>
                    <a:srgbClr val="4472C4"/>
                  </a:solidFill>
                  <a:prstDash val="solid"/>
                </a:ln>
                <a:solidFill>
                  <a:srgbClr val="FF0000"/>
                </a:solidFill>
                <a:effectLst>
                  <a:outerShdw blurRad="38100" dist="22860" dir="5400000" algn="tl" rotWithShape="0">
                    <a:srgbClr val="000000">
                      <a:alpha val="30000"/>
                    </a:srgbClr>
                  </a:outerShdw>
                </a:effectLst>
                <a:uLnTx/>
                <a:uFillTx/>
                <a:latin typeface="Times New Roman" panose="02020603050405020304" pitchFamily="18" charset="0"/>
                <a:cs typeface="Times New Roman" panose="02020603050405020304" pitchFamily="18" charset="0"/>
              </a:rPr>
              <a:t> 36. </a:t>
            </a:r>
            <a:r>
              <a:rPr lang="en-US" sz="2600" b="1" kern="0" dirty="0" err="1">
                <a:ln w="10160">
                  <a:solidFill>
                    <a:srgbClr val="4472C4"/>
                  </a:solid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ĐIỀU</a:t>
            </a:r>
            <a:r>
              <a:rPr lang="en-US" sz="2600" b="1" kern="0" dirty="0">
                <a:ln w="10160">
                  <a:solidFill>
                    <a:srgbClr val="4472C4"/>
                  </a:solid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 </a:t>
            </a:r>
            <a:r>
              <a:rPr lang="en-US" sz="2600" b="1" kern="0" dirty="0" err="1">
                <a:ln w="10160">
                  <a:solidFill>
                    <a:srgbClr val="4472C4"/>
                  </a:solid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HÒA</a:t>
            </a:r>
            <a:r>
              <a:rPr lang="en-US" sz="2600" b="1" kern="0" dirty="0">
                <a:ln w="10160">
                  <a:solidFill>
                    <a:srgbClr val="4472C4"/>
                  </a:solid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 </a:t>
            </a:r>
            <a:r>
              <a:rPr lang="en-US" sz="2600" b="1" kern="0" dirty="0" err="1">
                <a:ln w="10160">
                  <a:solidFill>
                    <a:srgbClr val="4472C4"/>
                  </a:solid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MÔI</a:t>
            </a:r>
            <a:r>
              <a:rPr lang="en-US" sz="2600" b="1" kern="0" dirty="0">
                <a:ln w="10160">
                  <a:solidFill>
                    <a:srgbClr val="4472C4"/>
                  </a:solid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 </a:t>
            </a:r>
            <a:r>
              <a:rPr lang="en-US" sz="2600" b="1" kern="0" dirty="0" err="1">
                <a:ln w="10160">
                  <a:solidFill>
                    <a:srgbClr val="4472C4"/>
                  </a:solid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TRƯỜNG</a:t>
            </a:r>
            <a:r>
              <a:rPr lang="en-US" sz="2600" b="1" kern="0" dirty="0">
                <a:ln w="10160">
                  <a:solidFill>
                    <a:srgbClr val="4472C4"/>
                  </a:solid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 </a:t>
            </a:r>
            <a:r>
              <a:rPr lang="en-US" sz="2600" b="1" kern="0" dirty="0" err="1">
                <a:ln w="10160">
                  <a:solidFill>
                    <a:srgbClr val="4472C4"/>
                  </a:solid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TRONG</a:t>
            </a:r>
            <a:r>
              <a:rPr lang="en-US" sz="2600" b="1" kern="0" dirty="0">
                <a:ln w="10160">
                  <a:solidFill>
                    <a:srgbClr val="4472C4"/>
                  </a:solid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 </a:t>
            </a:r>
            <a:r>
              <a:rPr lang="en-US" sz="2600" b="1" kern="0" dirty="0" err="1">
                <a:ln w="10160">
                  <a:solidFill>
                    <a:srgbClr val="4472C4"/>
                  </a:solid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CỦA</a:t>
            </a:r>
            <a:r>
              <a:rPr lang="en-US" sz="2600" b="1" kern="0" dirty="0">
                <a:ln w="10160">
                  <a:solidFill>
                    <a:srgbClr val="4472C4"/>
                  </a:solid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 </a:t>
            </a:r>
            <a:r>
              <a:rPr lang="en-US" sz="2600" b="1" kern="0" dirty="0" err="1">
                <a:ln w="10160">
                  <a:solidFill>
                    <a:srgbClr val="4472C4"/>
                  </a:solid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CƠ</a:t>
            </a:r>
            <a:r>
              <a:rPr lang="en-US" sz="2600" b="1" kern="0" dirty="0">
                <a:ln w="10160">
                  <a:solidFill>
                    <a:srgbClr val="4472C4"/>
                  </a:solid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 </a:t>
            </a:r>
            <a:r>
              <a:rPr lang="en-US" sz="2600" b="1" kern="0" dirty="0" err="1">
                <a:ln w="10160">
                  <a:solidFill>
                    <a:srgbClr val="4472C4"/>
                  </a:solid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THỂ</a:t>
            </a:r>
            <a:r>
              <a:rPr lang="en-US" sz="2600" b="1" kern="0" dirty="0">
                <a:ln w="10160">
                  <a:solidFill>
                    <a:srgbClr val="4472C4"/>
                  </a:solid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 </a:t>
            </a:r>
            <a:r>
              <a:rPr lang="en-US" sz="2600" b="1" kern="0" dirty="0" err="1">
                <a:ln w="10160">
                  <a:solidFill>
                    <a:srgbClr val="4472C4"/>
                  </a:solid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NGƯỜI</a:t>
            </a:r>
            <a:endParaRPr kumimoji="0" lang="en-US" sz="2600" b="1" i="0" u="none" strike="noStrike" kern="0" cap="none" spc="0" normalizeH="0" baseline="0" noProof="0" dirty="0">
              <a:ln w="10160">
                <a:solidFill>
                  <a:srgbClr val="4472C4"/>
                </a:solidFill>
                <a:prstDash val="solid"/>
              </a:ln>
              <a:solidFill>
                <a:srgbClr val="FF0000"/>
              </a:solidFill>
              <a:effectLst>
                <a:outerShdw blurRad="38100" dist="22860" dir="5400000" algn="tl" rotWithShape="0">
                  <a:srgbClr val="000000">
                    <a:alpha val="30000"/>
                  </a:srgbClr>
                </a:outerShdw>
              </a:effectLst>
              <a:uLnTx/>
              <a:uFillTx/>
              <a:latin typeface="Times New Roman" panose="02020603050405020304" pitchFamily="18" charset="0"/>
              <a:cs typeface="Times New Roman" panose="02020603050405020304" pitchFamily="18" charset="0"/>
            </a:endParaRPr>
          </a:p>
        </p:txBody>
      </p:sp>
      <p:sp>
        <p:nvSpPr>
          <p:cNvPr id="5" name="Rectangle 4"/>
          <p:cNvSpPr/>
          <p:nvPr/>
        </p:nvSpPr>
        <p:spPr>
          <a:xfrm>
            <a:off x="4834435" y="908558"/>
            <a:ext cx="2523127" cy="646331"/>
          </a:xfrm>
          <a:prstGeom prst="rect">
            <a:avLst/>
          </a:prstGeom>
        </p:spPr>
        <p:txBody>
          <a:bodyPr wrap="none">
            <a:spAutoFit/>
          </a:bodyPr>
          <a:lstStyle/>
          <a:p>
            <a:pPr algn="ctr"/>
            <a:r>
              <a:rPr lang="vi-VN" sz="3600" b="1" dirty="0">
                <a:solidFill>
                  <a:srgbClr val="00B050"/>
                </a:solidFill>
                <a:latin typeface="Times New Roman" panose="02020603050405020304" pitchFamily="18" charset="0"/>
                <a:ea typeface="Calibri" panose="020F0502020204030204" pitchFamily="34" charset="0"/>
              </a:rPr>
              <a:t>MỤC TIÊU</a:t>
            </a:r>
            <a:endParaRPr lang="en-US" sz="3600" dirty="0"/>
          </a:p>
        </p:txBody>
      </p:sp>
      <p:sp>
        <p:nvSpPr>
          <p:cNvPr id="6" name="Rectangle 5"/>
          <p:cNvSpPr/>
          <p:nvPr/>
        </p:nvSpPr>
        <p:spPr>
          <a:xfrm>
            <a:off x="1060841" y="1868325"/>
            <a:ext cx="10380463" cy="4081117"/>
          </a:xfrm>
          <a:prstGeom prst="rect">
            <a:avLst/>
          </a:prstGeom>
        </p:spPr>
        <p:txBody>
          <a:bodyPr wrap="square">
            <a:spAutoFit/>
          </a:bodyPr>
          <a:lstStyle/>
          <a:p>
            <a:pPr marL="342900" lvl="0" indent="-342900" algn="just">
              <a:lnSpc>
                <a:spcPct val="120000"/>
              </a:lnSpc>
              <a:spcAft>
                <a:spcPts val="0"/>
              </a:spcAft>
              <a:buFont typeface="Times New Roman" panose="02020603050405020304" pitchFamily="18" charset="0"/>
              <a:buChar char="-"/>
            </a:pPr>
            <a:r>
              <a:rPr lang="en-GB" sz="3600" dirty="0" err="1">
                <a:latin typeface="Times New Roman" panose="02020603050405020304" pitchFamily="18" charset="0"/>
                <a:ea typeface="Calibri" panose="020F0502020204030204" pitchFamily="34" charset="0"/>
                <a:cs typeface="Times New Roman" panose="02020603050405020304" pitchFamily="18" charset="0"/>
              </a:rPr>
              <a:t>Nêu</a:t>
            </a:r>
            <a:r>
              <a:rPr lang="en-GB" sz="3600" dirty="0">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latin typeface="Times New Roman" panose="02020603050405020304" pitchFamily="18" charset="0"/>
                <a:ea typeface="Calibri" panose="020F0502020204030204" pitchFamily="34" charset="0"/>
                <a:cs typeface="Times New Roman" panose="02020603050405020304" pitchFamily="18" charset="0"/>
              </a:rPr>
              <a:t>được</a:t>
            </a:r>
            <a:r>
              <a:rPr lang="en-GB" sz="3600" dirty="0">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latin typeface="Times New Roman" panose="02020603050405020304" pitchFamily="18" charset="0"/>
                <a:ea typeface="Calibri" panose="020F0502020204030204" pitchFamily="34" charset="0"/>
                <a:cs typeface="Times New Roman" panose="02020603050405020304" pitchFamily="18" charset="0"/>
              </a:rPr>
              <a:t>khái</a:t>
            </a:r>
            <a:r>
              <a:rPr lang="en-GB" sz="3600" dirty="0">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latin typeface="Times New Roman" panose="02020603050405020304" pitchFamily="18" charset="0"/>
                <a:ea typeface="Calibri" panose="020F0502020204030204" pitchFamily="34" charset="0"/>
                <a:cs typeface="Times New Roman" panose="02020603050405020304" pitchFamily="18" charset="0"/>
              </a:rPr>
              <a:t>niệm</a:t>
            </a:r>
            <a:r>
              <a:rPr lang="en-GB" sz="3600" dirty="0">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latin typeface="Times New Roman" panose="02020603050405020304" pitchFamily="18" charset="0"/>
                <a:ea typeface="Calibri" panose="020F0502020204030204" pitchFamily="34" charset="0"/>
                <a:cs typeface="Times New Roman" panose="02020603050405020304" pitchFamily="18" charset="0"/>
              </a:rPr>
              <a:t>môi</a:t>
            </a:r>
            <a:r>
              <a:rPr lang="en-GB" sz="3600" dirty="0">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latin typeface="Times New Roman" panose="02020603050405020304" pitchFamily="18" charset="0"/>
                <a:ea typeface="Calibri" panose="020F0502020204030204" pitchFamily="34" charset="0"/>
                <a:cs typeface="Times New Roman" panose="02020603050405020304" pitchFamily="18" charset="0"/>
              </a:rPr>
              <a:t>trường</a:t>
            </a:r>
            <a:r>
              <a:rPr lang="en-GB" sz="3600" dirty="0">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latin typeface="Times New Roman" panose="02020603050405020304" pitchFamily="18" charset="0"/>
                <a:ea typeface="Calibri" panose="020F0502020204030204" pitchFamily="34" charset="0"/>
                <a:cs typeface="Times New Roman" panose="02020603050405020304" pitchFamily="18" charset="0"/>
              </a:rPr>
              <a:t>trong</a:t>
            </a:r>
            <a:r>
              <a:rPr lang="en-GB" sz="3600" dirty="0">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latin typeface="Times New Roman" panose="02020603050405020304" pitchFamily="18" charset="0"/>
                <a:ea typeface="Calibri" panose="020F0502020204030204" pitchFamily="34" charset="0"/>
                <a:cs typeface="Times New Roman" panose="02020603050405020304" pitchFamily="18" charset="0"/>
              </a:rPr>
              <a:t>cơ</a:t>
            </a:r>
            <a:r>
              <a:rPr lang="en-GB" sz="3600" dirty="0">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latin typeface="Times New Roman" panose="02020603050405020304" pitchFamily="18" charset="0"/>
                <a:ea typeface="Calibri" panose="020F0502020204030204" pitchFamily="34" charset="0"/>
                <a:cs typeface="Times New Roman" panose="02020603050405020304" pitchFamily="18" charset="0"/>
              </a:rPr>
              <a:t>thể</a:t>
            </a:r>
            <a:endParaRPr lang="en-US" sz="3600" dirty="0">
              <a:latin typeface="VNI Times"/>
              <a:ea typeface="Calibri" panose="020F0502020204030204" pitchFamily="34" charset="0"/>
              <a:cs typeface="Times New Roman" panose="02020603050405020304" pitchFamily="18" charset="0"/>
            </a:endParaRPr>
          </a:p>
          <a:p>
            <a:pPr marL="342900" lvl="0" indent="-342900" algn="just">
              <a:lnSpc>
                <a:spcPct val="120000"/>
              </a:lnSpc>
              <a:spcAft>
                <a:spcPts val="0"/>
              </a:spcAft>
              <a:buFont typeface="Times New Roman" panose="02020603050405020304" pitchFamily="18" charset="0"/>
              <a:buChar char="-"/>
            </a:pPr>
            <a:r>
              <a:rPr lang="en-GB" sz="3600" dirty="0" err="1">
                <a:latin typeface="Times New Roman" panose="02020603050405020304" pitchFamily="18" charset="0"/>
                <a:ea typeface="Calibri" panose="020F0502020204030204" pitchFamily="34" charset="0"/>
                <a:cs typeface="Times New Roman" panose="02020603050405020304" pitchFamily="18" charset="0"/>
              </a:rPr>
              <a:t>Nêu</a:t>
            </a:r>
            <a:r>
              <a:rPr lang="en-GB" sz="3600" dirty="0">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latin typeface="Times New Roman" panose="02020603050405020304" pitchFamily="18" charset="0"/>
                <a:ea typeface="Calibri" panose="020F0502020204030204" pitchFamily="34" charset="0"/>
                <a:cs typeface="Times New Roman" panose="02020603050405020304" pitchFamily="18" charset="0"/>
              </a:rPr>
              <a:t>được</a:t>
            </a:r>
            <a:r>
              <a:rPr lang="en-GB" sz="3600" dirty="0">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latin typeface="Times New Roman" panose="02020603050405020304" pitchFamily="18" charset="0"/>
                <a:ea typeface="Calibri" panose="020F0502020204030204" pitchFamily="34" charset="0"/>
                <a:cs typeface="Times New Roman" panose="02020603050405020304" pitchFamily="18" charset="0"/>
              </a:rPr>
              <a:t>khái</a:t>
            </a:r>
            <a:r>
              <a:rPr lang="en-GB" sz="3600" dirty="0">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latin typeface="Times New Roman" panose="02020603050405020304" pitchFamily="18" charset="0"/>
                <a:ea typeface="Calibri" panose="020F0502020204030204" pitchFamily="34" charset="0"/>
                <a:cs typeface="Times New Roman" panose="02020603050405020304" pitchFamily="18" charset="0"/>
              </a:rPr>
              <a:t>niệm</a:t>
            </a:r>
            <a:r>
              <a:rPr lang="en-GB" sz="3600" dirty="0">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latin typeface="Times New Roman" panose="02020603050405020304" pitchFamily="18" charset="0"/>
                <a:ea typeface="Calibri" panose="020F0502020204030204" pitchFamily="34" charset="0"/>
                <a:cs typeface="Times New Roman" panose="02020603050405020304" pitchFamily="18" charset="0"/>
              </a:rPr>
              <a:t>cân</a:t>
            </a:r>
            <a:r>
              <a:rPr lang="en-GB" sz="3600" dirty="0">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latin typeface="Times New Roman" panose="02020603050405020304" pitchFamily="18" charset="0"/>
                <a:ea typeface="Calibri" panose="020F0502020204030204" pitchFamily="34" charset="0"/>
                <a:cs typeface="Times New Roman" panose="02020603050405020304" pitchFamily="18" charset="0"/>
              </a:rPr>
              <a:t>bằng</a:t>
            </a:r>
            <a:r>
              <a:rPr lang="en-GB" sz="3600" dirty="0">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latin typeface="Times New Roman" panose="02020603050405020304" pitchFamily="18" charset="0"/>
                <a:ea typeface="Calibri" panose="020F0502020204030204" pitchFamily="34" charset="0"/>
                <a:cs typeface="Times New Roman" panose="02020603050405020304" pitchFamily="18" charset="0"/>
              </a:rPr>
              <a:t>môi</a:t>
            </a:r>
            <a:r>
              <a:rPr lang="en-GB" sz="3600" dirty="0">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latin typeface="Times New Roman" panose="02020603050405020304" pitchFamily="18" charset="0"/>
                <a:ea typeface="Calibri" panose="020F0502020204030204" pitchFamily="34" charset="0"/>
                <a:cs typeface="Times New Roman" panose="02020603050405020304" pitchFamily="18" charset="0"/>
              </a:rPr>
              <a:t>trường</a:t>
            </a:r>
            <a:r>
              <a:rPr lang="en-GB" sz="3600" dirty="0">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latin typeface="Times New Roman" panose="02020603050405020304" pitchFamily="18" charset="0"/>
                <a:ea typeface="Calibri" panose="020F0502020204030204" pitchFamily="34" charset="0"/>
                <a:cs typeface="Times New Roman" panose="02020603050405020304" pitchFamily="18" charset="0"/>
              </a:rPr>
              <a:t>trong</a:t>
            </a:r>
            <a:r>
              <a:rPr lang="en-GB" sz="3600" dirty="0">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latin typeface="Times New Roman" panose="02020603050405020304" pitchFamily="18" charset="0"/>
                <a:ea typeface="Calibri" panose="020F0502020204030204" pitchFamily="34" charset="0"/>
                <a:cs typeface="Times New Roman" panose="02020603050405020304" pitchFamily="18" charset="0"/>
              </a:rPr>
              <a:t>và</a:t>
            </a:r>
            <a:r>
              <a:rPr lang="en-GB" sz="3600" dirty="0">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latin typeface="Times New Roman" panose="02020603050405020304" pitchFamily="18" charset="0"/>
                <a:ea typeface="Calibri" panose="020F0502020204030204" pitchFamily="34" charset="0"/>
                <a:cs typeface="Times New Roman" panose="02020603050405020304" pitchFamily="18" charset="0"/>
              </a:rPr>
              <a:t>vai</a:t>
            </a:r>
            <a:r>
              <a:rPr lang="en-GB" sz="3600" dirty="0">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latin typeface="Times New Roman" panose="02020603050405020304" pitchFamily="18" charset="0"/>
                <a:ea typeface="Calibri" panose="020F0502020204030204" pitchFamily="34" charset="0"/>
                <a:cs typeface="Times New Roman" panose="02020603050405020304" pitchFamily="18" charset="0"/>
              </a:rPr>
              <a:t>trò</a:t>
            </a:r>
            <a:r>
              <a:rPr lang="en-GB" sz="3600" dirty="0">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latin typeface="Times New Roman" panose="02020603050405020304" pitchFamily="18" charset="0"/>
                <a:ea typeface="Calibri" panose="020F0502020204030204" pitchFamily="34" charset="0"/>
                <a:cs typeface="Times New Roman" panose="02020603050405020304" pitchFamily="18" charset="0"/>
              </a:rPr>
              <a:t>của</a:t>
            </a:r>
            <a:r>
              <a:rPr lang="en-GB" sz="3600" dirty="0">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latin typeface="Times New Roman" panose="02020603050405020304" pitchFamily="18" charset="0"/>
                <a:ea typeface="Calibri" panose="020F0502020204030204" pitchFamily="34" charset="0"/>
                <a:cs typeface="Times New Roman" panose="02020603050405020304" pitchFamily="18" charset="0"/>
              </a:rPr>
              <a:t>sự</a:t>
            </a:r>
            <a:r>
              <a:rPr lang="en-GB" sz="3600" dirty="0">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latin typeface="Times New Roman" panose="02020603050405020304" pitchFamily="18" charset="0"/>
                <a:ea typeface="Calibri" panose="020F0502020204030204" pitchFamily="34" charset="0"/>
                <a:cs typeface="Times New Roman" panose="02020603050405020304" pitchFamily="18" charset="0"/>
              </a:rPr>
              <a:t>duy</a:t>
            </a:r>
            <a:r>
              <a:rPr lang="en-GB" sz="3600" dirty="0">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latin typeface="Times New Roman" panose="02020603050405020304" pitchFamily="18" charset="0"/>
                <a:ea typeface="Calibri" panose="020F0502020204030204" pitchFamily="34" charset="0"/>
                <a:cs typeface="Times New Roman" panose="02020603050405020304" pitchFamily="18" charset="0"/>
              </a:rPr>
              <a:t>trì</a:t>
            </a:r>
            <a:r>
              <a:rPr lang="en-GB" sz="3600" dirty="0">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latin typeface="Times New Roman" panose="02020603050405020304" pitchFamily="18" charset="0"/>
                <a:ea typeface="Calibri" panose="020F0502020204030204" pitchFamily="34" charset="0"/>
                <a:cs typeface="Times New Roman" panose="02020603050405020304" pitchFamily="18" charset="0"/>
              </a:rPr>
              <a:t>ổn</a:t>
            </a:r>
            <a:r>
              <a:rPr lang="en-GB" sz="3600" dirty="0">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latin typeface="Times New Roman" panose="02020603050405020304" pitchFamily="18" charset="0"/>
                <a:ea typeface="Calibri" panose="020F0502020204030204" pitchFamily="34" charset="0"/>
                <a:cs typeface="Times New Roman" panose="02020603050405020304" pitchFamily="18" charset="0"/>
              </a:rPr>
              <a:t>định</a:t>
            </a:r>
            <a:r>
              <a:rPr lang="en-GB" sz="3600" dirty="0">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latin typeface="Times New Roman" panose="02020603050405020304" pitchFamily="18" charset="0"/>
                <a:ea typeface="Calibri" panose="020F0502020204030204" pitchFamily="34" charset="0"/>
                <a:cs typeface="Times New Roman" panose="02020603050405020304" pitchFamily="18" charset="0"/>
              </a:rPr>
              <a:t>môi</a:t>
            </a:r>
            <a:r>
              <a:rPr lang="en-GB" sz="3600" dirty="0">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latin typeface="Times New Roman" panose="02020603050405020304" pitchFamily="18" charset="0"/>
                <a:ea typeface="Calibri" panose="020F0502020204030204" pitchFamily="34" charset="0"/>
                <a:cs typeface="Times New Roman" panose="02020603050405020304" pitchFamily="18" charset="0"/>
              </a:rPr>
              <a:t>trường</a:t>
            </a:r>
            <a:r>
              <a:rPr lang="en-GB" sz="3600" dirty="0">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latin typeface="Times New Roman" panose="02020603050405020304" pitchFamily="18" charset="0"/>
                <a:ea typeface="Calibri" panose="020F0502020204030204" pitchFamily="34" charset="0"/>
                <a:cs typeface="Times New Roman" panose="02020603050405020304" pitchFamily="18" charset="0"/>
              </a:rPr>
              <a:t>trong</a:t>
            </a:r>
            <a:r>
              <a:rPr lang="en-GB" sz="3600" dirty="0">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latin typeface="Times New Roman" panose="02020603050405020304" pitchFamily="18" charset="0"/>
                <a:ea typeface="Calibri" panose="020F0502020204030204" pitchFamily="34" charset="0"/>
                <a:cs typeface="Times New Roman" panose="02020603050405020304" pitchFamily="18" charset="0"/>
              </a:rPr>
              <a:t>của</a:t>
            </a:r>
            <a:r>
              <a:rPr lang="en-GB" sz="3600" dirty="0">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latin typeface="Times New Roman" panose="02020603050405020304" pitchFamily="18" charset="0"/>
                <a:ea typeface="Calibri" panose="020F0502020204030204" pitchFamily="34" charset="0"/>
                <a:cs typeface="Times New Roman" panose="02020603050405020304" pitchFamily="18" charset="0"/>
              </a:rPr>
              <a:t>cơ</a:t>
            </a:r>
            <a:r>
              <a:rPr lang="en-GB" sz="3600" dirty="0">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latin typeface="Times New Roman" panose="02020603050405020304" pitchFamily="18" charset="0"/>
                <a:ea typeface="Calibri" panose="020F0502020204030204" pitchFamily="34" charset="0"/>
                <a:cs typeface="Times New Roman" panose="02020603050405020304" pitchFamily="18" charset="0"/>
              </a:rPr>
              <a:t>thể</a:t>
            </a:r>
            <a:r>
              <a:rPr lang="en-GB" sz="3600" dirty="0">
                <a:latin typeface="Times New Roman" panose="02020603050405020304" pitchFamily="18" charset="0"/>
                <a:ea typeface="Calibri" panose="020F0502020204030204" pitchFamily="34" charset="0"/>
                <a:cs typeface="Times New Roman" panose="02020603050405020304" pitchFamily="18" charset="0"/>
              </a:rPr>
              <a:t>.</a:t>
            </a:r>
            <a:endParaRPr lang="en-US" sz="3600" dirty="0">
              <a:latin typeface="VNI Times"/>
              <a:ea typeface="Calibri" panose="020F0502020204030204" pitchFamily="34" charset="0"/>
              <a:cs typeface="Times New Roman" panose="02020603050405020304" pitchFamily="18" charset="0"/>
            </a:endParaRPr>
          </a:p>
          <a:p>
            <a:pPr marL="342900" lvl="0" indent="-342900" algn="just">
              <a:lnSpc>
                <a:spcPct val="120000"/>
              </a:lnSpc>
              <a:spcAft>
                <a:spcPts val="0"/>
              </a:spcAft>
              <a:buFont typeface="Times New Roman" panose="02020603050405020304" pitchFamily="18" charset="0"/>
              <a:buChar char="-"/>
            </a:pPr>
            <a:r>
              <a:rPr lang="en-GB" sz="3600" dirty="0" err="1">
                <a:latin typeface="Times New Roman" panose="02020603050405020304" pitchFamily="18" charset="0"/>
                <a:ea typeface="Calibri" panose="020F0502020204030204" pitchFamily="34" charset="0"/>
                <a:cs typeface="Times New Roman" panose="02020603050405020304" pitchFamily="18" charset="0"/>
              </a:rPr>
              <a:t>Đọc</a:t>
            </a:r>
            <a:r>
              <a:rPr lang="en-GB" sz="3600" dirty="0">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latin typeface="Times New Roman" panose="02020603050405020304" pitchFamily="18" charset="0"/>
                <a:ea typeface="Calibri" panose="020F0502020204030204" pitchFamily="34" charset="0"/>
                <a:cs typeface="Times New Roman" panose="02020603050405020304" pitchFamily="18" charset="0"/>
              </a:rPr>
              <a:t>và</a:t>
            </a:r>
            <a:r>
              <a:rPr lang="en-GB" sz="3600" dirty="0">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latin typeface="Times New Roman" panose="02020603050405020304" pitchFamily="18" charset="0"/>
                <a:ea typeface="Calibri" panose="020F0502020204030204" pitchFamily="34" charset="0"/>
                <a:cs typeface="Times New Roman" panose="02020603050405020304" pitchFamily="18" charset="0"/>
              </a:rPr>
              <a:t>hiểu</a:t>
            </a:r>
            <a:r>
              <a:rPr lang="en-GB" sz="3600" dirty="0">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latin typeface="Times New Roman" panose="02020603050405020304" pitchFamily="18" charset="0"/>
                <a:ea typeface="Calibri" panose="020F0502020204030204" pitchFamily="34" charset="0"/>
                <a:cs typeface="Times New Roman" panose="02020603050405020304" pitchFamily="18" charset="0"/>
              </a:rPr>
              <a:t>được</a:t>
            </a:r>
            <a:r>
              <a:rPr lang="en-GB" sz="3600" dirty="0">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latin typeface="Times New Roman" panose="02020603050405020304" pitchFamily="18" charset="0"/>
                <a:ea typeface="Calibri" panose="020F0502020204030204" pitchFamily="34" charset="0"/>
                <a:cs typeface="Times New Roman" panose="02020603050405020304" pitchFamily="18" charset="0"/>
              </a:rPr>
              <a:t>ví</a:t>
            </a:r>
            <a:r>
              <a:rPr lang="en-GB" sz="3600" dirty="0">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latin typeface="Times New Roman" panose="02020603050405020304" pitchFamily="18" charset="0"/>
                <a:ea typeface="Calibri" panose="020F0502020204030204" pitchFamily="34" charset="0"/>
                <a:cs typeface="Times New Roman" panose="02020603050405020304" pitchFamily="18" charset="0"/>
              </a:rPr>
              <a:t>dụ</a:t>
            </a:r>
            <a:r>
              <a:rPr lang="en-GB" sz="3600" dirty="0">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latin typeface="Times New Roman" panose="02020603050405020304" pitchFamily="18" charset="0"/>
                <a:ea typeface="Calibri" panose="020F0502020204030204" pitchFamily="34" charset="0"/>
                <a:cs typeface="Times New Roman" panose="02020603050405020304" pitchFamily="18" charset="0"/>
              </a:rPr>
              <a:t>cụ</a:t>
            </a:r>
            <a:r>
              <a:rPr lang="en-GB" sz="3600" dirty="0">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latin typeface="Times New Roman" panose="02020603050405020304" pitchFamily="18" charset="0"/>
                <a:ea typeface="Calibri" panose="020F0502020204030204" pitchFamily="34" charset="0"/>
                <a:cs typeface="Times New Roman" panose="02020603050405020304" pitchFamily="18" charset="0"/>
              </a:rPr>
              <a:t>thể</a:t>
            </a:r>
            <a:r>
              <a:rPr lang="en-GB" sz="3600" dirty="0">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latin typeface="Times New Roman" panose="02020603050405020304" pitchFamily="18" charset="0"/>
                <a:ea typeface="Calibri" panose="020F0502020204030204" pitchFamily="34" charset="0"/>
                <a:cs typeface="Times New Roman" panose="02020603050405020304" pitchFamily="18" charset="0"/>
              </a:rPr>
              <a:t>về</a:t>
            </a:r>
            <a:r>
              <a:rPr lang="en-GB" sz="3600" dirty="0">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latin typeface="Times New Roman" panose="02020603050405020304" pitchFamily="18" charset="0"/>
                <a:ea typeface="Calibri" panose="020F0502020204030204" pitchFamily="34" charset="0"/>
                <a:cs typeface="Times New Roman" panose="02020603050405020304" pitchFamily="18" charset="0"/>
              </a:rPr>
              <a:t>kết</a:t>
            </a:r>
            <a:r>
              <a:rPr lang="en-GB" sz="3600" dirty="0">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latin typeface="Times New Roman" panose="02020603050405020304" pitchFamily="18" charset="0"/>
                <a:ea typeface="Calibri" panose="020F0502020204030204" pitchFamily="34" charset="0"/>
                <a:cs typeface="Times New Roman" panose="02020603050405020304" pitchFamily="18" charset="0"/>
              </a:rPr>
              <a:t>quả</a:t>
            </a:r>
            <a:r>
              <a:rPr lang="en-GB" sz="3600" dirty="0">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latin typeface="Times New Roman" panose="02020603050405020304" pitchFamily="18" charset="0"/>
                <a:ea typeface="Calibri" panose="020F0502020204030204" pitchFamily="34" charset="0"/>
                <a:cs typeface="Times New Roman" panose="02020603050405020304" pitchFamily="18" charset="0"/>
              </a:rPr>
              <a:t>xét</a:t>
            </a:r>
            <a:r>
              <a:rPr lang="en-GB" sz="3600" dirty="0">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latin typeface="Times New Roman" panose="02020603050405020304" pitchFamily="18" charset="0"/>
                <a:ea typeface="Calibri" panose="020F0502020204030204" pitchFamily="34" charset="0"/>
                <a:cs typeface="Times New Roman" panose="02020603050405020304" pitchFamily="18" charset="0"/>
              </a:rPr>
              <a:t>nghiệm</a:t>
            </a:r>
            <a:r>
              <a:rPr lang="en-GB" sz="3600" dirty="0">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latin typeface="Times New Roman" panose="02020603050405020304" pitchFamily="18" charset="0"/>
                <a:ea typeface="Calibri" panose="020F0502020204030204" pitchFamily="34" charset="0"/>
                <a:cs typeface="Times New Roman" panose="02020603050405020304" pitchFamily="18" charset="0"/>
              </a:rPr>
              <a:t>nồng</a:t>
            </a:r>
            <a:r>
              <a:rPr lang="en-GB" sz="3600" dirty="0">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latin typeface="Times New Roman" panose="02020603050405020304" pitchFamily="18" charset="0"/>
                <a:ea typeface="Calibri" panose="020F0502020204030204" pitchFamily="34" charset="0"/>
                <a:cs typeface="Times New Roman" panose="02020603050405020304" pitchFamily="18" charset="0"/>
              </a:rPr>
              <a:t>độ</a:t>
            </a:r>
            <a:r>
              <a:rPr lang="en-GB" sz="3600" dirty="0">
                <a:latin typeface="Times New Roman" panose="02020603050405020304" pitchFamily="18" charset="0"/>
                <a:ea typeface="Calibri" panose="020F0502020204030204" pitchFamily="34" charset="0"/>
                <a:cs typeface="Times New Roman" panose="02020603050405020304" pitchFamily="18" charset="0"/>
              </a:rPr>
              <a:t> glucose </a:t>
            </a:r>
            <a:r>
              <a:rPr lang="en-GB" sz="3600" dirty="0" err="1">
                <a:latin typeface="Times New Roman" panose="02020603050405020304" pitchFamily="18" charset="0"/>
                <a:ea typeface="Calibri" panose="020F0502020204030204" pitchFamily="34" charset="0"/>
                <a:cs typeface="Times New Roman" panose="02020603050405020304" pitchFamily="18" charset="0"/>
              </a:rPr>
              <a:t>và</a:t>
            </a:r>
            <a:r>
              <a:rPr lang="en-GB" sz="3600" dirty="0">
                <a:latin typeface="Times New Roman" panose="02020603050405020304" pitchFamily="18" charset="0"/>
                <a:ea typeface="Calibri" panose="020F0502020204030204" pitchFamily="34" charset="0"/>
                <a:cs typeface="Times New Roman" panose="02020603050405020304" pitchFamily="18" charset="0"/>
              </a:rPr>
              <a:t> uric acid </a:t>
            </a:r>
            <a:r>
              <a:rPr lang="en-GB" sz="3600" dirty="0" err="1">
                <a:latin typeface="Times New Roman" panose="02020603050405020304" pitchFamily="18" charset="0"/>
                <a:ea typeface="Calibri" panose="020F0502020204030204" pitchFamily="34" charset="0"/>
                <a:cs typeface="Times New Roman" panose="02020603050405020304" pitchFamily="18" charset="0"/>
              </a:rPr>
              <a:t>trong</a:t>
            </a:r>
            <a:r>
              <a:rPr lang="en-GB" sz="3600" dirty="0">
                <a:latin typeface="Times New Roman" panose="02020603050405020304" pitchFamily="18" charset="0"/>
                <a:ea typeface="Calibri" panose="020F0502020204030204" pitchFamily="34" charset="0"/>
                <a:cs typeface="Times New Roman" panose="02020603050405020304" pitchFamily="18" charset="0"/>
              </a:rPr>
              <a:t> </a:t>
            </a:r>
            <a:r>
              <a:rPr lang="en-GB" sz="3600" dirty="0" err="1">
                <a:latin typeface="Times New Roman" panose="02020603050405020304" pitchFamily="18" charset="0"/>
                <a:ea typeface="Calibri" panose="020F0502020204030204" pitchFamily="34" charset="0"/>
                <a:cs typeface="Times New Roman" panose="02020603050405020304" pitchFamily="18" charset="0"/>
              </a:rPr>
              <a:t>máu</a:t>
            </a:r>
            <a:r>
              <a:rPr lang="en-GB" sz="3600" dirty="0">
                <a:latin typeface="Times New Roman" panose="02020603050405020304" pitchFamily="18" charset="0"/>
                <a:ea typeface="Calibri" panose="020F0502020204030204" pitchFamily="34" charset="0"/>
                <a:cs typeface="Times New Roman" panose="02020603050405020304" pitchFamily="18" charset="0"/>
              </a:rPr>
              <a:t>.</a:t>
            </a:r>
            <a:endParaRPr lang="en-US" sz="3600" dirty="0">
              <a:effectLst/>
              <a:latin typeface="VNI Times"/>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47503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mph" presetSubtype="0" repeatCount="indefinite" fill="hold" nodeType="withEffect">
                                  <p:stCondLst>
                                    <p:cond delay="0"/>
                                  </p:stCondLst>
                                  <p:childTnLst>
                                    <p:animClr clrSpc="rgb" dir="cw">
                                      <p:cBhvr override="childStyle">
                                        <p:cTn id="6" dur="500" fill="hold"/>
                                        <p:tgtEl>
                                          <p:spTgt spid="4">
                                            <p:txEl>
                                              <p:pRg st="0" end="0"/>
                                            </p:txEl>
                                          </p:spTgt>
                                        </p:tgtEl>
                                        <p:attrNameLst>
                                          <p:attrName>style.color</p:attrName>
                                        </p:attrNameLst>
                                      </p:cBhvr>
                                      <p:to>
                                        <a:srgbClr val="BDD7EE"/>
                                      </p:to>
                                    </p:animClr>
                                    <p:animClr clrSpc="rgb" dir="cw">
                                      <p:cBhvr>
                                        <p:cTn id="7" dur="500" fill="hold"/>
                                        <p:tgtEl>
                                          <p:spTgt spid="4">
                                            <p:txEl>
                                              <p:pRg st="0" end="0"/>
                                            </p:txEl>
                                          </p:spTgt>
                                        </p:tgtEl>
                                        <p:attrNameLst>
                                          <p:attrName>fillcolor</p:attrName>
                                        </p:attrNameLst>
                                      </p:cBhvr>
                                      <p:to>
                                        <a:srgbClr val="BDD7EE"/>
                                      </p:to>
                                    </p:animClr>
                                    <p:set>
                                      <p:cBhvr>
                                        <p:cTn id="8" dur="500" fill="hold"/>
                                        <p:tgtEl>
                                          <p:spTgt spid="4">
                                            <p:txEl>
                                              <p:pRg st="0" end="0"/>
                                            </p:txEl>
                                          </p:spTgt>
                                        </p:tgtEl>
                                        <p:attrNameLst>
                                          <p:attrName>fill.type</p:attrName>
                                        </p:attrNameLst>
                                      </p:cBhvr>
                                      <p:to>
                                        <p:strVal val="solid"/>
                                      </p:to>
                                    </p:set>
                                    <p:set>
                                      <p:cBhvr>
                                        <p:cTn id="9" dur="500" fill="hold"/>
                                        <p:tgtEl>
                                          <p:spTgt spid="4">
                                            <p:txEl>
                                              <p:pRg st="0" end="0"/>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rot="5400000">
            <a:off x="1200069" y="-876283"/>
            <a:ext cx="3513430" cy="5913565"/>
            <a:chOff x="1115615" y="1131590"/>
            <a:chExt cx="3552278" cy="2822692"/>
          </a:xfrm>
        </p:grpSpPr>
        <p:pic>
          <p:nvPicPr>
            <p:cNvPr id="17410" name="Picture 2" descr="F:\1-原创素材\1_mm1102\PPT\PPT_014\materaials\pageimg_g1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1115615" y="1131590"/>
              <a:ext cx="3552278" cy="282269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rot="16200000">
              <a:off x="2017862" y="1562720"/>
              <a:ext cx="1759661" cy="1960431"/>
            </a:xfrm>
            <a:prstGeom prst="rect">
              <a:avLst/>
            </a:prstGeom>
            <a:noFill/>
          </p:spPr>
          <p:txBody>
            <a:bodyPr wrap="square" rtlCol="0">
              <a:spAutoFit/>
            </a:bodyPr>
            <a:lstStyle/>
            <a:p>
              <a:pPr algn="just" defTabSz="1219170"/>
              <a:r>
                <a:rPr lang="vi-VN" sz="2400" b="1" dirty="0">
                  <a:solidFill>
                    <a:schemeClr val="tx2">
                      <a:lumMod val="75000"/>
                    </a:schemeClr>
                  </a:solidFill>
                  <a:latin typeface="+mj-lt"/>
                </a:rPr>
                <a:t>Câu </a:t>
              </a:r>
              <a:r>
                <a:rPr lang="en-US" sz="2400" b="1" dirty="0">
                  <a:solidFill>
                    <a:schemeClr val="tx2">
                      <a:lumMod val="75000"/>
                    </a:schemeClr>
                  </a:solidFill>
                  <a:latin typeface="+mj-lt"/>
                </a:rPr>
                <a:t>11</a:t>
              </a:r>
              <a:r>
                <a:rPr lang="vi-VN" sz="2400" b="1" dirty="0">
                  <a:solidFill>
                    <a:schemeClr val="tx2">
                      <a:lumMod val="75000"/>
                    </a:schemeClr>
                  </a:solidFill>
                  <a:latin typeface="+mj-lt"/>
                </a:rPr>
                <a:t>. </a:t>
              </a:r>
              <a:r>
                <a:rPr lang="vi-VN" sz="2400" dirty="0">
                  <a:solidFill>
                    <a:schemeClr val="tx2">
                      <a:lumMod val="75000"/>
                    </a:schemeClr>
                  </a:solidFill>
                  <a:latin typeface="+mj-lt"/>
                </a:rPr>
                <a:t>Một người bình thường có chỉ số độ pH máu trong khoảng 7,35 – 7,45 hãy đọc chỉ số pH trong phiếu xét nghiệm sau: </a:t>
              </a:r>
            </a:p>
          </p:txBody>
        </p:sp>
      </p:grpSp>
      <p:sp>
        <p:nvSpPr>
          <p:cNvPr id="6" name="矩形 5"/>
          <p:cNvSpPr/>
          <p:nvPr/>
        </p:nvSpPr>
        <p:spPr>
          <a:xfrm>
            <a:off x="3167743" y="3872864"/>
            <a:ext cx="8051014" cy="2308324"/>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just"/>
            <a:r>
              <a:rPr lang="vi-VN" sz="2400" dirty="0"/>
              <a:t>Chỉ số pH của máu cao hơn bình thường một ít dẫn đến kiềm máu có thể vì mất nước do ra mồ hôi, nôn mửa, tiêu chảy, sử dụng các thuốc lợi tiểu.</a:t>
            </a:r>
          </a:p>
          <a:p>
            <a:pPr algn="just"/>
            <a:r>
              <a:rPr lang="vi-VN" sz="2400" dirty="0"/>
              <a:t>Người bệnh nên điều trị mất nước bao gồm việc uống nhiều nước và bù điện giải. Sử dụng các loại đồ uống thể thao đôi khi cũng có thể giúp ích trong việc bù điện giải.</a:t>
            </a:r>
          </a:p>
        </p:txBody>
      </p:sp>
      <p:graphicFrame>
        <p:nvGraphicFramePr>
          <p:cNvPr id="3" name="Table 2"/>
          <p:cNvGraphicFramePr>
            <a:graphicFrameLocks noGrp="1"/>
          </p:cNvGraphicFramePr>
          <p:nvPr>
            <p:extLst>
              <p:ext uri="{D42A27DB-BD31-4B8C-83A1-F6EECF244321}">
                <p14:modId xmlns:p14="http://schemas.microsoft.com/office/powerpoint/2010/main" val="3573412437"/>
              </p:ext>
            </p:extLst>
          </p:nvPr>
        </p:nvGraphicFramePr>
        <p:xfrm>
          <a:off x="5758998" y="831037"/>
          <a:ext cx="6209847" cy="1610868"/>
        </p:xfrm>
        <a:graphic>
          <a:graphicData uri="http://schemas.openxmlformats.org/drawingml/2006/table">
            <a:tbl>
              <a:tblPr firstRow="1" firstCol="1" bandRow="1"/>
              <a:tblGrid>
                <a:gridCol w="1689730">
                  <a:extLst>
                    <a:ext uri="{9D8B030D-6E8A-4147-A177-3AD203B41FA5}">
                      <a16:colId xmlns:a16="http://schemas.microsoft.com/office/drawing/2014/main" val="3051781701"/>
                    </a:ext>
                  </a:extLst>
                </a:gridCol>
                <a:gridCol w="1414525">
                  <a:extLst>
                    <a:ext uri="{9D8B030D-6E8A-4147-A177-3AD203B41FA5}">
                      <a16:colId xmlns:a16="http://schemas.microsoft.com/office/drawing/2014/main" val="3061578897"/>
                    </a:ext>
                  </a:extLst>
                </a:gridCol>
                <a:gridCol w="1920057">
                  <a:extLst>
                    <a:ext uri="{9D8B030D-6E8A-4147-A177-3AD203B41FA5}">
                      <a16:colId xmlns:a16="http://schemas.microsoft.com/office/drawing/2014/main" val="2973234430"/>
                    </a:ext>
                  </a:extLst>
                </a:gridCol>
                <a:gridCol w="1185535">
                  <a:extLst>
                    <a:ext uri="{9D8B030D-6E8A-4147-A177-3AD203B41FA5}">
                      <a16:colId xmlns:a16="http://schemas.microsoft.com/office/drawing/2014/main" val="3498944637"/>
                    </a:ext>
                  </a:extLst>
                </a:gridCol>
              </a:tblGrid>
              <a:tr h="0">
                <a:tc>
                  <a:txBody>
                    <a:bodyPr/>
                    <a:lstStyle/>
                    <a:p>
                      <a:pPr algn="ctr">
                        <a:lnSpc>
                          <a:spcPct val="115000"/>
                        </a:lnSpc>
                        <a:spcBef>
                          <a:spcPts val="600"/>
                        </a:spcBef>
                        <a:spcAft>
                          <a:spcPts val="600"/>
                        </a:spcAft>
                      </a:pPr>
                      <a:r>
                        <a:rPr lang="vi-VN" sz="2400" noProof="0" dirty="0">
                          <a:solidFill>
                            <a:srgbClr val="000000"/>
                          </a:solidFill>
                          <a:effectLst/>
                          <a:latin typeface="Arial" panose="020B0604020202020204" pitchFamily="34" charset="0"/>
                          <a:ea typeface="Calibri" panose="020F0502020204030204" pitchFamily="34" charset="0"/>
                          <a:cs typeface="Arial" panose="020B0604020202020204" pitchFamily="34" charset="0"/>
                        </a:rPr>
                        <a:t>Tên xét nghiệm</a:t>
                      </a:r>
                      <a:endParaRPr lang="vi-VN" sz="2400" noProof="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vi-VN" sz="2400" noProof="0" dirty="0">
                          <a:solidFill>
                            <a:srgbClr val="000000"/>
                          </a:solidFill>
                          <a:effectLst/>
                          <a:latin typeface="Arial" panose="020B0604020202020204" pitchFamily="34" charset="0"/>
                          <a:ea typeface="Calibri" panose="020F0502020204030204" pitchFamily="34" charset="0"/>
                          <a:cs typeface="Arial" panose="020B0604020202020204" pitchFamily="34" charset="0"/>
                        </a:rPr>
                        <a:t>Kết quả</a:t>
                      </a:r>
                      <a:endParaRPr lang="vi-VN" sz="2400" noProof="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vi-VN" sz="2400" noProof="0" dirty="0">
                          <a:solidFill>
                            <a:srgbClr val="000000"/>
                          </a:solidFill>
                          <a:effectLst/>
                          <a:latin typeface="Arial" panose="020B0604020202020204" pitchFamily="34" charset="0"/>
                          <a:ea typeface="Calibri" panose="020F0502020204030204" pitchFamily="34" charset="0"/>
                          <a:cs typeface="Arial" panose="020B0604020202020204" pitchFamily="34" charset="0"/>
                        </a:rPr>
                        <a:t>Chỉ số bình thường</a:t>
                      </a:r>
                      <a:endParaRPr lang="vi-VN" sz="2400" noProof="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vi-VN" sz="2400" noProof="0" dirty="0">
                          <a:solidFill>
                            <a:srgbClr val="000000"/>
                          </a:solidFill>
                          <a:effectLst/>
                          <a:latin typeface="Arial" panose="020B0604020202020204" pitchFamily="34" charset="0"/>
                          <a:ea typeface="Calibri" panose="020F0502020204030204" pitchFamily="34" charset="0"/>
                          <a:cs typeface="Arial" panose="020B0604020202020204" pitchFamily="34" charset="0"/>
                        </a:rPr>
                        <a:t>Đơn vị</a:t>
                      </a:r>
                      <a:endParaRPr lang="vi-VN" sz="2400" noProof="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40297080"/>
                  </a:ext>
                </a:extLst>
              </a:tr>
              <a:tr h="0">
                <a:tc>
                  <a:txBody>
                    <a:bodyPr/>
                    <a:lstStyle/>
                    <a:p>
                      <a:pPr algn="just">
                        <a:lnSpc>
                          <a:spcPct val="115000"/>
                        </a:lnSpc>
                        <a:spcBef>
                          <a:spcPts val="600"/>
                        </a:spcBef>
                        <a:spcAft>
                          <a:spcPts val="600"/>
                        </a:spcAft>
                      </a:pPr>
                      <a:r>
                        <a:rPr lang="vi-VN" sz="2400" noProof="0" dirty="0">
                          <a:solidFill>
                            <a:srgbClr val="000000"/>
                          </a:solidFill>
                          <a:effectLst/>
                          <a:latin typeface="Arial" panose="020B0604020202020204" pitchFamily="34" charset="0"/>
                          <a:ea typeface="Calibri" panose="020F0502020204030204" pitchFamily="34" charset="0"/>
                          <a:cs typeface="Arial" panose="020B0604020202020204" pitchFamily="34" charset="0"/>
                        </a:rPr>
                        <a:t>pH trong máu</a:t>
                      </a:r>
                      <a:endParaRPr lang="vi-VN" sz="2400" noProof="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vi-VN" sz="2400" noProof="0" dirty="0">
                          <a:solidFill>
                            <a:srgbClr val="000000"/>
                          </a:solidFill>
                          <a:effectLst/>
                          <a:latin typeface="Arial" panose="020B0604020202020204" pitchFamily="34" charset="0"/>
                          <a:ea typeface="Calibri" panose="020F0502020204030204" pitchFamily="34" charset="0"/>
                          <a:cs typeface="Arial" panose="020B0604020202020204" pitchFamily="34" charset="0"/>
                        </a:rPr>
                        <a:t>7,5</a:t>
                      </a:r>
                      <a:endParaRPr lang="vi-VN" sz="2400" noProof="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600"/>
                        </a:spcBef>
                        <a:spcAft>
                          <a:spcPts val="600"/>
                        </a:spcAft>
                      </a:pPr>
                      <a:r>
                        <a:rPr lang="vi-VN" sz="2400" noProof="0" dirty="0">
                          <a:solidFill>
                            <a:srgbClr val="000000"/>
                          </a:solidFill>
                          <a:effectLst/>
                          <a:latin typeface="Arial" panose="020B0604020202020204" pitchFamily="34" charset="0"/>
                          <a:ea typeface="Calibri" panose="020F0502020204030204" pitchFamily="34" charset="0"/>
                          <a:cs typeface="Arial" panose="020B0604020202020204" pitchFamily="34" charset="0"/>
                        </a:rPr>
                        <a:t>7,35 – 7,45</a:t>
                      </a:r>
                      <a:endParaRPr lang="vi-VN" sz="2400" noProof="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Bef>
                          <a:spcPts val="600"/>
                        </a:spcBef>
                        <a:spcAft>
                          <a:spcPts val="600"/>
                        </a:spcAft>
                      </a:pPr>
                      <a:r>
                        <a:rPr lang="vi-VN" sz="2400" noProof="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vi-VN" sz="2400" noProof="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39963662"/>
                  </a:ext>
                </a:extLst>
              </a:tr>
            </a:tbl>
          </a:graphicData>
        </a:graphic>
      </p:graphicFrame>
      <p:sp>
        <p:nvSpPr>
          <p:cNvPr id="4" name="Rectangle 3"/>
          <p:cNvSpPr/>
          <p:nvPr/>
        </p:nvSpPr>
        <p:spPr>
          <a:xfrm>
            <a:off x="5758998" y="2513533"/>
            <a:ext cx="6209847" cy="830997"/>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spcAft>
                <a:spcPts val="0"/>
              </a:spcAft>
            </a:pPr>
            <a:r>
              <a:rPr lang="vi-VN" sz="2400" dirty="0">
                <a:solidFill>
                  <a:schemeClr val="accent1">
                    <a:lumMod val="75000"/>
                  </a:schemeClr>
                </a:solidFill>
                <a:latin typeface="Times New Roman" panose="02020603050405020304" pitchFamily="18" charset="0"/>
                <a:ea typeface="Times New Roman" panose="02020603050405020304" pitchFamily="18" charset="0"/>
              </a:rPr>
              <a:t>Hãy dự đoán nguy cơ về sức khỏe và đưa ra lời khuyên phù hợp. </a:t>
            </a:r>
            <a:endParaRPr lang="vi-VN" sz="2400" dirty="0">
              <a:solidFill>
                <a:schemeClr val="accent1">
                  <a:lumMod val="75000"/>
                </a:schemeClr>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8944401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500"/>
                                        <p:tgtEl>
                                          <p:spTgt spid="6"/>
                                        </p:tgtEl>
                                      </p:cBhvr>
                                    </p:animEffect>
                                    <p:anim calcmode="lin" valueType="num">
                                      <p:cBhvr>
                                        <p:cTn id="8" dur="1500" fill="hold"/>
                                        <p:tgtEl>
                                          <p:spTgt spid="6"/>
                                        </p:tgtEl>
                                        <p:attrNameLst>
                                          <p:attrName>ppt_w</p:attrName>
                                        </p:attrNameLst>
                                      </p:cBhvr>
                                      <p:tavLst>
                                        <p:tav tm="0" fmla="#ppt_w*sin(2.5*pi*$)">
                                          <p:val>
                                            <p:fltVal val="0"/>
                                          </p:val>
                                        </p:tav>
                                        <p:tav tm="100000">
                                          <p:val>
                                            <p:fltVal val="1"/>
                                          </p:val>
                                        </p:tav>
                                      </p:tavLst>
                                    </p:anim>
                                    <p:anim calcmode="lin" valueType="num">
                                      <p:cBhvr>
                                        <p:cTn id="9" dur="15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1827740462"/>
              </p:ext>
            </p:extLst>
          </p:nvPr>
        </p:nvGraphicFramePr>
        <p:xfrm>
          <a:off x="395323" y="764870"/>
          <a:ext cx="11424463" cy="6613238"/>
        </p:xfrm>
        <a:graphic>
          <a:graphicData uri="http://schemas.openxmlformats.org/drawingml/2006/table">
            <a:tbl>
              <a:tblPr/>
              <a:tblGrid>
                <a:gridCol w="11424463">
                  <a:extLst>
                    <a:ext uri="{9D8B030D-6E8A-4147-A177-3AD203B41FA5}">
                      <a16:colId xmlns:a16="http://schemas.microsoft.com/office/drawing/2014/main" val="1770356792"/>
                    </a:ext>
                  </a:extLst>
                </a:gridCol>
              </a:tblGrid>
              <a:tr h="3187641">
                <a:tc>
                  <a:txBody>
                    <a:bodyPr/>
                    <a:lstStyle/>
                    <a:p>
                      <a:pPr algn="l">
                        <a:lnSpc>
                          <a:spcPct val="115000"/>
                        </a:lnSpc>
                        <a:spcAft>
                          <a:spcPts val="0"/>
                        </a:spcAft>
                      </a:pPr>
                      <a:r>
                        <a:rPr lang="vi-VN" sz="2800" b="1" i="0" noProof="0" dirty="0">
                          <a:solidFill>
                            <a:srgbClr val="FF0000"/>
                          </a:solidFill>
                          <a:effectLst/>
                          <a:latin typeface="+mj-lt"/>
                          <a:ea typeface="Times New Roman" panose="02020603050405020304" pitchFamily="18" charset="0"/>
                        </a:rPr>
                        <a:t>Câu </a:t>
                      </a:r>
                      <a:r>
                        <a:rPr lang="en-US" sz="2800" b="1" i="0" noProof="0" dirty="0">
                          <a:solidFill>
                            <a:srgbClr val="FF0000"/>
                          </a:solidFill>
                          <a:effectLst/>
                          <a:latin typeface="+mj-lt"/>
                          <a:ea typeface="Times New Roman" panose="02020603050405020304" pitchFamily="18" charset="0"/>
                        </a:rPr>
                        <a:t>11</a:t>
                      </a:r>
                      <a:r>
                        <a:rPr lang="vi-VN" sz="2800" i="0" noProof="0" dirty="0">
                          <a:solidFill>
                            <a:srgbClr val="FF0000"/>
                          </a:solidFill>
                          <a:effectLst/>
                          <a:latin typeface="+mj-lt"/>
                          <a:ea typeface="Times New Roman" panose="02020603050405020304" pitchFamily="18" charset="0"/>
                        </a:rPr>
                        <a:t>. Đọc kết quả xét nghiệm về nồng độ glucose và uric acid trong máu ở bảng sau:</a:t>
                      </a:r>
                    </a:p>
                    <a:p>
                      <a:pPr algn="l">
                        <a:lnSpc>
                          <a:spcPct val="115000"/>
                        </a:lnSpc>
                        <a:spcAft>
                          <a:spcPts val="0"/>
                        </a:spcAft>
                      </a:pPr>
                      <a:endParaRPr lang="vi-VN" sz="2800" i="0" noProof="0" dirty="0">
                        <a:solidFill>
                          <a:srgbClr val="002060"/>
                        </a:solidFill>
                        <a:effectLst/>
                        <a:latin typeface="+mj-lt"/>
                        <a:ea typeface="Times New Roman" panose="02020603050405020304" pitchFamily="18" charset="0"/>
                      </a:endParaRPr>
                    </a:p>
                    <a:p>
                      <a:pPr algn="l">
                        <a:lnSpc>
                          <a:spcPct val="115000"/>
                        </a:lnSpc>
                        <a:spcAft>
                          <a:spcPts val="0"/>
                        </a:spcAft>
                      </a:pPr>
                      <a:endParaRPr lang="vi-VN" sz="2800" i="0" noProof="0" dirty="0">
                        <a:solidFill>
                          <a:srgbClr val="002060"/>
                        </a:solidFill>
                        <a:effectLst/>
                        <a:latin typeface="+mj-lt"/>
                        <a:ea typeface="Times New Roman" panose="02020603050405020304" pitchFamily="18" charset="0"/>
                      </a:endParaRPr>
                    </a:p>
                    <a:p>
                      <a:pPr algn="l">
                        <a:lnSpc>
                          <a:spcPct val="115000"/>
                        </a:lnSpc>
                        <a:spcAft>
                          <a:spcPts val="0"/>
                        </a:spcAft>
                      </a:pPr>
                      <a:endParaRPr lang="vi-VN" sz="2800" i="0" noProof="0" dirty="0">
                        <a:solidFill>
                          <a:srgbClr val="002060"/>
                        </a:solidFill>
                        <a:effectLst/>
                        <a:latin typeface="+mj-lt"/>
                        <a:ea typeface="Times New Roman" panose="02020603050405020304" pitchFamily="18" charset="0"/>
                      </a:endParaRPr>
                    </a:p>
                    <a:p>
                      <a:pPr algn="l">
                        <a:lnSpc>
                          <a:spcPct val="115000"/>
                        </a:lnSpc>
                        <a:spcAft>
                          <a:spcPts val="0"/>
                        </a:spcAft>
                      </a:pPr>
                      <a:endParaRPr lang="vi-VN" sz="2800" i="0" noProof="0" dirty="0">
                        <a:solidFill>
                          <a:srgbClr val="002060"/>
                        </a:solidFill>
                        <a:effectLst/>
                        <a:latin typeface="+mj-lt"/>
                        <a:ea typeface="Times New Roman" panose="02020603050405020304" pitchFamily="18" charset="0"/>
                      </a:endParaRPr>
                    </a:p>
                    <a:p>
                      <a:pPr algn="l">
                        <a:lnSpc>
                          <a:spcPct val="115000"/>
                        </a:lnSpc>
                        <a:spcAft>
                          <a:spcPts val="0"/>
                        </a:spcAft>
                      </a:pPr>
                      <a:endParaRPr lang="vi-VN" sz="2800" i="0" noProof="0" dirty="0">
                        <a:solidFill>
                          <a:srgbClr val="002060"/>
                        </a:solidFill>
                        <a:effectLst/>
                        <a:latin typeface="+mj-lt"/>
                        <a:ea typeface="Times New Roman" panose="02020603050405020304" pitchFamily="18" charset="0"/>
                      </a:endParaRPr>
                    </a:p>
                    <a:p>
                      <a:pPr algn="l">
                        <a:lnSpc>
                          <a:spcPct val="115000"/>
                        </a:lnSpc>
                        <a:spcAft>
                          <a:spcPts val="0"/>
                        </a:spcAft>
                      </a:pPr>
                      <a:endParaRPr lang="en-US" sz="2800" i="0" noProof="0" dirty="0">
                        <a:solidFill>
                          <a:srgbClr val="002060"/>
                        </a:solidFill>
                        <a:effectLst/>
                        <a:latin typeface="+mj-lt"/>
                        <a:ea typeface="Times New Roman" panose="02020603050405020304" pitchFamily="18" charset="0"/>
                      </a:endParaRPr>
                    </a:p>
                    <a:p>
                      <a:pPr algn="l">
                        <a:lnSpc>
                          <a:spcPct val="115000"/>
                        </a:lnSpc>
                        <a:spcAft>
                          <a:spcPts val="0"/>
                        </a:spcAft>
                      </a:pPr>
                      <a:endParaRPr lang="en-US" sz="2800" i="0" noProof="0" dirty="0">
                        <a:solidFill>
                          <a:srgbClr val="002060"/>
                        </a:solidFill>
                        <a:effectLst/>
                        <a:latin typeface="+mj-lt"/>
                        <a:ea typeface="Times New Roman" panose="02020603050405020304" pitchFamily="18" charset="0"/>
                      </a:endParaRPr>
                    </a:p>
                    <a:p>
                      <a:pPr algn="l">
                        <a:lnSpc>
                          <a:spcPct val="115000"/>
                        </a:lnSpc>
                        <a:spcAft>
                          <a:spcPts val="0"/>
                        </a:spcAft>
                      </a:pPr>
                      <a:endParaRPr lang="en-US" sz="2800" i="0" noProof="0" dirty="0">
                        <a:solidFill>
                          <a:srgbClr val="002060"/>
                        </a:solidFill>
                        <a:effectLst/>
                        <a:latin typeface="+mj-lt"/>
                        <a:ea typeface="Times New Roman" panose="02020603050405020304" pitchFamily="18" charset="0"/>
                      </a:endParaRPr>
                    </a:p>
                    <a:p>
                      <a:pPr algn="l">
                        <a:lnSpc>
                          <a:spcPct val="115000"/>
                        </a:lnSpc>
                        <a:spcAft>
                          <a:spcPts val="0"/>
                        </a:spcAft>
                      </a:pPr>
                      <a:r>
                        <a:rPr lang="vi-VN" sz="2800" i="0" noProof="0" dirty="0">
                          <a:solidFill>
                            <a:srgbClr val="002060"/>
                          </a:solidFill>
                          <a:effectLst/>
                          <a:latin typeface="+mj-lt"/>
                          <a:ea typeface="Times New Roman" panose="02020603050405020304" pitchFamily="18" charset="0"/>
                        </a:rPr>
                        <a:t>Đọc phiếu xét nghiệm và nhận xét kết quả xét nghiệm, dự đoán nguy cơ về sức khỏe của bệnh (nếu có) và đưa ra lời khuyên phù hợp?</a:t>
                      </a:r>
                      <a:endParaRPr lang="vi-VN" sz="2800" i="1" noProof="0" dirty="0">
                        <a:solidFill>
                          <a:srgbClr val="002060"/>
                        </a:solidFill>
                        <a:effectLst/>
                        <a:latin typeface="+mj-lt"/>
                        <a:ea typeface="Times New Roman" panose="02020603050405020304" pitchFamily="18" charset="0"/>
                      </a:endParaRPr>
                    </a:p>
                  </a:txBody>
                  <a:tcPr marL="114300" marR="114300" marT="0" marB="0">
                    <a:lnL>
                      <a:noFill/>
                    </a:lnL>
                    <a:lnR>
                      <a:noFill/>
                    </a:lnR>
                    <a:lnT>
                      <a:noFill/>
                    </a:lnT>
                    <a:lnB>
                      <a:noFill/>
                    </a:lnB>
                  </a:tcPr>
                </a:tc>
                <a:extLst>
                  <a:ext uri="{0D108BD9-81ED-4DB2-BD59-A6C34878D82A}">
                    <a16:rowId xmlns:a16="http://schemas.microsoft.com/office/drawing/2014/main" val="2632747515"/>
                  </a:ext>
                </a:extLst>
              </a:tr>
              <a:tr h="763872">
                <a:tc>
                  <a:txBody>
                    <a:bodyPr/>
                    <a:lstStyle/>
                    <a:p>
                      <a:pPr algn="l">
                        <a:lnSpc>
                          <a:spcPct val="115000"/>
                        </a:lnSpc>
                        <a:spcAft>
                          <a:spcPts val="0"/>
                        </a:spcAft>
                      </a:pPr>
                      <a:endParaRPr lang="vi-VN" sz="2400" i="1" noProof="0" dirty="0">
                        <a:solidFill>
                          <a:srgbClr val="002060"/>
                        </a:solidFill>
                        <a:effectLst/>
                        <a:latin typeface="+mj-lt"/>
                        <a:ea typeface="Times New Roman" panose="02020603050405020304" pitchFamily="18" charset="0"/>
                      </a:endParaRPr>
                    </a:p>
                  </a:txBody>
                  <a:tcPr marL="114300" marR="114300" marT="0" marB="0">
                    <a:lnL>
                      <a:noFill/>
                    </a:lnL>
                    <a:lnR>
                      <a:noFill/>
                    </a:lnR>
                    <a:lnT>
                      <a:noFill/>
                    </a:lnT>
                    <a:lnB>
                      <a:noFill/>
                    </a:lnB>
                  </a:tcPr>
                </a:tc>
                <a:extLst>
                  <a:ext uri="{0D108BD9-81ED-4DB2-BD59-A6C34878D82A}">
                    <a16:rowId xmlns:a16="http://schemas.microsoft.com/office/drawing/2014/main" val="1156697143"/>
                  </a:ext>
                </a:extLst>
              </a:tr>
            </a:tbl>
          </a:graphicData>
        </a:graphic>
      </p:graphicFrame>
      <p:pic>
        <p:nvPicPr>
          <p:cNvPr id="307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0540" y="1706524"/>
            <a:ext cx="10105668" cy="3659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87472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97832" y="302359"/>
            <a:ext cx="10900610" cy="6555641"/>
          </a:xfrm>
          <a:prstGeom prst="rect">
            <a:avLst/>
          </a:prstGeom>
        </p:spPr>
        <p:txBody>
          <a:bodyPr wrap="square">
            <a:spAutoFit/>
          </a:bodyPr>
          <a:lstStyle/>
          <a:p>
            <a:r>
              <a:rPr lang="vi-VN" sz="2800" dirty="0">
                <a:solidFill>
                  <a:srgbClr val="FF0000"/>
                </a:solidFill>
                <a:latin typeface="+mj-lt"/>
              </a:rPr>
              <a:t>Bệnh nhân này có lượng glucose trong máu cao hơn so với chỉ số bình thường</a:t>
            </a:r>
          </a:p>
          <a:p>
            <a:r>
              <a:rPr lang="vi-VN" sz="2800" dirty="0">
                <a:solidFill>
                  <a:srgbClr val="002060"/>
                </a:solidFill>
                <a:latin typeface="+mj-lt"/>
              </a:rPr>
              <a:t>Lượng glucose tăng cao sẽ gây ra rất nhiều hệ lụy cho sức khỏe, cụ thể:</a:t>
            </a:r>
          </a:p>
          <a:p>
            <a:pPr>
              <a:buFont typeface="Arial" panose="020B0604020202020204" pitchFamily="34" charset="0"/>
              <a:buChar char="•"/>
            </a:pPr>
            <a:r>
              <a:rPr lang="vi-VN" sz="2800" dirty="0">
                <a:solidFill>
                  <a:srgbClr val="333333"/>
                </a:solidFill>
                <a:latin typeface="+mj-lt"/>
              </a:rPr>
              <a:t>Biến chứng cấp: Hôn mê tăng đường huyết, hôn mê hạ đường huyết;</a:t>
            </a:r>
          </a:p>
          <a:p>
            <a:pPr>
              <a:buFont typeface="Arial" panose="020B0604020202020204" pitchFamily="34" charset="0"/>
              <a:buChar char="•"/>
            </a:pPr>
            <a:r>
              <a:rPr lang="vi-VN" sz="2800" dirty="0">
                <a:solidFill>
                  <a:srgbClr val="333333"/>
                </a:solidFill>
                <a:latin typeface="+mj-lt"/>
              </a:rPr>
              <a:t>Biến chứng mạn tính ở các mạch máu lớn như não, mạch vành, chi dưới, Mạch máu nhỏ: Mắt; ở thần kinh tự động: gây hạ huyết áp tư thế; gây nhịp tim nhanh, rối loạn cơ thắt bàng quang gây tiểu rắt, bí tiểu, liệt dạ dày, ruột</a:t>
            </a:r>
          </a:p>
          <a:p>
            <a:pPr>
              <a:buFont typeface="Arial" panose="020B0604020202020204" pitchFamily="34" charset="0"/>
              <a:buChar char="•"/>
            </a:pPr>
            <a:r>
              <a:rPr lang="vi-VN" sz="2800" dirty="0">
                <a:solidFill>
                  <a:srgbClr val="333333"/>
                </a:solidFill>
                <a:latin typeface="+mj-lt"/>
              </a:rPr>
              <a:t>Các biến chứng khác: Sâu răng, dễ bị nhiễm trùng.</a:t>
            </a:r>
          </a:p>
          <a:p>
            <a:r>
              <a:rPr lang="vi-VN" sz="2800" dirty="0">
                <a:solidFill>
                  <a:srgbClr val="FF0000"/>
                </a:solidFill>
                <a:latin typeface="+mj-lt"/>
              </a:rPr>
              <a:t>Đối với những người có lượng glucose cao, để ổn định thì cần phải:</a:t>
            </a:r>
          </a:p>
          <a:p>
            <a:pPr>
              <a:buFont typeface="Arial" panose="020B0604020202020204" pitchFamily="34" charset="0"/>
              <a:buChar char="•"/>
            </a:pPr>
            <a:r>
              <a:rPr lang="vi-VN" sz="2800" dirty="0">
                <a:solidFill>
                  <a:srgbClr val="333333"/>
                </a:solidFill>
                <a:latin typeface="+mj-lt"/>
              </a:rPr>
              <a:t>Tránh thừa cân, béo phì, duy trì cân nặng lý tưởng theo chiều cao;</a:t>
            </a:r>
          </a:p>
          <a:p>
            <a:pPr>
              <a:buFont typeface="Arial" panose="020B0604020202020204" pitchFamily="34" charset="0"/>
              <a:buChar char="•"/>
            </a:pPr>
            <a:r>
              <a:rPr lang="vi-VN" sz="2800" dirty="0">
                <a:solidFill>
                  <a:srgbClr val="333333"/>
                </a:solidFill>
                <a:latin typeface="+mj-lt"/>
              </a:rPr>
              <a:t>Ăn đủ, cân bằng về dinh dưỡng, uống đủ nước;</a:t>
            </a:r>
          </a:p>
          <a:p>
            <a:pPr>
              <a:buFont typeface="Arial" panose="020B0604020202020204" pitchFamily="34" charset="0"/>
              <a:buChar char="•"/>
            </a:pPr>
            <a:r>
              <a:rPr lang="vi-VN" sz="2800" dirty="0">
                <a:solidFill>
                  <a:srgbClr val="333333"/>
                </a:solidFill>
                <a:latin typeface="+mj-lt"/>
              </a:rPr>
              <a:t>Hạn chế dùng các thuốc lâu dài làm đường huyết cao;</a:t>
            </a:r>
          </a:p>
          <a:p>
            <a:pPr>
              <a:buFont typeface="Arial" panose="020B0604020202020204" pitchFamily="34" charset="0"/>
              <a:buChar char="•"/>
            </a:pPr>
            <a:r>
              <a:rPr lang="vi-VN" sz="2800" dirty="0">
                <a:solidFill>
                  <a:srgbClr val="333333"/>
                </a:solidFill>
                <a:latin typeface="+mj-lt"/>
              </a:rPr>
              <a:t>Dùng thuốc theo đơn, theo dõi đường huyết tại nhà, tái khám định kỳ.</a:t>
            </a:r>
          </a:p>
          <a:p>
            <a:pPr>
              <a:buFont typeface="Arial" panose="020B0604020202020204" pitchFamily="34" charset="0"/>
              <a:buChar char="•"/>
            </a:pPr>
            <a:r>
              <a:rPr lang="vi-VN" sz="2800" dirty="0">
                <a:solidFill>
                  <a:srgbClr val="333333"/>
                </a:solidFill>
                <a:latin typeface="+mj-lt"/>
              </a:rPr>
              <a:t>Giữ lạc quan, vui vẻ, tích cực;</a:t>
            </a:r>
          </a:p>
          <a:p>
            <a:pPr>
              <a:buFont typeface="Arial" panose="020B0604020202020204" pitchFamily="34" charset="0"/>
              <a:buChar char="•"/>
            </a:pPr>
            <a:r>
              <a:rPr lang="vi-VN" sz="2800" dirty="0">
                <a:solidFill>
                  <a:srgbClr val="333333"/>
                </a:solidFill>
                <a:latin typeface="+mj-lt"/>
              </a:rPr>
              <a:t>Duy trì tập thể dục, vận động;</a:t>
            </a:r>
          </a:p>
        </p:txBody>
      </p:sp>
    </p:spTree>
    <p:extLst>
      <p:ext uri="{BB962C8B-B14F-4D97-AF65-F5344CB8AC3E}">
        <p14:creationId xmlns:p14="http://schemas.microsoft.com/office/powerpoint/2010/main" val="728759615"/>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0947" y="335846"/>
            <a:ext cx="11502190" cy="6370975"/>
          </a:xfrm>
          <a:prstGeom prst="rect">
            <a:avLst/>
          </a:prstGeom>
        </p:spPr>
        <p:txBody>
          <a:bodyPr wrap="square">
            <a:spAutoFit/>
          </a:bodyPr>
          <a:lstStyle/>
          <a:p>
            <a:pPr lvl="0"/>
            <a:r>
              <a:rPr lang="vi-VN" sz="2400" dirty="0">
                <a:solidFill>
                  <a:srgbClr val="FF0000"/>
                </a:solidFill>
                <a:latin typeface="+mj-lt"/>
              </a:rPr>
              <a:t>Lượng uric acid thấp hơn so với chỉ số bình thường</a:t>
            </a:r>
          </a:p>
          <a:p>
            <a:pPr lvl="0"/>
            <a:r>
              <a:rPr lang="vi-VN" sz="2400" dirty="0">
                <a:solidFill>
                  <a:srgbClr val="333333"/>
                </a:solidFill>
                <a:latin typeface="+mj-lt"/>
              </a:rPr>
              <a:t>Nếu uric acid thấp hơn mức cho phép sẽ có thể gây ra tình trạng hạ Kalium trong máu bất thường, hạ đường huyết...</a:t>
            </a:r>
          </a:p>
          <a:p>
            <a:pPr lvl="0"/>
            <a:r>
              <a:rPr lang="vi-VN" sz="2400" dirty="0">
                <a:solidFill>
                  <a:srgbClr val="002060"/>
                </a:solidFill>
                <a:latin typeface="+mj-lt"/>
              </a:rPr>
              <a:t>Bên cạnh đó là một số biểu hiện khác như:</a:t>
            </a:r>
          </a:p>
          <a:p>
            <a:pPr lvl="0">
              <a:buFont typeface="Arial" panose="020B0604020202020204" pitchFamily="34" charset="0"/>
              <a:buChar char="•"/>
            </a:pPr>
            <a:r>
              <a:rPr lang="vi-VN" sz="2400" dirty="0">
                <a:solidFill>
                  <a:srgbClr val="333333"/>
                </a:solidFill>
                <a:latin typeface="+mj-lt"/>
              </a:rPr>
              <a:t>Gây nên tình trạng đau nhức xương mệt mỏi bất thường. Hầu hết các biểu hiện này gây nên là bởi uric acid trong máu thấp do hội chứng Fanconi.</a:t>
            </a:r>
          </a:p>
          <a:p>
            <a:pPr lvl="0">
              <a:buFont typeface="Arial" panose="020B0604020202020204" pitchFamily="34" charset="0"/>
              <a:buChar char="•"/>
            </a:pPr>
            <a:r>
              <a:rPr lang="vi-VN" sz="2400" dirty="0">
                <a:solidFill>
                  <a:srgbClr val="333333"/>
                </a:solidFill>
                <a:latin typeface="+mj-lt"/>
              </a:rPr>
              <a:t>Lượng nước tiểu tăng bất thường</a:t>
            </a:r>
          </a:p>
          <a:p>
            <a:pPr lvl="0">
              <a:buFont typeface="Arial" panose="020B0604020202020204" pitchFamily="34" charset="0"/>
              <a:buChar char="•"/>
            </a:pPr>
            <a:r>
              <a:rPr lang="vi-VN" sz="2400" dirty="0">
                <a:solidFill>
                  <a:srgbClr val="333333"/>
                </a:solidFill>
                <a:latin typeface="+mj-lt"/>
              </a:rPr>
              <a:t>Bị đau cơ thể, giảm sự thèm ăn, trầm cảm, mệt mỏi, sưng chân, run rẩy, khó đi lại. Đây là những biểu hiện của người giảm axit uric do mắc phải bệnh Wilson.</a:t>
            </a:r>
          </a:p>
          <a:p>
            <a:pPr lvl="0"/>
            <a:r>
              <a:rPr lang="vi-VN" sz="2400" dirty="0">
                <a:solidFill>
                  <a:srgbClr val="333333"/>
                </a:solidFill>
                <a:latin typeface="+mj-lt"/>
              </a:rPr>
              <a:t>Đối với những trường hợp chỉ số uric acid chỉ thấp hơn mức bình thường một chút người bệnh có thể thay đổi chế độ ăn uống bằng cách thêm một số thực phẩm chứa purin vào thực đơn hàng ngày. Các thực phẩm này bao gồm:</a:t>
            </a:r>
          </a:p>
          <a:p>
            <a:pPr lvl="0">
              <a:buFont typeface="Arial" panose="020B0604020202020204" pitchFamily="34" charset="0"/>
              <a:buChar char="•"/>
            </a:pPr>
            <a:r>
              <a:rPr lang="vi-VN" sz="2400" dirty="0">
                <a:solidFill>
                  <a:srgbClr val="333333"/>
                </a:solidFill>
                <a:latin typeface="+mj-lt"/>
              </a:rPr>
              <a:t>Các loại thịt đỏ, thịt gia cầm</a:t>
            </a:r>
          </a:p>
          <a:p>
            <a:pPr lvl="0">
              <a:buFont typeface="Arial" panose="020B0604020202020204" pitchFamily="34" charset="0"/>
              <a:buChar char="•"/>
            </a:pPr>
            <a:r>
              <a:rPr lang="vi-VN" sz="2400" dirty="0">
                <a:solidFill>
                  <a:srgbClr val="333333"/>
                </a:solidFill>
                <a:latin typeface="+mj-lt"/>
              </a:rPr>
              <a:t>Các loại hải sản: Tôm hùm, tôm càng, cá thu...</a:t>
            </a:r>
          </a:p>
          <a:p>
            <a:pPr lvl="0">
              <a:buFont typeface="Arial" panose="020B0604020202020204" pitchFamily="34" charset="0"/>
              <a:buChar char="•"/>
            </a:pPr>
            <a:r>
              <a:rPr lang="vi-VN" sz="2400" dirty="0">
                <a:solidFill>
                  <a:srgbClr val="333333"/>
                </a:solidFill>
                <a:latin typeface="+mj-lt"/>
              </a:rPr>
              <a:t>Một số loại thức ăn đóng hộp như trứng cá muối…</a:t>
            </a:r>
          </a:p>
          <a:p>
            <a:pPr lvl="0">
              <a:buFont typeface="Arial" panose="020B0604020202020204" pitchFamily="34" charset="0"/>
              <a:buChar char="•"/>
            </a:pPr>
            <a:r>
              <a:rPr lang="vi-VN" sz="2400" dirty="0">
                <a:solidFill>
                  <a:srgbClr val="333333"/>
                </a:solidFill>
                <a:latin typeface="+mj-lt"/>
              </a:rPr>
              <a:t>Các sản phẩm thịt lên men...</a:t>
            </a:r>
          </a:p>
          <a:p>
            <a:pPr lvl="0">
              <a:buFont typeface="Arial" panose="020B0604020202020204" pitchFamily="34" charset="0"/>
              <a:buChar char="•"/>
            </a:pPr>
            <a:r>
              <a:rPr lang="vi-VN" sz="2400" dirty="0">
                <a:solidFill>
                  <a:srgbClr val="333333"/>
                </a:solidFill>
                <a:latin typeface="+mj-lt"/>
              </a:rPr>
              <a:t>Các loại đậu, hạt, nấm, giá đỗ...</a:t>
            </a:r>
          </a:p>
        </p:txBody>
      </p:sp>
    </p:spTree>
    <p:extLst>
      <p:ext uri="{BB962C8B-B14F-4D97-AF65-F5344CB8AC3E}">
        <p14:creationId xmlns:p14="http://schemas.microsoft.com/office/powerpoint/2010/main" val="2527867856"/>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016464" y="-42449"/>
            <a:ext cx="5856651" cy="738664"/>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kumimoji="0" lang="vi-VN" altLang="zh-CN" sz="2800" b="1" i="0" u="none" strike="noStrike" kern="1200" cap="none" spc="0" normalizeH="0" baseline="0" noProof="0" dirty="0">
                <a:ln>
                  <a:noFill/>
                </a:ln>
                <a:solidFill>
                  <a:srgbClr val="0099FF"/>
                </a:solidFill>
                <a:effectLst/>
                <a:uLnTx/>
                <a:uFillTx/>
                <a:latin typeface="+mj-lt"/>
                <a:ea typeface="华康海报体W12(P)" pitchFamily="82" charset="-122"/>
                <a:cs typeface="+mn-cs"/>
              </a:rPr>
              <a:t>LUYỆN</a:t>
            </a:r>
            <a:r>
              <a:rPr kumimoji="0" lang="vi-VN" altLang="zh-CN" sz="2800" b="1" i="0" u="none" strike="noStrike" kern="1200" cap="none" spc="0" normalizeH="0" noProof="0" dirty="0">
                <a:ln>
                  <a:noFill/>
                </a:ln>
                <a:solidFill>
                  <a:srgbClr val="0099FF"/>
                </a:solidFill>
                <a:effectLst/>
                <a:uLnTx/>
                <a:uFillTx/>
                <a:latin typeface="+mj-lt"/>
                <a:ea typeface="华康海报体W12(P)" pitchFamily="82" charset="-122"/>
                <a:cs typeface="+mn-cs"/>
              </a:rPr>
              <a:t> TẬP</a:t>
            </a:r>
            <a:r>
              <a:rPr kumimoji="0" lang="en-US" altLang="zh-CN" sz="2800" b="1" i="0" u="none" strike="noStrike" kern="1200" cap="none" spc="0" normalizeH="0" noProof="0" dirty="0">
                <a:ln>
                  <a:noFill/>
                </a:ln>
                <a:solidFill>
                  <a:srgbClr val="0099FF"/>
                </a:solidFill>
                <a:effectLst/>
                <a:uLnTx/>
                <a:uFillTx/>
                <a:latin typeface="+mj-lt"/>
                <a:ea typeface="华康海报体W12(P)" pitchFamily="82" charset="-122"/>
                <a:cs typeface="+mn-cs"/>
              </a:rPr>
              <a:t>-</a:t>
            </a:r>
            <a:r>
              <a:rPr kumimoji="0" lang="en-US" altLang="zh-CN" sz="2800" b="1" i="0" u="none" strike="noStrike" kern="1200" cap="none" spc="0" normalizeH="0" noProof="0" dirty="0" err="1">
                <a:ln>
                  <a:noFill/>
                </a:ln>
                <a:solidFill>
                  <a:srgbClr val="0099FF"/>
                </a:solidFill>
                <a:effectLst/>
                <a:uLnTx/>
                <a:uFillTx/>
                <a:latin typeface="+mj-lt"/>
                <a:ea typeface="华康海报体W12(P)" pitchFamily="82" charset="-122"/>
                <a:cs typeface="+mn-cs"/>
              </a:rPr>
              <a:t>VẬN</a:t>
            </a:r>
            <a:r>
              <a:rPr kumimoji="0" lang="en-US" altLang="zh-CN" sz="2800" b="1" i="0" u="none" strike="noStrike" kern="1200" cap="none" spc="0" normalizeH="0" noProof="0" dirty="0">
                <a:ln>
                  <a:noFill/>
                </a:ln>
                <a:solidFill>
                  <a:srgbClr val="0099FF"/>
                </a:solidFill>
                <a:effectLst/>
                <a:uLnTx/>
                <a:uFillTx/>
                <a:latin typeface="+mj-lt"/>
                <a:ea typeface="华康海报体W12(P)" pitchFamily="82" charset="-122"/>
                <a:cs typeface="+mn-cs"/>
              </a:rPr>
              <a:t> </a:t>
            </a:r>
            <a:r>
              <a:rPr kumimoji="0" lang="en-US" altLang="zh-CN" sz="2800" b="1" i="0" u="none" strike="noStrike" kern="1200" cap="none" spc="0" normalizeH="0" noProof="0" dirty="0" err="1">
                <a:ln>
                  <a:noFill/>
                </a:ln>
                <a:solidFill>
                  <a:srgbClr val="0099FF"/>
                </a:solidFill>
                <a:effectLst/>
                <a:uLnTx/>
                <a:uFillTx/>
                <a:latin typeface="+mj-lt"/>
                <a:ea typeface="华康海报体W12(P)" pitchFamily="82" charset="-122"/>
                <a:cs typeface="+mn-cs"/>
              </a:rPr>
              <a:t>DỤNG</a:t>
            </a:r>
            <a:endParaRPr kumimoji="0" lang="en-US" altLang="zh-CN" sz="2800" b="1" i="0" u="none" strike="noStrike" kern="1200" cap="none" spc="0" normalizeH="0" baseline="0" noProof="0" dirty="0">
              <a:ln>
                <a:noFill/>
              </a:ln>
              <a:solidFill>
                <a:srgbClr val="0099FF"/>
              </a:solidFill>
              <a:effectLst/>
              <a:uLnTx/>
              <a:uFillTx/>
              <a:latin typeface="+mj-lt"/>
              <a:ea typeface="华康海报体W12(P)" pitchFamily="82" charset="-122"/>
              <a:cs typeface="+mn-cs"/>
            </a:endParaRPr>
          </a:p>
        </p:txBody>
      </p:sp>
      <p:sp>
        <p:nvSpPr>
          <p:cNvPr id="51" name="Rounded Rectangle 50"/>
          <p:cNvSpPr/>
          <p:nvPr/>
        </p:nvSpPr>
        <p:spPr>
          <a:xfrm>
            <a:off x="123424" y="2285470"/>
            <a:ext cx="1819803" cy="2435225"/>
          </a:xfrm>
          <a:prstGeom prst="roundRect">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spcBef>
                <a:spcPts val="0"/>
              </a:spcBef>
              <a:buClrTx/>
              <a:buSzTx/>
              <a:buFontTx/>
              <a:buNone/>
              <a:tabLst/>
              <a:defRPr/>
            </a:pPr>
            <a:r>
              <a:rPr kumimoji="0" lang="vi-VN" sz="2400" b="0" i="0" u="none" strike="noStrike" kern="0" cap="none" spc="0" normalizeH="0" baseline="0" dirty="0">
                <a:ln>
                  <a:noFill/>
                </a:ln>
                <a:solidFill>
                  <a:sysClr val="windowText" lastClr="000000"/>
                </a:solidFill>
                <a:effectLst/>
                <a:uLnTx/>
                <a:uFillTx/>
                <a:latin typeface="Times New Roman" panose="02020603050405020304" pitchFamily="18" charset="0"/>
                <a:ea typeface="Times New Roman" panose="02020603050405020304" pitchFamily="18" charset="0"/>
                <a:cs typeface="+mn-cs"/>
              </a:rPr>
              <a:t>Bài 36. Điều hòa môi trường trong của cơ thể người</a:t>
            </a:r>
          </a:p>
        </p:txBody>
      </p:sp>
      <p:cxnSp>
        <p:nvCxnSpPr>
          <p:cNvPr id="52" name="Elbow Connector 51"/>
          <p:cNvCxnSpPr>
            <a:stCxn id="51" idx="3"/>
          </p:cNvCxnSpPr>
          <p:nvPr/>
        </p:nvCxnSpPr>
        <p:spPr>
          <a:xfrm flipV="1">
            <a:off x="1943227" y="2743201"/>
            <a:ext cx="884640" cy="759882"/>
          </a:xfrm>
          <a:prstGeom prst="bentConnector3">
            <a:avLst>
              <a:gd name="adj1" fmla="val 50000"/>
            </a:avLst>
          </a:prstGeom>
          <a:noFill/>
          <a:ln w="38100" cap="flat" cmpd="sng" algn="ctr">
            <a:solidFill>
              <a:srgbClr val="F79646"/>
            </a:solidFill>
            <a:prstDash val="solid"/>
            <a:tailEnd type="triangle"/>
          </a:ln>
          <a:effectLst>
            <a:outerShdw blurRad="40000" dist="23000" dir="5400000" rotWithShape="0">
              <a:srgbClr val="000000">
                <a:alpha val="35000"/>
              </a:srgbClr>
            </a:outerShdw>
          </a:effectLst>
        </p:spPr>
      </p:cxnSp>
      <p:graphicFrame>
        <p:nvGraphicFramePr>
          <p:cNvPr id="54" name="Diagram 53"/>
          <p:cNvGraphicFramePr/>
          <p:nvPr>
            <p:extLst>
              <p:ext uri="{D42A27DB-BD31-4B8C-83A1-F6EECF244321}">
                <p14:modId xmlns:p14="http://schemas.microsoft.com/office/powerpoint/2010/main" val="58878223"/>
              </p:ext>
            </p:extLst>
          </p:nvPr>
        </p:nvGraphicFramePr>
        <p:xfrm>
          <a:off x="2559403" y="-101600"/>
          <a:ext cx="9203796" cy="41486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5" name="Diagram 74"/>
          <p:cNvGraphicFramePr/>
          <p:nvPr>
            <p:extLst>
              <p:ext uri="{D42A27DB-BD31-4B8C-83A1-F6EECF244321}">
                <p14:modId xmlns:p14="http://schemas.microsoft.com/office/powerpoint/2010/main" val="1127823641"/>
              </p:ext>
            </p:extLst>
          </p:nvPr>
        </p:nvGraphicFramePr>
        <p:xfrm>
          <a:off x="2827867" y="2976226"/>
          <a:ext cx="8935332" cy="391564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cxnSp>
        <p:nvCxnSpPr>
          <p:cNvPr id="76" name="Elbow Connector 75"/>
          <p:cNvCxnSpPr/>
          <p:nvPr/>
        </p:nvCxnSpPr>
        <p:spPr>
          <a:xfrm>
            <a:off x="1970852" y="3501150"/>
            <a:ext cx="884640" cy="759882"/>
          </a:xfrm>
          <a:prstGeom prst="bentConnector3">
            <a:avLst>
              <a:gd name="adj1" fmla="val 50000"/>
            </a:avLst>
          </a:prstGeom>
          <a:noFill/>
          <a:ln w="38100" cap="flat" cmpd="sng" algn="ctr">
            <a:solidFill>
              <a:srgbClr val="F79646"/>
            </a:solidFill>
            <a:prstDash val="solid"/>
            <a:tailEnd type="triangle"/>
          </a:ln>
          <a:effectLst>
            <a:outerShdw blurRad="40000" dist="23000" dir="5400000" rotWithShape="0">
              <a:srgbClr val="000000">
                <a:alpha val="35000"/>
              </a:srgbClr>
            </a:outerShdw>
          </a:effectLst>
        </p:spPr>
      </p:cxnSp>
      <p:cxnSp>
        <p:nvCxnSpPr>
          <p:cNvPr id="12300" name="Curved Connector 12299"/>
          <p:cNvCxnSpPr/>
          <p:nvPr/>
        </p:nvCxnSpPr>
        <p:spPr>
          <a:xfrm flipV="1">
            <a:off x="3979333" y="1354667"/>
            <a:ext cx="812800" cy="491066"/>
          </a:xfrm>
          <a:prstGeom prst="curvedConnector3">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79" name="Curved Connector 78"/>
          <p:cNvCxnSpPr/>
          <p:nvPr/>
        </p:nvCxnSpPr>
        <p:spPr>
          <a:xfrm rot="5400000" flipH="1" flipV="1">
            <a:off x="4157176" y="4079923"/>
            <a:ext cx="1149445" cy="406400"/>
          </a:xfrm>
          <a:prstGeom prst="curvedConnector3">
            <a:avLst>
              <a:gd name="adj1" fmla="val 88302"/>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83" name="Curved Connector 82"/>
          <p:cNvCxnSpPr/>
          <p:nvPr/>
        </p:nvCxnSpPr>
        <p:spPr>
          <a:xfrm rot="16200000" flipH="1">
            <a:off x="4057303" y="5192091"/>
            <a:ext cx="1397582" cy="454790"/>
          </a:xfrm>
          <a:prstGeom prst="curvedConnector3">
            <a:avLst>
              <a:gd name="adj1" fmla="val 96041"/>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86" name="Curved Connector 85"/>
          <p:cNvCxnSpPr/>
          <p:nvPr/>
        </p:nvCxnSpPr>
        <p:spPr>
          <a:xfrm>
            <a:off x="4004394" y="1845734"/>
            <a:ext cx="727504" cy="673627"/>
          </a:xfrm>
          <a:prstGeom prst="curvedConnector3">
            <a:avLst/>
          </a:prstGeom>
          <a:ln>
            <a:tailEnd type="triangle"/>
          </a:ln>
        </p:spPr>
        <p:style>
          <a:lnRef idx="3">
            <a:schemeClr val="accent5"/>
          </a:lnRef>
          <a:fillRef idx="0">
            <a:schemeClr val="accent5"/>
          </a:fillRef>
          <a:effectRef idx="2">
            <a:schemeClr val="accent5"/>
          </a:effectRef>
          <a:fontRef idx="minor">
            <a:schemeClr val="tx1"/>
          </a:fontRef>
        </p:style>
      </p:cxnSp>
      <p:cxnSp>
        <p:nvCxnSpPr>
          <p:cNvPr id="89" name="Curved Connector 88"/>
          <p:cNvCxnSpPr/>
          <p:nvPr/>
        </p:nvCxnSpPr>
        <p:spPr>
          <a:xfrm>
            <a:off x="4528698" y="4957426"/>
            <a:ext cx="439009" cy="12700"/>
          </a:xfrm>
          <a:prstGeom prst="curvedConnector3">
            <a:avLst/>
          </a:prstGeom>
          <a:ln>
            <a:tailEnd type="triangle"/>
          </a:ln>
        </p:spPr>
        <p:style>
          <a:lnRef idx="3">
            <a:schemeClr val="accent5"/>
          </a:lnRef>
          <a:fillRef idx="0">
            <a:schemeClr val="accent5"/>
          </a:fillRef>
          <a:effectRef idx="2">
            <a:schemeClr val="accent5"/>
          </a:effectRef>
          <a:fontRef idx="minor">
            <a:schemeClr val="tx1"/>
          </a:fontRef>
        </p:style>
      </p:cxnSp>
      <p:sp>
        <p:nvSpPr>
          <p:cNvPr id="12312" name="Rectangle 12311"/>
          <p:cNvSpPr/>
          <p:nvPr/>
        </p:nvSpPr>
        <p:spPr>
          <a:xfrm>
            <a:off x="4983489" y="1007939"/>
            <a:ext cx="6598910" cy="707886"/>
          </a:xfrm>
          <a:prstGeom prst="rect">
            <a:avLst/>
          </a:prstGeom>
        </p:spPr>
        <p:txBody>
          <a:bodyPr wrap="square">
            <a:spAutoFit/>
          </a:bodyPr>
          <a:lstStyle/>
          <a:p>
            <a:pPr lvl="0" algn="just"/>
            <a:r>
              <a:rPr lang="vi-VN" sz="2000" kern="0" dirty="0">
                <a:solidFill>
                  <a:sysClr val="windowText" lastClr="000000"/>
                </a:solidFill>
              </a:rPr>
              <a:t>Môi trường trong của cơ</a:t>
            </a:r>
            <a:r>
              <a:rPr lang="en-US" sz="2000" kern="0" dirty="0">
                <a:solidFill>
                  <a:sysClr val="windowText" lastClr="000000"/>
                </a:solidFill>
              </a:rPr>
              <a:t> </a:t>
            </a:r>
            <a:r>
              <a:rPr lang="vi-VN" sz="2000" kern="0" dirty="0">
                <a:solidFill>
                  <a:sysClr val="windowText" lastClr="000000"/>
                </a:solidFill>
              </a:rPr>
              <a:t>thể bao gồm máu, nước mô và bạch huyết.</a:t>
            </a:r>
            <a:endParaRPr lang="en-US" sz="2000" kern="0" dirty="0">
              <a:solidFill>
                <a:sysClr val="windowText" lastClr="000000"/>
              </a:solidFill>
            </a:endParaRPr>
          </a:p>
        </p:txBody>
      </p:sp>
      <p:sp>
        <p:nvSpPr>
          <p:cNvPr id="12313" name="Rectangle 12312"/>
          <p:cNvSpPr/>
          <p:nvPr/>
        </p:nvSpPr>
        <p:spPr>
          <a:xfrm>
            <a:off x="4967706" y="1873181"/>
            <a:ext cx="6614693" cy="1015663"/>
          </a:xfrm>
          <a:prstGeom prst="rect">
            <a:avLst/>
          </a:prstGeom>
        </p:spPr>
        <p:txBody>
          <a:bodyPr wrap="square">
            <a:spAutoFit/>
          </a:bodyPr>
          <a:lstStyle/>
          <a:p>
            <a:pPr lvl="0" algn="just"/>
            <a:r>
              <a:rPr lang="vi-VN" sz="2000" kern="0" dirty="0">
                <a:solidFill>
                  <a:sysClr val="windowText" lastClr="000000"/>
                </a:solidFill>
              </a:rPr>
              <a:t>Môi</a:t>
            </a:r>
            <a:r>
              <a:rPr lang="en-US" sz="2000" kern="0" dirty="0">
                <a:solidFill>
                  <a:sysClr val="windowText" lastClr="000000"/>
                </a:solidFill>
              </a:rPr>
              <a:t> </a:t>
            </a:r>
            <a:r>
              <a:rPr lang="vi-VN" sz="2000" kern="0" dirty="0">
                <a:solidFill>
                  <a:sysClr val="windowText" lastClr="000000"/>
                </a:solidFill>
              </a:rPr>
              <a:t>trường trong cơ thể thường xuyên liên hệ với môi trường ngoài </a:t>
            </a:r>
            <a:r>
              <a:rPr lang="en-US" sz="2000" kern="0" dirty="0" err="1">
                <a:solidFill>
                  <a:sysClr val="windowText" lastClr="000000"/>
                </a:solidFill>
              </a:rPr>
              <a:t>thông</a:t>
            </a:r>
            <a:r>
              <a:rPr lang="en-US" sz="2000" kern="0" dirty="0">
                <a:solidFill>
                  <a:sysClr val="windowText" lastClr="000000"/>
                </a:solidFill>
              </a:rPr>
              <a:t> </a:t>
            </a:r>
            <a:r>
              <a:rPr lang="vi-VN" sz="2000" kern="0" dirty="0">
                <a:solidFill>
                  <a:sysClr val="windowText" lastClr="000000"/>
                </a:solidFill>
              </a:rPr>
              <a:t>qua các hệ cơ quan như hệ tiêu hoá, hệ tuần hoàn, hệ hô </a:t>
            </a:r>
            <a:r>
              <a:rPr lang="en-US" sz="2000" kern="0" dirty="0">
                <a:solidFill>
                  <a:sysClr val="windowText" lastClr="000000"/>
                </a:solidFill>
              </a:rPr>
              <a:t>hap </a:t>
            </a:r>
            <a:r>
              <a:rPr lang="vi-VN" sz="2000" kern="0" dirty="0">
                <a:solidFill>
                  <a:sysClr val="windowText" lastClr="000000"/>
                </a:solidFill>
              </a:rPr>
              <a:t>và da,...</a:t>
            </a:r>
            <a:endParaRPr lang="en-US" sz="2000" kern="0" dirty="0">
              <a:solidFill>
                <a:sysClr val="windowText" lastClr="000000"/>
              </a:solidFill>
            </a:endParaRPr>
          </a:p>
        </p:txBody>
      </p:sp>
      <p:sp>
        <p:nvSpPr>
          <p:cNvPr id="12314" name="Rectangle 12313"/>
          <p:cNvSpPr/>
          <p:nvPr/>
        </p:nvSpPr>
        <p:spPr>
          <a:xfrm>
            <a:off x="4983489" y="3200568"/>
            <a:ext cx="6598910" cy="1015663"/>
          </a:xfrm>
          <a:prstGeom prst="rect">
            <a:avLst/>
          </a:prstGeom>
        </p:spPr>
        <p:txBody>
          <a:bodyPr wrap="square">
            <a:spAutoFit/>
          </a:bodyPr>
          <a:lstStyle/>
          <a:p>
            <a:pPr lvl="0" algn="just"/>
            <a:r>
              <a:rPr lang="vi-VN" sz="2000" kern="0" dirty="0">
                <a:solidFill>
                  <a:sysClr val="windowText" lastClr="000000"/>
                </a:solidFill>
                <a:cs typeface="Arial" panose="020B0604020202020204" pitchFamily="34" charset="0"/>
              </a:rPr>
              <a:t>Cân bằng môi trường trong của cơ thể là duy trì sự ổn định của môi</a:t>
            </a:r>
            <a:r>
              <a:rPr lang="en-US" sz="2000" kern="0" dirty="0">
                <a:solidFill>
                  <a:sysClr val="windowText" lastClr="000000"/>
                </a:solidFill>
                <a:cs typeface="Arial" panose="020B0604020202020204" pitchFamily="34" charset="0"/>
              </a:rPr>
              <a:t> </a:t>
            </a:r>
            <a:r>
              <a:rPr lang="vi-VN" sz="2000" kern="0" dirty="0">
                <a:solidFill>
                  <a:sysClr val="windowText" lastClr="000000"/>
                </a:solidFill>
                <a:cs typeface="Arial" panose="020B0604020202020204" pitchFamily="34" charset="0"/>
              </a:rPr>
              <a:t>trường trong cơ thể, đảm bảo cho các hoạt động sống của cơ thể diễn ra bình thường.</a:t>
            </a:r>
            <a:endParaRPr lang="en-US" sz="2000" kern="0" dirty="0">
              <a:solidFill>
                <a:sysClr val="windowText" lastClr="000000"/>
              </a:solidFill>
              <a:cs typeface="Arial" panose="020B0604020202020204" pitchFamily="34" charset="0"/>
            </a:endParaRPr>
          </a:p>
        </p:txBody>
      </p:sp>
      <p:sp>
        <p:nvSpPr>
          <p:cNvPr id="12315" name="Rectangle 12314"/>
          <p:cNvSpPr/>
          <p:nvPr/>
        </p:nvSpPr>
        <p:spPr>
          <a:xfrm>
            <a:off x="4935099" y="4503931"/>
            <a:ext cx="6748312" cy="1015663"/>
          </a:xfrm>
          <a:prstGeom prst="rect">
            <a:avLst/>
          </a:prstGeom>
        </p:spPr>
        <p:txBody>
          <a:bodyPr wrap="square">
            <a:spAutoFit/>
          </a:bodyPr>
          <a:lstStyle/>
          <a:p>
            <a:pPr lvl="0" algn="just"/>
            <a:r>
              <a:rPr lang="vi-VN" sz="2000" kern="0" dirty="0">
                <a:solidFill>
                  <a:sysClr val="windowText" lastClr="000000"/>
                </a:solidFill>
                <a:cs typeface="Arial" panose="020B0604020202020204" pitchFamily="34" charset="0"/>
              </a:rPr>
              <a:t>Khi môi trường trong của cơ thể không được duy tr</a:t>
            </a:r>
            <a:r>
              <a:rPr lang="en-US" sz="2000" kern="0" dirty="0">
                <a:solidFill>
                  <a:sysClr val="windowText" lastClr="000000"/>
                </a:solidFill>
                <a:cs typeface="Arial" panose="020B0604020202020204" pitchFamily="34" charset="0"/>
              </a:rPr>
              <a:t>ì</a:t>
            </a:r>
            <a:r>
              <a:rPr lang="vi-VN" sz="2000" kern="0" dirty="0">
                <a:solidFill>
                  <a:sysClr val="windowText" lastClr="000000"/>
                </a:solidFill>
                <a:cs typeface="Arial" panose="020B0604020202020204" pitchFamily="34" charset="0"/>
              </a:rPr>
              <a:t> ổn định (mất cân bằng) sẽ g</a:t>
            </a:r>
            <a:r>
              <a:rPr lang="en-US" sz="2000" kern="0" dirty="0">
                <a:solidFill>
                  <a:sysClr val="windowText" lastClr="000000"/>
                </a:solidFill>
                <a:cs typeface="Arial" panose="020B0604020202020204" pitchFamily="34" charset="0"/>
              </a:rPr>
              <a:t>â</a:t>
            </a:r>
            <a:r>
              <a:rPr lang="vi-VN" sz="2000" kern="0" dirty="0">
                <a:solidFill>
                  <a:sysClr val="windowText" lastClr="000000"/>
                </a:solidFill>
                <a:cs typeface="Arial" panose="020B0604020202020204" pitchFamily="34" charset="0"/>
              </a:rPr>
              <a:t>y ra sự biến đổi hoặc rối loạn hoạt động của tế bào, cơ quan và cơ thể.</a:t>
            </a:r>
          </a:p>
        </p:txBody>
      </p:sp>
      <p:sp>
        <p:nvSpPr>
          <p:cNvPr id="12316" name="Rectangle 12315"/>
          <p:cNvSpPr/>
          <p:nvPr/>
        </p:nvSpPr>
        <p:spPr>
          <a:xfrm>
            <a:off x="5031819" y="5614784"/>
            <a:ext cx="6550579" cy="1015663"/>
          </a:xfrm>
          <a:prstGeom prst="rect">
            <a:avLst/>
          </a:prstGeom>
        </p:spPr>
        <p:txBody>
          <a:bodyPr wrap="square">
            <a:spAutoFit/>
          </a:bodyPr>
          <a:lstStyle/>
          <a:p>
            <a:pPr lvl="0" algn="just"/>
            <a:r>
              <a:rPr lang="vi-VN" sz="2000" kern="0" dirty="0">
                <a:solidFill>
                  <a:sysClr val="windowText" lastClr="000000"/>
                </a:solidFill>
                <a:cs typeface="Arial" panose="020B0604020202020204" pitchFamily="34" charset="0"/>
              </a:rPr>
              <a:t>Nồng độ </a:t>
            </a:r>
            <a:r>
              <a:rPr lang="en-US" sz="2000" kern="0" dirty="0">
                <a:solidFill>
                  <a:sysClr val="windowText" lastClr="000000"/>
                </a:solidFill>
                <a:latin typeface="Arial" panose="020B0604020202020204" pitchFamily="34" charset="0"/>
                <a:cs typeface="Arial" panose="020B0604020202020204" pitchFamily="34" charset="0"/>
              </a:rPr>
              <a:t>glucose, sodium chloride, urea, uric acid </a:t>
            </a:r>
            <a:r>
              <a:rPr lang="vi-VN" sz="2000" kern="0" dirty="0">
                <a:solidFill>
                  <a:sysClr val="windowText" lastClr="000000"/>
                </a:solidFill>
                <a:cs typeface="Arial" panose="020B0604020202020204" pitchFamily="34" charset="0"/>
              </a:rPr>
              <a:t>và </a:t>
            </a:r>
            <a:r>
              <a:rPr lang="en-US" sz="2000" kern="0" dirty="0">
                <a:solidFill>
                  <a:sysClr val="windowText" lastClr="000000"/>
                </a:solidFill>
                <a:latin typeface="Arial" panose="020B0604020202020204" pitchFamily="34" charset="0"/>
                <a:cs typeface="Arial" panose="020B0604020202020204" pitchFamily="34" charset="0"/>
              </a:rPr>
              <a:t>pH </a:t>
            </a:r>
            <a:r>
              <a:rPr lang="vi-VN" sz="2000" kern="0" dirty="0">
                <a:solidFill>
                  <a:sysClr val="windowText" lastClr="000000"/>
                </a:solidFill>
                <a:cs typeface="Arial" panose="020B0604020202020204" pitchFamily="34" charset="0"/>
              </a:rPr>
              <a:t>trong </a:t>
            </a:r>
            <a:r>
              <a:rPr lang="en-US" sz="2000" kern="0" dirty="0" err="1">
                <a:solidFill>
                  <a:sysClr val="windowText" lastClr="000000"/>
                </a:solidFill>
                <a:latin typeface="Arial" panose="020B0604020202020204" pitchFamily="34" charset="0"/>
                <a:cs typeface="Arial" panose="020B0604020202020204" pitchFamily="34" charset="0"/>
              </a:rPr>
              <a:t>máu</a:t>
            </a:r>
            <a:r>
              <a:rPr lang="en-US" sz="2000" kern="0" dirty="0">
                <a:solidFill>
                  <a:sysClr val="windowText" lastClr="000000"/>
                </a:solidFill>
                <a:latin typeface="Arial" panose="020B0604020202020204" pitchFamily="34" charset="0"/>
                <a:cs typeface="Arial" panose="020B0604020202020204" pitchFamily="34" charset="0"/>
              </a:rPr>
              <a:t> </a:t>
            </a:r>
            <a:r>
              <a:rPr lang="vi-VN" sz="2000" kern="0" dirty="0">
                <a:solidFill>
                  <a:sysClr val="windowText" lastClr="000000"/>
                </a:solidFill>
                <a:cs typeface="Arial" panose="020B0604020202020204" pitchFamily="34" charset="0"/>
              </a:rPr>
              <a:t>có vai</a:t>
            </a:r>
            <a:r>
              <a:rPr lang="en-US" sz="2000" kern="0" dirty="0">
                <a:solidFill>
                  <a:sysClr val="windowText" lastClr="000000"/>
                </a:solidFill>
                <a:latin typeface="Arial" panose="020B0604020202020204" pitchFamily="34" charset="0"/>
                <a:cs typeface="Arial" panose="020B0604020202020204" pitchFamily="34" charset="0"/>
              </a:rPr>
              <a:t> </a:t>
            </a:r>
            <a:r>
              <a:rPr lang="vi-VN" sz="2000" kern="0" dirty="0">
                <a:solidFill>
                  <a:sysClr val="windowText" lastClr="000000"/>
                </a:solidFill>
                <a:cs typeface="Arial" panose="020B0604020202020204" pitchFamily="34" charset="0"/>
              </a:rPr>
              <a:t>trò quan trọng trong việc duy trì sự ổn định môi</a:t>
            </a:r>
            <a:r>
              <a:rPr lang="en-US" sz="2000" kern="0" dirty="0">
                <a:solidFill>
                  <a:sysClr val="windowText" lastClr="000000"/>
                </a:solidFill>
                <a:latin typeface="Arial" panose="020B0604020202020204" pitchFamily="34" charset="0"/>
                <a:cs typeface="Arial" panose="020B0604020202020204" pitchFamily="34" charset="0"/>
              </a:rPr>
              <a:t> </a:t>
            </a:r>
            <a:r>
              <a:rPr lang="vi-VN" sz="2000" kern="0" dirty="0">
                <a:solidFill>
                  <a:sysClr val="windowText" lastClr="000000"/>
                </a:solidFill>
                <a:cs typeface="Arial" panose="020B0604020202020204" pitchFamily="34" charset="0"/>
              </a:rPr>
              <a:t>trường trong của c</a:t>
            </a:r>
            <a:r>
              <a:rPr lang="en-US" sz="2000" kern="0" dirty="0">
                <a:solidFill>
                  <a:sysClr val="windowText" lastClr="000000"/>
                </a:solidFill>
                <a:latin typeface="Arial" panose="020B0604020202020204" pitchFamily="34" charset="0"/>
                <a:cs typeface="Arial" panose="020B0604020202020204" pitchFamily="34" charset="0"/>
              </a:rPr>
              <a:t>ơ </a:t>
            </a:r>
            <a:r>
              <a:rPr lang="vi-VN" sz="2000" kern="0" dirty="0">
                <a:solidFill>
                  <a:sysClr val="windowText" lastClr="000000"/>
                </a:solidFill>
                <a:cs typeface="Arial" panose="020B0604020202020204" pitchFamily="34" charset="0"/>
              </a:rPr>
              <a:t>thể.</a:t>
            </a:r>
            <a:endParaRPr lang="en-US" sz="2000" kern="0" dirty="0">
              <a:solidFill>
                <a:sysClr val="windowText" lastClr="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908209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312"/>
                                        </p:tgtEl>
                                        <p:attrNameLst>
                                          <p:attrName>style.visibility</p:attrName>
                                        </p:attrNameLst>
                                      </p:cBhvr>
                                      <p:to>
                                        <p:strVal val="visible"/>
                                      </p:to>
                                    </p:set>
                                    <p:animEffect transition="in" filter="wipe(left)">
                                      <p:cBhvr>
                                        <p:cTn id="7" dur="500"/>
                                        <p:tgtEl>
                                          <p:spTgt spid="123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313"/>
                                        </p:tgtEl>
                                        <p:attrNameLst>
                                          <p:attrName>style.visibility</p:attrName>
                                        </p:attrNameLst>
                                      </p:cBhvr>
                                      <p:to>
                                        <p:strVal val="visible"/>
                                      </p:to>
                                    </p:set>
                                    <p:animEffect transition="in" filter="wipe(left)">
                                      <p:cBhvr>
                                        <p:cTn id="12" dur="500"/>
                                        <p:tgtEl>
                                          <p:spTgt spid="123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314"/>
                                        </p:tgtEl>
                                        <p:attrNameLst>
                                          <p:attrName>style.visibility</p:attrName>
                                        </p:attrNameLst>
                                      </p:cBhvr>
                                      <p:to>
                                        <p:strVal val="visible"/>
                                      </p:to>
                                    </p:set>
                                    <p:animEffect transition="in" filter="wipe(left)">
                                      <p:cBhvr>
                                        <p:cTn id="17" dur="500"/>
                                        <p:tgtEl>
                                          <p:spTgt spid="123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2315"/>
                                        </p:tgtEl>
                                        <p:attrNameLst>
                                          <p:attrName>style.visibility</p:attrName>
                                        </p:attrNameLst>
                                      </p:cBhvr>
                                      <p:to>
                                        <p:strVal val="visible"/>
                                      </p:to>
                                    </p:set>
                                    <p:animEffect transition="in" filter="wipe(left)">
                                      <p:cBhvr>
                                        <p:cTn id="22" dur="500"/>
                                        <p:tgtEl>
                                          <p:spTgt spid="123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2316"/>
                                        </p:tgtEl>
                                        <p:attrNameLst>
                                          <p:attrName>style.visibility</p:attrName>
                                        </p:attrNameLst>
                                      </p:cBhvr>
                                      <p:to>
                                        <p:strVal val="visible"/>
                                      </p:to>
                                    </p:set>
                                    <p:animEffect transition="in" filter="wipe(left)">
                                      <p:cBhvr>
                                        <p:cTn id="27" dur="500"/>
                                        <p:tgtEl>
                                          <p:spTgt spid="12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12" grpId="0"/>
      <p:bldP spid="12313" grpId="0"/>
      <p:bldP spid="12314" grpId="0"/>
      <p:bldP spid="12315" grpId="0"/>
      <p:bldP spid="123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742193" y="897672"/>
            <a:ext cx="2531462" cy="646331"/>
          </a:xfrm>
          <a:prstGeom prst="rect">
            <a:avLst/>
          </a:prstGeom>
        </p:spPr>
        <p:txBody>
          <a:bodyPr wrap="none">
            <a:spAutoFit/>
          </a:bodyPr>
          <a:lstStyle/>
          <a:p>
            <a:r>
              <a:rPr lang="en-US" sz="3600" b="1" dirty="0" err="1">
                <a:solidFill>
                  <a:srgbClr val="00B050"/>
                </a:solidFill>
                <a:latin typeface="Times New Roman" panose="02020603050405020304" pitchFamily="18" charset="0"/>
                <a:ea typeface="Calibri" panose="020F0502020204030204" pitchFamily="34" charset="0"/>
              </a:rPr>
              <a:t>NỘI</a:t>
            </a:r>
            <a:r>
              <a:rPr lang="en-US" sz="3600" b="1" dirty="0">
                <a:solidFill>
                  <a:srgbClr val="00B050"/>
                </a:solidFill>
                <a:latin typeface="Times New Roman" panose="02020603050405020304" pitchFamily="18" charset="0"/>
                <a:ea typeface="Calibri" panose="020F0502020204030204" pitchFamily="34" charset="0"/>
              </a:rPr>
              <a:t> DUNG</a:t>
            </a:r>
            <a:endParaRPr lang="en-US" sz="3600" dirty="0"/>
          </a:p>
        </p:txBody>
      </p:sp>
      <p:sp>
        <p:nvSpPr>
          <p:cNvPr id="5" name="Rectangle 4"/>
          <p:cNvSpPr/>
          <p:nvPr/>
        </p:nvSpPr>
        <p:spPr>
          <a:xfrm>
            <a:off x="566211" y="22174"/>
            <a:ext cx="10875093" cy="523220"/>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w="10160">
                  <a:solidFill>
                    <a:srgbClr val="4472C4"/>
                  </a:solidFill>
                  <a:prstDash val="solid"/>
                </a:ln>
                <a:solidFill>
                  <a:srgbClr val="FF0000"/>
                </a:solidFill>
                <a:effectLst>
                  <a:outerShdw blurRad="38100" dist="22860" dir="5400000" algn="tl" rotWithShape="0">
                    <a:srgbClr val="000000">
                      <a:alpha val="30000"/>
                    </a:srgbClr>
                  </a:outerShdw>
                </a:effectLst>
                <a:uLnTx/>
                <a:uFillTx/>
                <a:latin typeface="Times New Roman" panose="02020603050405020304" pitchFamily="18" charset="0"/>
                <a:cs typeface="Times New Roman" panose="02020603050405020304" pitchFamily="18" charset="0"/>
              </a:rPr>
              <a:t>BÀI</a:t>
            </a:r>
            <a:r>
              <a:rPr kumimoji="0" lang="en-US" sz="2800" b="1" i="0" u="none" strike="noStrike" kern="0" cap="none" spc="0" normalizeH="0" noProof="0" dirty="0">
                <a:ln w="10160">
                  <a:solidFill>
                    <a:srgbClr val="4472C4"/>
                  </a:solidFill>
                  <a:prstDash val="solid"/>
                </a:ln>
                <a:solidFill>
                  <a:srgbClr val="FF0000"/>
                </a:solidFill>
                <a:effectLst>
                  <a:outerShdw blurRad="38100" dist="22860" dir="5400000" algn="tl" rotWithShape="0">
                    <a:srgbClr val="000000">
                      <a:alpha val="30000"/>
                    </a:srgbClr>
                  </a:outerShdw>
                </a:effectLst>
                <a:uLnTx/>
                <a:uFillTx/>
                <a:latin typeface="Times New Roman" panose="02020603050405020304" pitchFamily="18" charset="0"/>
                <a:cs typeface="Times New Roman" panose="02020603050405020304" pitchFamily="18" charset="0"/>
              </a:rPr>
              <a:t> 36. </a:t>
            </a:r>
            <a:r>
              <a:rPr lang="en-US" sz="2800" b="1" kern="0" dirty="0" err="1">
                <a:ln w="10160">
                  <a:solidFill>
                    <a:srgbClr val="4472C4"/>
                  </a:solid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ĐIỀU</a:t>
            </a:r>
            <a:r>
              <a:rPr lang="en-US" sz="2800" b="1" kern="0" dirty="0">
                <a:ln w="10160">
                  <a:solidFill>
                    <a:srgbClr val="4472C4"/>
                  </a:solid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 </a:t>
            </a:r>
            <a:r>
              <a:rPr lang="en-US" sz="2800" b="1" kern="0" dirty="0" err="1">
                <a:ln w="10160">
                  <a:solidFill>
                    <a:srgbClr val="4472C4"/>
                  </a:solid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HÒA</a:t>
            </a:r>
            <a:r>
              <a:rPr lang="en-US" sz="2800" b="1" kern="0" dirty="0">
                <a:ln w="10160">
                  <a:solidFill>
                    <a:srgbClr val="4472C4"/>
                  </a:solid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 </a:t>
            </a:r>
            <a:r>
              <a:rPr lang="en-US" sz="2800" b="1" kern="0" dirty="0" err="1">
                <a:ln w="10160">
                  <a:solidFill>
                    <a:srgbClr val="4472C4"/>
                  </a:solid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MÔI</a:t>
            </a:r>
            <a:r>
              <a:rPr lang="en-US" sz="2800" b="1" kern="0" dirty="0">
                <a:ln w="10160">
                  <a:solidFill>
                    <a:srgbClr val="4472C4"/>
                  </a:solid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 </a:t>
            </a:r>
            <a:r>
              <a:rPr lang="en-US" sz="2800" b="1" kern="0" dirty="0" err="1">
                <a:ln w="10160">
                  <a:solidFill>
                    <a:srgbClr val="4472C4"/>
                  </a:solid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TRƯỜNG</a:t>
            </a:r>
            <a:r>
              <a:rPr lang="en-US" sz="2800" b="1" kern="0" dirty="0">
                <a:ln w="10160">
                  <a:solidFill>
                    <a:srgbClr val="4472C4"/>
                  </a:solid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 </a:t>
            </a:r>
            <a:r>
              <a:rPr lang="en-US" sz="2800" b="1" kern="0" dirty="0" err="1">
                <a:ln w="10160">
                  <a:solidFill>
                    <a:srgbClr val="4472C4"/>
                  </a:solid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TRONG</a:t>
            </a:r>
            <a:r>
              <a:rPr lang="en-US" sz="2800" b="1" kern="0" dirty="0">
                <a:ln w="10160">
                  <a:solidFill>
                    <a:srgbClr val="4472C4"/>
                  </a:solid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 </a:t>
            </a:r>
            <a:r>
              <a:rPr lang="en-US" sz="2800" b="1" kern="0" dirty="0" err="1">
                <a:ln w="10160">
                  <a:solidFill>
                    <a:srgbClr val="4472C4"/>
                  </a:solid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CỦA</a:t>
            </a:r>
            <a:r>
              <a:rPr lang="en-US" sz="2800" b="1" kern="0" dirty="0">
                <a:ln w="10160">
                  <a:solidFill>
                    <a:srgbClr val="4472C4"/>
                  </a:solid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 </a:t>
            </a:r>
            <a:r>
              <a:rPr lang="en-US" sz="2800" b="1" kern="0" dirty="0" err="1">
                <a:ln w="10160">
                  <a:solidFill>
                    <a:srgbClr val="4472C4"/>
                  </a:solid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CƠ</a:t>
            </a:r>
            <a:r>
              <a:rPr lang="en-US" sz="2800" b="1" kern="0" dirty="0">
                <a:ln w="10160">
                  <a:solidFill>
                    <a:srgbClr val="4472C4"/>
                  </a:solid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 </a:t>
            </a:r>
            <a:r>
              <a:rPr lang="en-US" sz="2800" b="1" kern="0" dirty="0" err="1">
                <a:ln w="10160">
                  <a:solidFill>
                    <a:srgbClr val="4472C4"/>
                  </a:solid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THỂ</a:t>
            </a:r>
            <a:r>
              <a:rPr lang="en-US" sz="2800" b="1" kern="0" dirty="0">
                <a:ln w="10160">
                  <a:solidFill>
                    <a:srgbClr val="4472C4"/>
                  </a:solid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 </a:t>
            </a:r>
            <a:r>
              <a:rPr lang="en-US" sz="2800" b="1" kern="0" dirty="0" err="1">
                <a:ln w="10160">
                  <a:solidFill>
                    <a:srgbClr val="4472C4"/>
                  </a:solid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NGƯỜI</a:t>
            </a:r>
            <a:endParaRPr kumimoji="0" lang="en-US" sz="2800" b="1" i="0" u="none" strike="noStrike" kern="0" cap="none" spc="0" normalizeH="0" baseline="0" noProof="0" dirty="0">
              <a:ln w="10160">
                <a:solidFill>
                  <a:srgbClr val="4472C4"/>
                </a:solidFill>
                <a:prstDash val="solid"/>
              </a:ln>
              <a:solidFill>
                <a:srgbClr val="FF0000"/>
              </a:solidFill>
              <a:effectLst>
                <a:outerShdw blurRad="38100" dist="22860" dir="5400000" algn="tl" rotWithShape="0">
                  <a:srgbClr val="000000">
                    <a:alpha val="30000"/>
                  </a:srgbClr>
                </a:outerShdw>
              </a:effectLst>
              <a:uLnTx/>
              <a:uFillTx/>
              <a:latin typeface="Times New Roman" panose="02020603050405020304" pitchFamily="18" charset="0"/>
              <a:cs typeface="Times New Roman" panose="02020603050405020304" pitchFamily="18" charset="0"/>
            </a:endParaRPr>
          </a:p>
        </p:txBody>
      </p:sp>
      <p:sp>
        <p:nvSpPr>
          <p:cNvPr id="6" name="TextBox 5"/>
          <p:cNvSpPr txBox="1"/>
          <p:nvPr/>
        </p:nvSpPr>
        <p:spPr>
          <a:xfrm>
            <a:off x="1541436" y="2132354"/>
            <a:ext cx="8335733" cy="523220"/>
          </a:xfrm>
          <a:prstGeom prst="rect">
            <a:avLst/>
          </a:prstGeom>
          <a:noFill/>
        </p:spPr>
        <p:txBody>
          <a:bodyPr wrap="square" rtlCol="0">
            <a:spAutoFit/>
          </a:bodyPr>
          <a:lstStyle/>
          <a:p>
            <a:r>
              <a:rPr lang="vi-VN" sz="2800" b="1" dirty="0">
                <a:solidFill>
                  <a:srgbClr val="002060"/>
                </a:solidFill>
                <a:latin typeface="Times New Roman" panose="02020603050405020304" pitchFamily="18" charset="0"/>
                <a:ea typeface="Times New Roman" panose="02020603050405020304" pitchFamily="18" charset="0"/>
              </a:rPr>
              <a:t>1. </a:t>
            </a:r>
            <a:r>
              <a:rPr lang="en-US" sz="2800" b="1" dirty="0">
                <a:solidFill>
                  <a:srgbClr val="002060"/>
                </a:solidFill>
                <a:latin typeface="Times New Roman" panose="02020603050405020304" pitchFamily="18" charset="0"/>
                <a:ea typeface="Times New Roman" panose="02020603050405020304" pitchFamily="18" charset="0"/>
              </a:rPr>
              <a:t>M</a:t>
            </a:r>
            <a:r>
              <a:rPr lang="vi-VN" sz="2800" b="1" dirty="0">
                <a:solidFill>
                  <a:srgbClr val="002060"/>
                </a:solidFill>
                <a:latin typeface="Times New Roman" panose="02020603050405020304" pitchFamily="18" charset="0"/>
                <a:ea typeface="Times New Roman" panose="02020603050405020304" pitchFamily="18" charset="0"/>
              </a:rPr>
              <a:t>ôi trường trong của cơ thể </a:t>
            </a:r>
            <a:endParaRPr lang="en-US" altLang="zh-CN" sz="2800" dirty="0">
              <a:solidFill>
                <a:srgbClr val="002060"/>
              </a:solidFill>
              <a:latin typeface="华康海报体W12(P)" pitchFamily="82" charset="-122"/>
              <a:ea typeface="华康海报体W12(P)" pitchFamily="82" charset="-122"/>
            </a:endParaRPr>
          </a:p>
        </p:txBody>
      </p:sp>
      <p:sp>
        <p:nvSpPr>
          <p:cNvPr id="7" name="TextBox 6"/>
          <p:cNvSpPr txBox="1"/>
          <p:nvPr/>
        </p:nvSpPr>
        <p:spPr>
          <a:xfrm>
            <a:off x="1541435" y="2905780"/>
            <a:ext cx="8335733" cy="523220"/>
          </a:xfrm>
          <a:prstGeom prst="rect">
            <a:avLst/>
          </a:prstGeom>
          <a:noFill/>
        </p:spPr>
        <p:txBody>
          <a:bodyPr wrap="square" rtlCol="0">
            <a:spAutoFit/>
          </a:bodyPr>
          <a:lstStyle/>
          <a:p>
            <a:r>
              <a:rPr lang="en-US" sz="2800" b="1" dirty="0">
                <a:solidFill>
                  <a:srgbClr val="002060"/>
                </a:solidFill>
                <a:latin typeface="Times New Roman" panose="02020603050405020304" pitchFamily="18" charset="0"/>
                <a:ea typeface="Times New Roman" panose="02020603050405020304" pitchFamily="18" charset="0"/>
              </a:rPr>
              <a:t>2</a:t>
            </a:r>
            <a:r>
              <a:rPr lang="vi-VN" sz="2800" b="1" dirty="0">
                <a:solidFill>
                  <a:srgbClr val="002060"/>
                </a:solidFill>
                <a:latin typeface="Times New Roman" panose="02020603050405020304" pitchFamily="18" charset="0"/>
                <a:ea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rPr>
              <a:t>Cân</a:t>
            </a:r>
            <a:r>
              <a:rPr lang="en-US" sz="2800" b="1" dirty="0">
                <a:solidFill>
                  <a:srgbClr val="002060"/>
                </a:solidFill>
                <a:latin typeface="Times New Roman" panose="02020603050405020304" pitchFamily="18" charset="0"/>
                <a:ea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rPr>
              <a:t>bằng</a:t>
            </a:r>
            <a:r>
              <a:rPr lang="vi-VN" sz="2800" b="1" dirty="0">
                <a:solidFill>
                  <a:srgbClr val="002060"/>
                </a:solidFill>
                <a:latin typeface="Times New Roman" panose="02020603050405020304" pitchFamily="18" charset="0"/>
                <a:ea typeface="Times New Roman" panose="02020603050405020304" pitchFamily="18" charset="0"/>
              </a:rPr>
              <a:t> môi trường trong của cơ thể </a:t>
            </a:r>
            <a:endParaRPr lang="en-US" altLang="zh-CN" sz="2800" dirty="0">
              <a:solidFill>
                <a:srgbClr val="002060"/>
              </a:solidFill>
              <a:latin typeface="华康海报体W12(P)" pitchFamily="82" charset="-122"/>
              <a:ea typeface="华康海报体W12(P)" pitchFamily="82" charset="-122"/>
            </a:endParaRPr>
          </a:p>
        </p:txBody>
      </p:sp>
    </p:spTree>
    <p:extLst>
      <p:ext uri="{BB962C8B-B14F-4D97-AF65-F5344CB8AC3E}">
        <p14:creationId xmlns:p14="http://schemas.microsoft.com/office/powerpoint/2010/main" val="124504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mph" presetSubtype="0" repeatCount="indefinite" fill="hold" nodeType="withEffect">
                                  <p:stCondLst>
                                    <p:cond delay="0"/>
                                  </p:stCondLst>
                                  <p:childTnLst>
                                    <p:animClr clrSpc="rgb" dir="cw">
                                      <p:cBhvr override="childStyle">
                                        <p:cTn id="6" dur="500" fill="hold"/>
                                        <p:tgtEl>
                                          <p:spTgt spid="5">
                                            <p:txEl>
                                              <p:pRg st="0" end="0"/>
                                            </p:txEl>
                                          </p:spTgt>
                                        </p:tgtEl>
                                        <p:attrNameLst>
                                          <p:attrName>style.color</p:attrName>
                                        </p:attrNameLst>
                                      </p:cBhvr>
                                      <p:to>
                                        <a:srgbClr val="BDD7EE"/>
                                      </p:to>
                                    </p:animClr>
                                    <p:animClr clrSpc="rgb" dir="cw">
                                      <p:cBhvr>
                                        <p:cTn id="7" dur="500" fill="hold"/>
                                        <p:tgtEl>
                                          <p:spTgt spid="5">
                                            <p:txEl>
                                              <p:pRg st="0" end="0"/>
                                            </p:txEl>
                                          </p:spTgt>
                                        </p:tgtEl>
                                        <p:attrNameLst>
                                          <p:attrName>fillcolor</p:attrName>
                                        </p:attrNameLst>
                                      </p:cBhvr>
                                      <p:to>
                                        <a:srgbClr val="BDD7EE"/>
                                      </p:to>
                                    </p:animClr>
                                    <p:set>
                                      <p:cBhvr>
                                        <p:cTn id="8" dur="500" fill="hold"/>
                                        <p:tgtEl>
                                          <p:spTgt spid="5">
                                            <p:txEl>
                                              <p:pRg st="0" end="0"/>
                                            </p:txEl>
                                          </p:spTgt>
                                        </p:tgtEl>
                                        <p:attrNameLst>
                                          <p:attrName>fill.type</p:attrName>
                                        </p:attrNameLst>
                                      </p:cBhvr>
                                      <p:to>
                                        <p:strVal val="solid"/>
                                      </p:to>
                                    </p:set>
                                    <p:set>
                                      <p:cBhvr>
                                        <p:cTn id="9" dur="500" fill="hold"/>
                                        <p:tgtEl>
                                          <p:spTgt spid="5">
                                            <p:txEl>
                                              <p:pRg st="0" end="0"/>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630543" y="1177391"/>
            <a:ext cx="5414211" cy="5486400"/>
          </a:xfrm>
          <a:prstGeom prst="rect">
            <a:avLst/>
          </a:prstGeom>
        </p:spPr>
      </p:pic>
      <p:sp>
        <p:nvSpPr>
          <p:cNvPr id="8" name="Rectangle 7"/>
          <p:cNvSpPr/>
          <p:nvPr/>
        </p:nvSpPr>
        <p:spPr>
          <a:xfrm>
            <a:off x="0" y="0"/>
            <a:ext cx="6096000" cy="1569660"/>
          </a:xfrm>
          <a:prstGeom prst="rect">
            <a:avLst/>
          </a:prstGeom>
        </p:spPr>
        <p:txBody>
          <a:bodyPr>
            <a:spAutoFit/>
          </a:bodyPr>
          <a:lstStyle/>
          <a:p>
            <a:r>
              <a:rPr lang="en-US" sz="3200" dirty="0">
                <a:solidFill>
                  <a:prstClr val="black"/>
                </a:solidFill>
                <a:latin typeface="Times New Roman" panose="02020603050405020304" pitchFamily="18" charset="0"/>
              </a:rPr>
              <a:t>- </a:t>
            </a:r>
            <a:r>
              <a:rPr lang="vi-VN" sz="3200" dirty="0">
                <a:solidFill>
                  <a:prstClr val="black"/>
                </a:solidFill>
                <a:latin typeface="Times New Roman" panose="02020603050405020304" pitchFamily="18" charset="0"/>
              </a:rPr>
              <a:t>Môi trường trong của cơ thể còn gọi là nội môi, được tạo thành bởi ba thành phẩn là</a:t>
            </a:r>
            <a:r>
              <a:rPr lang="en-US" sz="3200" dirty="0">
                <a:solidFill>
                  <a:prstClr val="black"/>
                </a:solidFill>
                <a:latin typeface="Times New Roman" panose="02020603050405020304" pitchFamily="18" charset="0"/>
              </a:rPr>
              <a:t>……(1)………</a:t>
            </a:r>
            <a:endParaRPr lang="en-US" dirty="0"/>
          </a:p>
        </p:txBody>
      </p:sp>
      <p:sp>
        <p:nvSpPr>
          <p:cNvPr id="9" name="Rectangle 8"/>
          <p:cNvSpPr/>
          <p:nvPr/>
        </p:nvSpPr>
        <p:spPr>
          <a:xfrm>
            <a:off x="403306" y="1386809"/>
            <a:ext cx="5548314" cy="584775"/>
          </a:xfrm>
          <a:prstGeom prst="rect">
            <a:avLst/>
          </a:prstGeom>
        </p:spPr>
        <p:txBody>
          <a:bodyPr wrap="none">
            <a:spAutoFit/>
          </a:bodyPr>
          <a:lstStyle/>
          <a:p>
            <a:r>
              <a:rPr lang="en-US" sz="3200" dirty="0">
                <a:solidFill>
                  <a:srgbClr val="FF0000"/>
                </a:solidFill>
                <a:latin typeface="Times New Roman" panose="02020603050405020304" pitchFamily="18" charset="0"/>
              </a:rPr>
              <a:t>(1)-</a:t>
            </a:r>
            <a:r>
              <a:rPr lang="vi-VN" sz="3200" dirty="0">
                <a:solidFill>
                  <a:srgbClr val="FF0000"/>
                </a:solidFill>
                <a:latin typeface="Times New Roman" panose="02020603050405020304" pitchFamily="18" charset="0"/>
              </a:rPr>
              <a:t>máu, nước mô và bạch huyết</a:t>
            </a:r>
            <a:endParaRPr lang="en-US" dirty="0">
              <a:solidFill>
                <a:srgbClr val="FF0000"/>
              </a:solidFill>
            </a:endParaRPr>
          </a:p>
        </p:txBody>
      </p:sp>
      <p:sp>
        <p:nvSpPr>
          <p:cNvPr id="10" name="Rectangle 9"/>
          <p:cNvSpPr/>
          <p:nvPr/>
        </p:nvSpPr>
        <p:spPr>
          <a:xfrm>
            <a:off x="0" y="1910634"/>
            <a:ext cx="5702968" cy="1569660"/>
          </a:xfrm>
          <a:prstGeom prst="rect">
            <a:avLst/>
          </a:prstGeom>
        </p:spPr>
        <p:txBody>
          <a:bodyPr wrap="square">
            <a:spAutoFit/>
          </a:bodyPr>
          <a:lstStyle/>
          <a:p>
            <a:r>
              <a:rPr lang="en-US" sz="3200" dirty="0">
                <a:solidFill>
                  <a:prstClr val="black"/>
                </a:solidFill>
                <a:latin typeface="Times New Roman" panose="02020603050405020304" pitchFamily="18" charset="0"/>
              </a:rPr>
              <a:t>- </a:t>
            </a:r>
            <a:r>
              <a:rPr lang="vi-VN" sz="3200" dirty="0">
                <a:solidFill>
                  <a:prstClr val="black"/>
                </a:solidFill>
                <a:latin typeface="Times New Roman" panose="02020603050405020304" pitchFamily="18" charset="0"/>
              </a:rPr>
              <a:t>Máu là một tổ chức được tạo thành từ </a:t>
            </a:r>
            <a:r>
              <a:rPr lang="en-US" sz="3200" dirty="0">
                <a:solidFill>
                  <a:srgbClr val="FF0000"/>
                </a:solidFill>
                <a:latin typeface="Times New Roman" panose="02020603050405020304" pitchFamily="18" charset="0"/>
                <a:hlinkClick r:id="rId3"/>
              </a:rPr>
              <a:t>…(2)…..</a:t>
            </a:r>
            <a:r>
              <a:rPr lang="vi-VN" sz="3200" u="sng" dirty="0">
                <a:solidFill>
                  <a:prstClr val="black"/>
                </a:solidFill>
                <a:latin typeface="Times New Roman" panose="02020603050405020304" pitchFamily="18" charset="0"/>
                <a:hlinkClick r:id="rId3"/>
              </a:rPr>
              <a:t>(gồm hổng cẩu, bạch câu, ti</a:t>
            </a:r>
            <a:r>
              <a:rPr lang="en-US" sz="3200" u="sng" dirty="0">
                <a:solidFill>
                  <a:prstClr val="black"/>
                </a:solidFill>
                <a:latin typeface="Times New Roman" panose="02020603050405020304" pitchFamily="18" charset="0"/>
                <a:hlinkClick r:id="rId3"/>
              </a:rPr>
              <a:t>ể</a:t>
            </a:r>
            <a:r>
              <a:rPr lang="vi-VN" sz="3200" u="sng" dirty="0">
                <a:solidFill>
                  <a:prstClr val="black"/>
                </a:solidFill>
                <a:latin typeface="Times New Roman" panose="02020603050405020304" pitchFamily="18" charset="0"/>
                <a:hlinkClick r:id="rId3"/>
              </a:rPr>
              <a:t>u cầu); </a:t>
            </a:r>
            <a:endParaRPr lang="en-US" dirty="0"/>
          </a:p>
        </p:txBody>
      </p:sp>
      <p:sp>
        <p:nvSpPr>
          <p:cNvPr id="11" name="Rectangle 10"/>
          <p:cNvSpPr/>
          <p:nvPr/>
        </p:nvSpPr>
        <p:spPr>
          <a:xfrm>
            <a:off x="0" y="4410884"/>
            <a:ext cx="6096000" cy="1077218"/>
          </a:xfrm>
          <a:prstGeom prst="rect">
            <a:avLst/>
          </a:prstGeom>
        </p:spPr>
        <p:txBody>
          <a:bodyPr>
            <a:spAutoFit/>
          </a:bodyPr>
          <a:lstStyle/>
          <a:p>
            <a:r>
              <a:rPr lang="en-US" sz="3200" dirty="0">
                <a:latin typeface="Times New Roman" panose="02020603050405020304" pitchFamily="18" charset="0"/>
                <a:hlinkClick r:id="rId3"/>
              </a:rPr>
              <a:t>- B</a:t>
            </a:r>
            <a:r>
              <a:rPr lang="vi-VN" sz="3200" dirty="0">
                <a:latin typeface="Times New Roman" panose="02020603050405020304" pitchFamily="18" charset="0"/>
                <a:hlinkClick r:id="rId3"/>
              </a:rPr>
              <a:t>ạch huyết là dịch trong suốt xen giũa các mô của</a:t>
            </a:r>
            <a:r>
              <a:rPr lang="en-US" sz="3200" dirty="0">
                <a:latin typeface="Times New Roman" panose="02020603050405020304" pitchFamily="18" charset="0"/>
              </a:rPr>
              <a:t>…….(3)….</a:t>
            </a:r>
            <a:r>
              <a:rPr lang="vi-VN" sz="3200" dirty="0">
                <a:solidFill>
                  <a:prstClr val="black"/>
                </a:solidFill>
                <a:latin typeface="Times New Roman" panose="02020603050405020304" pitchFamily="18" charset="0"/>
              </a:rPr>
              <a:t>; </a:t>
            </a:r>
            <a:endParaRPr lang="en-US" dirty="0"/>
          </a:p>
        </p:txBody>
      </p:sp>
      <p:sp>
        <p:nvSpPr>
          <p:cNvPr id="12" name="Rectangle 11"/>
          <p:cNvSpPr/>
          <p:nvPr/>
        </p:nvSpPr>
        <p:spPr>
          <a:xfrm>
            <a:off x="0" y="5780782"/>
            <a:ext cx="6096000" cy="1077218"/>
          </a:xfrm>
          <a:prstGeom prst="rect">
            <a:avLst/>
          </a:prstGeom>
        </p:spPr>
        <p:txBody>
          <a:bodyPr>
            <a:spAutoFit/>
          </a:bodyPr>
          <a:lstStyle/>
          <a:p>
            <a:r>
              <a:rPr lang="en-US" sz="3200" dirty="0">
                <a:solidFill>
                  <a:prstClr val="black"/>
                </a:solidFill>
                <a:latin typeface="Times New Roman" panose="02020603050405020304" pitchFamily="18" charset="0"/>
              </a:rPr>
              <a:t>- N</a:t>
            </a:r>
            <a:r>
              <a:rPr lang="vi-VN" sz="3200" dirty="0">
                <a:solidFill>
                  <a:prstClr val="black"/>
                </a:solidFill>
                <a:latin typeface="Times New Roman" panose="02020603050405020304" pitchFamily="18" charset="0"/>
              </a:rPr>
              <a:t>ước mô là dịch ngoại bào bao quanh các</a:t>
            </a:r>
            <a:r>
              <a:rPr lang="en-US" sz="3200" dirty="0">
                <a:solidFill>
                  <a:prstClr val="black"/>
                </a:solidFill>
                <a:latin typeface="Times New Roman" panose="02020603050405020304" pitchFamily="18" charset="0"/>
              </a:rPr>
              <a:t>…..(4)….</a:t>
            </a:r>
            <a:r>
              <a:rPr lang="vi-VN" sz="3200" dirty="0">
                <a:solidFill>
                  <a:prstClr val="black"/>
                </a:solidFill>
                <a:latin typeface="Times New Roman" panose="02020603050405020304" pitchFamily="18" charset="0"/>
              </a:rPr>
              <a:t>. </a:t>
            </a:r>
            <a:endParaRPr lang="en-US" dirty="0"/>
          </a:p>
        </p:txBody>
      </p:sp>
      <p:sp>
        <p:nvSpPr>
          <p:cNvPr id="13" name="Rectangle 12"/>
          <p:cNvSpPr/>
          <p:nvPr/>
        </p:nvSpPr>
        <p:spPr>
          <a:xfrm>
            <a:off x="265679" y="3607036"/>
            <a:ext cx="5171609" cy="584775"/>
          </a:xfrm>
          <a:prstGeom prst="rect">
            <a:avLst/>
          </a:prstGeom>
        </p:spPr>
        <p:txBody>
          <a:bodyPr wrap="none">
            <a:spAutoFit/>
          </a:bodyPr>
          <a:lstStyle/>
          <a:p>
            <a:r>
              <a:rPr lang="en-US" sz="3200" dirty="0">
                <a:solidFill>
                  <a:srgbClr val="FF0000"/>
                </a:solidFill>
                <a:latin typeface="Times New Roman" panose="02020603050405020304" pitchFamily="18" charset="0"/>
              </a:rPr>
              <a:t>(2)-</a:t>
            </a:r>
            <a:r>
              <a:rPr lang="vi-VN" sz="3200" dirty="0">
                <a:solidFill>
                  <a:srgbClr val="FF0000"/>
                </a:solidFill>
                <a:latin typeface="Times New Roman" panose="02020603050405020304" pitchFamily="18" charset="0"/>
              </a:rPr>
              <a:t>huyết tương và tế bào </a:t>
            </a:r>
            <a:r>
              <a:rPr lang="en-US" sz="3200" dirty="0" err="1">
                <a:solidFill>
                  <a:srgbClr val="FF0000"/>
                </a:solidFill>
                <a:latin typeface="Times New Roman" panose="02020603050405020304" pitchFamily="18" charset="0"/>
              </a:rPr>
              <a:t>máu</a:t>
            </a:r>
            <a:endParaRPr lang="en-US" dirty="0">
              <a:solidFill>
                <a:srgbClr val="FF0000"/>
              </a:solidFill>
            </a:endParaRPr>
          </a:p>
        </p:txBody>
      </p:sp>
      <p:sp>
        <p:nvSpPr>
          <p:cNvPr id="14" name="Rectangle 13"/>
          <p:cNvSpPr/>
          <p:nvPr/>
        </p:nvSpPr>
        <p:spPr>
          <a:xfrm>
            <a:off x="3048000" y="5304397"/>
            <a:ext cx="1802096" cy="584775"/>
          </a:xfrm>
          <a:prstGeom prst="rect">
            <a:avLst/>
          </a:prstGeom>
        </p:spPr>
        <p:txBody>
          <a:bodyPr wrap="none">
            <a:spAutoFit/>
          </a:bodyPr>
          <a:lstStyle/>
          <a:p>
            <a:r>
              <a:rPr lang="en-US" sz="3200" dirty="0">
                <a:solidFill>
                  <a:srgbClr val="FF0000"/>
                </a:solidFill>
                <a:latin typeface="Times New Roman" panose="02020603050405020304" pitchFamily="18" charset="0"/>
              </a:rPr>
              <a:t>(3)-</a:t>
            </a:r>
            <a:r>
              <a:rPr lang="vi-VN" sz="3200" dirty="0">
                <a:solidFill>
                  <a:srgbClr val="FF0000"/>
                </a:solidFill>
                <a:latin typeface="Times New Roman" panose="02020603050405020304" pitchFamily="18" charset="0"/>
              </a:rPr>
              <a:t>cơ thể</a:t>
            </a:r>
            <a:endParaRPr lang="en-US" dirty="0">
              <a:solidFill>
                <a:srgbClr val="FF0000"/>
              </a:solidFill>
            </a:endParaRPr>
          </a:p>
        </p:txBody>
      </p:sp>
      <p:sp>
        <p:nvSpPr>
          <p:cNvPr id="15" name="Rectangle 14"/>
          <p:cNvSpPr/>
          <p:nvPr/>
        </p:nvSpPr>
        <p:spPr>
          <a:xfrm>
            <a:off x="3949048" y="6273225"/>
            <a:ext cx="1790875" cy="584775"/>
          </a:xfrm>
          <a:prstGeom prst="rect">
            <a:avLst/>
          </a:prstGeom>
        </p:spPr>
        <p:txBody>
          <a:bodyPr wrap="none">
            <a:spAutoFit/>
          </a:bodyPr>
          <a:lstStyle/>
          <a:p>
            <a:r>
              <a:rPr lang="en-US" sz="3200" dirty="0">
                <a:solidFill>
                  <a:srgbClr val="FF0000"/>
                </a:solidFill>
                <a:latin typeface="Times New Roman" panose="02020603050405020304" pitchFamily="18" charset="0"/>
              </a:rPr>
              <a:t>(4)-</a:t>
            </a:r>
            <a:r>
              <a:rPr lang="vi-VN" sz="3200" dirty="0">
                <a:solidFill>
                  <a:srgbClr val="FF0000"/>
                </a:solidFill>
                <a:latin typeface="Times New Roman" panose="02020603050405020304" pitchFamily="18" charset="0"/>
              </a:rPr>
              <a:t>tế bào</a:t>
            </a:r>
            <a:endParaRPr lang="en-US" dirty="0">
              <a:solidFill>
                <a:srgbClr val="FF0000"/>
              </a:solidFill>
            </a:endParaRPr>
          </a:p>
        </p:txBody>
      </p:sp>
      <p:sp>
        <p:nvSpPr>
          <p:cNvPr id="16" name="TextBox 15"/>
          <p:cNvSpPr txBox="1"/>
          <p:nvPr/>
        </p:nvSpPr>
        <p:spPr>
          <a:xfrm>
            <a:off x="5951620" y="100173"/>
            <a:ext cx="5979649" cy="1077218"/>
          </a:xfrm>
          <a:prstGeom prst="rect">
            <a:avLst/>
          </a:prstGeom>
          <a:noFill/>
        </p:spPr>
        <p:txBody>
          <a:bodyPr wrap="square" rtlCol="0">
            <a:spAutoFit/>
          </a:bodyPr>
          <a:lstStyle/>
          <a:p>
            <a:pPr marL="457200" algn="just"/>
            <a:r>
              <a:rPr lang="vi-VN" sz="3200" dirty="0">
                <a:solidFill>
                  <a:srgbClr val="FF0000"/>
                </a:solidFill>
                <a:latin typeface="Times New Roman" panose="02020603050405020304" pitchFamily="18" charset="0"/>
                <a:ea typeface="Times New Roman" panose="02020603050405020304" pitchFamily="18" charset="0"/>
              </a:rPr>
              <a:t>Hãy mô tả các thành phần môi</a:t>
            </a:r>
            <a:endParaRPr lang="en-US" sz="3200" dirty="0">
              <a:solidFill>
                <a:srgbClr val="FF0000"/>
              </a:solidFill>
              <a:latin typeface="Times New Roman" panose="02020603050405020304" pitchFamily="18" charset="0"/>
              <a:ea typeface="Times New Roman" panose="02020603050405020304" pitchFamily="18" charset="0"/>
            </a:endParaRPr>
          </a:p>
          <a:p>
            <a:pPr marL="457200" algn="ctr"/>
            <a:r>
              <a:rPr lang="vi-VN" sz="3200" dirty="0">
                <a:solidFill>
                  <a:srgbClr val="FF0000"/>
                </a:solidFill>
                <a:latin typeface="Times New Roman" panose="02020603050405020304" pitchFamily="18" charset="0"/>
                <a:ea typeface="Times New Roman" panose="02020603050405020304" pitchFamily="18" charset="0"/>
              </a:rPr>
              <a:t> trường trong cơ thể? </a:t>
            </a:r>
          </a:p>
        </p:txBody>
      </p:sp>
    </p:spTree>
    <p:extLst>
      <p:ext uri="{BB962C8B-B14F-4D97-AF65-F5344CB8AC3E}">
        <p14:creationId xmlns:p14="http://schemas.microsoft.com/office/powerpoint/2010/main" val="3156159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xEl>
                                              <p:pRg st="0" end="0"/>
                                            </p:txEl>
                                          </p:spTgt>
                                        </p:tgtEl>
                                        <p:attrNameLst>
                                          <p:attrName>style.visibility</p:attrName>
                                        </p:attrNameLst>
                                      </p:cBhvr>
                                      <p:to>
                                        <p:strVal val="visible"/>
                                      </p:to>
                                    </p:set>
                                    <p:anim calcmode="lin" valueType="num">
                                      <p:cBhvr additive="base">
                                        <p:cTn id="1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856357"/>
            <a:ext cx="6689558" cy="6001643"/>
          </a:xfrm>
          <a:prstGeom prst="rect">
            <a:avLst/>
          </a:prstGeom>
        </p:spPr>
        <p:txBody>
          <a:bodyPr wrap="square">
            <a:spAutoFit/>
          </a:bodyPr>
          <a:lstStyle/>
          <a:p>
            <a:pPr lvl="0" algn="just"/>
            <a:r>
              <a:rPr lang="vi-VN" sz="3200" dirty="0">
                <a:solidFill>
                  <a:prstClr val="black"/>
                </a:solidFill>
                <a:latin typeface="+mj-lt"/>
              </a:rPr>
              <a:t>Ba thành phần này có mối liên hệ chặt chẽ với nhau, một số thành phần của </a:t>
            </a:r>
            <a:r>
              <a:rPr lang="vi-VN" sz="3200" dirty="0">
                <a:solidFill>
                  <a:srgbClr val="FF0000"/>
                </a:solidFill>
                <a:latin typeface="+mj-lt"/>
              </a:rPr>
              <a:t>máu</a:t>
            </a:r>
            <a:r>
              <a:rPr lang="vi-VN" sz="3200" dirty="0">
                <a:solidFill>
                  <a:prstClr val="black"/>
                </a:solidFill>
                <a:latin typeface="+mj-lt"/>
              </a:rPr>
              <a:t> (oxygen, hormone, chất dinh dưỡng...) thẩm thấu qua thành mạch máu </a:t>
            </a:r>
            <a:r>
              <a:rPr lang="vi-VN" sz="3200" dirty="0">
                <a:solidFill>
                  <a:srgbClr val="FF0000"/>
                </a:solidFill>
                <a:latin typeface="+mj-lt"/>
              </a:rPr>
              <a:t>tạo thành nước mô </a:t>
            </a:r>
            <a:r>
              <a:rPr lang="vi-VN" sz="3200" dirty="0">
                <a:solidFill>
                  <a:prstClr val="black"/>
                </a:solidFill>
                <a:latin typeface="+mj-lt"/>
              </a:rPr>
              <a:t>(90% chất lỏng này trở lại tuần hoàn máu, 10% được giữ lại và sau đó đi vào mạch bạch huyết), </a:t>
            </a:r>
            <a:r>
              <a:rPr lang="vi-VN" sz="3200" dirty="0">
                <a:solidFill>
                  <a:srgbClr val="FF0000"/>
                </a:solidFill>
                <a:latin typeface="+mj-lt"/>
              </a:rPr>
              <a:t>nước m</a:t>
            </a:r>
            <a:r>
              <a:rPr lang="vi-VN" sz="3200" dirty="0">
                <a:solidFill>
                  <a:prstClr val="black"/>
                </a:solidFill>
                <a:latin typeface="+mj-lt"/>
              </a:rPr>
              <a:t>ô thẩm thấu qua thành mạch bạch huyết </a:t>
            </a:r>
            <a:r>
              <a:rPr lang="vi-VN" sz="3200" dirty="0">
                <a:solidFill>
                  <a:srgbClr val="FF0000"/>
                </a:solidFill>
                <a:latin typeface="+mj-lt"/>
              </a:rPr>
              <a:t>tạo ra bạch huyết</a:t>
            </a:r>
            <a:r>
              <a:rPr lang="vi-VN" sz="3200" dirty="0">
                <a:solidFill>
                  <a:prstClr val="black"/>
                </a:solidFill>
                <a:latin typeface="+mj-lt"/>
              </a:rPr>
              <a:t>, </a:t>
            </a:r>
            <a:r>
              <a:rPr lang="vi-VN" sz="3200" dirty="0">
                <a:solidFill>
                  <a:srgbClr val="FF0000"/>
                </a:solidFill>
                <a:latin typeface="+mj-lt"/>
              </a:rPr>
              <a:t>bạch huyết </a:t>
            </a:r>
            <a:r>
              <a:rPr lang="vi-VN" sz="3200" dirty="0">
                <a:solidFill>
                  <a:prstClr val="black"/>
                </a:solidFill>
                <a:latin typeface="+mj-lt"/>
              </a:rPr>
              <a:t>vận chuyển trong mạch bạch huyết rổi lại đổ về tĩnh mạch máu và </a:t>
            </a:r>
            <a:r>
              <a:rPr lang="vi-VN" sz="3200" dirty="0">
                <a:solidFill>
                  <a:srgbClr val="FF0000"/>
                </a:solidFill>
                <a:latin typeface="+mj-lt"/>
              </a:rPr>
              <a:t>hoà vào máu</a:t>
            </a:r>
            <a:r>
              <a:rPr lang="en-US" sz="3200" dirty="0">
                <a:solidFill>
                  <a:prstClr val="black"/>
                </a:solidFill>
                <a:latin typeface="+mj-lt"/>
              </a:rPr>
              <a:t>.</a:t>
            </a:r>
            <a:endParaRPr lang="vi-VN" sz="3200" dirty="0">
              <a:solidFill>
                <a:prstClr val="black"/>
              </a:solidFill>
              <a:latin typeface="+mj-lt"/>
            </a:endParaRPr>
          </a:p>
        </p:txBody>
      </p:sp>
      <p:pic>
        <p:nvPicPr>
          <p:cNvPr id="5" name="Picture 4"/>
          <p:cNvPicPr>
            <a:picLocks noChangeAspect="1"/>
          </p:cNvPicPr>
          <p:nvPr/>
        </p:nvPicPr>
        <p:blipFill rotWithShape="1">
          <a:blip r:embed="rId2"/>
          <a:srcRect l="2246" t="9892" r="2401"/>
          <a:stretch/>
        </p:blipFill>
        <p:spPr>
          <a:xfrm>
            <a:off x="6851704" y="1037684"/>
            <a:ext cx="5340296" cy="5603748"/>
          </a:xfrm>
          <a:prstGeom prst="rect">
            <a:avLst/>
          </a:prstGeom>
        </p:spPr>
      </p:pic>
      <p:sp>
        <p:nvSpPr>
          <p:cNvPr id="6" name="TextBox 5"/>
          <p:cNvSpPr txBox="1"/>
          <p:nvPr/>
        </p:nvSpPr>
        <p:spPr>
          <a:xfrm>
            <a:off x="0" y="0"/>
            <a:ext cx="9666514" cy="584775"/>
          </a:xfrm>
          <a:prstGeom prst="rect">
            <a:avLst/>
          </a:prstGeom>
          <a:noFill/>
        </p:spPr>
        <p:txBody>
          <a:bodyPr wrap="square" rtlCol="0">
            <a:spAutoFit/>
          </a:bodyPr>
          <a:lstStyle/>
          <a:p>
            <a:pPr marL="457200" algn="just"/>
            <a:r>
              <a:rPr lang="vi-VN" sz="3200" dirty="0">
                <a:solidFill>
                  <a:srgbClr val="FF0000"/>
                </a:solidFill>
                <a:latin typeface="Times New Roman" panose="02020603050405020304" pitchFamily="18" charset="0"/>
                <a:ea typeface="Times New Roman" panose="02020603050405020304" pitchFamily="18" charset="0"/>
              </a:rPr>
              <a:t>Chỉ ra mối liên quan giữa chúng?</a:t>
            </a:r>
          </a:p>
        </p:txBody>
      </p:sp>
      <p:pic>
        <p:nvPicPr>
          <p:cNvPr id="7" name="Picture 6"/>
          <p:cNvPicPr>
            <a:picLocks noChangeAspect="1"/>
          </p:cNvPicPr>
          <p:nvPr/>
        </p:nvPicPr>
        <p:blipFill>
          <a:blip r:embed="rId3"/>
          <a:stretch>
            <a:fillRect/>
          </a:stretch>
        </p:blipFill>
        <p:spPr>
          <a:xfrm>
            <a:off x="8464567" y="856357"/>
            <a:ext cx="1545708" cy="987638"/>
          </a:xfrm>
          <a:prstGeom prst="rect">
            <a:avLst/>
          </a:prstGeom>
        </p:spPr>
      </p:pic>
      <p:sp>
        <p:nvSpPr>
          <p:cNvPr id="8" name="六边形 23"/>
          <p:cNvSpPr/>
          <p:nvPr/>
        </p:nvSpPr>
        <p:spPr>
          <a:xfrm>
            <a:off x="6851704" y="3489159"/>
            <a:ext cx="1612862" cy="1088350"/>
          </a:xfrm>
          <a:prstGeom prst="hexagon">
            <a:avLst/>
          </a:prstGeom>
          <a:solidFill>
            <a:srgbClr val="44546A"/>
          </a:solidFill>
          <a:ln w="12700" cap="flat" cmpd="sng" algn="ctr">
            <a:noFill/>
            <a:prstDash val="solid"/>
            <a:miter lim="800000"/>
          </a:ln>
          <a:effectLst/>
        </p:spPr>
        <p:txBody>
          <a:bodyPr lIns="91451" tIns="45725" rIns="91451" bIns="4572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altLang="zh-CN" sz="2400" b="0" i="0" u="none" strike="noStrike" kern="0" cap="none" spc="0" normalizeH="0" baseline="0" noProof="0" dirty="0">
                <a:ln>
                  <a:noFill/>
                </a:ln>
                <a:solidFill>
                  <a:prstClr val="white"/>
                </a:solidFill>
                <a:effectLst/>
                <a:uLnTx/>
                <a:uFillTx/>
                <a:latin typeface="Bahnschrift SemiBold SemiConden" panose="020B0502040204020203" pitchFamily="34" charset="0"/>
                <a:ea typeface="微软雅黑" pitchFamily="34" charset="-122"/>
                <a:cs typeface="+mn-cs"/>
              </a:rPr>
              <a:t> </a:t>
            </a:r>
            <a:r>
              <a:rPr kumimoji="0" lang="en-US" altLang="zh-CN" sz="2400" b="0" i="0" u="none" strike="noStrike" kern="0" cap="none" spc="0" normalizeH="0" baseline="0" noProof="0" dirty="0">
                <a:ln>
                  <a:noFill/>
                </a:ln>
                <a:solidFill>
                  <a:prstClr val="white"/>
                </a:solidFill>
                <a:effectLst/>
                <a:uLnTx/>
                <a:uFillTx/>
                <a:latin typeface="Bahnschrift SemiBold SemiConden" panose="020B0502040204020203" pitchFamily="34" charset="0"/>
                <a:ea typeface="微软雅黑" pitchFamily="34" charset="-122"/>
                <a:cs typeface="+mn-cs"/>
              </a:rPr>
              <a:t>2</a:t>
            </a:r>
            <a:endParaRPr kumimoji="0" lang="zh-CN" altLang="en-US" sz="2400" b="0" i="0" u="none" strike="noStrike" kern="0" cap="none" spc="0" normalizeH="0" baseline="0" noProof="0" dirty="0">
              <a:ln>
                <a:noFill/>
              </a:ln>
              <a:solidFill>
                <a:prstClr val="white"/>
              </a:solidFill>
              <a:effectLst/>
              <a:uLnTx/>
              <a:uFillTx/>
              <a:latin typeface="Bahnschrift SemiBold SemiConden" panose="020B0502040204020203" pitchFamily="34" charset="0"/>
              <a:ea typeface="微软雅黑" pitchFamily="34" charset="-122"/>
              <a:cs typeface="+mn-cs"/>
            </a:endParaRPr>
          </a:p>
        </p:txBody>
      </p:sp>
      <p:sp>
        <p:nvSpPr>
          <p:cNvPr id="9" name="六边形 23"/>
          <p:cNvSpPr/>
          <p:nvPr/>
        </p:nvSpPr>
        <p:spPr>
          <a:xfrm>
            <a:off x="10274339" y="3970421"/>
            <a:ext cx="1989851" cy="1323474"/>
          </a:xfrm>
          <a:prstGeom prst="hexagon">
            <a:avLst/>
          </a:prstGeom>
          <a:solidFill>
            <a:srgbClr val="44546A"/>
          </a:solidFill>
          <a:ln w="12700" cap="flat" cmpd="sng" algn="ctr">
            <a:noFill/>
            <a:prstDash val="solid"/>
            <a:miter lim="800000"/>
          </a:ln>
          <a:effectLst/>
        </p:spPr>
        <p:txBody>
          <a:bodyPr lIns="91451" tIns="45725" rIns="91451" bIns="4572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altLang="zh-CN" sz="2400" b="0" i="0" u="none" strike="noStrike" kern="0" cap="none" spc="0" normalizeH="0" baseline="0" noProof="0" dirty="0">
                <a:ln>
                  <a:noFill/>
                </a:ln>
                <a:solidFill>
                  <a:prstClr val="white"/>
                </a:solidFill>
                <a:effectLst/>
                <a:uLnTx/>
                <a:uFillTx/>
                <a:latin typeface="Bahnschrift SemiBold SemiConden" panose="020B0502040204020203" pitchFamily="34" charset="0"/>
                <a:ea typeface="微软雅黑" pitchFamily="34" charset="-122"/>
                <a:cs typeface="+mn-cs"/>
              </a:rPr>
              <a:t> </a:t>
            </a:r>
            <a:r>
              <a:rPr kumimoji="0" lang="en-US" altLang="zh-CN" sz="2400" b="0" i="0" u="none" strike="noStrike" kern="0" cap="none" spc="0" normalizeH="0" baseline="0" noProof="0" dirty="0">
                <a:ln>
                  <a:noFill/>
                </a:ln>
                <a:solidFill>
                  <a:prstClr val="white"/>
                </a:solidFill>
                <a:effectLst/>
                <a:uLnTx/>
                <a:uFillTx/>
                <a:latin typeface="Bahnschrift SemiBold SemiConden" panose="020B0502040204020203" pitchFamily="34" charset="0"/>
                <a:ea typeface="微软雅黑" pitchFamily="34" charset="-122"/>
                <a:cs typeface="+mn-cs"/>
              </a:rPr>
              <a:t>3</a:t>
            </a:r>
            <a:endParaRPr kumimoji="0" lang="zh-CN" altLang="en-US" sz="2400" b="0" i="0" u="none" strike="noStrike" kern="0" cap="none" spc="0" normalizeH="0" baseline="0" noProof="0" dirty="0">
              <a:ln>
                <a:noFill/>
              </a:ln>
              <a:solidFill>
                <a:prstClr val="white"/>
              </a:solidFill>
              <a:effectLst/>
              <a:uLnTx/>
              <a:uFillTx/>
              <a:latin typeface="Bahnschrift SemiBold SemiConden" panose="020B0502040204020203" pitchFamily="34" charset="0"/>
              <a:ea typeface="微软雅黑" pitchFamily="34" charset="-122"/>
              <a:cs typeface="+mn-cs"/>
            </a:endParaRPr>
          </a:p>
        </p:txBody>
      </p:sp>
    </p:spTree>
    <p:extLst>
      <p:ext uri="{BB962C8B-B14F-4D97-AF65-F5344CB8AC3E}">
        <p14:creationId xmlns:p14="http://schemas.microsoft.com/office/powerpoint/2010/main" val="1627229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32" fill="hold" nodeType="clickEffect">
                                  <p:stCondLst>
                                    <p:cond delay="0"/>
                                  </p:stCondLst>
                                  <p:childTnLst>
                                    <p:animEffect transition="out" filter="box(out)">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 presetClass="exit" presetSubtype="32" fill="hold" grpId="0" nodeType="clickEffect">
                                  <p:stCondLst>
                                    <p:cond delay="0"/>
                                  </p:stCondLst>
                                  <p:childTnLst>
                                    <p:animEffect transition="out" filter="box(out)">
                                      <p:cBhvr>
                                        <p:cTn id="11" dur="2000"/>
                                        <p:tgtEl>
                                          <p:spTgt spid="8"/>
                                        </p:tgtEl>
                                      </p:cBhvr>
                                    </p:animEffect>
                                    <p:set>
                                      <p:cBhvr>
                                        <p:cTn id="12" dur="1" fill="hold">
                                          <p:stCondLst>
                                            <p:cond delay="19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 presetClass="exit" presetSubtype="32" fill="hold" grpId="0" nodeType="clickEffect">
                                  <p:stCondLst>
                                    <p:cond delay="0"/>
                                  </p:stCondLst>
                                  <p:childTnLst>
                                    <p:animEffect transition="out" filter="box(out)">
                                      <p:cBhvr>
                                        <p:cTn id="16" dur="2000"/>
                                        <p:tgtEl>
                                          <p:spTgt spid="9"/>
                                        </p:tgtEl>
                                      </p:cBhvr>
                                    </p:animEffect>
                                    <p:set>
                                      <p:cBhvr>
                                        <p:cTn id="17" dur="1" fill="hold">
                                          <p:stCondLst>
                                            <p:cond delay="1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t="3183" r="2209" b="4036"/>
          <a:stretch/>
        </p:blipFill>
        <p:spPr>
          <a:xfrm>
            <a:off x="968067" y="1467853"/>
            <a:ext cx="10733970" cy="5390147"/>
          </a:xfrm>
          <a:prstGeom prst="rect">
            <a:avLst/>
          </a:prstGeom>
        </p:spPr>
      </p:pic>
      <p:sp>
        <p:nvSpPr>
          <p:cNvPr id="6" name="TextBox 5"/>
          <p:cNvSpPr txBox="1"/>
          <p:nvPr/>
        </p:nvSpPr>
        <p:spPr>
          <a:xfrm>
            <a:off x="968067" y="289549"/>
            <a:ext cx="10389744" cy="954107"/>
          </a:xfrm>
          <a:prstGeom prst="rect">
            <a:avLst/>
          </a:prstGeom>
          <a:noFill/>
        </p:spPr>
        <p:txBody>
          <a:bodyPr wrap="square" rtlCol="0">
            <a:spAutoFit/>
          </a:bodyPr>
          <a:lstStyle/>
          <a:p>
            <a:pPr algn="just"/>
            <a:r>
              <a:rPr lang="vi-VN" sz="2800" dirty="0">
                <a:solidFill>
                  <a:srgbClr val="FF0000"/>
                </a:solidFill>
                <a:latin typeface="+mj-lt"/>
              </a:rPr>
              <a:t>Vậy môi trường trong cơ thể liên hệ với môi trường ngoài thông qua những hệ cơ quan nào?</a:t>
            </a:r>
          </a:p>
        </p:txBody>
      </p:sp>
    </p:spTree>
    <p:extLst>
      <p:ext uri="{BB962C8B-B14F-4D97-AF65-F5344CB8AC3E}">
        <p14:creationId xmlns:p14="http://schemas.microsoft.com/office/powerpoint/2010/main" val="29437771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588168"/>
            <a:ext cx="12191999" cy="5269831"/>
          </a:xfrm>
          <a:prstGeom prst="rect">
            <a:avLst/>
          </a:prstGeom>
        </p:spPr>
      </p:pic>
      <p:sp>
        <p:nvSpPr>
          <p:cNvPr id="5" name="矩形 3"/>
          <p:cNvSpPr/>
          <p:nvPr/>
        </p:nvSpPr>
        <p:spPr>
          <a:xfrm>
            <a:off x="385010" y="301676"/>
            <a:ext cx="11381873" cy="954107"/>
          </a:xfrm>
          <a:prstGeom prst="rect">
            <a:avLst/>
          </a:prstGeom>
          <a:noFill/>
          <a:ln w="25400" cap="flat" cmpd="sng" algn="ctr">
            <a:solidFill>
              <a:srgbClr val="4BACC6"/>
            </a:solidFill>
            <a:prstDash val="solid"/>
          </a:ln>
          <a:effectLst/>
        </p:spPr>
        <p:txBody>
          <a:bodyPr wrap="square">
            <a:spAutoFit/>
          </a:bodyPr>
          <a:lstStyle/>
          <a:p>
            <a:pPr marL="0" marR="0" lvl="0" indent="0" defTabSz="121917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vi-VN" sz="2800" b="0"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Môi trường trong cơ thể thường xuyên liên hệ với môi trường ngoài thông qua các hệ cơ quan như hệ tiêu hoá, hệ tuần hoàn, hệ hô hấp, bài tiết và da,...</a:t>
            </a:r>
            <a:endParaRPr kumimoji="0" lang="zh-CN" altLang="en-US" sz="2800" b="0" i="0" u="none" strike="noStrike" kern="0" cap="none" spc="0" normalizeH="0" baseline="0" noProof="0" dirty="0">
              <a:ln>
                <a:noFill/>
              </a:ln>
              <a:solidFill>
                <a:srgbClr val="002060"/>
              </a:solidFill>
              <a:effectLst/>
              <a:uLnTx/>
              <a:uFillTx/>
              <a:latin typeface="Times New Roman" panose="02020603050405020304" pitchFamily="18" charset="0"/>
              <a:ea typeface="方正卡通简体" pitchFamily="65" charset="-122"/>
              <a:cs typeface="Times New Roman" panose="02020603050405020304" pitchFamily="18" charset="0"/>
            </a:endParaRPr>
          </a:p>
        </p:txBody>
      </p:sp>
    </p:spTree>
    <p:extLst>
      <p:ext uri="{BB962C8B-B14F-4D97-AF65-F5344CB8AC3E}">
        <p14:creationId xmlns:p14="http://schemas.microsoft.com/office/powerpoint/2010/main" val="6544788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66211" y="22174"/>
            <a:ext cx="10875093" cy="523220"/>
          </a:xfrm>
          <a:prstGeom prst="rect">
            <a:avLst/>
          </a:prstGeom>
          <a:noFill/>
        </p:spPr>
        <p:txBody>
          <a:bodyPr wrap="none" lIns="91440" tIns="45720" rIns="91440" bIns="45720">
            <a:spAutoFit/>
          </a:bodyPr>
          <a:lstStyle/>
          <a:p>
            <a:pPr algn="ctr"/>
            <a:r>
              <a:rPr lang="en-US" sz="2800" b="1" kern="0" dirty="0" err="1">
                <a:ln w="10160">
                  <a:solidFill>
                    <a:srgbClr val="4472C4"/>
                  </a:solid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BÀI</a:t>
            </a:r>
            <a:r>
              <a:rPr lang="en-US" sz="2800" b="1" kern="0" dirty="0">
                <a:ln w="10160">
                  <a:solidFill>
                    <a:srgbClr val="4472C4"/>
                  </a:solid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 36. </a:t>
            </a:r>
            <a:r>
              <a:rPr lang="en-US" sz="2800" b="1" kern="0" dirty="0" err="1">
                <a:ln w="10160">
                  <a:solidFill>
                    <a:srgbClr val="4472C4"/>
                  </a:solid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ĐIỀU</a:t>
            </a:r>
            <a:r>
              <a:rPr lang="en-US" sz="2800" b="1" kern="0" dirty="0">
                <a:ln w="10160">
                  <a:solidFill>
                    <a:srgbClr val="4472C4"/>
                  </a:solid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 </a:t>
            </a:r>
            <a:r>
              <a:rPr lang="en-US" sz="2800" b="1" kern="0" dirty="0" err="1">
                <a:ln w="10160">
                  <a:solidFill>
                    <a:srgbClr val="4472C4"/>
                  </a:solid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HÒA</a:t>
            </a:r>
            <a:r>
              <a:rPr lang="en-US" sz="2800" b="1" kern="0" dirty="0">
                <a:ln w="10160">
                  <a:solidFill>
                    <a:srgbClr val="4472C4"/>
                  </a:solid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 </a:t>
            </a:r>
            <a:r>
              <a:rPr lang="en-US" sz="2800" b="1" kern="0" dirty="0" err="1">
                <a:ln w="10160">
                  <a:solidFill>
                    <a:srgbClr val="4472C4"/>
                  </a:solid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MÔI</a:t>
            </a:r>
            <a:r>
              <a:rPr lang="en-US" sz="2800" b="1" kern="0" dirty="0">
                <a:ln w="10160">
                  <a:solidFill>
                    <a:srgbClr val="4472C4"/>
                  </a:solid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 </a:t>
            </a:r>
            <a:r>
              <a:rPr lang="en-US" sz="2800" b="1" kern="0" dirty="0" err="1">
                <a:ln w="10160">
                  <a:solidFill>
                    <a:srgbClr val="4472C4"/>
                  </a:solid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TRƯỜNG</a:t>
            </a:r>
            <a:r>
              <a:rPr lang="en-US" sz="2800" b="1" kern="0" dirty="0">
                <a:ln w="10160">
                  <a:solidFill>
                    <a:srgbClr val="4472C4"/>
                  </a:solid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 </a:t>
            </a:r>
            <a:r>
              <a:rPr lang="en-US" sz="2800" b="1" kern="0" dirty="0" err="1">
                <a:ln w="10160">
                  <a:solidFill>
                    <a:srgbClr val="4472C4"/>
                  </a:solid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TRONG</a:t>
            </a:r>
            <a:r>
              <a:rPr lang="en-US" sz="2800" b="1" kern="0" dirty="0">
                <a:ln w="10160">
                  <a:solidFill>
                    <a:srgbClr val="4472C4"/>
                  </a:solid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 </a:t>
            </a:r>
            <a:r>
              <a:rPr lang="en-US" sz="2800" b="1" kern="0" dirty="0" err="1">
                <a:ln w="10160">
                  <a:solidFill>
                    <a:srgbClr val="4472C4"/>
                  </a:solid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CỦA</a:t>
            </a:r>
            <a:r>
              <a:rPr lang="en-US" sz="2800" b="1" kern="0" dirty="0">
                <a:ln w="10160">
                  <a:solidFill>
                    <a:srgbClr val="4472C4"/>
                  </a:solid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 </a:t>
            </a:r>
            <a:r>
              <a:rPr lang="en-US" sz="2800" b="1" kern="0" dirty="0" err="1">
                <a:ln w="10160">
                  <a:solidFill>
                    <a:srgbClr val="4472C4"/>
                  </a:solid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CƠ</a:t>
            </a:r>
            <a:r>
              <a:rPr lang="en-US" sz="2800" b="1" kern="0" dirty="0">
                <a:ln w="10160">
                  <a:solidFill>
                    <a:srgbClr val="4472C4"/>
                  </a:solid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 </a:t>
            </a:r>
            <a:r>
              <a:rPr lang="en-US" sz="2800" b="1" kern="0" dirty="0" err="1">
                <a:ln w="10160">
                  <a:solidFill>
                    <a:srgbClr val="4472C4"/>
                  </a:solid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THỂ</a:t>
            </a:r>
            <a:r>
              <a:rPr lang="en-US" sz="2800" b="1" kern="0" dirty="0">
                <a:ln w="10160">
                  <a:solidFill>
                    <a:srgbClr val="4472C4"/>
                  </a:solid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 </a:t>
            </a:r>
            <a:r>
              <a:rPr lang="en-US" sz="2800" b="1" kern="0" dirty="0" err="1">
                <a:ln w="10160">
                  <a:solidFill>
                    <a:srgbClr val="4472C4"/>
                  </a:solid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NGƯỜI</a:t>
            </a:r>
            <a:endParaRPr lang="en-US" sz="2800" b="1" kern="0" dirty="0">
              <a:ln w="10160">
                <a:solidFill>
                  <a:srgbClr val="4472C4"/>
                </a:solid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endParaRPr>
          </a:p>
        </p:txBody>
      </p:sp>
      <p:sp>
        <p:nvSpPr>
          <p:cNvPr id="6" name="TextBox 5"/>
          <p:cNvSpPr txBox="1"/>
          <p:nvPr/>
        </p:nvSpPr>
        <p:spPr>
          <a:xfrm>
            <a:off x="-797274" y="815654"/>
            <a:ext cx="8335733" cy="646331"/>
          </a:xfrm>
          <a:prstGeom prst="rect">
            <a:avLst/>
          </a:prstGeom>
          <a:noFill/>
        </p:spPr>
        <p:txBody>
          <a:bodyPr wrap="square" rtlCol="0">
            <a:spAutoFit/>
          </a:bodyPr>
          <a:lstStyle/>
          <a:p>
            <a:pPr algn="ctr"/>
            <a:r>
              <a:rPr lang="vi-VN" sz="3600" b="1" dirty="0">
                <a:solidFill>
                  <a:srgbClr val="002060"/>
                </a:solidFill>
                <a:latin typeface="Times New Roman" panose="02020603050405020304" pitchFamily="18" charset="0"/>
                <a:ea typeface="Times New Roman" panose="02020603050405020304" pitchFamily="18" charset="0"/>
              </a:rPr>
              <a:t>1. </a:t>
            </a:r>
            <a:r>
              <a:rPr lang="en-US" sz="3600" b="1" dirty="0">
                <a:solidFill>
                  <a:srgbClr val="002060"/>
                </a:solidFill>
                <a:latin typeface="Times New Roman" panose="02020603050405020304" pitchFamily="18" charset="0"/>
                <a:ea typeface="Times New Roman" panose="02020603050405020304" pitchFamily="18" charset="0"/>
              </a:rPr>
              <a:t>M</a:t>
            </a:r>
            <a:r>
              <a:rPr lang="vi-VN" sz="3600" b="1" dirty="0">
                <a:solidFill>
                  <a:srgbClr val="002060"/>
                </a:solidFill>
                <a:latin typeface="Times New Roman" panose="02020603050405020304" pitchFamily="18" charset="0"/>
                <a:ea typeface="Times New Roman" panose="02020603050405020304" pitchFamily="18" charset="0"/>
              </a:rPr>
              <a:t>ôi trường trong của cơ thể </a:t>
            </a:r>
            <a:endParaRPr lang="en-US" altLang="zh-CN" sz="3600" dirty="0">
              <a:solidFill>
                <a:srgbClr val="002060"/>
              </a:solidFill>
              <a:latin typeface="华康海报体W12(P)" pitchFamily="82" charset="-122"/>
              <a:ea typeface="华康海报体W12(P)" pitchFamily="82" charset="-122"/>
            </a:endParaRPr>
          </a:p>
        </p:txBody>
      </p:sp>
      <p:sp>
        <p:nvSpPr>
          <p:cNvPr id="9" name="矩形 3"/>
          <p:cNvSpPr/>
          <p:nvPr/>
        </p:nvSpPr>
        <p:spPr>
          <a:xfrm>
            <a:off x="986588" y="2187522"/>
            <a:ext cx="10034337" cy="2862322"/>
          </a:xfrm>
          <a:prstGeom prst="rect">
            <a:avLst/>
          </a:prstGeom>
        </p:spPr>
        <p:txBody>
          <a:bodyPr wrap="square">
            <a:spAutoFit/>
          </a:bodyPr>
          <a:lstStyle/>
          <a:p>
            <a:pPr algn="just" defTabSz="1219170"/>
            <a:r>
              <a:rPr lang="en-US" altLang="zh-CN" sz="3600" dirty="0">
                <a:solidFill>
                  <a:srgbClr val="002060"/>
                </a:solidFill>
                <a:latin typeface="Times New Roman" panose="02020603050405020304" pitchFamily="18" charset="0"/>
                <a:ea typeface="方正卡通简体" pitchFamily="65" charset="-122"/>
                <a:cs typeface="Times New Roman" panose="02020603050405020304" pitchFamily="18" charset="0"/>
              </a:rPr>
              <a:t>- </a:t>
            </a:r>
            <a:r>
              <a:rPr lang="vi-VN" altLang="zh-CN" sz="3600" dirty="0">
                <a:solidFill>
                  <a:srgbClr val="002060"/>
                </a:solidFill>
                <a:latin typeface="Times New Roman" panose="02020603050405020304" pitchFamily="18" charset="0"/>
                <a:ea typeface="方正卡通简体" pitchFamily="65" charset="-122"/>
                <a:cs typeface="Times New Roman" panose="02020603050405020304" pitchFamily="18" charset="0"/>
              </a:rPr>
              <a:t>Môi trường trong của cơ thể bao gồm máu, nước mô và bạch huyết.</a:t>
            </a:r>
          </a:p>
          <a:p>
            <a:pPr algn="just" defTabSz="1219170"/>
            <a:r>
              <a:rPr lang="en-US" altLang="zh-CN" sz="3600" dirty="0">
                <a:solidFill>
                  <a:srgbClr val="002060"/>
                </a:solidFill>
                <a:latin typeface="Times New Roman" panose="02020603050405020304" pitchFamily="18" charset="0"/>
                <a:ea typeface="方正卡通简体" pitchFamily="65" charset="-122"/>
                <a:cs typeface="Times New Roman" panose="02020603050405020304" pitchFamily="18" charset="0"/>
              </a:rPr>
              <a:t>- </a:t>
            </a:r>
            <a:r>
              <a:rPr lang="vi-VN" altLang="zh-CN" sz="3600" dirty="0">
                <a:solidFill>
                  <a:srgbClr val="002060"/>
                </a:solidFill>
                <a:latin typeface="Times New Roman" panose="02020603050405020304" pitchFamily="18" charset="0"/>
                <a:ea typeface="方正卡通简体" pitchFamily="65" charset="-122"/>
                <a:cs typeface="Times New Roman" panose="02020603050405020304" pitchFamily="18" charset="0"/>
              </a:rPr>
              <a:t>Môi trường trong cơ thể thường xuyên liên hệ với môi trường ngoài thông qua các hệ cơ quan như hệ tiêu hoá, hệ tuần hoàn, hệ hô hấp và da,...</a:t>
            </a:r>
          </a:p>
        </p:txBody>
      </p:sp>
      <p:pic>
        <p:nvPicPr>
          <p:cNvPr id="10" name="Picture 75" descr="viet3">
            <a:extLst>
              <a:ext uri="{FF2B5EF4-FFF2-40B4-BE49-F238E27FC236}">
                <a16:creationId xmlns:a16="http://schemas.microsoft.com/office/drawing/2014/main" id="{6E462584-8136-5184-D714-C36ADD74049F}"/>
              </a:ext>
            </a:extLst>
          </p:cNvPr>
          <p:cNvPicPr>
            <a:picLocks noChangeAspect="1" noChangeArrowheads="1" noCrop="1"/>
          </p:cNvPicPr>
          <p:nvPr/>
        </p:nvPicPr>
        <p:blipFill>
          <a:blip r:embed="rId2"/>
          <a:srcRect/>
          <a:stretch>
            <a:fillRect/>
          </a:stretch>
        </p:blipFill>
        <p:spPr bwMode="auto">
          <a:xfrm>
            <a:off x="5641805" y="1520747"/>
            <a:ext cx="723901"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086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66211" y="22174"/>
            <a:ext cx="10875093" cy="523220"/>
          </a:xfrm>
          <a:prstGeom prst="rect">
            <a:avLst/>
          </a:prstGeom>
          <a:noFill/>
        </p:spPr>
        <p:txBody>
          <a:bodyPr wrap="none" lIns="91440" tIns="45720" rIns="91440" bIns="45720">
            <a:spAutoFit/>
          </a:bodyPr>
          <a:lstStyle/>
          <a:p>
            <a:pPr algn="ctr"/>
            <a:r>
              <a:rPr lang="en-US" sz="2800" b="1" kern="0" dirty="0" err="1">
                <a:ln w="10160">
                  <a:solidFill>
                    <a:srgbClr val="4472C4"/>
                  </a:solid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BÀI</a:t>
            </a:r>
            <a:r>
              <a:rPr lang="en-US" sz="2800" b="1" kern="0" dirty="0">
                <a:ln w="10160">
                  <a:solidFill>
                    <a:srgbClr val="4472C4"/>
                  </a:solid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 36. </a:t>
            </a:r>
            <a:r>
              <a:rPr lang="en-US" sz="2800" b="1" kern="0" dirty="0" err="1">
                <a:ln w="10160">
                  <a:solidFill>
                    <a:srgbClr val="4472C4"/>
                  </a:solid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ĐIỀU</a:t>
            </a:r>
            <a:r>
              <a:rPr lang="en-US" sz="2800" b="1" kern="0" dirty="0">
                <a:ln w="10160">
                  <a:solidFill>
                    <a:srgbClr val="4472C4"/>
                  </a:solid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 </a:t>
            </a:r>
            <a:r>
              <a:rPr lang="en-US" sz="2800" b="1" kern="0" dirty="0" err="1">
                <a:ln w="10160">
                  <a:solidFill>
                    <a:srgbClr val="4472C4"/>
                  </a:solid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HÒA</a:t>
            </a:r>
            <a:r>
              <a:rPr lang="en-US" sz="2800" b="1" kern="0" dirty="0">
                <a:ln w="10160">
                  <a:solidFill>
                    <a:srgbClr val="4472C4"/>
                  </a:solid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 </a:t>
            </a:r>
            <a:r>
              <a:rPr lang="en-US" sz="2800" b="1" kern="0" dirty="0" err="1">
                <a:ln w="10160">
                  <a:solidFill>
                    <a:srgbClr val="4472C4"/>
                  </a:solid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MÔI</a:t>
            </a:r>
            <a:r>
              <a:rPr lang="en-US" sz="2800" b="1" kern="0" dirty="0">
                <a:ln w="10160">
                  <a:solidFill>
                    <a:srgbClr val="4472C4"/>
                  </a:solid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 </a:t>
            </a:r>
            <a:r>
              <a:rPr lang="en-US" sz="2800" b="1" kern="0" dirty="0" err="1">
                <a:ln w="10160">
                  <a:solidFill>
                    <a:srgbClr val="4472C4"/>
                  </a:solid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TRƯỜNG</a:t>
            </a:r>
            <a:r>
              <a:rPr lang="en-US" sz="2800" b="1" kern="0" dirty="0">
                <a:ln w="10160">
                  <a:solidFill>
                    <a:srgbClr val="4472C4"/>
                  </a:solid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 </a:t>
            </a:r>
            <a:r>
              <a:rPr lang="en-US" sz="2800" b="1" kern="0" dirty="0" err="1">
                <a:ln w="10160">
                  <a:solidFill>
                    <a:srgbClr val="4472C4"/>
                  </a:solid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TRONG</a:t>
            </a:r>
            <a:r>
              <a:rPr lang="en-US" sz="2800" b="1" kern="0" dirty="0">
                <a:ln w="10160">
                  <a:solidFill>
                    <a:srgbClr val="4472C4"/>
                  </a:solid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 </a:t>
            </a:r>
            <a:r>
              <a:rPr lang="en-US" sz="2800" b="1" kern="0" dirty="0" err="1">
                <a:ln w="10160">
                  <a:solidFill>
                    <a:srgbClr val="4472C4"/>
                  </a:solid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CỦA</a:t>
            </a:r>
            <a:r>
              <a:rPr lang="en-US" sz="2800" b="1" kern="0" dirty="0">
                <a:ln w="10160">
                  <a:solidFill>
                    <a:srgbClr val="4472C4"/>
                  </a:solid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 </a:t>
            </a:r>
            <a:r>
              <a:rPr lang="en-US" sz="2800" b="1" kern="0" dirty="0" err="1">
                <a:ln w="10160">
                  <a:solidFill>
                    <a:srgbClr val="4472C4"/>
                  </a:solid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CƠ</a:t>
            </a:r>
            <a:r>
              <a:rPr lang="en-US" sz="2800" b="1" kern="0" dirty="0">
                <a:ln w="10160">
                  <a:solidFill>
                    <a:srgbClr val="4472C4"/>
                  </a:solid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 </a:t>
            </a:r>
            <a:r>
              <a:rPr lang="en-US" sz="2800" b="1" kern="0" dirty="0" err="1">
                <a:ln w="10160">
                  <a:solidFill>
                    <a:srgbClr val="4472C4"/>
                  </a:solid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THỂ</a:t>
            </a:r>
            <a:r>
              <a:rPr lang="en-US" sz="2800" b="1" kern="0" dirty="0">
                <a:ln w="10160">
                  <a:solidFill>
                    <a:srgbClr val="4472C4"/>
                  </a:solid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 </a:t>
            </a:r>
            <a:r>
              <a:rPr lang="en-US" sz="2800" b="1" kern="0" dirty="0" err="1">
                <a:ln w="10160">
                  <a:solidFill>
                    <a:srgbClr val="4472C4"/>
                  </a:solid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NGƯỜI</a:t>
            </a:r>
            <a:endParaRPr lang="en-US" sz="2800" b="1" kern="0" dirty="0">
              <a:ln w="10160">
                <a:solidFill>
                  <a:srgbClr val="4472C4"/>
                </a:solidFill>
                <a:prstDash val="solid"/>
              </a:ln>
              <a:solidFill>
                <a:srgbClr val="FF0000"/>
              </a:solid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endParaRPr>
          </a:p>
        </p:txBody>
      </p:sp>
      <p:sp>
        <p:nvSpPr>
          <p:cNvPr id="7" name="TextBox 6"/>
          <p:cNvSpPr txBox="1"/>
          <p:nvPr/>
        </p:nvSpPr>
        <p:spPr>
          <a:xfrm>
            <a:off x="-588821" y="842513"/>
            <a:ext cx="8335733" cy="523220"/>
          </a:xfrm>
          <a:prstGeom prst="rect">
            <a:avLst/>
          </a:prstGeom>
          <a:noFill/>
        </p:spPr>
        <p:txBody>
          <a:bodyPr wrap="square" rtlCol="0">
            <a:spAutoFit/>
          </a:bodyPr>
          <a:lstStyle/>
          <a:p>
            <a:pPr algn="ctr"/>
            <a:r>
              <a:rPr lang="en-US" sz="2800" b="1" dirty="0">
                <a:solidFill>
                  <a:srgbClr val="002060"/>
                </a:solidFill>
                <a:latin typeface="Times New Roman" panose="02020603050405020304" pitchFamily="18" charset="0"/>
                <a:ea typeface="Times New Roman" panose="02020603050405020304" pitchFamily="18" charset="0"/>
              </a:rPr>
              <a:t>2</a:t>
            </a:r>
            <a:r>
              <a:rPr lang="vi-VN" sz="2800" b="1" dirty="0">
                <a:solidFill>
                  <a:srgbClr val="002060"/>
                </a:solidFill>
                <a:latin typeface="Times New Roman" panose="02020603050405020304" pitchFamily="18" charset="0"/>
                <a:ea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rPr>
              <a:t>Cân</a:t>
            </a:r>
            <a:r>
              <a:rPr lang="en-US" sz="2800" b="1" dirty="0">
                <a:solidFill>
                  <a:srgbClr val="002060"/>
                </a:solidFill>
                <a:latin typeface="Times New Roman" panose="02020603050405020304" pitchFamily="18" charset="0"/>
                <a:ea typeface="Times New Roman" panose="02020603050405020304" pitchFamily="18" charset="0"/>
              </a:rPr>
              <a:t> </a:t>
            </a:r>
            <a:r>
              <a:rPr lang="en-US" sz="2800" b="1" dirty="0" err="1">
                <a:solidFill>
                  <a:srgbClr val="002060"/>
                </a:solidFill>
                <a:latin typeface="Times New Roman" panose="02020603050405020304" pitchFamily="18" charset="0"/>
                <a:ea typeface="Times New Roman" panose="02020603050405020304" pitchFamily="18" charset="0"/>
              </a:rPr>
              <a:t>bằng</a:t>
            </a:r>
            <a:r>
              <a:rPr lang="vi-VN" sz="2800" b="1" dirty="0">
                <a:solidFill>
                  <a:srgbClr val="002060"/>
                </a:solidFill>
                <a:latin typeface="Times New Roman" panose="02020603050405020304" pitchFamily="18" charset="0"/>
                <a:ea typeface="Times New Roman" panose="02020603050405020304" pitchFamily="18" charset="0"/>
              </a:rPr>
              <a:t> môi trường trong của cơ thể </a:t>
            </a:r>
            <a:endParaRPr lang="en-US" altLang="zh-CN" sz="2800" dirty="0">
              <a:solidFill>
                <a:srgbClr val="002060"/>
              </a:solidFill>
              <a:latin typeface="华康海报体W12(P)" pitchFamily="82" charset="-122"/>
              <a:ea typeface="华康海报体W12(P)" pitchFamily="82" charset="-122"/>
            </a:endParaRPr>
          </a:p>
        </p:txBody>
      </p:sp>
      <p:pic>
        <p:nvPicPr>
          <p:cNvPr id="11" name="Ý nghĩa các chỉ số mỡ máu">
            <a:hlinkClick r:id="" action="ppaction://media"/>
          </p:cNvPr>
          <p:cNvPicPr>
            <a:picLocks noChangeAspect="1"/>
          </p:cNvPicPr>
          <p:nvPr>
            <a:videoFile r:link="rId1"/>
            <p:extLst>
              <p:ext uri="{DAA4B4D4-6D71-4841-9C94-3DE7FCFB9230}">
                <p14:media xmlns:p14="http://schemas.microsoft.com/office/powerpoint/2010/main" r:embed="rId2">
                  <p14:trim end="108336.3125"/>
                </p14:media>
              </p:ext>
            </p:extLst>
          </p:nvPr>
        </p:nvPicPr>
        <p:blipFill>
          <a:blip r:embed="rId4"/>
          <a:stretch>
            <a:fillRect/>
          </a:stretch>
        </p:blipFill>
        <p:spPr>
          <a:xfrm>
            <a:off x="842211" y="1662852"/>
            <a:ext cx="10274968" cy="4913494"/>
          </a:xfrm>
          <a:prstGeom prst="rect">
            <a:avLst/>
          </a:prstGeom>
        </p:spPr>
      </p:pic>
    </p:spTree>
    <p:extLst>
      <p:ext uri="{BB962C8B-B14F-4D97-AF65-F5344CB8AC3E}">
        <p14:creationId xmlns:p14="http://schemas.microsoft.com/office/powerpoint/2010/main" val="16613451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nextCondLst>
                <p:cond evt="onClick" delay="0">
                  <p:tgtEl>
                    <p:spTgt spid="11"/>
                  </p:tgtEl>
                </p:cond>
              </p:nextCondLst>
            </p:seq>
            <p:video>
              <p:cMediaNode vol="80000">
                <p:cTn id="7" fill="hold" display="0">
                  <p:stCondLst>
                    <p:cond delay="indefinite"/>
                  </p:stCondLst>
                </p:cTn>
                <p:tgtEl>
                  <p:spTgt spid="11"/>
                </p:tgtEl>
              </p:cMediaNode>
            </p:vide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多彩可爱卡通校园安全教育PPT模板"/>
  <p:tag name="MMPROD_NEXTUNIQUEID" val="10009"/>
  <p:tag name="MMPROD_UIDATA" val="&lt;database version=&quot;11.0&quot;&gt;&lt;object type=&quot;1&quot; unique_id=&quot;10001&quot;&gt;&lt;object type=&quot;2&quot; unique_id=&quot;10002&quot;&gt;&lt;object type=&quot;3&quot; unique_id=&quot;10004&quot;&gt;&lt;property id=&quot;20148&quot; value=&quot;5&quot;/&gt;&lt;property id=&quot;20300&quot; value=&quot;Slide 3&quot;/&gt;&lt;property id=&quot;20307&quot; value=&quot;257&quot;/&gt;&lt;/object&gt;&lt;object type=&quot;3&quot; unique_id=&quot;10009&quot;&gt;&lt;property id=&quot;20148&quot; value=&quot;5&quot;/&gt;&lt;property id=&quot;20300&quot; value=&quot;Slide 2&quot;/&gt;&lt;property id=&quot;20307&quot; value=&quot;278&quot;/&gt;&lt;/object&gt;&lt;object type=&quot;3&quot; unique_id=&quot;10015&quot;&gt;&lt;property id=&quot;20148&quot; value=&quot;5&quot;/&gt;&lt;property id=&quot;20300&quot; value=&quot;Slide 4&quot;/&gt;&lt;property id=&quot;20307&quot; value=&quot;274&quot;/&gt;&lt;/object&gt;&lt;object type=&quot;3&quot; unique_id=&quot;10017&quot;&gt;&lt;property id=&quot;20148&quot; value=&quot;5&quot;/&gt;&lt;property id=&quot;20300&quot; value=&quot;Slide 5&quot;/&gt;&lt;property id=&quot;20307&quot; value=&quot;260&quot;/&gt;&lt;/object&gt;&lt;object type=&quot;3&quot; unique_id=&quot;10019&quot;&gt;&lt;property id=&quot;20148&quot; value=&quot;5&quot;/&gt;&lt;property id=&quot;20300&quot; value=&quot;Slide 6&quot;/&gt;&lt;property id=&quot;20307&quot; value=&quot;279&quot;/&gt;&lt;/object&gt;&lt;object type=&quot;3&quot; unique_id=&quot;10020&quot;&gt;&lt;property id=&quot;20148&quot; value=&quot;5&quot;/&gt;&lt;property id=&quot;20300&quot; value=&quot;Slide 7&quot;/&gt;&lt;property id=&quot;20307&quot; value=&quot;267&quot;/&gt;&lt;/object&gt;&lt;object type=&quot;3&quot; unique_id=&quot;10021&quot;&gt;&lt;property id=&quot;20148&quot; value=&quot;5&quot;/&gt;&lt;property id=&quot;20300&quot; value=&quot;Slide 8&quot;/&gt;&lt;property id=&quot;20307&quot; value=&quot;263&quot;/&gt;&lt;/object&gt;&lt;object type=&quot;3&quot; unique_id=&quot;10027&quot;&gt;&lt;property id=&quot;20148&quot; value=&quot;5&quot;/&gt;&lt;property id=&quot;20300&quot; value=&quot;Slide 9&quot;/&gt;&lt;property id=&quot;20307&quot; value=&quot;271&quot;/&gt;&lt;/object&gt;&lt;object type=&quot;3&quot; unique_id=&quot;10109&quot;&gt;&lt;property id=&quot;20148&quot; value=&quot;5&quot;/&gt;&lt;property id=&quot;20300&quot; value=&quot;Slide 1&quot;/&gt;&lt;property id=&quot;20307&quot; value=&quot;281&quot;/&gt;&lt;/object&gt;&lt;/object&gt;&lt;object type=&quot;8&quot; unique_id=&quot;10054&quot;&gt;&lt;/object&gt;&lt;/object&gt;&lt;/database&gt;"/>
  <p:tag name="SECTOMILLISECCONVERTED" val="1"/>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794</TotalTime>
  <Words>2367</Words>
  <Application>Microsoft Office PowerPoint</Application>
  <PresentationFormat>Màn hình rộng</PresentationFormat>
  <Paragraphs>126</Paragraphs>
  <Slides>24</Slides>
  <Notes>4</Notes>
  <HiddenSlides>0</HiddenSlides>
  <MMClips>1</MMClips>
  <ScaleCrop>false</ScaleCrop>
  <HeadingPairs>
    <vt:vector size="6" baseType="variant">
      <vt:variant>
        <vt:lpstr>Phông được Dùng</vt:lpstr>
      </vt:variant>
      <vt:variant>
        <vt:i4>8</vt:i4>
      </vt:variant>
      <vt:variant>
        <vt:lpstr>Chủ đề</vt:lpstr>
      </vt:variant>
      <vt:variant>
        <vt:i4>2</vt:i4>
      </vt:variant>
      <vt:variant>
        <vt:lpstr>Tiêu đề Bản chiếu</vt:lpstr>
      </vt:variant>
      <vt:variant>
        <vt:i4>24</vt:i4>
      </vt:variant>
    </vt:vector>
  </HeadingPairs>
  <TitlesOfParts>
    <vt:vector size="34" baseType="lpstr">
      <vt:lpstr>Arial</vt:lpstr>
      <vt:lpstr>Bahnschrift SemiBold SemiConden</vt:lpstr>
      <vt:lpstr>Calibri</vt:lpstr>
      <vt:lpstr>Calibri Light</vt:lpstr>
      <vt:lpstr>Cambria</vt:lpstr>
      <vt:lpstr>Times New Roman</vt:lpstr>
      <vt:lpstr>VNI Times</vt:lpstr>
      <vt:lpstr>华康海报体W12(P)</vt:lpstr>
      <vt:lpstr>1_Office 主题​​</vt:lpstr>
      <vt:lpstr>3_Office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Vương Thị Hương Ly</cp:lastModifiedBy>
  <cp:revision>30</cp:revision>
  <dcterms:created xsi:type="dcterms:W3CDTF">2017-12-10T05:40:02Z</dcterms:created>
  <dcterms:modified xsi:type="dcterms:W3CDTF">2024-05-10T17:53:57Z</dcterms:modified>
</cp:coreProperties>
</file>